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9144000" cy="6858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80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fld id="{08E4928C-5F48-44C7-AAF4-179490ADDC69}" type="datetimeFigureOut">
              <a:rPr lang="th-TH"/>
              <a:pPr>
                <a:defRPr/>
              </a:pPr>
              <a:t>04/05/60</a:t>
            </a:fld>
            <a:endParaRPr lang="th-TH"/>
          </a:p>
        </p:txBody>
      </p:sp>
      <p:sp>
        <p:nvSpPr>
          <p:cNvPr id="7172" name="Rectangle 4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 smtClean="0"/>
              <a:t>Click to edit Master text styles</a:t>
            </a:r>
          </a:p>
          <a:p>
            <a:pPr lvl="1"/>
            <a:r>
              <a:rPr lang="th-TH" noProof="0" smtClean="0"/>
              <a:t>Second level</a:t>
            </a:r>
          </a:p>
          <a:p>
            <a:pPr lvl="2"/>
            <a:r>
              <a:rPr lang="th-TH" noProof="0" smtClean="0"/>
              <a:t>Third level</a:t>
            </a:r>
          </a:p>
          <a:p>
            <a:pPr lvl="3"/>
            <a:r>
              <a:rPr lang="th-TH" noProof="0" smtClean="0"/>
              <a:t>Fourth level</a:t>
            </a:r>
          </a:p>
          <a:p>
            <a:pPr lvl="4"/>
            <a:r>
              <a:rPr lang="th-TH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fld id="{AF2A76E8-121F-484E-A0BA-6BDF723F3970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ต้องไปติดต่อกันก่อนว่าจะเปิด </a:t>
            </a:r>
            <a:r>
              <a:rPr lang="en-US" smtClean="0"/>
              <a:t>port </a:t>
            </a:r>
            <a:r>
              <a:rPr lang="th-TH" smtClean="0"/>
              <a:t>ไรยังไง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ทำ</a:t>
            </a:r>
            <a:r>
              <a:rPr lang="en-US" smtClean="0"/>
              <a:t>Urgent queue </a:t>
            </a:r>
            <a:r>
              <a:rPr lang="th-TH" smtClean="0"/>
              <a:t>ลัดมาเลย พนักาน</a:t>
            </a:r>
            <a:r>
              <a:rPr lang="en-US" smtClean="0"/>
              <a:t>410 411 </a:t>
            </a:r>
            <a:r>
              <a:rPr lang="th-TH" smtClean="0"/>
              <a:t>ผม </a:t>
            </a:r>
            <a:r>
              <a:rPr lang="en-US" smtClean="0"/>
              <a:t>810 </a:t>
            </a:r>
            <a:r>
              <a:rPr lang="th-TH" smtClean="0"/>
              <a:t>อิอิ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ต้องทำ </a:t>
            </a:r>
            <a:r>
              <a:rPr lang="en-US" smtClean="0"/>
              <a:t>Three way </a:t>
            </a:r>
            <a:r>
              <a:rPr lang="th-TH" smtClean="0"/>
              <a:t>ก่อนแล้วจึงเริ่ม </a:t>
            </a:r>
            <a:r>
              <a:rPr lang="en-US" smtClean="0"/>
              <a:t>Transfer data</a:t>
            </a:r>
            <a:endParaRPr lang="th-TH" smtClean="0"/>
          </a:p>
          <a:p>
            <a:r>
              <a:rPr lang="th-TH" smtClean="0"/>
              <a:t>ก่อนคุยกันต้อง</a:t>
            </a:r>
            <a:r>
              <a:rPr lang="en-US" smtClean="0"/>
              <a:t>ver </a:t>
            </a:r>
            <a:r>
              <a:rPr lang="th-TH" smtClean="0"/>
              <a:t>ด้วย </a:t>
            </a:r>
            <a:r>
              <a:rPr lang="en-US" smtClean="0"/>
              <a:t>3 way </a:t>
            </a:r>
            <a:r>
              <a:rPr lang="th-TH" smtClean="0"/>
              <a:t>คุยก็ส่งไป แล้วพอเลิกก็ต้องทำ </a:t>
            </a:r>
            <a:r>
              <a:rPr lang="en-US" smtClean="0"/>
              <a:t>3 way </a:t>
            </a:r>
            <a:r>
              <a:rPr lang="th-TH" smtClean="0"/>
              <a:t>ปิดอีก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Server </a:t>
            </a:r>
            <a:r>
              <a:rPr lang="th-TH" smtClean="0"/>
              <a:t>เปิดรออยู่</a:t>
            </a:r>
            <a:r>
              <a:rPr lang="en-US" smtClean="0"/>
              <a:t>Listen </a:t>
            </a:r>
            <a:r>
              <a:rPr lang="th-TH" smtClean="0"/>
              <a:t>จะเปลี่ยน</a:t>
            </a:r>
            <a:r>
              <a:rPr lang="en-US" smtClean="0"/>
              <a:t>Stage</a:t>
            </a:r>
            <a:r>
              <a:rPr lang="th-TH" smtClean="0"/>
              <a:t>เมื่อมี</a:t>
            </a:r>
            <a:r>
              <a:rPr lang="en-US" smtClean="0"/>
              <a:t>Sync</a:t>
            </a:r>
            <a:r>
              <a:rPr lang="th-TH" smtClean="0"/>
              <a:t>เข้ามาก็จะเปลี่ยนไปอยู่</a:t>
            </a:r>
            <a:r>
              <a:rPr lang="en-US" smtClean="0"/>
              <a:t>SYN_RCVD</a:t>
            </a:r>
            <a:r>
              <a:rPr lang="th-TH" smtClean="0"/>
              <a:t> ถ้าทำ</a:t>
            </a:r>
            <a:r>
              <a:rPr lang="en-US" smtClean="0"/>
              <a:t>ACK</a:t>
            </a:r>
            <a:r>
              <a:rPr lang="th-TH" smtClean="0"/>
              <a:t>ครบหมด</a:t>
            </a:r>
            <a:r>
              <a:rPr lang="en-US" smtClean="0"/>
              <a:t> </a:t>
            </a:r>
            <a:r>
              <a:rPr lang="th-TH" smtClean="0"/>
              <a:t>กะจะเข้าไป</a:t>
            </a:r>
            <a:r>
              <a:rPr lang="en-US" smtClean="0"/>
              <a:t>ESTABLISHED </a:t>
            </a:r>
            <a:r>
              <a:rPr lang="th-TH" smtClean="0"/>
              <a:t>คือสามารถส่ง</a:t>
            </a:r>
            <a:r>
              <a:rPr lang="en-US" smtClean="0"/>
              <a:t> Data</a:t>
            </a:r>
            <a:r>
              <a:rPr lang="th-TH" smtClean="0"/>
              <a:t>กันได้แล้ว </a:t>
            </a:r>
            <a:r>
              <a:rPr lang="en-US" smtClean="0"/>
              <a:t>STAGE </a:t>
            </a:r>
            <a:r>
              <a:rPr lang="th-TH" smtClean="0"/>
              <a:t>อื่นส่งไม่ได้นะจะปิดก็ได้รับ </a:t>
            </a:r>
            <a:r>
              <a:rPr lang="en-US" smtClean="0"/>
              <a:t>FIN </a:t>
            </a:r>
            <a:r>
              <a:rPr lang="th-TH" smtClean="0"/>
              <a:t>ก็รอ</a:t>
            </a:r>
            <a:r>
              <a:rPr lang="en-US" smtClean="0"/>
              <a:t>ACK </a:t>
            </a:r>
            <a:r>
              <a:rPr lang="th-TH" smtClean="0"/>
              <a:t>พอได้มาก็กลับไป </a:t>
            </a:r>
            <a:r>
              <a:rPr lang="en-US" smtClean="0"/>
              <a:t>CLOSED(</a:t>
            </a:r>
            <a:r>
              <a:rPr lang="th-TH" smtClean="0"/>
              <a:t>เส้นขวาแดง</a:t>
            </a:r>
            <a:r>
              <a:rPr lang="en-US" smtClean="0"/>
              <a:t>)</a:t>
            </a:r>
            <a:endParaRPr lang="th-TH" smtClean="0"/>
          </a:p>
          <a:p>
            <a:r>
              <a:rPr lang="th-TH" smtClean="0"/>
              <a:t>ฝั่ง</a:t>
            </a:r>
            <a:r>
              <a:rPr lang="en-US" smtClean="0"/>
              <a:t>Clinet </a:t>
            </a:r>
            <a:r>
              <a:rPr lang="th-TH" smtClean="0"/>
              <a:t>ก็ส่ง </a:t>
            </a:r>
            <a:r>
              <a:rPr lang="en-US" smtClean="0"/>
              <a:t>SYC SEND </a:t>
            </a:r>
            <a:r>
              <a:rPr lang="th-TH" smtClean="0"/>
              <a:t>แล้วไปรอ </a:t>
            </a:r>
            <a:r>
              <a:rPr lang="en-US" smtClean="0"/>
              <a:t>ack </a:t>
            </a:r>
            <a:r>
              <a:rPr lang="th-TH" smtClean="0"/>
              <a:t>เพื่อให้ได้</a:t>
            </a:r>
            <a:r>
              <a:rPr lang="en-US" smtClean="0"/>
              <a:t>Establish </a:t>
            </a:r>
            <a:r>
              <a:rPr lang="th-TH" smtClean="0"/>
              <a:t>เพื่อส่ง</a:t>
            </a:r>
            <a:r>
              <a:rPr lang="en-US" smtClean="0"/>
              <a:t>DATA</a:t>
            </a:r>
            <a:r>
              <a:rPr lang="th-TH" smtClean="0"/>
              <a:t> แล้วพอ </a:t>
            </a:r>
            <a:r>
              <a:rPr lang="en-US" smtClean="0"/>
              <a:t>END </a:t>
            </a:r>
            <a:r>
              <a:rPr lang="th-TH" smtClean="0"/>
              <a:t>ก็ตามเส้นซ้ายไป</a:t>
            </a:r>
            <a:endParaRPr lang="en-US" smtClean="0"/>
          </a:p>
          <a:p>
            <a:r>
              <a:rPr lang="th-TH" i="1" smtClean="0"/>
              <a:t>รวมคือแบบ </a:t>
            </a:r>
            <a:r>
              <a:rPr lang="en-US" i="1" smtClean="0"/>
              <a:t>stage FULL</a:t>
            </a:r>
            <a:endParaRPr lang="th-TH" i="1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บ้าป่าวได้ </a:t>
            </a:r>
            <a:r>
              <a:rPr lang="en-US" smtClean="0"/>
              <a:t>ACK 1201 </a:t>
            </a:r>
            <a:r>
              <a:rPr lang="th-TH" smtClean="0"/>
              <a:t>ตลอด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จัดการการแออัดของข้อมูล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จำนวนส่งที่เป็นไปได้คือค่าที่ต่ำที่สุดของขนาด </a:t>
            </a:r>
            <a:r>
              <a:rPr lang="en-US" smtClean="0"/>
              <a:t>conjection window </a:t>
            </a:r>
            <a:r>
              <a:rPr lang="th-TH" smtClean="0"/>
              <a:t>กับขนาด </a:t>
            </a:r>
            <a:r>
              <a:rPr lang="en-US" smtClean="0"/>
              <a:t>window size</a:t>
            </a:r>
            <a:endParaRPr lang="th-TH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ถ้าเจอที่ช้าๆแล้วจะเริ่มส่งใหม่ เพราะแปลว่าอาจจะเกิดรถติดแล้ว พอส่งใหม่ก็จะเป็นเทสโฮหารสอง และจะส่งช้าลงๆ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ถ้า </a:t>
            </a:r>
            <a:r>
              <a:rPr lang="en-US" smtClean="0"/>
              <a:t>retransmission </a:t>
            </a:r>
            <a:r>
              <a:rPr lang="th-TH" smtClean="0"/>
              <a:t>เมื่อไหร่ก็จะ</a:t>
            </a:r>
            <a:r>
              <a:rPr lang="en-US" smtClean="0"/>
              <a:t> slow down </a:t>
            </a:r>
            <a:r>
              <a:rPr lang="th-TH" smtClean="0"/>
              <a:t>ไม่ว่าจะมีปัญหาจริงหรือไม่ก็จำ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สามารถเพิ่ม </a:t>
            </a:r>
            <a:r>
              <a:rPr lang="en-US" smtClean="0"/>
              <a:t>Option </a:t>
            </a:r>
            <a:r>
              <a:rPr lang="th-TH" smtClean="0"/>
              <a:t>ลงไปได้อีกก่อนถึง </a:t>
            </a:r>
            <a:r>
              <a:rPr lang="en-US" smtClean="0"/>
              <a:t>data</a:t>
            </a:r>
            <a:endParaRPr lang="th-TH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ต้องทำ </a:t>
            </a:r>
            <a:r>
              <a:rPr lang="en-US" smtClean="0"/>
              <a:t>3-way HANDSHAKE </a:t>
            </a:r>
            <a:r>
              <a:rPr lang="th-TH" smtClean="0"/>
              <a:t>คุณต้องอยู๋ตรงนั้นคุยกับผมนะ</a:t>
            </a:r>
          </a:p>
          <a:p>
            <a:pPr eaLnBrk="1" hangingPunct="1"/>
            <a:r>
              <a:rPr lang="th-TH" smtClean="0"/>
              <a:t>คุยการทาง </a:t>
            </a:r>
            <a:r>
              <a:rPr lang="en-US" smtClean="0"/>
              <a:t>transport layer </a:t>
            </a:r>
            <a:r>
              <a:rPr lang="th-TH" smtClean="0"/>
              <a:t>นะ</a:t>
            </a:r>
          </a:p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ตัดมาเป็นท่อนๆ โปะหัว</a:t>
            </a:r>
            <a:r>
              <a:rPr lang="en-US" smtClean="0"/>
              <a:t>ip</a:t>
            </a:r>
            <a:r>
              <a:rPr lang="th-TH" smtClean="0"/>
              <a:t> อีก </a:t>
            </a:r>
            <a:r>
              <a:rPr lang="en-US" smtClean="0"/>
              <a:t>overhead </a:t>
            </a:r>
            <a:r>
              <a:rPr lang="th-TH" smtClean="0"/>
              <a:t>เยอะอีก แอ๊กกกก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Push </a:t>
            </a:r>
            <a:r>
              <a:rPr lang="th-TH" smtClean="0"/>
              <a:t>คือจำนวน </a:t>
            </a:r>
            <a:r>
              <a:rPr lang="en-US" smtClean="0"/>
              <a:t>byte</a:t>
            </a:r>
            <a:r>
              <a:rPr lang="th-TH" smtClean="0"/>
              <a:t>หมดและ ไม่ต้องรอเต็ม </a:t>
            </a:r>
            <a:r>
              <a:rPr lang="en-US" smtClean="0"/>
              <a:t>Buffer </a:t>
            </a:r>
            <a:r>
              <a:rPr lang="th-TH" smtClean="0"/>
              <a:t>ก็ได้ส่งได้เลย</a:t>
            </a:r>
          </a:p>
          <a:p>
            <a:pPr eaLnBrk="1" hangingPunct="1"/>
            <a:r>
              <a:rPr lang="th-TH" smtClean="0"/>
              <a:t>สรุปคือ ส่ง </a:t>
            </a:r>
            <a:r>
              <a:rPr lang="en-US" smtClean="0"/>
              <a:t>ack </a:t>
            </a:r>
            <a:r>
              <a:rPr lang="th-TH" smtClean="0"/>
              <a:t>ส่ง </a:t>
            </a:r>
            <a:r>
              <a:rPr lang="en-US" smtClean="0"/>
              <a:t>ack </a:t>
            </a:r>
            <a:endParaRPr lang="th-TH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Data </a:t>
            </a:r>
            <a:r>
              <a:rPr lang="th-TH" smtClean="0"/>
              <a:t>คือไอ้ก้อนแดงๆ ขวาคือได้รับ ต้องเต็ม </a:t>
            </a:r>
            <a:r>
              <a:rPr lang="en-US" smtClean="0"/>
              <a:t>buffer </a:t>
            </a:r>
            <a:r>
              <a:rPr lang="th-TH" smtClean="0"/>
              <a:t>แล้วค่อยส่งมั้ยหรือไงต้อง </a:t>
            </a:r>
            <a:r>
              <a:rPr lang="en-US" smtClean="0"/>
              <a:t>set</a:t>
            </a:r>
            <a:endParaRPr lang="th-TH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ต้องวาดได้นะ</a:t>
            </a:r>
          </a:p>
          <a:p>
            <a:pPr eaLnBrk="1" hangingPunct="1"/>
            <a:r>
              <a:rPr lang="en-US" smtClean="0"/>
              <a:t>Ack </a:t>
            </a:r>
            <a:r>
              <a:rPr lang="th-TH" smtClean="0"/>
              <a:t>ที่กว่าจะส่งกลับมาอาจจะใช้เวลามากหน่อย ต้องมี </a:t>
            </a:r>
            <a:r>
              <a:rPr lang="en-US" smtClean="0"/>
              <a:t>timing </a:t>
            </a:r>
            <a:r>
              <a:rPr lang="th-TH" smtClean="0"/>
              <a:t>การ</a:t>
            </a:r>
            <a:r>
              <a:rPr lang="en-US" smtClean="0"/>
              <a:t>control </a:t>
            </a:r>
            <a:r>
              <a:rPr lang="th-TH" smtClean="0"/>
              <a:t>ถ้า </a:t>
            </a:r>
            <a:r>
              <a:rPr lang="en-US" smtClean="0"/>
              <a:t>ack 1001 </a:t>
            </a:r>
            <a:r>
              <a:rPr lang="th-TH" smtClean="0"/>
              <a:t>ก็ต้องส่ง </a:t>
            </a:r>
            <a:r>
              <a:rPr lang="en-US" smtClean="0"/>
              <a:t>1001 </a:t>
            </a:r>
            <a:r>
              <a:rPr lang="th-TH" smtClean="0"/>
              <a:t>ใหม่นาจา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Push </a:t>
            </a:r>
            <a:r>
              <a:rPr lang="th-TH" smtClean="0"/>
              <a:t>ก็เหมือน</a:t>
            </a:r>
            <a:r>
              <a:rPr lang="en-US" smtClean="0"/>
              <a:t>mark</a:t>
            </a:r>
            <a:r>
              <a:rPr lang="th-TH" smtClean="0"/>
              <a:t>อ่ะว่าหมดแล้วนะ ไม่จำเป็นต้อง </a:t>
            </a:r>
            <a:r>
              <a:rPr lang="en-US" smtClean="0"/>
              <a:t>ack</a:t>
            </a:r>
            <a:r>
              <a:rPr lang="th-TH" smtClean="0"/>
              <a:t> ทุกอันอาจจะ </a:t>
            </a:r>
            <a:r>
              <a:rPr lang="en-US" smtClean="0"/>
              <a:t>ack</a:t>
            </a:r>
            <a:r>
              <a:rPr lang="th-TH" smtClean="0"/>
              <a:t>ไปทีเดียว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ถ้าที่เหลือน้อยผมจะบอกให้ตุณลดลง หรือ มากขึ้นก็ได้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วันนี้กิน</a:t>
            </a:r>
            <a:r>
              <a:rPr lang="en-US" smtClean="0"/>
              <a:t>… </a:t>
            </a:r>
            <a:r>
              <a:rPr lang="th-TH" smtClean="0"/>
              <a:t>เอ้ยแปปดิฟังไม่ทัน วันนี้ก</a:t>
            </a:r>
            <a:r>
              <a:rPr lang="en-US" smtClean="0"/>
              <a:t>.. </a:t>
            </a:r>
            <a:r>
              <a:rPr lang="th-TH" smtClean="0"/>
              <a:t>เอ้ยฟังไม่ทันนน</a:t>
            </a:r>
            <a:r>
              <a:rPr lang="en-US" smtClean="0"/>
              <a:t> = Overhead </a:t>
            </a:r>
            <a:r>
              <a:rPr lang="th-TH" smtClean="0"/>
              <a:t>เยะ</a:t>
            </a:r>
          </a:p>
          <a:p>
            <a:pPr eaLnBrk="1" hangingPunct="1"/>
            <a:r>
              <a:rPr lang="th-TH" smtClean="0"/>
              <a:t>ส่ง</a:t>
            </a:r>
            <a:r>
              <a:rPr lang="en-US" smtClean="0"/>
              <a:t>packet </a:t>
            </a:r>
            <a:r>
              <a:rPr lang="th-TH" smtClean="0"/>
              <a:t>ได้ทีละเล็กๆ ช้า  </a:t>
            </a:r>
            <a:r>
              <a:rPr lang="en-US" smtClean="0"/>
              <a:t>overhead</a:t>
            </a:r>
            <a:r>
              <a:rPr lang="th-TH" smtClean="0"/>
              <a:t> เยอะ</a:t>
            </a:r>
          </a:p>
          <a:p>
            <a:pPr eaLnBrk="1" hangingPunct="1"/>
            <a:r>
              <a:rPr lang="th-TH" smtClean="0"/>
              <a:t>หรืออาจจะรอ </a:t>
            </a:r>
            <a:r>
              <a:rPr lang="en-US" smtClean="0"/>
              <a:t>packet size </a:t>
            </a:r>
            <a:r>
              <a:rPr lang="th-TH" smtClean="0"/>
              <a:t>ใหญ่ๆค่อยส่ง ไม่ก็รอให้ส่งทีละเยอะๆควรวิเคราะห์ได้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9D31E-F48F-47D2-8307-8DA8DA73A4F1}" type="datetimeFigureOut">
              <a:rPr lang="en-US"/>
              <a:pPr>
                <a:defRPr/>
              </a:pPr>
              <a:t>5/4/2017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0C8FC-D2CE-45FF-9DFC-E2B583C97D4A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3200" b="0" i="0">
                <a:solidFill>
                  <a:srgbClr val="95959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AF0E1-E16B-4009-A7A5-3BDD18B302CF}" type="datetimeFigureOut">
              <a:rPr lang="en-US"/>
              <a:pPr>
                <a:defRPr/>
              </a:pPr>
              <a:t>5/4/2017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4BC00-C975-4B5D-AB8C-9E019A177947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k object 16"/>
          <p:cNvSpPr/>
          <p:nvPr/>
        </p:nvSpPr>
        <p:spPr>
          <a:xfrm>
            <a:off x="417513" y="800100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6" name="bk object 17"/>
          <p:cNvSpPr/>
          <p:nvPr/>
        </p:nvSpPr>
        <p:spPr>
          <a:xfrm>
            <a:off x="800100" y="800100"/>
            <a:ext cx="328613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7" name="bk object 18"/>
          <p:cNvSpPr/>
          <p:nvPr/>
        </p:nvSpPr>
        <p:spPr>
          <a:xfrm>
            <a:off x="541338" y="1222375"/>
            <a:ext cx="422275" cy="476250"/>
          </a:xfrm>
          <a:custGeom>
            <a:avLst/>
            <a:gdLst/>
            <a:ahLst/>
            <a:cxnLst/>
            <a:rect l="l" t="t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8" name="bk object 19"/>
          <p:cNvSpPr/>
          <p:nvPr/>
        </p:nvSpPr>
        <p:spPr>
          <a:xfrm>
            <a:off x="911225" y="1222375"/>
            <a:ext cx="368300" cy="474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9" name="bk object 20"/>
          <p:cNvSpPr/>
          <p:nvPr/>
        </p:nvSpPr>
        <p:spPr>
          <a:xfrm>
            <a:off x="127000" y="1149350"/>
            <a:ext cx="560388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" name="bk object 21"/>
          <p:cNvSpPr/>
          <p:nvPr/>
        </p:nvSpPr>
        <p:spPr>
          <a:xfrm>
            <a:off x="777875" y="692150"/>
            <a:ext cx="0" cy="1052513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1" name="bk object 22"/>
          <p:cNvSpPr/>
          <p:nvPr/>
        </p:nvSpPr>
        <p:spPr>
          <a:xfrm>
            <a:off x="442913" y="1482725"/>
            <a:ext cx="8226425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12" name="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3" name="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7142925-7DD7-459E-B9AA-64ABE8E2A49D}" type="datetimeFigureOut">
              <a:rPr lang="en-US"/>
              <a:pPr>
                <a:defRPr/>
              </a:pPr>
              <a:t>5/4/2017</a:t>
            </a:fld>
            <a:endParaRPr lang="en-US"/>
          </a:p>
        </p:txBody>
      </p:sp>
      <p:sp>
        <p:nvSpPr>
          <p:cNvPr id="14" name="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83C62-CE52-42FC-B1CB-4B9FED2F6BC2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9E5C0-7E37-458E-9092-0D4A8FDBE4F5}" type="datetimeFigureOut">
              <a:rPr lang="en-US"/>
              <a:pPr>
                <a:defRPr/>
              </a:pPr>
              <a:t>5/4/2017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A7029-ECF4-425E-B0EE-EF750D16D623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EF4E7-E8B8-41B1-A223-1A6F8251A742}" type="datetimeFigureOut">
              <a:rPr lang="en-US"/>
              <a:pPr>
                <a:defRPr/>
              </a:pPr>
              <a:t>5/4/2017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42976-25C7-4DE3-976E-17078E833024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3" y="800100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800100" y="800100"/>
            <a:ext cx="328613" cy="474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28" name="Holder 2"/>
          <p:cNvSpPr>
            <a:spLocks noGrp="1"/>
          </p:cNvSpPr>
          <p:nvPr>
            <p:ph type="title"/>
          </p:nvPr>
        </p:nvSpPr>
        <p:spPr bwMode="auto">
          <a:xfrm>
            <a:off x="434975" y="563563"/>
            <a:ext cx="8274050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1029" name="Holder 3"/>
          <p:cNvSpPr>
            <a:spLocks noGrp="1"/>
          </p:cNvSpPr>
          <p:nvPr>
            <p:ph type="body" idx="1"/>
          </p:nvPr>
        </p:nvSpPr>
        <p:spPr bwMode="auto">
          <a:xfrm>
            <a:off x="1262063" y="1816100"/>
            <a:ext cx="7623175" cy="332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CBEBE0-60EB-41E3-BA31-758278DBA9F4}" type="datetimeFigureOut">
              <a:rPr lang="en-US"/>
              <a:pPr>
                <a:defRPr/>
              </a:pPr>
              <a:t>5/4/2017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48688" y="6438900"/>
            <a:ext cx="333375" cy="207963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550"/>
              </a:lnSpc>
              <a:defRPr sz="1400"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9C6CBA97-884A-407C-BDDC-5831CAA6DE36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4" r:id="rId3"/>
    <p:sldLayoutId id="2147483651" r:id="rId4"/>
    <p:sldLayoutId id="214748365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www.cpe.ku.ac.th/~an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an.p@cpe.ku.ac.th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6.png"/><Relationship Id="rId18" Type="http://schemas.openxmlformats.org/officeDocument/2006/relationships/image" Target="../media/image58.png"/><Relationship Id="rId26" Type="http://schemas.openxmlformats.org/officeDocument/2006/relationships/image" Target="../media/image60.jpeg"/><Relationship Id="rId3" Type="http://schemas.openxmlformats.org/officeDocument/2006/relationships/image" Target="../media/image2.png"/><Relationship Id="rId21" Type="http://schemas.openxmlformats.org/officeDocument/2006/relationships/image" Target="../media/image42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57.png"/><Relationship Id="rId25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7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5.png"/><Relationship Id="rId24" Type="http://schemas.openxmlformats.org/officeDocument/2006/relationships/image" Target="../media/image45.png"/><Relationship Id="rId5" Type="http://schemas.openxmlformats.org/officeDocument/2006/relationships/image" Target="../media/image4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54.png"/><Relationship Id="rId19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6.png"/><Relationship Id="rId18" Type="http://schemas.openxmlformats.org/officeDocument/2006/relationships/image" Target="../media/image58.png"/><Relationship Id="rId26" Type="http://schemas.openxmlformats.org/officeDocument/2006/relationships/image" Target="../media/image47.jpeg"/><Relationship Id="rId3" Type="http://schemas.openxmlformats.org/officeDocument/2006/relationships/image" Target="../media/image2.png"/><Relationship Id="rId21" Type="http://schemas.openxmlformats.org/officeDocument/2006/relationships/image" Target="../media/image42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57.png"/><Relationship Id="rId25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7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5.png"/><Relationship Id="rId24" Type="http://schemas.openxmlformats.org/officeDocument/2006/relationships/image" Target="../media/image45.png"/><Relationship Id="rId5" Type="http://schemas.openxmlformats.org/officeDocument/2006/relationships/image" Target="../media/image4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54.png"/><Relationship Id="rId19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56.png"/><Relationship Id="rId18" Type="http://schemas.openxmlformats.org/officeDocument/2006/relationships/image" Target="../media/image72.png"/><Relationship Id="rId26" Type="http://schemas.openxmlformats.org/officeDocument/2006/relationships/image" Target="../media/image47.jpeg"/><Relationship Id="rId3" Type="http://schemas.openxmlformats.org/officeDocument/2006/relationships/image" Target="../media/image2.png"/><Relationship Id="rId21" Type="http://schemas.openxmlformats.org/officeDocument/2006/relationships/image" Target="../media/image42.png"/><Relationship Id="rId7" Type="http://schemas.openxmlformats.org/officeDocument/2006/relationships/image" Target="../media/image29.png"/><Relationship Id="rId12" Type="http://schemas.openxmlformats.org/officeDocument/2006/relationships/image" Target="../media/image69.png"/><Relationship Id="rId17" Type="http://schemas.openxmlformats.org/officeDocument/2006/relationships/image" Target="../media/image71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7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8.png"/><Relationship Id="rId24" Type="http://schemas.openxmlformats.org/officeDocument/2006/relationships/image" Target="../media/image45.png"/><Relationship Id="rId5" Type="http://schemas.openxmlformats.org/officeDocument/2006/relationships/image" Target="../media/image4.png"/><Relationship Id="rId15" Type="http://schemas.openxmlformats.org/officeDocument/2006/relationships/image" Target="../media/image36.png"/><Relationship Id="rId23" Type="http://schemas.openxmlformats.org/officeDocument/2006/relationships/image" Target="../media/image75.png"/><Relationship Id="rId10" Type="http://schemas.openxmlformats.org/officeDocument/2006/relationships/image" Target="../media/image67.png"/><Relationship Id="rId19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image" Target="../media/image66.png"/><Relationship Id="rId14" Type="http://schemas.openxmlformats.org/officeDocument/2006/relationships/image" Target="../media/image70.png"/><Relationship Id="rId22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9.jpeg"/><Relationship Id="rId4" Type="http://schemas.openxmlformats.org/officeDocument/2006/relationships/image" Target="../media/image7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jpeg"/><Relationship Id="rId3" Type="http://schemas.openxmlformats.org/officeDocument/2006/relationships/image" Target="../media/image2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56.png"/><Relationship Id="rId18" Type="http://schemas.openxmlformats.org/officeDocument/2006/relationships/image" Target="../media/image89.png"/><Relationship Id="rId26" Type="http://schemas.openxmlformats.org/officeDocument/2006/relationships/image" Target="../media/image47.jpeg"/><Relationship Id="rId3" Type="http://schemas.openxmlformats.org/officeDocument/2006/relationships/image" Target="../media/image2.png"/><Relationship Id="rId21" Type="http://schemas.openxmlformats.org/officeDocument/2006/relationships/image" Target="../media/image42.png"/><Relationship Id="rId7" Type="http://schemas.openxmlformats.org/officeDocument/2006/relationships/image" Target="../media/image29.png"/><Relationship Id="rId12" Type="http://schemas.openxmlformats.org/officeDocument/2006/relationships/image" Target="../media/image86.png"/><Relationship Id="rId17" Type="http://schemas.openxmlformats.org/officeDocument/2006/relationships/image" Target="../media/image88.png"/><Relationship Id="rId25" Type="http://schemas.openxmlformats.org/officeDocument/2006/relationships/image" Target="../media/image9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7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85.png"/><Relationship Id="rId24" Type="http://schemas.openxmlformats.org/officeDocument/2006/relationships/image" Target="../media/image45.png"/><Relationship Id="rId5" Type="http://schemas.openxmlformats.org/officeDocument/2006/relationships/image" Target="../media/image4.png"/><Relationship Id="rId15" Type="http://schemas.openxmlformats.org/officeDocument/2006/relationships/image" Target="../media/image36.png"/><Relationship Id="rId23" Type="http://schemas.openxmlformats.org/officeDocument/2006/relationships/image" Target="../media/image92.png"/><Relationship Id="rId10" Type="http://schemas.openxmlformats.org/officeDocument/2006/relationships/image" Target="../media/image84.png"/><Relationship Id="rId19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image" Target="../media/image83.png"/><Relationship Id="rId14" Type="http://schemas.openxmlformats.org/officeDocument/2006/relationships/image" Target="../media/image87.png"/><Relationship Id="rId22" Type="http://schemas.openxmlformats.org/officeDocument/2006/relationships/image" Target="../media/image9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jpeg"/><Relationship Id="rId5" Type="http://schemas.openxmlformats.org/officeDocument/2006/relationships/image" Target="../media/image118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0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3.png"/><Relationship Id="rId7" Type="http://schemas.openxmlformats.org/officeDocument/2006/relationships/image" Target="../media/image1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jpeg"/><Relationship Id="rId10" Type="http://schemas.openxmlformats.org/officeDocument/2006/relationships/image" Target="../media/image126.jpeg"/><Relationship Id="rId4" Type="http://schemas.openxmlformats.org/officeDocument/2006/relationships/image" Target="../media/image4.png"/><Relationship Id="rId9" Type="http://schemas.openxmlformats.org/officeDocument/2006/relationships/image" Target="../media/image12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3.png"/><Relationship Id="rId7" Type="http://schemas.openxmlformats.org/officeDocument/2006/relationships/image" Target="../media/image1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131.png"/><Relationship Id="rId18" Type="http://schemas.openxmlformats.org/officeDocument/2006/relationships/image" Target="../media/image132.png"/><Relationship Id="rId26" Type="http://schemas.openxmlformats.org/officeDocument/2006/relationships/image" Target="../media/image139.png"/><Relationship Id="rId3" Type="http://schemas.openxmlformats.org/officeDocument/2006/relationships/image" Target="../media/image3.png"/><Relationship Id="rId21" Type="http://schemas.openxmlformats.org/officeDocument/2006/relationships/image" Target="../media/image134.png"/><Relationship Id="rId7" Type="http://schemas.openxmlformats.org/officeDocument/2006/relationships/image" Target="../media/image87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138.png"/><Relationship Id="rId2" Type="http://schemas.openxmlformats.org/officeDocument/2006/relationships/image" Target="../media/image2.png"/><Relationship Id="rId16" Type="http://schemas.openxmlformats.org/officeDocument/2006/relationships/image" Target="../media/image92.png"/><Relationship Id="rId20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89.png"/><Relationship Id="rId24" Type="http://schemas.openxmlformats.org/officeDocument/2006/relationships/image" Target="../media/image137.png"/><Relationship Id="rId5" Type="http://schemas.openxmlformats.org/officeDocument/2006/relationships/image" Target="../media/image53.png"/><Relationship Id="rId15" Type="http://schemas.openxmlformats.org/officeDocument/2006/relationships/image" Target="../media/image91.png"/><Relationship Id="rId23" Type="http://schemas.openxmlformats.org/officeDocument/2006/relationships/image" Target="../media/image136.png"/><Relationship Id="rId10" Type="http://schemas.openxmlformats.org/officeDocument/2006/relationships/image" Target="../media/image88.png"/><Relationship Id="rId19" Type="http://schemas.openxmlformats.org/officeDocument/2006/relationships/image" Target="../media/image47.jpeg"/><Relationship Id="rId4" Type="http://schemas.openxmlformats.org/officeDocument/2006/relationships/image" Target="../media/image4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1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140.png"/><Relationship Id="rId18" Type="http://schemas.openxmlformats.org/officeDocument/2006/relationships/image" Target="../media/image141.png"/><Relationship Id="rId26" Type="http://schemas.openxmlformats.org/officeDocument/2006/relationships/image" Target="../media/image139.png"/><Relationship Id="rId3" Type="http://schemas.openxmlformats.org/officeDocument/2006/relationships/image" Target="../media/image3.png"/><Relationship Id="rId21" Type="http://schemas.openxmlformats.org/officeDocument/2006/relationships/image" Target="../media/image134.png"/><Relationship Id="rId7" Type="http://schemas.openxmlformats.org/officeDocument/2006/relationships/image" Target="../media/image87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142.png"/><Relationship Id="rId2" Type="http://schemas.openxmlformats.org/officeDocument/2006/relationships/image" Target="../media/image2.png"/><Relationship Id="rId16" Type="http://schemas.openxmlformats.org/officeDocument/2006/relationships/image" Target="../media/image92.png"/><Relationship Id="rId20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89.png"/><Relationship Id="rId24" Type="http://schemas.openxmlformats.org/officeDocument/2006/relationships/image" Target="../media/image137.png"/><Relationship Id="rId5" Type="http://schemas.openxmlformats.org/officeDocument/2006/relationships/image" Target="../media/image53.png"/><Relationship Id="rId15" Type="http://schemas.openxmlformats.org/officeDocument/2006/relationships/image" Target="../media/image91.png"/><Relationship Id="rId23" Type="http://schemas.openxmlformats.org/officeDocument/2006/relationships/image" Target="../media/image136.png"/><Relationship Id="rId10" Type="http://schemas.openxmlformats.org/officeDocument/2006/relationships/image" Target="../media/image88.png"/><Relationship Id="rId19" Type="http://schemas.openxmlformats.org/officeDocument/2006/relationships/image" Target="../media/image47.jpeg"/><Relationship Id="rId4" Type="http://schemas.openxmlformats.org/officeDocument/2006/relationships/image" Target="../media/image4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1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2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jpeg"/><Relationship Id="rId5" Type="http://schemas.openxmlformats.org/officeDocument/2006/relationships/image" Target="../media/image4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3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>
              <a:gd name="T0" fmla="*/ 0 w 439420"/>
              <a:gd name="T1" fmla="*/ 473963 h 474344"/>
              <a:gd name="T2" fmla="*/ 438912 w 439420"/>
              <a:gd name="T3" fmla="*/ 473963 h 474344"/>
              <a:gd name="T4" fmla="*/ 438912 w 439420"/>
              <a:gd name="T5" fmla="*/ 0 h 474344"/>
              <a:gd name="T6" fmla="*/ 0 w 439420"/>
              <a:gd name="T7" fmla="*/ 0 h 474344"/>
              <a:gd name="T8" fmla="*/ 0 w 439420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9420"/>
              <a:gd name="T16" fmla="*/ 0 h 474344"/>
              <a:gd name="T17" fmla="*/ 439420 w 439420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4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5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>
              <a:gd name="T0" fmla="*/ 0 w 422275"/>
              <a:gd name="T1" fmla="*/ 473963 h 474345"/>
              <a:gd name="T2" fmla="*/ 422148 w 422275"/>
              <a:gd name="T3" fmla="*/ 473963 h 474345"/>
              <a:gd name="T4" fmla="*/ 422148 w 422275"/>
              <a:gd name="T5" fmla="*/ 0 h 474345"/>
              <a:gd name="T6" fmla="*/ 0 w 422275"/>
              <a:gd name="T7" fmla="*/ 0 h 474345"/>
              <a:gd name="T8" fmla="*/ 0 w 422275"/>
              <a:gd name="T9" fmla="*/ 473963 h 474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5"/>
              <a:gd name="T17" fmla="*/ 422275 w 422275"/>
              <a:gd name="T18" fmla="*/ 474345 h 474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6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7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8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9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9975" y="2481263"/>
            <a:ext cx="4960938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Transport Over IP</a:t>
            </a:r>
            <a:r>
              <a:rPr spc="-65" dirty="0"/>
              <a:t> </a:t>
            </a:r>
            <a:r>
              <a:rPr spc="-10" dirty="0"/>
              <a:t>(II)</a:t>
            </a:r>
          </a:p>
        </p:txBody>
      </p:sp>
      <p:sp>
        <p:nvSpPr>
          <p:cNvPr id="8201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2E6C0E4E-62C4-44AE-B444-82F369C0988A}" type="slidenum">
              <a:rPr lang="en-US" smtClean="0"/>
              <a:pPr marL="111125"/>
              <a:t>1</a:t>
            </a:fld>
            <a:endParaRPr lang="th-TH" smtClean="0"/>
          </a:p>
        </p:txBody>
      </p:sp>
      <p:sp>
        <p:nvSpPr>
          <p:cNvPr id="8202" name="object 10"/>
          <p:cNvSpPr txBox="1">
            <a:spLocks noChangeArrowheads="1"/>
          </p:cNvSpPr>
          <p:nvPr/>
        </p:nvSpPr>
        <p:spPr bwMode="auto">
          <a:xfrm>
            <a:off x="2352675" y="3660775"/>
            <a:ext cx="5656263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381375"/>
            <a:r>
              <a:rPr lang="th-TH" b="1">
                <a:latin typeface="Angsana New" charset="-34"/>
              </a:rPr>
              <a:t>รศ</a:t>
            </a:r>
            <a:r>
              <a:rPr lang="th-TH" b="1">
                <a:latin typeface="Tahoma" pitchFamily="34" charset="0"/>
                <a:cs typeface="Tahoma" pitchFamily="34" charset="0"/>
              </a:rPr>
              <a:t>.</a:t>
            </a:r>
            <a:r>
              <a:rPr lang="th-TH" b="1">
                <a:latin typeface="Angsana New" charset="-34"/>
              </a:rPr>
              <a:t>ดร</a:t>
            </a:r>
            <a:r>
              <a:rPr lang="th-TH" b="1">
                <a:latin typeface="Tahoma" pitchFamily="34" charset="0"/>
                <a:cs typeface="Tahoma" pitchFamily="34" charset="0"/>
              </a:rPr>
              <a:t>. </a:t>
            </a:r>
            <a:r>
              <a:rPr lang="th-TH" b="1">
                <a:latin typeface="Angsana New" charset="-34"/>
              </a:rPr>
              <a:t>อนันต์  ผลเพม</a:t>
            </a:r>
            <a:endParaRPr lang="th-TH">
              <a:latin typeface="Angsana New" charset="-34"/>
            </a:endParaRPr>
          </a:p>
          <a:p>
            <a:pPr marL="3381375" algn="r">
              <a:spcBef>
                <a:spcPts val="1000"/>
              </a:spcBef>
            </a:pPr>
            <a:r>
              <a:rPr lang="th-TH">
                <a:latin typeface="Tahoma" pitchFamily="34" charset="0"/>
                <a:cs typeface="Tahoma" pitchFamily="34" charset="0"/>
              </a:rPr>
              <a:t>Asso. Prof. Anan Phonphoem, Ph.D.</a:t>
            </a:r>
          </a:p>
          <a:p>
            <a:pPr marL="3381375" algn="r">
              <a:lnSpc>
                <a:spcPct val="120000"/>
              </a:lnSpc>
            </a:pPr>
            <a:r>
              <a:rPr lang="th-TH" sz="1800" u="sng">
                <a:solidFill>
                  <a:srgbClr val="FF0000"/>
                </a:solidFill>
                <a:latin typeface="Tahoma" pitchFamily="34" charset="0"/>
                <a:cs typeface="Tahoma" pitchFamily="34" charset="0"/>
                <a:hlinkClick r:id="rId6"/>
              </a:rPr>
              <a:t>anan.p@ku.ac.th </a:t>
            </a:r>
            <a:r>
              <a:rPr lang="th-TH" sz="18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sz="1800">
                <a:latin typeface="Tahoma" pitchFamily="34" charset="0"/>
                <a:cs typeface="Tahoma" pitchFamily="34" charset="0"/>
                <a:hlinkClick r:id="rId7"/>
              </a:rPr>
              <a:t>http://www.cpe.ku.ac.th/~anan </a:t>
            </a:r>
            <a:r>
              <a:rPr lang="th-TH" sz="1800">
                <a:latin typeface="Tahoma" pitchFamily="34" charset="0"/>
                <a:cs typeface="Tahoma" pitchFamily="34" charset="0"/>
              </a:rPr>
              <a:t> Computer Engineering Department  Kasetsart University, Bangkok, Thailand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2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3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4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5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Data </a:t>
            </a:r>
            <a:r>
              <a:rPr dirty="0"/>
              <a:t>Transmission</a:t>
            </a:r>
            <a:r>
              <a:rPr spc="-95" dirty="0"/>
              <a:t> </a:t>
            </a:r>
            <a:r>
              <a:rPr spc="-10" dirty="0"/>
              <a:t>(I)</a:t>
            </a:r>
          </a:p>
        </p:txBody>
      </p:sp>
      <p:sp>
        <p:nvSpPr>
          <p:cNvPr id="20487" name="object 8"/>
          <p:cNvSpPr>
            <a:spLocks noChangeArrowheads="1"/>
          </p:cNvSpPr>
          <p:nvPr/>
        </p:nvSpPr>
        <p:spPr bwMode="auto">
          <a:xfrm>
            <a:off x="746125" y="1800225"/>
            <a:ext cx="2349500" cy="12573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8" name="object 9"/>
          <p:cNvSpPr>
            <a:spLocks/>
          </p:cNvSpPr>
          <p:nvPr/>
        </p:nvSpPr>
        <p:spPr bwMode="auto">
          <a:xfrm>
            <a:off x="2192338" y="2254250"/>
            <a:ext cx="419100" cy="290513"/>
          </a:xfrm>
          <a:custGeom>
            <a:avLst/>
            <a:gdLst>
              <a:gd name="T0" fmla="*/ 323679 w 419100"/>
              <a:gd name="T1" fmla="*/ 0 h 290194"/>
              <a:gd name="T2" fmla="*/ 0 w 419100"/>
              <a:gd name="T3" fmla="*/ 289586 h 290194"/>
              <a:gd name="T4" fmla="*/ 126250 w 419100"/>
              <a:gd name="T5" fmla="*/ 289779 h 290194"/>
              <a:gd name="T6" fmla="*/ 174540 w 419100"/>
              <a:gd name="T7" fmla="*/ 288365 h 290194"/>
              <a:gd name="T8" fmla="*/ 221838 w 419100"/>
              <a:gd name="T9" fmla="*/ 280927 h 290194"/>
              <a:gd name="T10" fmla="*/ 267549 w 419100"/>
              <a:gd name="T11" fmla="*/ 267681 h 290194"/>
              <a:gd name="T12" fmla="*/ 311079 w 419100"/>
              <a:gd name="T13" fmla="*/ 248838 h 290194"/>
              <a:gd name="T14" fmla="*/ 351831 w 419100"/>
              <a:gd name="T15" fmla="*/ 224615 h 290194"/>
              <a:gd name="T16" fmla="*/ 389211 w 419100"/>
              <a:gd name="T17" fmla="*/ 195224 h 290194"/>
              <a:gd name="T18" fmla="*/ 413595 w 419100"/>
              <a:gd name="T19" fmla="*/ 153266 h 290194"/>
              <a:gd name="T20" fmla="*/ 418992 w 419100"/>
              <a:gd name="T21" fmla="*/ 107264 h 290194"/>
              <a:gd name="T22" fmla="*/ 405872 w 419100"/>
              <a:gd name="T23" fmla="*/ 62694 h 290194"/>
              <a:gd name="T24" fmla="*/ 374703 w 419100"/>
              <a:gd name="T25" fmla="*/ 25030 h 290194"/>
              <a:gd name="T26" fmla="*/ 337506 w 419100"/>
              <a:gd name="T27" fmla="*/ 4142 h 290194"/>
              <a:gd name="T28" fmla="*/ 323679 w 419100"/>
              <a:gd name="T29" fmla="*/ 0 h 29019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19100"/>
              <a:gd name="T46" fmla="*/ 0 h 290194"/>
              <a:gd name="T47" fmla="*/ 419100 w 419100"/>
              <a:gd name="T48" fmla="*/ 290194 h 29019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19100" h="290194">
                <a:moveTo>
                  <a:pt x="323679" y="0"/>
                </a:moveTo>
                <a:lnTo>
                  <a:pt x="0" y="289586"/>
                </a:lnTo>
                <a:lnTo>
                  <a:pt x="126250" y="289779"/>
                </a:lnTo>
                <a:lnTo>
                  <a:pt x="174540" y="288365"/>
                </a:lnTo>
                <a:lnTo>
                  <a:pt x="221838" y="280927"/>
                </a:lnTo>
                <a:lnTo>
                  <a:pt x="267549" y="267681"/>
                </a:lnTo>
                <a:lnTo>
                  <a:pt x="311079" y="248838"/>
                </a:lnTo>
                <a:lnTo>
                  <a:pt x="351831" y="224615"/>
                </a:lnTo>
                <a:lnTo>
                  <a:pt x="389211" y="195224"/>
                </a:lnTo>
                <a:lnTo>
                  <a:pt x="413595" y="153266"/>
                </a:lnTo>
                <a:lnTo>
                  <a:pt x="418992" y="107264"/>
                </a:lnTo>
                <a:lnTo>
                  <a:pt x="405872" y="62694"/>
                </a:lnTo>
                <a:lnTo>
                  <a:pt x="374703" y="25030"/>
                </a:lnTo>
                <a:lnTo>
                  <a:pt x="337506" y="4142"/>
                </a:lnTo>
                <a:lnTo>
                  <a:pt x="323679" y="0"/>
                </a:lnTo>
                <a:close/>
              </a:path>
            </a:pathLst>
          </a:custGeom>
          <a:solidFill>
            <a:srgbClr val="DCD2B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9" name="object 10"/>
          <p:cNvSpPr>
            <a:spLocks noChangeArrowheads="1"/>
          </p:cNvSpPr>
          <p:nvPr/>
        </p:nvSpPr>
        <p:spPr bwMode="auto">
          <a:xfrm>
            <a:off x="1971675" y="1652588"/>
            <a:ext cx="588963" cy="3492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90" name="object 11"/>
          <p:cNvSpPr>
            <a:spLocks/>
          </p:cNvSpPr>
          <p:nvPr/>
        </p:nvSpPr>
        <p:spPr bwMode="auto">
          <a:xfrm>
            <a:off x="1971675" y="1652588"/>
            <a:ext cx="590550" cy="349250"/>
          </a:xfrm>
          <a:custGeom>
            <a:avLst/>
            <a:gdLst>
              <a:gd name="T0" fmla="*/ 224028 w 590550"/>
              <a:gd name="T1" fmla="*/ 348840 h 349250"/>
              <a:gd name="T2" fmla="*/ 590343 w 590550"/>
              <a:gd name="T3" fmla="*/ 132158 h 349250"/>
              <a:gd name="T4" fmla="*/ 363283 w 590550"/>
              <a:gd name="T5" fmla="*/ 0 h 349250"/>
              <a:gd name="T6" fmla="*/ 0 w 590550"/>
              <a:gd name="T7" fmla="*/ 215135 h 349250"/>
              <a:gd name="T8" fmla="*/ 37071 w 590550"/>
              <a:gd name="T9" fmla="*/ 253857 h 349250"/>
              <a:gd name="T10" fmla="*/ 78642 w 590550"/>
              <a:gd name="T11" fmla="*/ 286958 h 349250"/>
              <a:gd name="T12" fmla="*/ 124094 w 590550"/>
              <a:gd name="T13" fmla="*/ 314070 h 349250"/>
              <a:gd name="T14" fmla="*/ 172808 w 590550"/>
              <a:gd name="T15" fmla="*/ 334824 h 349250"/>
              <a:gd name="T16" fmla="*/ 224167 w 590550"/>
              <a:gd name="T17" fmla="*/ 348853 h 3492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90550"/>
              <a:gd name="T28" fmla="*/ 0 h 349250"/>
              <a:gd name="T29" fmla="*/ 590550 w 590550"/>
              <a:gd name="T30" fmla="*/ 349250 h 34925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90550" h="349250">
                <a:moveTo>
                  <a:pt x="224028" y="348840"/>
                </a:moveTo>
                <a:lnTo>
                  <a:pt x="590343" y="132158"/>
                </a:lnTo>
                <a:lnTo>
                  <a:pt x="363283" y="0"/>
                </a:lnTo>
                <a:lnTo>
                  <a:pt x="0" y="215135"/>
                </a:lnTo>
                <a:lnTo>
                  <a:pt x="37071" y="253857"/>
                </a:lnTo>
                <a:lnTo>
                  <a:pt x="78642" y="286958"/>
                </a:lnTo>
                <a:lnTo>
                  <a:pt x="124094" y="314070"/>
                </a:lnTo>
                <a:lnTo>
                  <a:pt x="172808" y="334824"/>
                </a:lnTo>
                <a:lnTo>
                  <a:pt x="224167" y="348853"/>
                </a:lnTo>
              </a:path>
            </a:pathLst>
          </a:custGeom>
          <a:noFill/>
          <a:ln w="443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1" name="object 12"/>
          <p:cNvSpPr>
            <a:spLocks noChangeArrowheads="1"/>
          </p:cNvSpPr>
          <p:nvPr/>
        </p:nvSpPr>
        <p:spPr bwMode="auto">
          <a:xfrm>
            <a:off x="1971675" y="1866900"/>
            <a:ext cx="223838" cy="677863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92" name="object 13"/>
          <p:cNvSpPr>
            <a:spLocks/>
          </p:cNvSpPr>
          <p:nvPr/>
        </p:nvSpPr>
        <p:spPr bwMode="auto">
          <a:xfrm>
            <a:off x="1971675" y="1866900"/>
            <a:ext cx="223838" cy="677863"/>
          </a:xfrm>
          <a:custGeom>
            <a:avLst/>
            <a:gdLst>
              <a:gd name="T0" fmla="*/ 224032 w 224155"/>
              <a:gd name="T1" fmla="*/ 134334 h 676910"/>
              <a:gd name="T2" fmla="*/ 172591 w 224155"/>
              <a:gd name="T3" fmla="*/ 120339 h 676910"/>
              <a:gd name="T4" fmla="*/ 123833 w 224155"/>
              <a:gd name="T5" fmla="*/ 99527 h 676910"/>
              <a:gd name="T6" fmla="*/ 78393 w 224155"/>
              <a:gd name="T7" fmla="*/ 72280 h 676910"/>
              <a:gd name="T8" fmla="*/ 36904 w 224155"/>
              <a:gd name="T9" fmla="*/ 38978 h 676910"/>
              <a:gd name="T10" fmla="*/ 0 w 224155"/>
              <a:gd name="T11" fmla="*/ 0 h 676910"/>
              <a:gd name="T12" fmla="*/ 0 w 224155"/>
              <a:gd name="T13" fmla="*/ 553247 h 676910"/>
              <a:gd name="T14" fmla="*/ 37486 w 224155"/>
              <a:gd name="T15" fmla="*/ 590105 h 676910"/>
              <a:gd name="T16" fmla="*/ 79267 w 224155"/>
              <a:gd name="T17" fmla="*/ 621240 h 676910"/>
              <a:gd name="T18" fmla="*/ 124707 w 224155"/>
              <a:gd name="T19" fmla="*/ 646304 h 676910"/>
              <a:gd name="T20" fmla="*/ 173174 w 224155"/>
              <a:gd name="T21" fmla="*/ 664946 h 676910"/>
              <a:gd name="T22" fmla="*/ 224032 w 224155"/>
              <a:gd name="T23" fmla="*/ 676817 h 676910"/>
              <a:gd name="T24" fmla="*/ 223894 w 224155"/>
              <a:gd name="T25" fmla="*/ 134321 h 67691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4155"/>
              <a:gd name="T40" fmla="*/ 0 h 676910"/>
              <a:gd name="T41" fmla="*/ 224155 w 224155"/>
              <a:gd name="T42" fmla="*/ 676910 h 67691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4155" h="676910">
                <a:moveTo>
                  <a:pt x="224032" y="134334"/>
                </a:moveTo>
                <a:lnTo>
                  <a:pt x="172591" y="120339"/>
                </a:lnTo>
                <a:lnTo>
                  <a:pt x="123833" y="99527"/>
                </a:lnTo>
                <a:lnTo>
                  <a:pt x="78393" y="72280"/>
                </a:lnTo>
                <a:lnTo>
                  <a:pt x="36904" y="38978"/>
                </a:lnTo>
                <a:lnTo>
                  <a:pt x="0" y="0"/>
                </a:lnTo>
                <a:lnTo>
                  <a:pt x="0" y="553247"/>
                </a:lnTo>
                <a:lnTo>
                  <a:pt x="37486" y="590105"/>
                </a:lnTo>
                <a:lnTo>
                  <a:pt x="79267" y="621240"/>
                </a:lnTo>
                <a:lnTo>
                  <a:pt x="124707" y="646304"/>
                </a:lnTo>
                <a:lnTo>
                  <a:pt x="173174" y="664946"/>
                </a:lnTo>
                <a:lnTo>
                  <a:pt x="224032" y="676817"/>
                </a:lnTo>
                <a:lnTo>
                  <a:pt x="223894" y="134321"/>
                </a:lnTo>
              </a:path>
            </a:pathLst>
          </a:custGeom>
          <a:noFill/>
          <a:ln w="4201">
            <a:solidFill>
              <a:srgbClr val="A784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3" name="object 14"/>
          <p:cNvSpPr>
            <a:spLocks noChangeArrowheads="1"/>
          </p:cNvSpPr>
          <p:nvPr/>
        </p:nvSpPr>
        <p:spPr bwMode="auto">
          <a:xfrm>
            <a:off x="2195513" y="1784350"/>
            <a:ext cx="365125" cy="758825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94" name="object 15"/>
          <p:cNvSpPr>
            <a:spLocks/>
          </p:cNvSpPr>
          <p:nvPr/>
        </p:nvSpPr>
        <p:spPr bwMode="auto">
          <a:xfrm>
            <a:off x="2195513" y="1784350"/>
            <a:ext cx="365125" cy="758825"/>
          </a:xfrm>
          <a:custGeom>
            <a:avLst/>
            <a:gdLst>
              <a:gd name="T0" fmla="*/ 0 w 366394"/>
              <a:gd name="T1" fmla="*/ 216682 h 758825"/>
              <a:gd name="T2" fmla="*/ 0 w 366394"/>
              <a:gd name="T3" fmla="*/ 758564 h 758825"/>
              <a:gd name="T4" fmla="*/ 366315 w 366394"/>
              <a:gd name="T5" fmla="*/ 544015 h 758825"/>
              <a:gd name="T6" fmla="*/ 366315 w 366394"/>
              <a:gd name="T7" fmla="*/ 0 h 758825"/>
              <a:gd name="T8" fmla="*/ 0 w 366394"/>
              <a:gd name="T9" fmla="*/ 216682 h 7588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394"/>
              <a:gd name="T16" fmla="*/ 0 h 758825"/>
              <a:gd name="T17" fmla="*/ 366394 w 366394"/>
              <a:gd name="T18" fmla="*/ 758825 h 7588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394" h="758825">
                <a:moveTo>
                  <a:pt x="0" y="216682"/>
                </a:moveTo>
                <a:lnTo>
                  <a:pt x="0" y="758564"/>
                </a:lnTo>
                <a:lnTo>
                  <a:pt x="366315" y="544015"/>
                </a:lnTo>
                <a:lnTo>
                  <a:pt x="366315" y="0"/>
                </a:lnTo>
                <a:lnTo>
                  <a:pt x="0" y="216682"/>
                </a:lnTo>
                <a:close/>
              </a:path>
            </a:pathLst>
          </a:custGeom>
          <a:noFill/>
          <a:ln w="423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5" name="object 16"/>
          <p:cNvSpPr>
            <a:spLocks/>
          </p:cNvSpPr>
          <p:nvPr/>
        </p:nvSpPr>
        <p:spPr bwMode="auto">
          <a:xfrm>
            <a:off x="1971675" y="1652588"/>
            <a:ext cx="590550" cy="892175"/>
          </a:xfrm>
          <a:custGeom>
            <a:avLst/>
            <a:gdLst>
              <a:gd name="T0" fmla="*/ 590343 w 590550"/>
              <a:gd name="T1" fmla="*/ 132158 h 891539"/>
              <a:gd name="T2" fmla="*/ 363283 w 590550"/>
              <a:gd name="T3" fmla="*/ 0 h 891539"/>
              <a:gd name="T4" fmla="*/ 0 w 590550"/>
              <a:gd name="T5" fmla="*/ 215148 h 891539"/>
              <a:gd name="T6" fmla="*/ 134 w 590550"/>
              <a:gd name="T7" fmla="*/ 767766 h 891539"/>
              <a:gd name="T8" fmla="*/ 37620 w 590550"/>
              <a:gd name="T9" fmla="*/ 804626 h 891539"/>
              <a:gd name="T10" fmla="*/ 79401 w 590550"/>
              <a:gd name="T11" fmla="*/ 835764 h 891539"/>
              <a:gd name="T12" fmla="*/ 124842 w 590550"/>
              <a:gd name="T13" fmla="*/ 860828 h 891539"/>
              <a:gd name="T14" fmla="*/ 173308 w 590550"/>
              <a:gd name="T15" fmla="*/ 879471 h 891539"/>
              <a:gd name="T16" fmla="*/ 224167 w 590550"/>
              <a:gd name="T17" fmla="*/ 891341 h 891539"/>
              <a:gd name="T18" fmla="*/ 590343 w 590550"/>
              <a:gd name="T19" fmla="*/ 676173 h 891539"/>
              <a:gd name="T20" fmla="*/ 590343 w 590550"/>
              <a:gd name="T21" fmla="*/ 132158 h 89153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0550"/>
              <a:gd name="T34" fmla="*/ 0 h 891539"/>
              <a:gd name="T35" fmla="*/ 590550 w 590550"/>
              <a:gd name="T36" fmla="*/ 891539 h 89153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0550" h="891539">
                <a:moveTo>
                  <a:pt x="590343" y="132158"/>
                </a:moveTo>
                <a:lnTo>
                  <a:pt x="363283" y="0"/>
                </a:lnTo>
                <a:lnTo>
                  <a:pt x="0" y="215148"/>
                </a:lnTo>
                <a:lnTo>
                  <a:pt x="134" y="767766"/>
                </a:lnTo>
                <a:lnTo>
                  <a:pt x="37620" y="804626"/>
                </a:lnTo>
                <a:lnTo>
                  <a:pt x="79401" y="835764"/>
                </a:lnTo>
                <a:lnTo>
                  <a:pt x="124842" y="860828"/>
                </a:lnTo>
                <a:lnTo>
                  <a:pt x="173308" y="879471"/>
                </a:lnTo>
                <a:lnTo>
                  <a:pt x="224167" y="891341"/>
                </a:lnTo>
                <a:lnTo>
                  <a:pt x="590343" y="676173"/>
                </a:lnTo>
                <a:lnTo>
                  <a:pt x="590343" y="132158"/>
                </a:lnTo>
                <a:close/>
              </a:path>
            </a:pathLst>
          </a:custGeom>
          <a:noFill/>
          <a:ln w="178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6" name="object 17"/>
          <p:cNvSpPr>
            <a:spLocks noChangeArrowheads="1"/>
          </p:cNvSpPr>
          <p:nvPr/>
        </p:nvSpPr>
        <p:spPr bwMode="auto">
          <a:xfrm>
            <a:off x="2055813" y="2203450"/>
            <a:ext cx="36512" cy="47625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97" name="object 18"/>
          <p:cNvSpPr>
            <a:spLocks/>
          </p:cNvSpPr>
          <p:nvPr/>
        </p:nvSpPr>
        <p:spPr bwMode="auto">
          <a:xfrm>
            <a:off x="2055813" y="2203450"/>
            <a:ext cx="36512" cy="49213"/>
          </a:xfrm>
          <a:custGeom>
            <a:avLst/>
            <a:gdLst>
              <a:gd name="T0" fmla="*/ 34073 w 36194"/>
              <a:gd name="T1" fmla="*/ 18091 h 49530"/>
              <a:gd name="T2" fmla="*/ 29694 w 36194"/>
              <a:gd name="T3" fmla="*/ 9303 h 49530"/>
              <a:gd name="T4" fmla="*/ 23702 w 36194"/>
              <a:gd name="T5" fmla="*/ 3085 h 49530"/>
              <a:gd name="T6" fmla="*/ 16871 w 36194"/>
              <a:gd name="T7" fmla="*/ 0 h 49530"/>
              <a:gd name="T8" fmla="*/ 9973 w 36194"/>
              <a:gd name="T9" fmla="*/ 607 h 49530"/>
              <a:gd name="T10" fmla="*/ 4326 w 36194"/>
              <a:gd name="T11" fmla="*/ 4964 h 49530"/>
              <a:gd name="T12" fmla="*/ 915 w 36194"/>
              <a:gd name="T13" fmla="*/ 12102 h 49530"/>
              <a:gd name="T14" fmla="*/ 0 w 36194"/>
              <a:gd name="T15" fmla="*/ 21049 h 49530"/>
              <a:gd name="T16" fmla="*/ 1842 w 36194"/>
              <a:gd name="T17" fmla="*/ 30832 h 49530"/>
              <a:gd name="T18" fmla="*/ 6216 w 36194"/>
              <a:gd name="T19" fmla="*/ 39620 h 49530"/>
              <a:gd name="T20" fmla="*/ 12208 w 36194"/>
              <a:gd name="T21" fmla="*/ 45838 h 49530"/>
              <a:gd name="T22" fmla="*/ 19041 w 36194"/>
              <a:gd name="T23" fmla="*/ 48924 h 49530"/>
              <a:gd name="T24" fmla="*/ 25939 w 36194"/>
              <a:gd name="T25" fmla="*/ 48316 h 49530"/>
              <a:gd name="T26" fmla="*/ 31584 w 36194"/>
              <a:gd name="T27" fmla="*/ 43959 h 49530"/>
              <a:gd name="T28" fmla="*/ 34996 w 36194"/>
              <a:gd name="T29" fmla="*/ 36821 h 49530"/>
              <a:gd name="T30" fmla="*/ 35913 w 36194"/>
              <a:gd name="T31" fmla="*/ 27874 h 49530"/>
              <a:gd name="T32" fmla="*/ 34073 w 36194"/>
              <a:gd name="T33" fmla="*/ 18091 h 4953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6194"/>
              <a:gd name="T52" fmla="*/ 0 h 49530"/>
              <a:gd name="T53" fmla="*/ 36194 w 36194"/>
              <a:gd name="T54" fmla="*/ 49530 h 4953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6194" h="49530">
                <a:moveTo>
                  <a:pt x="34073" y="18091"/>
                </a:moveTo>
                <a:lnTo>
                  <a:pt x="29694" y="9303"/>
                </a:lnTo>
                <a:lnTo>
                  <a:pt x="23702" y="3085"/>
                </a:lnTo>
                <a:lnTo>
                  <a:pt x="16871" y="0"/>
                </a:lnTo>
                <a:lnTo>
                  <a:pt x="9973" y="607"/>
                </a:lnTo>
                <a:lnTo>
                  <a:pt x="4326" y="4964"/>
                </a:lnTo>
                <a:lnTo>
                  <a:pt x="915" y="12102"/>
                </a:lnTo>
                <a:lnTo>
                  <a:pt x="0" y="21049"/>
                </a:lnTo>
                <a:lnTo>
                  <a:pt x="1842" y="30832"/>
                </a:lnTo>
                <a:lnTo>
                  <a:pt x="6216" y="39620"/>
                </a:lnTo>
                <a:lnTo>
                  <a:pt x="12208" y="45838"/>
                </a:lnTo>
                <a:lnTo>
                  <a:pt x="19041" y="48924"/>
                </a:lnTo>
                <a:lnTo>
                  <a:pt x="25939" y="48316"/>
                </a:lnTo>
                <a:lnTo>
                  <a:pt x="31584" y="43959"/>
                </a:lnTo>
                <a:lnTo>
                  <a:pt x="34996" y="36821"/>
                </a:lnTo>
                <a:lnTo>
                  <a:pt x="35913" y="27874"/>
                </a:lnTo>
                <a:lnTo>
                  <a:pt x="34073" y="18091"/>
                </a:lnTo>
                <a:close/>
              </a:path>
            </a:pathLst>
          </a:custGeom>
          <a:noFill/>
          <a:ln w="42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8" name="object 19"/>
          <p:cNvSpPr>
            <a:spLocks/>
          </p:cNvSpPr>
          <p:nvPr/>
        </p:nvSpPr>
        <p:spPr bwMode="auto">
          <a:xfrm>
            <a:off x="2006600" y="2314575"/>
            <a:ext cx="152400" cy="85725"/>
          </a:xfrm>
          <a:custGeom>
            <a:avLst/>
            <a:gdLst>
              <a:gd name="T0" fmla="*/ 0 w 151764"/>
              <a:gd name="T1" fmla="*/ 0 h 85089"/>
              <a:gd name="T2" fmla="*/ 35007 w 151764"/>
              <a:gd name="T3" fmla="*/ 28045 h 85089"/>
              <a:gd name="T4" fmla="*/ 72112 w 151764"/>
              <a:gd name="T5" fmla="*/ 51596 h 85089"/>
              <a:gd name="T6" fmla="*/ 111003 w 151764"/>
              <a:gd name="T7" fmla="*/ 70481 h 85089"/>
              <a:gd name="T8" fmla="*/ 151370 w 151764"/>
              <a:gd name="T9" fmla="*/ 84524 h 850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764"/>
              <a:gd name="T16" fmla="*/ 0 h 85089"/>
              <a:gd name="T17" fmla="*/ 151764 w 151764"/>
              <a:gd name="T18" fmla="*/ 85089 h 850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764" h="85089">
                <a:moveTo>
                  <a:pt x="0" y="0"/>
                </a:moveTo>
                <a:lnTo>
                  <a:pt x="35007" y="28045"/>
                </a:lnTo>
                <a:lnTo>
                  <a:pt x="72112" y="51596"/>
                </a:lnTo>
                <a:lnTo>
                  <a:pt x="111003" y="70481"/>
                </a:lnTo>
                <a:lnTo>
                  <a:pt x="151370" y="84524"/>
                </a:lnTo>
              </a:path>
            </a:pathLst>
          </a:custGeom>
          <a:noFill/>
          <a:ln w="74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9" name="object 20"/>
          <p:cNvSpPr>
            <a:spLocks/>
          </p:cNvSpPr>
          <p:nvPr/>
        </p:nvSpPr>
        <p:spPr bwMode="auto">
          <a:xfrm>
            <a:off x="2006600" y="2347913"/>
            <a:ext cx="152400" cy="85725"/>
          </a:xfrm>
          <a:custGeom>
            <a:avLst/>
            <a:gdLst>
              <a:gd name="T0" fmla="*/ 0 w 151764"/>
              <a:gd name="T1" fmla="*/ 0 h 85089"/>
              <a:gd name="T2" fmla="*/ 35007 w 151764"/>
              <a:gd name="T3" fmla="*/ 28045 h 85089"/>
              <a:gd name="T4" fmla="*/ 72112 w 151764"/>
              <a:gd name="T5" fmla="*/ 51596 h 85089"/>
              <a:gd name="T6" fmla="*/ 111003 w 151764"/>
              <a:gd name="T7" fmla="*/ 70481 h 85089"/>
              <a:gd name="T8" fmla="*/ 151370 w 151764"/>
              <a:gd name="T9" fmla="*/ 84524 h 850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764"/>
              <a:gd name="T16" fmla="*/ 0 h 85089"/>
              <a:gd name="T17" fmla="*/ 151764 w 151764"/>
              <a:gd name="T18" fmla="*/ 85089 h 850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764" h="85089">
                <a:moveTo>
                  <a:pt x="0" y="0"/>
                </a:moveTo>
                <a:lnTo>
                  <a:pt x="35007" y="28045"/>
                </a:lnTo>
                <a:lnTo>
                  <a:pt x="72112" y="51596"/>
                </a:lnTo>
                <a:lnTo>
                  <a:pt x="111003" y="70481"/>
                </a:lnTo>
                <a:lnTo>
                  <a:pt x="151370" y="84524"/>
                </a:lnTo>
              </a:path>
            </a:pathLst>
          </a:custGeom>
          <a:noFill/>
          <a:ln w="74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0" name="object 21"/>
          <p:cNvSpPr>
            <a:spLocks/>
          </p:cNvSpPr>
          <p:nvPr/>
        </p:nvSpPr>
        <p:spPr bwMode="auto">
          <a:xfrm>
            <a:off x="2006600" y="2381250"/>
            <a:ext cx="152400" cy="85725"/>
          </a:xfrm>
          <a:custGeom>
            <a:avLst/>
            <a:gdLst>
              <a:gd name="T0" fmla="*/ 0 w 151764"/>
              <a:gd name="T1" fmla="*/ 0 h 85089"/>
              <a:gd name="T2" fmla="*/ 35007 w 151764"/>
              <a:gd name="T3" fmla="*/ 28045 h 85089"/>
              <a:gd name="T4" fmla="*/ 72112 w 151764"/>
              <a:gd name="T5" fmla="*/ 51596 h 85089"/>
              <a:gd name="T6" fmla="*/ 111003 w 151764"/>
              <a:gd name="T7" fmla="*/ 70478 h 85089"/>
              <a:gd name="T8" fmla="*/ 151370 w 151764"/>
              <a:gd name="T9" fmla="*/ 84518 h 850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764"/>
              <a:gd name="T16" fmla="*/ 0 h 85089"/>
              <a:gd name="T17" fmla="*/ 151764 w 151764"/>
              <a:gd name="T18" fmla="*/ 85089 h 850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764" h="85089">
                <a:moveTo>
                  <a:pt x="0" y="0"/>
                </a:moveTo>
                <a:lnTo>
                  <a:pt x="35007" y="28045"/>
                </a:lnTo>
                <a:lnTo>
                  <a:pt x="72112" y="51596"/>
                </a:lnTo>
                <a:lnTo>
                  <a:pt x="111003" y="70478"/>
                </a:lnTo>
                <a:lnTo>
                  <a:pt x="151370" y="84518"/>
                </a:lnTo>
              </a:path>
            </a:pathLst>
          </a:custGeom>
          <a:noFill/>
          <a:ln w="74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1" name="object 22"/>
          <p:cNvSpPr>
            <a:spLocks/>
          </p:cNvSpPr>
          <p:nvPr/>
        </p:nvSpPr>
        <p:spPr bwMode="auto">
          <a:xfrm>
            <a:off x="2000250" y="1971675"/>
            <a:ext cx="165100" cy="100013"/>
          </a:xfrm>
          <a:custGeom>
            <a:avLst/>
            <a:gdLst>
              <a:gd name="T0" fmla="*/ 6509 w 163830"/>
              <a:gd name="T1" fmla="*/ 0 h 99694"/>
              <a:gd name="T2" fmla="*/ 3329 w 163830"/>
              <a:gd name="T3" fmla="*/ 138 h 99694"/>
              <a:gd name="T4" fmla="*/ 469 w 163830"/>
              <a:gd name="T5" fmla="*/ 3308 h 99694"/>
              <a:gd name="T6" fmla="*/ 0 w 163830"/>
              <a:gd name="T7" fmla="*/ 4779 h 99694"/>
              <a:gd name="T8" fmla="*/ 164 w 163830"/>
              <a:gd name="T9" fmla="*/ 6238 h 99694"/>
              <a:gd name="T10" fmla="*/ 487 w 163830"/>
              <a:gd name="T11" fmla="*/ 9810 h 99694"/>
              <a:gd name="T12" fmla="*/ 2484 w 163830"/>
              <a:gd name="T13" fmla="*/ 13005 h 99694"/>
              <a:gd name="T14" fmla="*/ 5526 w 163830"/>
              <a:gd name="T15" fmla="*/ 14816 h 99694"/>
              <a:gd name="T16" fmla="*/ 39604 w 163830"/>
              <a:gd name="T17" fmla="*/ 42448 h 99694"/>
              <a:gd name="T18" fmla="*/ 76439 w 163830"/>
              <a:gd name="T19" fmla="*/ 65885 h 99694"/>
              <a:gd name="T20" fmla="*/ 115660 w 163830"/>
              <a:gd name="T21" fmla="*/ 84919 h 99694"/>
              <a:gd name="T22" fmla="*/ 156897 w 163830"/>
              <a:gd name="T23" fmla="*/ 99341 h 99694"/>
              <a:gd name="T24" fmla="*/ 161074 w 163830"/>
              <a:gd name="T25" fmla="*/ 98385 h 99694"/>
              <a:gd name="T26" fmla="*/ 163700 w 163830"/>
              <a:gd name="T27" fmla="*/ 94172 h 99694"/>
              <a:gd name="T28" fmla="*/ 162103 w 163830"/>
              <a:gd name="T29" fmla="*/ 86952 h 99694"/>
              <a:gd name="T30" fmla="*/ 159824 w 163830"/>
              <a:gd name="T31" fmla="*/ 84637 h 99694"/>
              <a:gd name="T32" fmla="*/ 156897 w 163830"/>
              <a:gd name="T33" fmla="*/ 83971 h 99694"/>
              <a:gd name="T34" fmla="*/ 116502 w 163830"/>
              <a:gd name="T35" fmla="*/ 70065 h 99694"/>
              <a:gd name="T36" fmla="*/ 78067 w 163830"/>
              <a:gd name="T37" fmla="*/ 51615 h 99694"/>
              <a:gd name="T38" fmla="*/ 41962 w 163830"/>
              <a:gd name="T39" fmla="*/ 28829 h 99694"/>
              <a:gd name="T40" fmla="*/ 8554 w 163830"/>
              <a:gd name="T41" fmla="*/ 1911 h 99694"/>
              <a:gd name="T42" fmla="*/ 6509 w 163830"/>
              <a:gd name="T43" fmla="*/ 0 h 9969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63830"/>
              <a:gd name="T67" fmla="*/ 0 h 99694"/>
              <a:gd name="T68" fmla="*/ 163830 w 163830"/>
              <a:gd name="T69" fmla="*/ 99694 h 9969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63830" h="99694">
                <a:moveTo>
                  <a:pt x="6509" y="0"/>
                </a:moveTo>
                <a:lnTo>
                  <a:pt x="3329" y="138"/>
                </a:lnTo>
                <a:lnTo>
                  <a:pt x="469" y="3308"/>
                </a:lnTo>
                <a:lnTo>
                  <a:pt x="0" y="4779"/>
                </a:lnTo>
                <a:lnTo>
                  <a:pt x="164" y="6238"/>
                </a:lnTo>
                <a:lnTo>
                  <a:pt x="487" y="9810"/>
                </a:lnTo>
                <a:lnTo>
                  <a:pt x="2484" y="13005"/>
                </a:lnTo>
                <a:lnTo>
                  <a:pt x="5526" y="14816"/>
                </a:lnTo>
                <a:lnTo>
                  <a:pt x="39604" y="42448"/>
                </a:lnTo>
                <a:lnTo>
                  <a:pt x="76439" y="65885"/>
                </a:lnTo>
                <a:lnTo>
                  <a:pt x="115660" y="84919"/>
                </a:lnTo>
                <a:lnTo>
                  <a:pt x="156897" y="99341"/>
                </a:lnTo>
                <a:lnTo>
                  <a:pt x="161074" y="98385"/>
                </a:lnTo>
                <a:lnTo>
                  <a:pt x="163700" y="94172"/>
                </a:lnTo>
                <a:lnTo>
                  <a:pt x="162103" y="86952"/>
                </a:lnTo>
                <a:lnTo>
                  <a:pt x="159824" y="84637"/>
                </a:lnTo>
                <a:lnTo>
                  <a:pt x="156897" y="83971"/>
                </a:lnTo>
                <a:lnTo>
                  <a:pt x="116502" y="70065"/>
                </a:lnTo>
                <a:lnTo>
                  <a:pt x="78067" y="51615"/>
                </a:lnTo>
                <a:lnTo>
                  <a:pt x="41962" y="28829"/>
                </a:lnTo>
                <a:lnTo>
                  <a:pt x="8554" y="1911"/>
                </a:lnTo>
                <a:lnTo>
                  <a:pt x="650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2" name="object 23"/>
          <p:cNvSpPr>
            <a:spLocks/>
          </p:cNvSpPr>
          <p:nvPr/>
        </p:nvSpPr>
        <p:spPr bwMode="auto">
          <a:xfrm>
            <a:off x="2000250" y="1971675"/>
            <a:ext cx="165100" cy="100013"/>
          </a:xfrm>
          <a:custGeom>
            <a:avLst/>
            <a:gdLst>
              <a:gd name="T0" fmla="*/ 5526 w 163830"/>
              <a:gd name="T1" fmla="*/ 14816 h 99694"/>
              <a:gd name="T2" fmla="*/ 39604 w 163830"/>
              <a:gd name="T3" fmla="*/ 42448 h 99694"/>
              <a:gd name="T4" fmla="*/ 76439 w 163830"/>
              <a:gd name="T5" fmla="*/ 65885 h 99694"/>
              <a:gd name="T6" fmla="*/ 115660 w 163830"/>
              <a:gd name="T7" fmla="*/ 84919 h 99694"/>
              <a:gd name="T8" fmla="*/ 156897 w 163830"/>
              <a:gd name="T9" fmla="*/ 99341 h 99694"/>
              <a:gd name="T10" fmla="*/ 161074 w 163830"/>
              <a:gd name="T11" fmla="*/ 98385 h 99694"/>
              <a:gd name="T12" fmla="*/ 163700 w 163830"/>
              <a:gd name="T13" fmla="*/ 94172 h 99694"/>
              <a:gd name="T14" fmla="*/ 162763 w 163830"/>
              <a:gd name="T15" fmla="*/ 89920 h 99694"/>
              <a:gd name="T16" fmla="*/ 162103 w 163830"/>
              <a:gd name="T17" fmla="*/ 86952 h 99694"/>
              <a:gd name="T18" fmla="*/ 159824 w 163830"/>
              <a:gd name="T19" fmla="*/ 84637 h 99694"/>
              <a:gd name="T20" fmla="*/ 156897 w 163830"/>
              <a:gd name="T21" fmla="*/ 83971 h 99694"/>
              <a:gd name="T22" fmla="*/ 116502 w 163830"/>
              <a:gd name="T23" fmla="*/ 70065 h 99694"/>
              <a:gd name="T24" fmla="*/ 78067 w 163830"/>
              <a:gd name="T25" fmla="*/ 51615 h 99694"/>
              <a:gd name="T26" fmla="*/ 41962 w 163830"/>
              <a:gd name="T27" fmla="*/ 28829 h 99694"/>
              <a:gd name="T28" fmla="*/ 8554 w 163830"/>
              <a:gd name="T29" fmla="*/ 1911 h 99694"/>
              <a:gd name="T30" fmla="*/ 6509 w 163830"/>
              <a:gd name="T31" fmla="*/ 0 h 99694"/>
              <a:gd name="T32" fmla="*/ 3329 w 163830"/>
              <a:gd name="T33" fmla="*/ 138 h 99694"/>
              <a:gd name="T34" fmla="*/ 1453 w 163830"/>
              <a:gd name="T35" fmla="*/ 2213 h 99694"/>
              <a:gd name="T36" fmla="*/ 469 w 163830"/>
              <a:gd name="T37" fmla="*/ 3308 h 99694"/>
              <a:gd name="T38" fmla="*/ 0 w 163830"/>
              <a:gd name="T39" fmla="*/ 4779 h 99694"/>
              <a:gd name="T40" fmla="*/ 164 w 163830"/>
              <a:gd name="T41" fmla="*/ 6238 h 99694"/>
              <a:gd name="T42" fmla="*/ 487 w 163830"/>
              <a:gd name="T43" fmla="*/ 9810 h 99694"/>
              <a:gd name="T44" fmla="*/ 2484 w 163830"/>
              <a:gd name="T45" fmla="*/ 13005 h 99694"/>
              <a:gd name="T46" fmla="*/ 5526 w 163830"/>
              <a:gd name="T47" fmla="*/ 14816 h 9969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63830"/>
              <a:gd name="T73" fmla="*/ 0 h 99694"/>
              <a:gd name="T74" fmla="*/ 163830 w 163830"/>
              <a:gd name="T75" fmla="*/ 99694 h 99694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63830" h="99694">
                <a:moveTo>
                  <a:pt x="5526" y="14816"/>
                </a:moveTo>
                <a:lnTo>
                  <a:pt x="39604" y="42448"/>
                </a:lnTo>
                <a:lnTo>
                  <a:pt x="76439" y="65885"/>
                </a:lnTo>
                <a:lnTo>
                  <a:pt x="115660" y="84919"/>
                </a:lnTo>
                <a:lnTo>
                  <a:pt x="156897" y="99341"/>
                </a:lnTo>
                <a:lnTo>
                  <a:pt x="161074" y="98385"/>
                </a:lnTo>
                <a:lnTo>
                  <a:pt x="163700" y="94172"/>
                </a:lnTo>
                <a:lnTo>
                  <a:pt x="162763" y="89920"/>
                </a:lnTo>
                <a:lnTo>
                  <a:pt x="162103" y="86952"/>
                </a:lnTo>
                <a:lnTo>
                  <a:pt x="159824" y="84637"/>
                </a:lnTo>
                <a:lnTo>
                  <a:pt x="156897" y="83971"/>
                </a:lnTo>
                <a:lnTo>
                  <a:pt x="116502" y="70065"/>
                </a:lnTo>
                <a:lnTo>
                  <a:pt x="78067" y="51615"/>
                </a:lnTo>
                <a:lnTo>
                  <a:pt x="41962" y="28829"/>
                </a:lnTo>
                <a:lnTo>
                  <a:pt x="8554" y="1911"/>
                </a:lnTo>
                <a:lnTo>
                  <a:pt x="6509" y="0"/>
                </a:lnTo>
                <a:lnTo>
                  <a:pt x="3329" y="138"/>
                </a:lnTo>
                <a:lnTo>
                  <a:pt x="1453" y="2213"/>
                </a:lnTo>
                <a:lnTo>
                  <a:pt x="469" y="3308"/>
                </a:lnTo>
                <a:lnTo>
                  <a:pt x="0" y="4779"/>
                </a:lnTo>
                <a:lnTo>
                  <a:pt x="164" y="6238"/>
                </a:lnTo>
                <a:lnTo>
                  <a:pt x="487" y="9810"/>
                </a:lnTo>
                <a:lnTo>
                  <a:pt x="2484" y="13005"/>
                </a:lnTo>
                <a:lnTo>
                  <a:pt x="5526" y="14816"/>
                </a:lnTo>
                <a:close/>
              </a:path>
            </a:pathLst>
          </a:custGeom>
          <a:noFill/>
          <a:ln w="44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3" name="object 24"/>
          <p:cNvSpPr>
            <a:spLocks noChangeArrowheads="1"/>
          </p:cNvSpPr>
          <p:nvPr/>
        </p:nvSpPr>
        <p:spPr bwMode="auto">
          <a:xfrm>
            <a:off x="2049463" y="2020888"/>
            <a:ext cx="46037" cy="30162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04" name="object 25"/>
          <p:cNvSpPr>
            <a:spLocks/>
          </p:cNvSpPr>
          <p:nvPr/>
        </p:nvSpPr>
        <p:spPr bwMode="auto">
          <a:xfrm>
            <a:off x="2049463" y="2020888"/>
            <a:ext cx="46037" cy="31750"/>
          </a:xfrm>
          <a:custGeom>
            <a:avLst/>
            <a:gdLst>
              <a:gd name="T0" fmla="*/ 46150 w 46355"/>
              <a:gd name="T1" fmla="*/ 30766 h 31750"/>
              <a:gd name="T2" fmla="*/ 37395 w 46355"/>
              <a:gd name="T3" fmla="*/ 13014 h 31750"/>
              <a:gd name="T4" fmla="*/ 26021 w 46355"/>
              <a:gd name="T5" fmla="*/ 2519 h 31750"/>
              <a:gd name="T6" fmla="*/ 13359 w 46355"/>
              <a:gd name="T7" fmla="*/ 0 h 31750"/>
              <a:gd name="T8" fmla="*/ 738 w 46355"/>
              <a:gd name="T9" fmla="*/ 6176 h 31750"/>
              <a:gd name="T10" fmla="*/ 0 w 46355"/>
              <a:gd name="T11" fmla="*/ 14199 h 31750"/>
              <a:gd name="T12" fmla="*/ 4827 w 46355"/>
              <a:gd name="T13" fmla="*/ 21499 h 31750"/>
              <a:gd name="T14" fmla="*/ 14352 w 46355"/>
              <a:gd name="T15" fmla="*/ 27285 h 31750"/>
              <a:gd name="T16" fmla="*/ 27708 w 46355"/>
              <a:gd name="T17" fmla="*/ 30766 h 31750"/>
              <a:gd name="T18" fmla="*/ 33759 w 46355"/>
              <a:gd name="T19" fmla="*/ 31596 h 31750"/>
              <a:gd name="T20" fmla="*/ 40099 w 46355"/>
              <a:gd name="T21" fmla="*/ 31596 h 31750"/>
              <a:gd name="T22" fmla="*/ 46150 w 46355"/>
              <a:gd name="T23" fmla="*/ 30766 h 3175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6355"/>
              <a:gd name="T37" fmla="*/ 0 h 31750"/>
              <a:gd name="T38" fmla="*/ 46355 w 46355"/>
              <a:gd name="T39" fmla="*/ 31750 h 3175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6355" h="31750">
                <a:moveTo>
                  <a:pt x="46150" y="30766"/>
                </a:moveTo>
                <a:lnTo>
                  <a:pt x="37395" y="13014"/>
                </a:lnTo>
                <a:lnTo>
                  <a:pt x="26021" y="2519"/>
                </a:lnTo>
                <a:lnTo>
                  <a:pt x="13359" y="0"/>
                </a:lnTo>
                <a:lnTo>
                  <a:pt x="738" y="6176"/>
                </a:lnTo>
                <a:lnTo>
                  <a:pt x="0" y="14199"/>
                </a:lnTo>
                <a:lnTo>
                  <a:pt x="4827" y="21499"/>
                </a:lnTo>
                <a:lnTo>
                  <a:pt x="14352" y="27285"/>
                </a:lnTo>
                <a:lnTo>
                  <a:pt x="27708" y="30766"/>
                </a:lnTo>
                <a:lnTo>
                  <a:pt x="33759" y="31596"/>
                </a:lnTo>
                <a:lnTo>
                  <a:pt x="40099" y="31596"/>
                </a:lnTo>
                <a:lnTo>
                  <a:pt x="46150" y="30766"/>
                </a:lnTo>
                <a:close/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5" name="object 26"/>
          <p:cNvSpPr>
            <a:spLocks noChangeArrowheads="1"/>
          </p:cNvSpPr>
          <p:nvPr/>
        </p:nvSpPr>
        <p:spPr bwMode="auto">
          <a:xfrm>
            <a:off x="2006600" y="2032000"/>
            <a:ext cx="152400" cy="12700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06" name="object 27"/>
          <p:cNvSpPr>
            <a:spLocks/>
          </p:cNvSpPr>
          <p:nvPr/>
        </p:nvSpPr>
        <p:spPr bwMode="auto">
          <a:xfrm>
            <a:off x="2006600" y="2039938"/>
            <a:ext cx="152400" cy="95250"/>
          </a:xfrm>
          <a:custGeom>
            <a:avLst/>
            <a:gdLst>
              <a:gd name="T0" fmla="*/ 0 w 151764"/>
              <a:gd name="T1" fmla="*/ 0 h 95885"/>
              <a:gd name="T2" fmla="*/ 0 w 151764"/>
              <a:gd name="T3" fmla="*/ 10766 h 95885"/>
              <a:gd name="T4" fmla="*/ 33967 w 151764"/>
              <a:gd name="T5" fmla="*/ 38573 h 95885"/>
              <a:gd name="T6" fmla="*/ 70779 w 151764"/>
              <a:gd name="T7" fmla="*/ 62074 h 95885"/>
              <a:gd name="T8" fmla="*/ 110045 w 151764"/>
              <a:gd name="T9" fmla="*/ 81049 h 95885"/>
              <a:gd name="T10" fmla="*/ 151370 w 151764"/>
              <a:gd name="T11" fmla="*/ 95279 h 95885"/>
              <a:gd name="T12" fmla="*/ 151370 w 151764"/>
              <a:gd name="T13" fmla="*/ 84524 h 95885"/>
              <a:gd name="T14" fmla="*/ 110367 w 151764"/>
              <a:gd name="T15" fmla="*/ 69609 h 95885"/>
              <a:gd name="T16" fmla="*/ 71258 w 151764"/>
              <a:gd name="T17" fmla="*/ 50431 h 95885"/>
              <a:gd name="T18" fmla="*/ 34362 w 151764"/>
              <a:gd name="T19" fmla="*/ 27169 h 95885"/>
              <a:gd name="T20" fmla="*/ 0 w 151764"/>
              <a:gd name="T21" fmla="*/ 0 h 9588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1764"/>
              <a:gd name="T34" fmla="*/ 0 h 95885"/>
              <a:gd name="T35" fmla="*/ 151764 w 151764"/>
              <a:gd name="T36" fmla="*/ 95885 h 9588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1764" h="95885">
                <a:moveTo>
                  <a:pt x="0" y="0"/>
                </a:moveTo>
                <a:lnTo>
                  <a:pt x="0" y="10766"/>
                </a:lnTo>
                <a:lnTo>
                  <a:pt x="33967" y="38573"/>
                </a:lnTo>
                <a:lnTo>
                  <a:pt x="70779" y="62074"/>
                </a:lnTo>
                <a:lnTo>
                  <a:pt x="110045" y="81049"/>
                </a:lnTo>
                <a:lnTo>
                  <a:pt x="151370" y="95279"/>
                </a:lnTo>
                <a:lnTo>
                  <a:pt x="151370" y="84524"/>
                </a:lnTo>
                <a:lnTo>
                  <a:pt x="110367" y="69609"/>
                </a:lnTo>
                <a:lnTo>
                  <a:pt x="71258" y="50431"/>
                </a:lnTo>
                <a:lnTo>
                  <a:pt x="34362" y="271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7" name="object 28"/>
          <p:cNvSpPr>
            <a:spLocks/>
          </p:cNvSpPr>
          <p:nvPr/>
        </p:nvSpPr>
        <p:spPr bwMode="auto">
          <a:xfrm>
            <a:off x="2006600" y="2030413"/>
            <a:ext cx="152400" cy="128587"/>
          </a:xfrm>
          <a:custGeom>
            <a:avLst/>
            <a:gdLst>
              <a:gd name="T0" fmla="*/ 0 w 151764"/>
              <a:gd name="T1" fmla="*/ 0 h 127635"/>
              <a:gd name="T2" fmla="*/ 0 w 151764"/>
              <a:gd name="T3" fmla="*/ 43029 h 127635"/>
              <a:gd name="T4" fmla="*/ 34361 w 151764"/>
              <a:gd name="T5" fmla="*/ 70201 h 127635"/>
              <a:gd name="T6" fmla="*/ 71257 w 151764"/>
              <a:gd name="T7" fmla="*/ 93466 h 127635"/>
              <a:gd name="T8" fmla="*/ 110367 w 151764"/>
              <a:gd name="T9" fmla="*/ 112644 h 127635"/>
              <a:gd name="T10" fmla="*/ 151370 w 151764"/>
              <a:gd name="T11" fmla="*/ 127554 h 127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1764"/>
              <a:gd name="T19" fmla="*/ 0 h 127635"/>
              <a:gd name="T20" fmla="*/ 151764 w 151764"/>
              <a:gd name="T21" fmla="*/ 127635 h 127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1764" h="127635">
                <a:moveTo>
                  <a:pt x="0" y="0"/>
                </a:moveTo>
                <a:lnTo>
                  <a:pt x="0" y="43029"/>
                </a:lnTo>
                <a:lnTo>
                  <a:pt x="34361" y="70201"/>
                </a:lnTo>
                <a:lnTo>
                  <a:pt x="71257" y="93466"/>
                </a:lnTo>
                <a:lnTo>
                  <a:pt x="110367" y="112644"/>
                </a:lnTo>
                <a:lnTo>
                  <a:pt x="151370" y="127554"/>
                </a:lnTo>
              </a:path>
            </a:pathLst>
          </a:custGeom>
          <a:noFill/>
          <a:ln w="437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8" name="object 29"/>
          <p:cNvSpPr>
            <a:spLocks/>
          </p:cNvSpPr>
          <p:nvPr/>
        </p:nvSpPr>
        <p:spPr bwMode="auto">
          <a:xfrm>
            <a:off x="2006600" y="2032000"/>
            <a:ext cx="152400" cy="128588"/>
          </a:xfrm>
          <a:custGeom>
            <a:avLst/>
            <a:gdLst>
              <a:gd name="T0" fmla="*/ 151370 w 151764"/>
              <a:gd name="T1" fmla="*/ 127554 h 127635"/>
              <a:gd name="T2" fmla="*/ 151370 w 151764"/>
              <a:gd name="T3" fmla="*/ 84524 h 127635"/>
              <a:gd name="T4" fmla="*/ 110462 w 151764"/>
              <a:gd name="T5" fmla="*/ 69409 h 127635"/>
              <a:gd name="T6" fmla="*/ 71399 w 151764"/>
              <a:gd name="T7" fmla="*/ 50172 h 127635"/>
              <a:gd name="T8" fmla="*/ 34478 w 151764"/>
              <a:gd name="T9" fmla="*/ 26980 h 127635"/>
              <a:gd name="T10" fmla="*/ 0 w 151764"/>
              <a:gd name="T11" fmla="*/ 0 h 127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1764"/>
              <a:gd name="T19" fmla="*/ 0 h 127635"/>
              <a:gd name="T20" fmla="*/ 151764 w 151764"/>
              <a:gd name="T21" fmla="*/ 127635 h 127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1764" h="127635">
                <a:moveTo>
                  <a:pt x="151370" y="127554"/>
                </a:moveTo>
                <a:lnTo>
                  <a:pt x="151370" y="84524"/>
                </a:lnTo>
                <a:lnTo>
                  <a:pt x="110462" y="69409"/>
                </a:lnTo>
                <a:lnTo>
                  <a:pt x="71399" y="50172"/>
                </a:lnTo>
                <a:lnTo>
                  <a:pt x="34478" y="26980"/>
                </a:lnTo>
                <a:lnTo>
                  <a:pt x="0" y="0"/>
                </a:lnTo>
              </a:path>
            </a:pathLst>
          </a:custGeom>
          <a:noFill/>
          <a:ln w="437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9" name="object 30"/>
          <p:cNvSpPr>
            <a:spLocks noChangeArrowheads="1"/>
          </p:cNvSpPr>
          <p:nvPr/>
        </p:nvSpPr>
        <p:spPr bwMode="auto">
          <a:xfrm>
            <a:off x="5929313" y="1720850"/>
            <a:ext cx="2349500" cy="125730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10" name="object 31"/>
          <p:cNvSpPr>
            <a:spLocks/>
          </p:cNvSpPr>
          <p:nvPr/>
        </p:nvSpPr>
        <p:spPr bwMode="auto">
          <a:xfrm>
            <a:off x="6989763" y="2498725"/>
            <a:ext cx="193675" cy="119063"/>
          </a:xfrm>
          <a:custGeom>
            <a:avLst/>
            <a:gdLst>
              <a:gd name="T0" fmla="*/ 150898 w 193675"/>
              <a:gd name="T1" fmla="*/ 0 h 119380"/>
              <a:gd name="T2" fmla="*/ 143732 w 193675"/>
              <a:gd name="T3" fmla="*/ 387 h 119380"/>
              <a:gd name="T4" fmla="*/ 0 w 193675"/>
              <a:gd name="T5" fmla="*/ 118817 h 119380"/>
              <a:gd name="T6" fmla="*/ 88873 w 193675"/>
              <a:gd name="T7" fmla="*/ 118222 h 119380"/>
              <a:gd name="T8" fmla="*/ 142427 w 193675"/>
              <a:gd name="T9" fmla="*/ 105047 h 119380"/>
              <a:gd name="T10" fmla="*/ 187629 w 193675"/>
              <a:gd name="T11" fmla="*/ 71277 h 119380"/>
              <a:gd name="T12" fmla="*/ 193142 w 193675"/>
              <a:gd name="T13" fmla="*/ 53332 h 119380"/>
              <a:gd name="T14" fmla="*/ 191916 w 193675"/>
              <a:gd name="T15" fmla="*/ 35123 h 119380"/>
              <a:gd name="T16" fmla="*/ 164843 w 193675"/>
              <a:gd name="T17" fmla="*/ 2975 h 119380"/>
              <a:gd name="T18" fmla="*/ 150898 w 193675"/>
              <a:gd name="T19" fmla="*/ 0 h 1193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3675"/>
              <a:gd name="T31" fmla="*/ 0 h 119380"/>
              <a:gd name="T32" fmla="*/ 193675 w 193675"/>
              <a:gd name="T33" fmla="*/ 119380 h 11938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3675" h="119380">
                <a:moveTo>
                  <a:pt x="150898" y="0"/>
                </a:moveTo>
                <a:lnTo>
                  <a:pt x="143732" y="387"/>
                </a:lnTo>
                <a:lnTo>
                  <a:pt x="0" y="118817"/>
                </a:lnTo>
                <a:lnTo>
                  <a:pt x="88873" y="118222"/>
                </a:lnTo>
                <a:lnTo>
                  <a:pt x="142427" y="105047"/>
                </a:lnTo>
                <a:lnTo>
                  <a:pt x="187629" y="71277"/>
                </a:lnTo>
                <a:lnTo>
                  <a:pt x="193142" y="53332"/>
                </a:lnTo>
                <a:lnTo>
                  <a:pt x="191916" y="35123"/>
                </a:lnTo>
                <a:lnTo>
                  <a:pt x="164843" y="2975"/>
                </a:lnTo>
                <a:lnTo>
                  <a:pt x="150898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1" name="object 32"/>
          <p:cNvSpPr>
            <a:spLocks noChangeArrowheads="1"/>
          </p:cNvSpPr>
          <p:nvPr/>
        </p:nvSpPr>
        <p:spPr bwMode="auto">
          <a:xfrm>
            <a:off x="6989763" y="2471738"/>
            <a:ext cx="146050" cy="14605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12" name="object 33"/>
          <p:cNvSpPr>
            <a:spLocks/>
          </p:cNvSpPr>
          <p:nvPr/>
        </p:nvSpPr>
        <p:spPr bwMode="auto">
          <a:xfrm>
            <a:off x="6989763" y="2471738"/>
            <a:ext cx="146050" cy="146050"/>
          </a:xfrm>
          <a:custGeom>
            <a:avLst/>
            <a:gdLst>
              <a:gd name="T0" fmla="*/ 0 w 146684"/>
              <a:gd name="T1" fmla="*/ 145178 h 145414"/>
              <a:gd name="T2" fmla="*/ 0 w 146684"/>
              <a:gd name="T3" fmla="*/ 104900 h 145414"/>
              <a:gd name="T4" fmla="*/ 146484 w 146684"/>
              <a:gd name="T5" fmla="*/ 0 h 145414"/>
              <a:gd name="T6" fmla="*/ 146484 w 146684"/>
              <a:gd name="T7" fmla="*/ 52261 h 145414"/>
              <a:gd name="T8" fmla="*/ 0 w 146684"/>
              <a:gd name="T9" fmla="*/ 145178 h 145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6684"/>
              <a:gd name="T16" fmla="*/ 0 h 145414"/>
              <a:gd name="T17" fmla="*/ 146684 w 146684"/>
              <a:gd name="T18" fmla="*/ 145414 h 145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6684" h="145414">
                <a:moveTo>
                  <a:pt x="0" y="145178"/>
                </a:moveTo>
                <a:lnTo>
                  <a:pt x="0" y="104900"/>
                </a:lnTo>
                <a:lnTo>
                  <a:pt x="146484" y="0"/>
                </a:lnTo>
                <a:lnTo>
                  <a:pt x="146484" y="52261"/>
                </a:lnTo>
                <a:lnTo>
                  <a:pt x="0" y="145178"/>
                </a:lnTo>
                <a:close/>
              </a:path>
            </a:pathLst>
          </a:custGeom>
          <a:noFill/>
          <a:ln w="871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3" name="object 34"/>
          <p:cNvSpPr>
            <a:spLocks noChangeArrowheads="1"/>
          </p:cNvSpPr>
          <p:nvPr/>
        </p:nvSpPr>
        <p:spPr bwMode="auto">
          <a:xfrm>
            <a:off x="6675438" y="2271713"/>
            <a:ext cx="460375" cy="30480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14" name="object 35"/>
          <p:cNvSpPr>
            <a:spLocks/>
          </p:cNvSpPr>
          <p:nvPr/>
        </p:nvSpPr>
        <p:spPr bwMode="auto">
          <a:xfrm>
            <a:off x="6675438" y="2271713"/>
            <a:ext cx="460375" cy="304800"/>
          </a:xfrm>
          <a:custGeom>
            <a:avLst/>
            <a:gdLst>
              <a:gd name="T0" fmla="*/ 0 w 461009"/>
              <a:gd name="T1" fmla="*/ 107429 h 305435"/>
              <a:gd name="T2" fmla="*/ 141154 w 461009"/>
              <a:gd name="T3" fmla="*/ 0 h 305435"/>
              <a:gd name="T4" fmla="*/ 460752 w 461009"/>
              <a:gd name="T5" fmla="*/ 200331 h 305435"/>
              <a:gd name="T6" fmla="*/ 314267 w 461009"/>
              <a:gd name="T7" fmla="*/ 305231 h 305435"/>
              <a:gd name="T8" fmla="*/ 0 w 461009"/>
              <a:gd name="T9" fmla="*/ 107429 h 3054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1009"/>
              <a:gd name="T16" fmla="*/ 0 h 305435"/>
              <a:gd name="T17" fmla="*/ 461009 w 461009"/>
              <a:gd name="T18" fmla="*/ 305435 h 3054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1009" h="30543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314267" y="305231"/>
                </a:lnTo>
                <a:lnTo>
                  <a:pt x="0" y="107429"/>
                </a:lnTo>
                <a:close/>
              </a:path>
            </a:pathLst>
          </a:custGeom>
          <a:noFill/>
          <a:ln w="884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5" name="object 36"/>
          <p:cNvSpPr>
            <a:spLocks/>
          </p:cNvSpPr>
          <p:nvPr/>
        </p:nvSpPr>
        <p:spPr bwMode="auto">
          <a:xfrm>
            <a:off x="7208838" y="2181225"/>
            <a:ext cx="371475" cy="276225"/>
          </a:xfrm>
          <a:custGeom>
            <a:avLst/>
            <a:gdLst>
              <a:gd name="T0" fmla="*/ 290937 w 371475"/>
              <a:gd name="T1" fmla="*/ 0 h 276225"/>
              <a:gd name="T2" fmla="*/ 0 w 371475"/>
              <a:gd name="T3" fmla="*/ 258404 h 276225"/>
              <a:gd name="T4" fmla="*/ 106536 w 371475"/>
              <a:gd name="T5" fmla="*/ 275825 h 276225"/>
              <a:gd name="T6" fmla="*/ 158695 w 371475"/>
              <a:gd name="T7" fmla="*/ 275616 h 276225"/>
              <a:gd name="T8" fmla="*/ 209681 w 371475"/>
              <a:gd name="T9" fmla="*/ 266461 h 276225"/>
              <a:gd name="T10" fmla="*/ 258558 w 371475"/>
              <a:gd name="T11" fmla="*/ 248700 h 276225"/>
              <a:gd name="T12" fmla="*/ 304385 w 371475"/>
              <a:gd name="T13" fmla="*/ 222674 h 276225"/>
              <a:gd name="T14" fmla="*/ 346226 w 371475"/>
              <a:gd name="T15" fmla="*/ 188721 h 276225"/>
              <a:gd name="T16" fmla="*/ 366801 w 371475"/>
              <a:gd name="T17" fmla="*/ 148164 h 276225"/>
              <a:gd name="T18" fmla="*/ 371355 w 371475"/>
              <a:gd name="T19" fmla="*/ 103696 h 276225"/>
              <a:gd name="T20" fmla="*/ 360282 w 371475"/>
              <a:gd name="T21" fmla="*/ 60611 h 276225"/>
              <a:gd name="T22" fmla="*/ 333975 w 371475"/>
              <a:gd name="T23" fmla="*/ 24200 h 276225"/>
              <a:gd name="T24" fmla="*/ 290937 w 371475"/>
              <a:gd name="T25" fmla="*/ 0 h 27622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71475"/>
              <a:gd name="T40" fmla="*/ 0 h 276225"/>
              <a:gd name="T41" fmla="*/ 371475 w 371475"/>
              <a:gd name="T42" fmla="*/ 276225 h 27622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71475" h="276225">
                <a:moveTo>
                  <a:pt x="290937" y="0"/>
                </a:moveTo>
                <a:lnTo>
                  <a:pt x="0" y="258404"/>
                </a:lnTo>
                <a:lnTo>
                  <a:pt x="106536" y="275825"/>
                </a:lnTo>
                <a:lnTo>
                  <a:pt x="158695" y="275616"/>
                </a:lnTo>
                <a:lnTo>
                  <a:pt x="209681" y="266461"/>
                </a:lnTo>
                <a:lnTo>
                  <a:pt x="258558" y="248700"/>
                </a:lnTo>
                <a:lnTo>
                  <a:pt x="304385" y="222674"/>
                </a:lnTo>
                <a:lnTo>
                  <a:pt x="346226" y="188721"/>
                </a:lnTo>
                <a:lnTo>
                  <a:pt x="366801" y="148164"/>
                </a:lnTo>
                <a:lnTo>
                  <a:pt x="371355" y="103696"/>
                </a:lnTo>
                <a:lnTo>
                  <a:pt x="360282" y="60611"/>
                </a:lnTo>
                <a:lnTo>
                  <a:pt x="333975" y="24200"/>
                </a:lnTo>
                <a:lnTo>
                  <a:pt x="290937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6" name="object 37"/>
          <p:cNvSpPr>
            <a:spLocks noChangeArrowheads="1"/>
          </p:cNvSpPr>
          <p:nvPr/>
        </p:nvSpPr>
        <p:spPr bwMode="auto">
          <a:xfrm>
            <a:off x="6897688" y="1920875"/>
            <a:ext cx="600075" cy="379413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17" name="object 38"/>
          <p:cNvSpPr>
            <a:spLocks/>
          </p:cNvSpPr>
          <p:nvPr/>
        </p:nvSpPr>
        <p:spPr bwMode="auto">
          <a:xfrm>
            <a:off x="6897688" y="1920875"/>
            <a:ext cx="601662" cy="379413"/>
          </a:xfrm>
          <a:custGeom>
            <a:avLst/>
            <a:gdLst>
              <a:gd name="T0" fmla="*/ 310273 w 600709"/>
              <a:gd name="T1" fmla="*/ 380147 h 380364"/>
              <a:gd name="T2" fmla="*/ 600572 w 600709"/>
              <a:gd name="T3" fmla="*/ 197438 h 380364"/>
              <a:gd name="T4" fmla="*/ 288963 w 600709"/>
              <a:gd name="T5" fmla="*/ 0 h 380364"/>
              <a:gd name="T6" fmla="*/ 0 w 600709"/>
              <a:gd name="T7" fmla="*/ 185816 h 380364"/>
              <a:gd name="T8" fmla="*/ 38490 w 600709"/>
              <a:gd name="T9" fmla="*/ 223593 h 380364"/>
              <a:gd name="T10" fmla="*/ 79204 w 600709"/>
              <a:gd name="T11" fmla="*/ 258205 h 380364"/>
              <a:gd name="T12" fmla="*/ 121975 w 600709"/>
              <a:gd name="T13" fmla="*/ 289548 h 380364"/>
              <a:gd name="T14" fmla="*/ 166635 w 600709"/>
              <a:gd name="T15" fmla="*/ 317519 h 380364"/>
              <a:gd name="T16" fmla="*/ 213016 w 600709"/>
              <a:gd name="T17" fmla="*/ 342011 h 380364"/>
              <a:gd name="T18" fmla="*/ 260951 w 600709"/>
              <a:gd name="T19" fmla="*/ 362922 h 380364"/>
              <a:gd name="T20" fmla="*/ 310273 w 600709"/>
              <a:gd name="T21" fmla="*/ 380147 h 3803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00709"/>
              <a:gd name="T34" fmla="*/ 0 h 380364"/>
              <a:gd name="T35" fmla="*/ 600709 w 600709"/>
              <a:gd name="T36" fmla="*/ 380364 h 3803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00709" h="380364">
                <a:moveTo>
                  <a:pt x="310273" y="380147"/>
                </a:moveTo>
                <a:lnTo>
                  <a:pt x="600572" y="197438"/>
                </a:lnTo>
                <a:lnTo>
                  <a:pt x="288963" y="0"/>
                </a:lnTo>
                <a:lnTo>
                  <a:pt x="0" y="185816"/>
                </a:lnTo>
                <a:lnTo>
                  <a:pt x="38490" y="223593"/>
                </a:lnTo>
                <a:lnTo>
                  <a:pt x="79204" y="258205"/>
                </a:lnTo>
                <a:lnTo>
                  <a:pt x="121975" y="289548"/>
                </a:lnTo>
                <a:lnTo>
                  <a:pt x="166635" y="317519"/>
                </a:lnTo>
                <a:lnTo>
                  <a:pt x="213016" y="342011"/>
                </a:lnTo>
                <a:lnTo>
                  <a:pt x="260951" y="362922"/>
                </a:lnTo>
                <a:lnTo>
                  <a:pt x="310273" y="380147"/>
                </a:lnTo>
                <a:close/>
              </a:path>
            </a:pathLst>
          </a:custGeom>
          <a:noFill/>
          <a:ln w="885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8" name="object 39"/>
          <p:cNvSpPr>
            <a:spLocks noChangeArrowheads="1"/>
          </p:cNvSpPr>
          <p:nvPr/>
        </p:nvSpPr>
        <p:spPr bwMode="auto">
          <a:xfrm>
            <a:off x="7229475" y="1881188"/>
            <a:ext cx="60325" cy="365125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19" name="object 40"/>
          <p:cNvSpPr>
            <a:spLocks/>
          </p:cNvSpPr>
          <p:nvPr/>
        </p:nvSpPr>
        <p:spPr bwMode="auto">
          <a:xfrm>
            <a:off x="7229475" y="1881188"/>
            <a:ext cx="61913" cy="365125"/>
          </a:xfrm>
          <a:custGeom>
            <a:avLst/>
            <a:gdLst>
              <a:gd name="T0" fmla="*/ 0 w 61595"/>
              <a:gd name="T1" fmla="*/ 363859 h 363855"/>
              <a:gd name="T2" fmla="*/ 0 w 61595"/>
              <a:gd name="T3" fmla="*/ 38677 h 363855"/>
              <a:gd name="T4" fmla="*/ 60990 w 61595"/>
              <a:gd name="T5" fmla="*/ 0 h 363855"/>
              <a:gd name="T6" fmla="*/ 58587 w 61595"/>
              <a:gd name="T7" fmla="*/ 308704 h 363855"/>
              <a:gd name="T8" fmla="*/ 0 w 61595"/>
              <a:gd name="T9" fmla="*/ 363859 h 3638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595"/>
              <a:gd name="T16" fmla="*/ 0 h 363855"/>
              <a:gd name="T17" fmla="*/ 61595 w 61595"/>
              <a:gd name="T18" fmla="*/ 363855 h 3638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595" h="363855">
                <a:moveTo>
                  <a:pt x="0" y="363859"/>
                </a:moveTo>
                <a:lnTo>
                  <a:pt x="0" y="38677"/>
                </a:lnTo>
                <a:lnTo>
                  <a:pt x="60990" y="0"/>
                </a:lnTo>
                <a:lnTo>
                  <a:pt x="58587" y="308704"/>
                </a:lnTo>
                <a:lnTo>
                  <a:pt x="0" y="363859"/>
                </a:lnTo>
                <a:close/>
              </a:path>
            </a:pathLst>
          </a:custGeom>
          <a:noFill/>
          <a:ln w="838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0" name="object 41"/>
          <p:cNvSpPr>
            <a:spLocks noChangeArrowheads="1"/>
          </p:cNvSpPr>
          <p:nvPr/>
        </p:nvSpPr>
        <p:spPr bwMode="auto">
          <a:xfrm>
            <a:off x="7288213" y="1865313"/>
            <a:ext cx="114300" cy="293687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21" name="object 42"/>
          <p:cNvSpPr>
            <a:spLocks/>
          </p:cNvSpPr>
          <p:nvPr/>
        </p:nvSpPr>
        <p:spPr bwMode="auto">
          <a:xfrm>
            <a:off x="7288213" y="1865313"/>
            <a:ext cx="114300" cy="293687"/>
          </a:xfrm>
          <a:custGeom>
            <a:avLst/>
            <a:gdLst>
              <a:gd name="T0" fmla="*/ 2159 w 114934"/>
              <a:gd name="T1" fmla="*/ 46916 h 293369"/>
              <a:gd name="T2" fmla="*/ 114526 w 114934"/>
              <a:gd name="T3" fmla="*/ 0 h 293369"/>
              <a:gd name="T4" fmla="*/ 114526 w 114934"/>
              <a:gd name="T5" fmla="*/ 191627 h 293369"/>
              <a:gd name="T6" fmla="*/ 0 w 114934"/>
              <a:gd name="T7" fmla="*/ 293245 h 293369"/>
              <a:gd name="T8" fmla="*/ 2159 w 114934"/>
              <a:gd name="T9" fmla="*/ 46916 h 2933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934"/>
              <a:gd name="T16" fmla="*/ 0 h 293369"/>
              <a:gd name="T17" fmla="*/ 114934 w 114934"/>
              <a:gd name="T18" fmla="*/ 293369 h 2933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934" h="293369">
                <a:moveTo>
                  <a:pt x="2159" y="46916"/>
                </a:moveTo>
                <a:lnTo>
                  <a:pt x="114526" y="0"/>
                </a:lnTo>
                <a:lnTo>
                  <a:pt x="114526" y="191627"/>
                </a:lnTo>
                <a:lnTo>
                  <a:pt x="0" y="293245"/>
                </a:lnTo>
                <a:lnTo>
                  <a:pt x="2159" y="46916"/>
                </a:lnTo>
                <a:close/>
              </a:path>
            </a:pathLst>
          </a:custGeom>
          <a:noFill/>
          <a:ln w="845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2" name="object 43"/>
          <p:cNvSpPr>
            <a:spLocks noChangeArrowheads="1"/>
          </p:cNvSpPr>
          <p:nvPr/>
        </p:nvSpPr>
        <p:spPr bwMode="auto">
          <a:xfrm>
            <a:off x="7107238" y="1736725"/>
            <a:ext cx="295275" cy="174625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23" name="object 44"/>
          <p:cNvSpPr>
            <a:spLocks/>
          </p:cNvSpPr>
          <p:nvPr/>
        </p:nvSpPr>
        <p:spPr bwMode="auto">
          <a:xfrm>
            <a:off x="7107238" y="1736725"/>
            <a:ext cx="295275" cy="176213"/>
          </a:xfrm>
          <a:custGeom>
            <a:avLst/>
            <a:gdLst>
              <a:gd name="T0" fmla="*/ 183262 w 295909"/>
              <a:gd name="T1" fmla="*/ 174671 h 175260"/>
              <a:gd name="T2" fmla="*/ 183506 w 295909"/>
              <a:gd name="T3" fmla="*/ 144245 h 175260"/>
              <a:gd name="T4" fmla="*/ 0 w 295909"/>
              <a:gd name="T5" fmla="*/ 29042 h 175260"/>
              <a:gd name="T6" fmla="*/ 93216 w 295909"/>
              <a:gd name="T7" fmla="*/ 0 h 175260"/>
              <a:gd name="T8" fmla="*/ 295629 w 295909"/>
              <a:gd name="T9" fmla="*/ 127755 h 175260"/>
              <a:gd name="T10" fmla="*/ 183262 w 295909"/>
              <a:gd name="T11" fmla="*/ 174671 h 1752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5909"/>
              <a:gd name="T19" fmla="*/ 0 h 175260"/>
              <a:gd name="T20" fmla="*/ 295909 w 295909"/>
              <a:gd name="T21" fmla="*/ 175260 h 1752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5909" h="175260">
                <a:moveTo>
                  <a:pt x="183262" y="174671"/>
                </a:moveTo>
                <a:lnTo>
                  <a:pt x="183506" y="144245"/>
                </a:lnTo>
                <a:lnTo>
                  <a:pt x="0" y="29042"/>
                </a:lnTo>
                <a:lnTo>
                  <a:pt x="93216" y="0"/>
                </a:lnTo>
                <a:lnTo>
                  <a:pt x="295629" y="127755"/>
                </a:lnTo>
                <a:lnTo>
                  <a:pt x="183262" y="174671"/>
                </a:lnTo>
                <a:close/>
              </a:path>
            </a:pathLst>
          </a:custGeom>
          <a:noFill/>
          <a:ln w="887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4" name="object 45"/>
          <p:cNvSpPr>
            <a:spLocks noChangeArrowheads="1"/>
          </p:cNvSpPr>
          <p:nvPr/>
        </p:nvSpPr>
        <p:spPr bwMode="auto">
          <a:xfrm>
            <a:off x="7208838" y="2117725"/>
            <a:ext cx="288925" cy="322263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25" name="object 46"/>
          <p:cNvSpPr>
            <a:spLocks/>
          </p:cNvSpPr>
          <p:nvPr/>
        </p:nvSpPr>
        <p:spPr bwMode="auto">
          <a:xfrm>
            <a:off x="7208838" y="2117725"/>
            <a:ext cx="290512" cy="322263"/>
          </a:xfrm>
          <a:custGeom>
            <a:avLst/>
            <a:gdLst>
              <a:gd name="T0" fmla="*/ 0 w 290829"/>
              <a:gd name="T1" fmla="*/ 182709 h 322580"/>
              <a:gd name="T2" fmla="*/ 290298 w 290829"/>
              <a:gd name="T3" fmla="*/ 0 h 322580"/>
              <a:gd name="T4" fmla="*/ 290298 w 290829"/>
              <a:gd name="T5" fmla="*/ 139365 h 322580"/>
              <a:gd name="T6" fmla="*/ 0 w 290829"/>
              <a:gd name="T7" fmla="*/ 322275 h 322580"/>
              <a:gd name="T8" fmla="*/ 0 w 290829"/>
              <a:gd name="T9" fmla="*/ 182709 h 3225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829"/>
              <a:gd name="T16" fmla="*/ 0 h 322580"/>
              <a:gd name="T17" fmla="*/ 290829 w 290829"/>
              <a:gd name="T18" fmla="*/ 322580 h 3225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829" h="322580">
                <a:moveTo>
                  <a:pt x="0" y="182709"/>
                </a:moveTo>
                <a:lnTo>
                  <a:pt x="290298" y="0"/>
                </a:lnTo>
                <a:lnTo>
                  <a:pt x="290298" y="139365"/>
                </a:lnTo>
                <a:lnTo>
                  <a:pt x="0" y="322275"/>
                </a:lnTo>
                <a:lnTo>
                  <a:pt x="0" y="182709"/>
                </a:lnTo>
                <a:close/>
              </a:path>
            </a:pathLst>
          </a:custGeom>
          <a:noFill/>
          <a:ln w="867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6" name="object 47"/>
          <p:cNvSpPr>
            <a:spLocks noChangeArrowheads="1"/>
          </p:cNvSpPr>
          <p:nvPr/>
        </p:nvSpPr>
        <p:spPr bwMode="auto">
          <a:xfrm>
            <a:off x="6969125" y="1725613"/>
            <a:ext cx="320675" cy="195262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27" name="object 48"/>
          <p:cNvSpPr>
            <a:spLocks/>
          </p:cNvSpPr>
          <p:nvPr/>
        </p:nvSpPr>
        <p:spPr bwMode="auto">
          <a:xfrm>
            <a:off x="6969125" y="1725613"/>
            <a:ext cx="322263" cy="195262"/>
          </a:xfrm>
          <a:custGeom>
            <a:avLst/>
            <a:gdLst>
              <a:gd name="T0" fmla="*/ 0 w 322579"/>
              <a:gd name="T1" fmla="*/ 31935 h 194944"/>
              <a:gd name="T2" fmla="*/ 74577 w 322579"/>
              <a:gd name="T3" fmla="*/ 0 h 194944"/>
              <a:gd name="T4" fmla="*/ 138669 w 322579"/>
              <a:gd name="T5" fmla="*/ 40702 h 194944"/>
              <a:gd name="T6" fmla="*/ 322002 w 322579"/>
              <a:gd name="T7" fmla="*/ 156006 h 194944"/>
              <a:gd name="T8" fmla="*/ 261011 w 322579"/>
              <a:gd name="T9" fmla="*/ 194532 h 194944"/>
              <a:gd name="T10" fmla="*/ 213464 w 322579"/>
              <a:gd name="T11" fmla="*/ 175810 h 194944"/>
              <a:gd name="T12" fmla="*/ 167326 w 322579"/>
              <a:gd name="T13" fmla="*/ 153607 h 194944"/>
              <a:gd name="T14" fmla="*/ 122754 w 322579"/>
              <a:gd name="T15" fmla="*/ 128021 h 194944"/>
              <a:gd name="T16" fmla="*/ 79904 w 322579"/>
              <a:gd name="T17" fmla="*/ 99148 h 194944"/>
              <a:gd name="T18" fmla="*/ 38934 w 322579"/>
              <a:gd name="T19" fmla="*/ 67087 h 194944"/>
              <a:gd name="T20" fmla="*/ 0 w 322579"/>
              <a:gd name="T21" fmla="*/ 31935 h 1949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22579"/>
              <a:gd name="T34" fmla="*/ 0 h 194944"/>
              <a:gd name="T35" fmla="*/ 322579 w 322579"/>
              <a:gd name="T36" fmla="*/ 194944 h 1949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22579" h="194944">
                <a:moveTo>
                  <a:pt x="0" y="31935"/>
                </a:moveTo>
                <a:lnTo>
                  <a:pt x="74577" y="0"/>
                </a:lnTo>
                <a:lnTo>
                  <a:pt x="138669" y="40702"/>
                </a:lnTo>
                <a:lnTo>
                  <a:pt x="322002" y="156006"/>
                </a:lnTo>
                <a:lnTo>
                  <a:pt x="261011" y="194532"/>
                </a:lnTo>
                <a:lnTo>
                  <a:pt x="213464" y="175810"/>
                </a:lnTo>
                <a:lnTo>
                  <a:pt x="167326" y="153607"/>
                </a:lnTo>
                <a:lnTo>
                  <a:pt x="122754" y="128021"/>
                </a:lnTo>
                <a:lnTo>
                  <a:pt x="79904" y="99148"/>
                </a:lnTo>
                <a:lnTo>
                  <a:pt x="38934" y="67087"/>
                </a:lnTo>
                <a:lnTo>
                  <a:pt x="0" y="31935"/>
                </a:lnTo>
                <a:close/>
              </a:path>
            </a:pathLst>
          </a:custGeom>
          <a:noFill/>
          <a:ln w="887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8" name="object 49"/>
          <p:cNvSpPr>
            <a:spLocks noChangeArrowheads="1"/>
          </p:cNvSpPr>
          <p:nvPr/>
        </p:nvSpPr>
        <p:spPr bwMode="auto">
          <a:xfrm>
            <a:off x="6675438" y="2379663"/>
            <a:ext cx="314325" cy="238125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29" name="object 50"/>
          <p:cNvSpPr>
            <a:spLocks/>
          </p:cNvSpPr>
          <p:nvPr/>
        </p:nvSpPr>
        <p:spPr bwMode="auto">
          <a:xfrm>
            <a:off x="6675438" y="2379663"/>
            <a:ext cx="314325" cy="238125"/>
          </a:xfrm>
          <a:custGeom>
            <a:avLst/>
            <a:gdLst>
              <a:gd name="T0" fmla="*/ 0 w 314325"/>
              <a:gd name="T1" fmla="*/ 0 h 238125"/>
              <a:gd name="T2" fmla="*/ 314267 w 314325"/>
              <a:gd name="T3" fmla="*/ 197801 h 238125"/>
              <a:gd name="T4" fmla="*/ 314267 w 314325"/>
              <a:gd name="T5" fmla="*/ 238080 h 238125"/>
              <a:gd name="T6" fmla="*/ 0 w 314325"/>
              <a:gd name="T7" fmla="*/ 40639 h 238125"/>
              <a:gd name="T8" fmla="*/ 0 w 314325"/>
              <a:gd name="T9" fmla="*/ 0 h 238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4325"/>
              <a:gd name="T16" fmla="*/ 0 h 238125"/>
              <a:gd name="T17" fmla="*/ 314325 w 314325"/>
              <a:gd name="T18" fmla="*/ 238125 h 2381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4325" h="238125">
                <a:moveTo>
                  <a:pt x="0" y="0"/>
                </a:moveTo>
                <a:lnTo>
                  <a:pt x="314267" y="197801"/>
                </a:lnTo>
                <a:lnTo>
                  <a:pt x="314267" y="238080"/>
                </a:lnTo>
                <a:lnTo>
                  <a:pt x="0" y="40639"/>
                </a:lnTo>
                <a:lnTo>
                  <a:pt x="0" y="0"/>
                </a:lnTo>
                <a:close/>
              </a:path>
            </a:pathLst>
          </a:custGeom>
          <a:noFill/>
          <a:ln w="88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0" name="object 51"/>
          <p:cNvSpPr>
            <a:spLocks/>
          </p:cNvSpPr>
          <p:nvPr/>
        </p:nvSpPr>
        <p:spPr bwMode="auto">
          <a:xfrm>
            <a:off x="6710363" y="2292350"/>
            <a:ext cx="384175" cy="258763"/>
          </a:xfrm>
          <a:custGeom>
            <a:avLst/>
            <a:gdLst>
              <a:gd name="T0" fmla="*/ 279798 w 384809"/>
              <a:gd name="T1" fmla="*/ 258498 h 259080"/>
              <a:gd name="T2" fmla="*/ 304499 w 384809"/>
              <a:gd name="T3" fmla="*/ 209173 h 259080"/>
              <a:gd name="T4" fmla="*/ 327539 w 384809"/>
              <a:gd name="T5" fmla="*/ 224028 h 259080"/>
              <a:gd name="T6" fmla="*/ 213965 w 384809"/>
              <a:gd name="T7" fmla="*/ 215714 h 259080"/>
              <a:gd name="T8" fmla="*/ 233172 w 384809"/>
              <a:gd name="T9" fmla="*/ 202041 h 259080"/>
              <a:gd name="T10" fmla="*/ 336864 w 384809"/>
              <a:gd name="T11" fmla="*/ 216896 h 259080"/>
              <a:gd name="T12" fmla="*/ 261705 w 384809"/>
              <a:gd name="T13" fmla="*/ 181237 h 259080"/>
              <a:gd name="T14" fmla="*/ 284745 w 384809"/>
              <a:gd name="T15" fmla="*/ 196105 h 259080"/>
              <a:gd name="T16" fmla="*/ 85584 w 384809"/>
              <a:gd name="T17" fmla="*/ 131931 h 259080"/>
              <a:gd name="T18" fmla="*/ 104792 w 384809"/>
              <a:gd name="T19" fmla="*/ 118259 h 259080"/>
              <a:gd name="T20" fmla="*/ 365397 w 384809"/>
              <a:gd name="T21" fmla="*/ 196092 h 259080"/>
              <a:gd name="T22" fmla="*/ 290226 w 384809"/>
              <a:gd name="T23" fmla="*/ 160446 h 259080"/>
              <a:gd name="T24" fmla="*/ 313278 w 384809"/>
              <a:gd name="T25" fmla="*/ 175300 h 259080"/>
              <a:gd name="T26" fmla="*/ 199704 w 384809"/>
              <a:gd name="T27" fmla="*/ 166986 h 259080"/>
              <a:gd name="T28" fmla="*/ 218912 w 384809"/>
              <a:gd name="T29" fmla="*/ 153314 h 259080"/>
              <a:gd name="T30" fmla="*/ 322603 w 384809"/>
              <a:gd name="T31" fmla="*/ 168156 h 259080"/>
              <a:gd name="T32" fmla="*/ 247433 w 384809"/>
              <a:gd name="T33" fmla="*/ 132510 h 259080"/>
              <a:gd name="T34" fmla="*/ 270485 w 384809"/>
              <a:gd name="T35" fmla="*/ 147364 h 259080"/>
              <a:gd name="T36" fmla="*/ 156911 w 384809"/>
              <a:gd name="T37" fmla="*/ 139063 h 259080"/>
              <a:gd name="T38" fmla="*/ 176118 w 384809"/>
              <a:gd name="T39" fmla="*/ 125391 h 259080"/>
              <a:gd name="T40" fmla="*/ 279810 w 384809"/>
              <a:gd name="T41" fmla="*/ 140233 h 259080"/>
              <a:gd name="T42" fmla="*/ 204639 w 384809"/>
              <a:gd name="T43" fmla="*/ 104586 h 259080"/>
              <a:gd name="T44" fmla="*/ 227691 w 384809"/>
              <a:gd name="T45" fmla="*/ 119441 h 259080"/>
              <a:gd name="T46" fmla="*/ 114117 w 384809"/>
              <a:gd name="T47" fmla="*/ 111127 h 259080"/>
              <a:gd name="T48" fmla="*/ 133325 w 384809"/>
              <a:gd name="T49" fmla="*/ 97455 h 259080"/>
              <a:gd name="T50" fmla="*/ 65831 w 384809"/>
              <a:gd name="T51" fmla="*/ 118850 h 259080"/>
              <a:gd name="T52" fmla="*/ 233172 w 384809"/>
              <a:gd name="T53" fmla="*/ 83782 h 259080"/>
              <a:gd name="T54" fmla="*/ 256224 w 384809"/>
              <a:gd name="T55" fmla="*/ 98637 h 259080"/>
              <a:gd name="T56" fmla="*/ 142650 w 384809"/>
              <a:gd name="T57" fmla="*/ 90323 h 259080"/>
              <a:gd name="T58" fmla="*/ 161846 w 384809"/>
              <a:gd name="T59" fmla="*/ 76650 h 259080"/>
              <a:gd name="T60" fmla="*/ 94363 w 384809"/>
              <a:gd name="T61" fmla="*/ 98058 h 259080"/>
              <a:gd name="T62" fmla="*/ 19200 w 384809"/>
              <a:gd name="T63" fmla="*/ 62399 h 259080"/>
              <a:gd name="T64" fmla="*/ 42243 w 384809"/>
              <a:gd name="T65" fmla="*/ 77267 h 259080"/>
              <a:gd name="T66" fmla="*/ 171183 w 384809"/>
              <a:gd name="T67" fmla="*/ 69531 h 259080"/>
              <a:gd name="T68" fmla="*/ 190379 w 384809"/>
              <a:gd name="T69" fmla="*/ 55859 h 259080"/>
              <a:gd name="T70" fmla="*/ 122896 w 384809"/>
              <a:gd name="T71" fmla="*/ 77254 h 259080"/>
              <a:gd name="T72" fmla="*/ 47732 w 384809"/>
              <a:gd name="T73" fmla="*/ 41595 h 259080"/>
              <a:gd name="T74" fmla="*/ 70778 w 384809"/>
              <a:gd name="T75" fmla="*/ 56463 h 259080"/>
              <a:gd name="T76" fmla="*/ 128389 w 384809"/>
              <a:gd name="T77" fmla="*/ 41595 h 259080"/>
              <a:gd name="T78" fmla="*/ 147585 w 384809"/>
              <a:gd name="T79" fmla="*/ 27923 h 259080"/>
              <a:gd name="T80" fmla="*/ 80103 w 384809"/>
              <a:gd name="T81" fmla="*/ 49318 h 259080"/>
              <a:gd name="T82" fmla="*/ 104792 w 384809"/>
              <a:gd name="T83" fmla="*/ 0 h 259080"/>
              <a:gd name="T84" fmla="*/ 127832 w 384809"/>
              <a:gd name="T85" fmla="*/ 14854 h 25908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384809"/>
              <a:gd name="T130" fmla="*/ 0 h 259080"/>
              <a:gd name="T131" fmla="*/ 384809 w 384809"/>
              <a:gd name="T132" fmla="*/ 259080 h 25908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384809" h="259080">
                <a:moveTo>
                  <a:pt x="275966" y="229977"/>
                </a:moveTo>
                <a:lnTo>
                  <a:pt x="256758" y="243647"/>
                </a:lnTo>
                <a:lnTo>
                  <a:pt x="279798" y="258498"/>
                </a:lnTo>
                <a:lnTo>
                  <a:pt x="299006" y="244832"/>
                </a:lnTo>
                <a:lnTo>
                  <a:pt x="275966" y="229977"/>
                </a:lnTo>
                <a:close/>
              </a:path>
              <a:path w="384809" h="259080">
                <a:moveTo>
                  <a:pt x="304499" y="209173"/>
                </a:moveTo>
                <a:lnTo>
                  <a:pt x="285291" y="222846"/>
                </a:lnTo>
                <a:lnTo>
                  <a:pt x="308331" y="237695"/>
                </a:lnTo>
                <a:lnTo>
                  <a:pt x="327539" y="224028"/>
                </a:lnTo>
                <a:lnTo>
                  <a:pt x="304499" y="209173"/>
                </a:lnTo>
                <a:close/>
              </a:path>
              <a:path w="384809" h="259080">
                <a:moveTo>
                  <a:pt x="233172" y="202041"/>
                </a:moveTo>
                <a:lnTo>
                  <a:pt x="213965" y="215714"/>
                </a:lnTo>
                <a:lnTo>
                  <a:pt x="237005" y="230569"/>
                </a:lnTo>
                <a:lnTo>
                  <a:pt x="256212" y="216909"/>
                </a:lnTo>
                <a:lnTo>
                  <a:pt x="233172" y="202041"/>
                </a:lnTo>
                <a:close/>
              </a:path>
              <a:path w="384809" h="259080">
                <a:moveTo>
                  <a:pt x="333020" y="188369"/>
                </a:moveTo>
                <a:lnTo>
                  <a:pt x="313824" y="202041"/>
                </a:lnTo>
                <a:lnTo>
                  <a:pt x="336864" y="216896"/>
                </a:lnTo>
                <a:lnTo>
                  <a:pt x="356072" y="203224"/>
                </a:lnTo>
                <a:lnTo>
                  <a:pt x="333020" y="188369"/>
                </a:lnTo>
                <a:close/>
              </a:path>
              <a:path w="384809" h="259080">
                <a:moveTo>
                  <a:pt x="261705" y="181237"/>
                </a:moveTo>
                <a:lnTo>
                  <a:pt x="242497" y="194910"/>
                </a:lnTo>
                <a:lnTo>
                  <a:pt x="265537" y="209764"/>
                </a:lnTo>
                <a:lnTo>
                  <a:pt x="284745" y="196105"/>
                </a:lnTo>
                <a:lnTo>
                  <a:pt x="261705" y="181237"/>
                </a:lnTo>
                <a:close/>
              </a:path>
              <a:path w="384809" h="259080">
                <a:moveTo>
                  <a:pt x="104792" y="118259"/>
                </a:moveTo>
                <a:lnTo>
                  <a:pt x="85584" y="131931"/>
                </a:lnTo>
                <a:lnTo>
                  <a:pt x="194211" y="202645"/>
                </a:lnTo>
                <a:lnTo>
                  <a:pt x="213419" y="188973"/>
                </a:lnTo>
                <a:lnTo>
                  <a:pt x="104792" y="118259"/>
                </a:lnTo>
                <a:close/>
              </a:path>
              <a:path w="384809" h="259080">
                <a:moveTo>
                  <a:pt x="361553" y="167565"/>
                </a:moveTo>
                <a:lnTo>
                  <a:pt x="342357" y="181237"/>
                </a:lnTo>
                <a:lnTo>
                  <a:pt x="365397" y="196092"/>
                </a:lnTo>
                <a:lnTo>
                  <a:pt x="384604" y="182420"/>
                </a:lnTo>
                <a:lnTo>
                  <a:pt x="361553" y="167565"/>
                </a:lnTo>
                <a:close/>
              </a:path>
              <a:path w="384809" h="259080">
                <a:moveTo>
                  <a:pt x="290226" y="160446"/>
                </a:moveTo>
                <a:lnTo>
                  <a:pt x="271030" y="174118"/>
                </a:lnTo>
                <a:lnTo>
                  <a:pt x="294070" y="188960"/>
                </a:lnTo>
                <a:lnTo>
                  <a:pt x="313278" y="175300"/>
                </a:lnTo>
                <a:lnTo>
                  <a:pt x="290226" y="160446"/>
                </a:lnTo>
                <a:close/>
              </a:path>
              <a:path w="384809" h="259080">
                <a:moveTo>
                  <a:pt x="218912" y="153314"/>
                </a:moveTo>
                <a:lnTo>
                  <a:pt x="199704" y="166986"/>
                </a:lnTo>
                <a:lnTo>
                  <a:pt x="222744" y="181841"/>
                </a:lnTo>
                <a:lnTo>
                  <a:pt x="241952" y="168169"/>
                </a:lnTo>
                <a:lnTo>
                  <a:pt x="218912" y="153314"/>
                </a:lnTo>
                <a:close/>
              </a:path>
              <a:path w="384809" h="259080">
                <a:moveTo>
                  <a:pt x="318759" y="139641"/>
                </a:moveTo>
                <a:lnTo>
                  <a:pt x="299563" y="153314"/>
                </a:lnTo>
                <a:lnTo>
                  <a:pt x="322603" y="168156"/>
                </a:lnTo>
                <a:lnTo>
                  <a:pt x="341811" y="154496"/>
                </a:lnTo>
                <a:lnTo>
                  <a:pt x="318759" y="139641"/>
                </a:lnTo>
                <a:close/>
              </a:path>
              <a:path w="384809" h="259080">
                <a:moveTo>
                  <a:pt x="247433" y="132510"/>
                </a:moveTo>
                <a:lnTo>
                  <a:pt x="228237" y="146182"/>
                </a:lnTo>
                <a:lnTo>
                  <a:pt x="251277" y="161037"/>
                </a:lnTo>
                <a:lnTo>
                  <a:pt x="270485" y="147364"/>
                </a:lnTo>
                <a:lnTo>
                  <a:pt x="247433" y="132510"/>
                </a:lnTo>
                <a:close/>
              </a:path>
              <a:path w="384809" h="259080">
                <a:moveTo>
                  <a:pt x="176118" y="125391"/>
                </a:moveTo>
                <a:lnTo>
                  <a:pt x="156911" y="139063"/>
                </a:lnTo>
                <a:lnTo>
                  <a:pt x="179950" y="153905"/>
                </a:lnTo>
                <a:lnTo>
                  <a:pt x="199158" y="140245"/>
                </a:lnTo>
                <a:lnTo>
                  <a:pt x="176118" y="125391"/>
                </a:lnTo>
                <a:close/>
              </a:path>
              <a:path w="384809" h="259080">
                <a:moveTo>
                  <a:pt x="275966" y="111706"/>
                </a:moveTo>
                <a:lnTo>
                  <a:pt x="256770" y="125378"/>
                </a:lnTo>
                <a:lnTo>
                  <a:pt x="279810" y="140233"/>
                </a:lnTo>
                <a:lnTo>
                  <a:pt x="299017" y="126573"/>
                </a:lnTo>
                <a:lnTo>
                  <a:pt x="275966" y="111706"/>
                </a:lnTo>
                <a:close/>
              </a:path>
              <a:path w="384809" h="259080">
                <a:moveTo>
                  <a:pt x="204639" y="104586"/>
                </a:moveTo>
                <a:lnTo>
                  <a:pt x="185443" y="118259"/>
                </a:lnTo>
                <a:lnTo>
                  <a:pt x="208483" y="133101"/>
                </a:lnTo>
                <a:lnTo>
                  <a:pt x="227691" y="119441"/>
                </a:lnTo>
                <a:lnTo>
                  <a:pt x="204639" y="104586"/>
                </a:lnTo>
                <a:close/>
              </a:path>
              <a:path w="384809" h="259080">
                <a:moveTo>
                  <a:pt x="133325" y="97455"/>
                </a:moveTo>
                <a:lnTo>
                  <a:pt x="114117" y="111127"/>
                </a:lnTo>
                <a:lnTo>
                  <a:pt x="137157" y="125982"/>
                </a:lnTo>
                <a:lnTo>
                  <a:pt x="156365" y="112322"/>
                </a:lnTo>
                <a:lnTo>
                  <a:pt x="133325" y="97455"/>
                </a:lnTo>
                <a:close/>
              </a:path>
              <a:path w="384809" h="259080">
                <a:moveTo>
                  <a:pt x="61998" y="90335"/>
                </a:moveTo>
                <a:lnTo>
                  <a:pt x="42793" y="104008"/>
                </a:lnTo>
                <a:lnTo>
                  <a:pt x="65831" y="118850"/>
                </a:lnTo>
                <a:lnTo>
                  <a:pt x="85038" y="105190"/>
                </a:lnTo>
                <a:lnTo>
                  <a:pt x="61998" y="90335"/>
                </a:lnTo>
                <a:close/>
              </a:path>
              <a:path w="384809" h="259080">
                <a:moveTo>
                  <a:pt x="233172" y="83782"/>
                </a:moveTo>
                <a:lnTo>
                  <a:pt x="213976" y="97455"/>
                </a:lnTo>
                <a:lnTo>
                  <a:pt x="237016" y="112309"/>
                </a:lnTo>
                <a:lnTo>
                  <a:pt x="256224" y="98637"/>
                </a:lnTo>
                <a:lnTo>
                  <a:pt x="233172" y="83782"/>
                </a:lnTo>
                <a:close/>
              </a:path>
              <a:path w="384809" h="259080">
                <a:moveTo>
                  <a:pt x="161846" y="76650"/>
                </a:moveTo>
                <a:lnTo>
                  <a:pt x="142650" y="90323"/>
                </a:lnTo>
                <a:lnTo>
                  <a:pt x="165690" y="105178"/>
                </a:lnTo>
                <a:lnTo>
                  <a:pt x="184898" y="91518"/>
                </a:lnTo>
                <a:lnTo>
                  <a:pt x="161846" y="76650"/>
                </a:lnTo>
                <a:close/>
              </a:path>
              <a:path w="384809" h="259080">
                <a:moveTo>
                  <a:pt x="90520" y="69531"/>
                </a:moveTo>
                <a:lnTo>
                  <a:pt x="71324" y="83204"/>
                </a:lnTo>
                <a:lnTo>
                  <a:pt x="94363" y="98058"/>
                </a:lnTo>
                <a:lnTo>
                  <a:pt x="113571" y="84386"/>
                </a:lnTo>
                <a:lnTo>
                  <a:pt x="90520" y="69531"/>
                </a:lnTo>
                <a:close/>
              </a:path>
              <a:path w="384809" h="259080">
                <a:moveTo>
                  <a:pt x="19200" y="62399"/>
                </a:moveTo>
                <a:lnTo>
                  <a:pt x="0" y="76072"/>
                </a:lnTo>
                <a:lnTo>
                  <a:pt x="23038" y="90927"/>
                </a:lnTo>
                <a:lnTo>
                  <a:pt x="42243" y="77267"/>
                </a:lnTo>
                <a:lnTo>
                  <a:pt x="19200" y="62399"/>
                </a:lnTo>
                <a:close/>
              </a:path>
              <a:path w="384809" h="259080">
                <a:moveTo>
                  <a:pt x="190379" y="55859"/>
                </a:moveTo>
                <a:lnTo>
                  <a:pt x="171183" y="69531"/>
                </a:lnTo>
                <a:lnTo>
                  <a:pt x="194223" y="84373"/>
                </a:lnTo>
                <a:lnTo>
                  <a:pt x="213430" y="70714"/>
                </a:lnTo>
                <a:lnTo>
                  <a:pt x="190379" y="55859"/>
                </a:lnTo>
                <a:close/>
              </a:path>
              <a:path w="384809" h="259080">
                <a:moveTo>
                  <a:pt x="119052" y="48727"/>
                </a:moveTo>
                <a:lnTo>
                  <a:pt x="99856" y="62399"/>
                </a:lnTo>
                <a:lnTo>
                  <a:pt x="122896" y="77254"/>
                </a:lnTo>
                <a:lnTo>
                  <a:pt x="142104" y="63582"/>
                </a:lnTo>
                <a:lnTo>
                  <a:pt x="119052" y="48727"/>
                </a:lnTo>
                <a:close/>
              </a:path>
              <a:path w="384809" h="259080">
                <a:moveTo>
                  <a:pt x="47732" y="41595"/>
                </a:moveTo>
                <a:lnTo>
                  <a:pt x="28531" y="55268"/>
                </a:lnTo>
                <a:lnTo>
                  <a:pt x="51570" y="70122"/>
                </a:lnTo>
                <a:lnTo>
                  <a:pt x="70778" y="56463"/>
                </a:lnTo>
                <a:lnTo>
                  <a:pt x="47732" y="41595"/>
                </a:lnTo>
                <a:close/>
              </a:path>
              <a:path w="384809" h="259080">
                <a:moveTo>
                  <a:pt x="147585" y="27923"/>
                </a:moveTo>
                <a:lnTo>
                  <a:pt x="128389" y="41595"/>
                </a:lnTo>
                <a:lnTo>
                  <a:pt x="151429" y="56450"/>
                </a:lnTo>
                <a:lnTo>
                  <a:pt x="170625" y="42778"/>
                </a:lnTo>
                <a:lnTo>
                  <a:pt x="147585" y="27923"/>
                </a:lnTo>
                <a:close/>
              </a:path>
              <a:path w="384809" h="259080">
                <a:moveTo>
                  <a:pt x="76259" y="20804"/>
                </a:moveTo>
                <a:lnTo>
                  <a:pt x="57063" y="34476"/>
                </a:lnTo>
                <a:lnTo>
                  <a:pt x="80103" y="49318"/>
                </a:lnTo>
                <a:lnTo>
                  <a:pt x="99311" y="35658"/>
                </a:lnTo>
                <a:lnTo>
                  <a:pt x="76259" y="20804"/>
                </a:lnTo>
                <a:close/>
              </a:path>
              <a:path w="384809" h="259080">
                <a:moveTo>
                  <a:pt x="104792" y="0"/>
                </a:moveTo>
                <a:lnTo>
                  <a:pt x="85596" y="13672"/>
                </a:lnTo>
                <a:lnTo>
                  <a:pt x="108636" y="28514"/>
                </a:lnTo>
                <a:lnTo>
                  <a:pt x="127832" y="14854"/>
                </a:lnTo>
                <a:lnTo>
                  <a:pt x="1047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1" name="object 52"/>
          <p:cNvSpPr>
            <a:spLocks/>
          </p:cNvSpPr>
          <p:nvPr/>
        </p:nvSpPr>
        <p:spPr bwMode="auto">
          <a:xfrm>
            <a:off x="6710363" y="2305050"/>
            <a:ext cx="384175" cy="250825"/>
          </a:xfrm>
          <a:custGeom>
            <a:avLst/>
            <a:gdLst>
              <a:gd name="T0" fmla="*/ 108620 w 384809"/>
              <a:gd name="T1" fmla="*/ 14854 h 250825"/>
              <a:gd name="T2" fmla="*/ 108639 w 384809"/>
              <a:gd name="T3" fmla="*/ 20795 h 250825"/>
              <a:gd name="T4" fmla="*/ 128393 w 384809"/>
              <a:gd name="T5" fmla="*/ 33885 h 250825"/>
              <a:gd name="T6" fmla="*/ 170629 w 384809"/>
              <a:gd name="T7" fmla="*/ 29118 h 250825"/>
              <a:gd name="T8" fmla="*/ 171175 w 384809"/>
              <a:gd name="T9" fmla="*/ 55859 h 250825"/>
              <a:gd name="T10" fmla="*/ 213422 w 384809"/>
              <a:gd name="T11" fmla="*/ 57054 h 250825"/>
              <a:gd name="T12" fmla="*/ 213968 w 384809"/>
              <a:gd name="T13" fmla="*/ 83795 h 250825"/>
              <a:gd name="T14" fmla="*/ 256216 w 384809"/>
              <a:gd name="T15" fmla="*/ 84990 h 250825"/>
              <a:gd name="T16" fmla="*/ 256762 w 384809"/>
              <a:gd name="T17" fmla="*/ 111718 h 250825"/>
              <a:gd name="T18" fmla="*/ 299009 w 384809"/>
              <a:gd name="T19" fmla="*/ 112913 h 250825"/>
              <a:gd name="T20" fmla="*/ 299555 w 384809"/>
              <a:gd name="T21" fmla="*/ 139654 h 250825"/>
              <a:gd name="T22" fmla="*/ 341791 w 384809"/>
              <a:gd name="T23" fmla="*/ 140849 h 250825"/>
              <a:gd name="T24" fmla="*/ 342349 w 384809"/>
              <a:gd name="T25" fmla="*/ 167577 h 250825"/>
              <a:gd name="T26" fmla="*/ 384585 w 384809"/>
              <a:gd name="T27" fmla="*/ 168772 h 250825"/>
              <a:gd name="T28" fmla="*/ 80106 w 384809"/>
              <a:gd name="T29" fmla="*/ 41595 h 250825"/>
              <a:gd name="T30" fmla="*/ 57064 w 384809"/>
              <a:gd name="T31" fmla="*/ 20804 h 250825"/>
              <a:gd name="T32" fmla="*/ 99302 w 384809"/>
              <a:gd name="T33" fmla="*/ 27935 h 250825"/>
              <a:gd name="T34" fmla="*/ 122861 w 384809"/>
              <a:gd name="T35" fmla="*/ 69531 h 250825"/>
              <a:gd name="T36" fmla="*/ 122888 w 384809"/>
              <a:gd name="T37" fmla="*/ 63594 h 250825"/>
              <a:gd name="T38" fmla="*/ 142653 w 384809"/>
              <a:gd name="T39" fmla="*/ 82612 h 250825"/>
              <a:gd name="T40" fmla="*/ 165682 w 384809"/>
              <a:gd name="T41" fmla="*/ 91518 h 250825"/>
              <a:gd name="T42" fmla="*/ 256750 w 384809"/>
              <a:gd name="T43" fmla="*/ 235934 h 250825"/>
              <a:gd name="T44" fmla="*/ 279790 w 384809"/>
              <a:gd name="T45" fmla="*/ 244850 h 250825"/>
              <a:gd name="T46" fmla="*/ 285283 w 384809"/>
              <a:gd name="T47" fmla="*/ 215135 h 250825"/>
              <a:gd name="T48" fmla="*/ 308323 w 384809"/>
              <a:gd name="T49" fmla="*/ 224048 h 250825"/>
              <a:gd name="T50" fmla="*/ 213956 w 384809"/>
              <a:gd name="T51" fmla="*/ 202067 h 250825"/>
              <a:gd name="T52" fmla="*/ 237008 w 384809"/>
              <a:gd name="T53" fmla="*/ 222854 h 250825"/>
              <a:gd name="T54" fmla="*/ 256204 w 384809"/>
              <a:gd name="T55" fmla="*/ 203249 h 250825"/>
              <a:gd name="T56" fmla="*/ 313816 w 384809"/>
              <a:gd name="T57" fmla="*/ 188382 h 250825"/>
              <a:gd name="T58" fmla="*/ 356063 w 384809"/>
              <a:gd name="T59" fmla="*/ 189577 h 250825"/>
              <a:gd name="T60" fmla="*/ 242489 w 384809"/>
              <a:gd name="T61" fmla="*/ 181262 h 250825"/>
              <a:gd name="T62" fmla="*/ 284737 w 384809"/>
              <a:gd name="T63" fmla="*/ 182457 h 250825"/>
              <a:gd name="T64" fmla="*/ 85588 w 384809"/>
              <a:gd name="T65" fmla="*/ 118271 h 250825"/>
              <a:gd name="T66" fmla="*/ 213411 w 384809"/>
              <a:gd name="T67" fmla="*/ 175326 h 250825"/>
              <a:gd name="T68" fmla="*/ 271022 w 384809"/>
              <a:gd name="T69" fmla="*/ 160458 h 250825"/>
              <a:gd name="T70" fmla="*/ 313270 w 384809"/>
              <a:gd name="T71" fmla="*/ 161653 h 250825"/>
              <a:gd name="T72" fmla="*/ 199696 w 384809"/>
              <a:gd name="T73" fmla="*/ 153326 h 250825"/>
              <a:gd name="T74" fmla="*/ 241944 w 384809"/>
              <a:gd name="T75" fmla="*/ 154521 h 250825"/>
              <a:gd name="T76" fmla="*/ 228229 w 384809"/>
              <a:gd name="T77" fmla="*/ 132522 h 250825"/>
              <a:gd name="T78" fmla="*/ 270476 w 384809"/>
              <a:gd name="T79" fmla="*/ 133717 h 250825"/>
              <a:gd name="T80" fmla="*/ 179948 w 384809"/>
              <a:gd name="T81" fmla="*/ 140254 h 250825"/>
              <a:gd name="T82" fmla="*/ 179954 w 384809"/>
              <a:gd name="T83" fmla="*/ 146186 h 250825"/>
              <a:gd name="T84" fmla="*/ 185447 w 384809"/>
              <a:gd name="T85" fmla="*/ 110536 h 250825"/>
              <a:gd name="T86" fmla="*/ 227683 w 384809"/>
              <a:gd name="T87" fmla="*/ 105781 h 250825"/>
              <a:gd name="T88" fmla="*/ 114120 w 384809"/>
              <a:gd name="T89" fmla="*/ 97467 h 250825"/>
              <a:gd name="T90" fmla="*/ 156357 w 384809"/>
              <a:gd name="T91" fmla="*/ 98662 h 250825"/>
              <a:gd name="T92" fmla="*/ 51576 w 384809"/>
              <a:gd name="T93" fmla="*/ 62399 h 250825"/>
              <a:gd name="T94" fmla="*/ 28531 w 384809"/>
              <a:gd name="T95" fmla="*/ 41608 h 250825"/>
              <a:gd name="T96" fmla="*/ 70770 w 384809"/>
              <a:gd name="T97" fmla="*/ 42790 h 250825"/>
              <a:gd name="T98" fmla="*/ 94328 w 384809"/>
              <a:gd name="T99" fmla="*/ 84386 h 250825"/>
              <a:gd name="T100" fmla="*/ 94367 w 384809"/>
              <a:gd name="T101" fmla="*/ 90327 h 250825"/>
              <a:gd name="T102" fmla="*/ 3 w 384809"/>
              <a:gd name="T103" fmla="*/ 68361 h 250825"/>
              <a:gd name="T104" fmla="*/ 23032 w 384809"/>
              <a:gd name="T105" fmla="*/ 77267 h 250825"/>
              <a:gd name="T106" fmla="*/ 42792 w 384809"/>
              <a:gd name="T107" fmla="*/ 90348 h 250825"/>
              <a:gd name="T108" fmla="*/ 65834 w 384809"/>
              <a:gd name="T109" fmla="*/ 111131 h 250825"/>
              <a:gd name="T110" fmla="*/ 85030 w 384809"/>
              <a:gd name="T111" fmla="*/ 91530 h 25082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84809"/>
              <a:gd name="T169" fmla="*/ 0 h 250825"/>
              <a:gd name="T170" fmla="*/ 384809 w 384809"/>
              <a:gd name="T171" fmla="*/ 250825 h 25082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84809" h="250825">
                <a:moveTo>
                  <a:pt x="108639" y="20804"/>
                </a:moveTo>
                <a:close/>
              </a:path>
              <a:path w="384809" h="250825">
                <a:moveTo>
                  <a:pt x="85599" y="0"/>
                </a:moveTo>
                <a:lnTo>
                  <a:pt x="85599" y="5949"/>
                </a:lnTo>
                <a:lnTo>
                  <a:pt x="108620" y="20804"/>
                </a:lnTo>
                <a:lnTo>
                  <a:pt x="108620" y="14854"/>
                </a:lnTo>
                <a:lnTo>
                  <a:pt x="85599" y="0"/>
                </a:lnTo>
                <a:close/>
              </a:path>
              <a:path w="384809" h="250825">
                <a:moveTo>
                  <a:pt x="108639" y="20795"/>
                </a:moveTo>
                <a:close/>
              </a:path>
              <a:path w="384809" h="250825">
                <a:moveTo>
                  <a:pt x="127835" y="1194"/>
                </a:moveTo>
                <a:lnTo>
                  <a:pt x="108628" y="14854"/>
                </a:lnTo>
                <a:lnTo>
                  <a:pt x="108639" y="20795"/>
                </a:lnTo>
                <a:lnTo>
                  <a:pt x="127835" y="7131"/>
                </a:lnTo>
                <a:lnTo>
                  <a:pt x="127835" y="1194"/>
                </a:lnTo>
                <a:close/>
              </a:path>
              <a:path w="384809" h="250825">
                <a:moveTo>
                  <a:pt x="151433" y="48727"/>
                </a:moveTo>
                <a:close/>
              </a:path>
              <a:path w="384809" h="250825">
                <a:moveTo>
                  <a:pt x="128381" y="27935"/>
                </a:moveTo>
                <a:lnTo>
                  <a:pt x="128393" y="33885"/>
                </a:lnTo>
                <a:lnTo>
                  <a:pt x="151394" y="48727"/>
                </a:lnTo>
                <a:lnTo>
                  <a:pt x="151413" y="42790"/>
                </a:lnTo>
                <a:lnTo>
                  <a:pt x="128381" y="27935"/>
                </a:lnTo>
                <a:close/>
              </a:path>
              <a:path w="384809" h="250825">
                <a:moveTo>
                  <a:pt x="151433" y="48719"/>
                </a:moveTo>
                <a:close/>
              </a:path>
              <a:path w="384809" h="250825">
                <a:moveTo>
                  <a:pt x="170629" y="29118"/>
                </a:moveTo>
                <a:lnTo>
                  <a:pt x="151421" y="42790"/>
                </a:lnTo>
                <a:lnTo>
                  <a:pt x="151433" y="48719"/>
                </a:lnTo>
                <a:lnTo>
                  <a:pt x="170617" y="35067"/>
                </a:lnTo>
                <a:lnTo>
                  <a:pt x="170629" y="29118"/>
                </a:lnTo>
                <a:close/>
              </a:path>
              <a:path w="384809" h="250825">
                <a:moveTo>
                  <a:pt x="171175" y="55859"/>
                </a:moveTo>
                <a:lnTo>
                  <a:pt x="171186" y="61808"/>
                </a:lnTo>
                <a:lnTo>
                  <a:pt x="194215" y="76655"/>
                </a:lnTo>
                <a:lnTo>
                  <a:pt x="194207" y="70714"/>
                </a:lnTo>
                <a:lnTo>
                  <a:pt x="171175" y="55859"/>
                </a:lnTo>
                <a:close/>
              </a:path>
              <a:path w="384809" h="250825">
                <a:moveTo>
                  <a:pt x="213422" y="57054"/>
                </a:moveTo>
                <a:lnTo>
                  <a:pt x="194215" y="70714"/>
                </a:lnTo>
                <a:lnTo>
                  <a:pt x="194226" y="76655"/>
                </a:lnTo>
                <a:lnTo>
                  <a:pt x="213411" y="62991"/>
                </a:lnTo>
                <a:lnTo>
                  <a:pt x="213422" y="57054"/>
                </a:lnTo>
                <a:close/>
              </a:path>
              <a:path w="384809" h="250825">
                <a:moveTo>
                  <a:pt x="213968" y="83795"/>
                </a:moveTo>
                <a:lnTo>
                  <a:pt x="213968" y="89744"/>
                </a:lnTo>
                <a:lnTo>
                  <a:pt x="237008" y="104599"/>
                </a:lnTo>
                <a:lnTo>
                  <a:pt x="236989" y="98649"/>
                </a:lnTo>
                <a:lnTo>
                  <a:pt x="213968" y="83795"/>
                </a:lnTo>
                <a:close/>
              </a:path>
              <a:path w="384809" h="250825">
                <a:moveTo>
                  <a:pt x="256216" y="84990"/>
                </a:moveTo>
                <a:lnTo>
                  <a:pt x="237008" y="98649"/>
                </a:lnTo>
                <a:lnTo>
                  <a:pt x="237008" y="104586"/>
                </a:lnTo>
                <a:lnTo>
                  <a:pt x="256204" y="90927"/>
                </a:lnTo>
                <a:lnTo>
                  <a:pt x="256216" y="84990"/>
                </a:lnTo>
                <a:close/>
              </a:path>
              <a:path w="384809" h="250825">
                <a:moveTo>
                  <a:pt x="256762" y="111718"/>
                </a:moveTo>
                <a:lnTo>
                  <a:pt x="256762" y="117668"/>
                </a:lnTo>
                <a:lnTo>
                  <a:pt x="279802" y="132522"/>
                </a:lnTo>
                <a:lnTo>
                  <a:pt x="279802" y="126585"/>
                </a:lnTo>
                <a:lnTo>
                  <a:pt x="256762" y="111718"/>
                </a:lnTo>
                <a:close/>
              </a:path>
              <a:path w="384809" h="250825">
                <a:moveTo>
                  <a:pt x="299009" y="112913"/>
                </a:moveTo>
                <a:lnTo>
                  <a:pt x="279802" y="126585"/>
                </a:lnTo>
                <a:lnTo>
                  <a:pt x="279802" y="132522"/>
                </a:lnTo>
                <a:lnTo>
                  <a:pt x="298998" y="118862"/>
                </a:lnTo>
                <a:lnTo>
                  <a:pt x="299009" y="112913"/>
                </a:lnTo>
                <a:close/>
              </a:path>
              <a:path w="384809" h="250825">
                <a:moveTo>
                  <a:pt x="299555" y="139654"/>
                </a:moveTo>
                <a:lnTo>
                  <a:pt x="299555" y="145604"/>
                </a:lnTo>
                <a:lnTo>
                  <a:pt x="322595" y="160471"/>
                </a:lnTo>
                <a:lnTo>
                  <a:pt x="322576" y="154509"/>
                </a:lnTo>
                <a:lnTo>
                  <a:pt x="299555" y="139654"/>
                </a:lnTo>
                <a:close/>
              </a:path>
              <a:path w="384809" h="250825">
                <a:moveTo>
                  <a:pt x="341791" y="140849"/>
                </a:moveTo>
                <a:lnTo>
                  <a:pt x="322595" y="154509"/>
                </a:lnTo>
                <a:lnTo>
                  <a:pt x="322595" y="160458"/>
                </a:lnTo>
                <a:lnTo>
                  <a:pt x="341791" y="146786"/>
                </a:lnTo>
                <a:lnTo>
                  <a:pt x="341791" y="140849"/>
                </a:lnTo>
                <a:close/>
              </a:path>
              <a:path w="384809" h="250825">
                <a:moveTo>
                  <a:pt x="342349" y="167577"/>
                </a:moveTo>
                <a:lnTo>
                  <a:pt x="342349" y="173527"/>
                </a:lnTo>
                <a:lnTo>
                  <a:pt x="365389" y="188382"/>
                </a:lnTo>
                <a:lnTo>
                  <a:pt x="365389" y="182445"/>
                </a:lnTo>
                <a:lnTo>
                  <a:pt x="342349" y="167577"/>
                </a:lnTo>
                <a:close/>
              </a:path>
              <a:path w="384809" h="250825">
                <a:moveTo>
                  <a:pt x="384585" y="168772"/>
                </a:moveTo>
                <a:lnTo>
                  <a:pt x="365389" y="182445"/>
                </a:lnTo>
                <a:lnTo>
                  <a:pt x="365389" y="188382"/>
                </a:lnTo>
                <a:lnTo>
                  <a:pt x="384585" y="174722"/>
                </a:lnTo>
                <a:lnTo>
                  <a:pt x="384585" y="168772"/>
                </a:lnTo>
                <a:close/>
              </a:path>
              <a:path w="384809" h="250825">
                <a:moveTo>
                  <a:pt x="80106" y="41595"/>
                </a:moveTo>
                <a:close/>
              </a:path>
              <a:path w="384809" h="250825">
                <a:moveTo>
                  <a:pt x="57064" y="20804"/>
                </a:moveTo>
                <a:lnTo>
                  <a:pt x="57066" y="26753"/>
                </a:lnTo>
                <a:lnTo>
                  <a:pt x="80087" y="41595"/>
                </a:lnTo>
                <a:lnTo>
                  <a:pt x="80087" y="35658"/>
                </a:lnTo>
                <a:lnTo>
                  <a:pt x="57064" y="20804"/>
                </a:lnTo>
                <a:close/>
              </a:path>
              <a:path w="384809" h="250825">
                <a:moveTo>
                  <a:pt x="80106" y="41587"/>
                </a:moveTo>
                <a:close/>
              </a:path>
              <a:path w="384809" h="250825">
                <a:moveTo>
                  <a:pt x="99302" y="21999"/>
                </a:moveTo>
                <a:lnTo>
                  <a:pt x="80095" y="35658"/>
                </a:lnTo>
                <a:lnTo>
                  <a:pt x="80106" y="41587"/>
                </a:lnTo>
                <a:lnTo>
                  <a:pt x="99302" y="27935"/>
                </a:lnTo>
                <a:lnTo>
                  <a:pt x="99302" y="21999"/>
                </a:lnTo>
                <a:close/>
              </a:path>
              <a:path w="384809" h="250825">
                <a:moveTo>
                  <a:pt x="122900" y="69531"/>
                </a:moveTo>
                <a:close/>
              </a:path>
              <a:path w="384809" h="250825">
                <a:moveTo>
                  <a:pt x="99860" y="48740"/>
                </a:moveTo>
                <a:lnTo>
                  <a:pt x="99860" y="54689"/>
                </a:lnTo>
                <a:lnTo>
                  <a:pt x="122861" y="69531"/>
                </a:lnTo>
                <a:lnTo>
                  <a:pt x="122880" y="63594"/>
                </a:lnTo>
                <a:lnTo>
                  <a:pt x="99860" y="48740"/>
                </a:lnTo>
                <a:close/>
              </a:path>
              <a:path w="384809" h="250825">
                <a:moveTo>
                  <a:pt x="122900" y="69523"/>
                </a:moveTo>
                <a:close/>
              </a:path>
              <a:path w="384809" h="250825">
                <a:moveTo>
                  <a:pt x="142096" y="49922"/>
                </a:moveTo>
                <a:lnTo>
                  <a:pt x="122888" y="63594"/>
                </a:lnTo>
                <a:lnTo>
                  <a:pt x="122900" y="69523"/>
                </a:lnTo>
                <a:lnTo>
                  <a:pt x="142096" y="55871"/>
                </a:lnTo>
                <a:lnTo>
                  <a:pt x="142096" y="49922"/>
                </a:lnTo>
                <a:close/>
              </a:path>
              <a:path w="384809" h="250825">
                <a:moveTo>
                  <a:pt x="142642" y="76663"/>
                </a:moveTo>
                <a:lnTo>
                  <a:pt x="142653" y="82612"/>
                </a:lnTo>
                <a:lnTo>
                  <a:pt x="165682" y="97460"/>
                </a:lnTo>
                <a:lnTo>
                  <a:pt x="165674" y="91518"/>
                </a:lnTo>
                <a:lnTo>
                  <a:pt x="142642" y="76663"/>
                </a:lnTo>
                <a:close/>
              </a:path>
              <a:path w="384809" h="250825">
                <a:moveTo>
                  <a:pt x="184889" y="77858"/>
                </a:moveTo>
                <a:lnTo>
                  <a:pt x="165682" y="91518"/>
                </a:lnTo>
                <a:lnTo>
                  <a:pt x="165693" y="97459"/>
                </a:lnTo>
                <a:lnTo>
                  <a:pt x="184889" y="83795"/>
                </a:lnTo>
                <a:lnTo>
                  <a:pt x="184889" y="77858"/>
                </a:lnTo>
                <a:close/>
              </a:path>
              <a:path w="384809" h="250825">
                <a:moveTo>
                  <a:pt x="256750" y="229986"/>
                </a:moveTo>
                <a:lnTo>
                  <a:pt x="256750" y="235934"/>
                </a:lnTo>
                <a:lnTo>
                  <a:pt x="279790" y="250794"/>
                </a:lnTo>
                <a:lnTo>
                  <a:pt x="279786" y="244850"/>
                </a:lnTo>
                <a:lnTo>
                  <a:pt x="256750" y="229986"/>
                </a:lnTo>
                <a:close/>
              </a:path>
              <a:path w="384809" h="250825">
                <a:moveTo>
                  <a:pt x="298998" y="231186"/>
                </a:moveTo>
                <a:lnTo>
                  <a:pt x="279790" y="244850"/>
                </a:lnTo>
                <a:lnTo>
                  <a:pt x="279790" y="250794"/>
                </a:lnTo>
                <a:lnTo>
                  <a:pt x="298998" y="237127"/>
                </a:lnTo>
                <a:lnTo>
                  <a:pt x="298998" y="231186"/>
                </a:lnTo>
                <a:close/>
              </a:path>
              <a:path w="384809" h="250825">
                <a:moveTo>
                  <a:pt x="285283" y="209186"/>
                </a:moveTo>
                <a:lnTo>
                  <a:pt x="285283" y="215135"/>
                </a:lnTo>
                <a:lnTo>
                  <a:pt x="308323" y="229991"/>
                </a:lnTo>
                <a:lnTo>
                  <a:pt x="308319" y="224048"/>
                </a:lnTo>
                <a:lnTo>
                  <a:pt x="285283" y="209186"/>
                </a:lnTo>
                <a:close/>
              </a:path>
              <a:path w="384809" h="250825">
                <a:moveTo>
                  <a:pt x="327531" y="210381"/>
                </a:moveTo>
                <a:lnTo>
                  <a:pt x="308323" y="224048"/>
                </a:lnTo>
                <a:lnTo>
                  <a:pt x="308323" y="229991"/>
                </a:lnTo>
                <a:lnTo>
                  <a:pt x="327531" y="216330"/>
                </a:lnTo>
                <a:lnTo>
                  <a:pt x="327531" y="210381"/>
                </a:lnTo>
                <a:close/>
              </a:path>
              <a:path w="384809" h="250825">
                <a:moveTo>
                  <a:pt x="237008" y="222862"/>
                </a:moveTo>
                <a:close/>
              </a:path>
              <a:path w="384809" h="250825">
                <a:moveTo>
                  <a:pt x="213956" y="202067"/>
                </a:moveTo>
                <a:lnTo>
                  <a:pt x="213956" y="208016"/>
                </a:lnTo>
                <a:lnTo>
                  <a:pt x="236989" y="222862"/>
                </a:lnTo>
                <a:lnTo>
                  <a:pt x="236989" y="216921"/>
                </a:lnTo>
                <a:lnTo>
                  <a:pt x="213956" y="202067"/>
                </a:lnTo>
                <a:close/>
              </a:path>
              <a:path w="384809" h="250825">
                <a:moveTo>
                  <a:pt x="237008" y="222854"/>
                </a:moveTo>
                <a:close/>
              </a:path>
              <a:path w="384809" h="250825">
                <a:moveTo>
                  <a:pt x="256204" y="203249"/>
                </a:moveTo>
                <a:lnTo>
                  <a:pt x="236996" y="216921"/>
                </a:lnTo>
                <a:lnTo>
                  <a:pt x="237008" y="222854"/>
                </a:lnTo>
                <a:lnTo>
                  <a:pt x="256204" y="209198"/>
                </a:lnTo>
                <a:lnTo>
                  <a:pt x="256204" y="203249"/>
                </a:lnTo>
                <a:close/>
              </a:path>
              <a:path w="384809" h="250825">
                <a:moveTo>
                  <a:pt x="313816" y="188382"/>
                </a:moveTo>
                <a:lnTo>
                  <a:pt x="313816" y="194331"/>
                </a:lnTo>
                <a:lnTo>
                  <a:pt x="336856" y="209186"/>
                </a:lnTo>
                <a:lnTo>
                  <a:pt x="336856" y="203249"/>
                </a:lnTo>
                <a:lnTo>
                  <a:pt x="313816" y="188382"/>
                </a:lnTo>
                <a:close/>
              </a:path>
              <a:path w="384809" h="250825">
                <a:moveTo>
                  <a:pt x="356063" y="189577"/>
                </a:moveTo>
                <a:lnTo>
                  <a:pt x="336856" y="203249"/>
                </a:lnTo>
                <a:lnTo>
                  <a:pt x="336856" y="209186"/>
                </a:lnTo>
                <a:lnTo>
                  <a:pt x="356063" y="195526"/>
                </a:lnTo>
                <a:lnTo>
                  <a:pt x="356063" y="189577"/>
                </a:lnTo>
                <a:close/>
              </a:path>
              <a:path w="384809" h="250825">
                <a:moveTo>
                  <a:pt x="242489" y="181262"/>
                </a:moveTo>
                <a:lnTo>
                  <a:pt x="242489" y="187212"/>
                </a:lnTo>
                <a:lnTo>
                  <a:pt x="265529" y="202067"/>
                </a:lnTo>
                <a:lnTo>
                  <a:pt x="265510" y="196117"/>
                </a:lnTo>
                <a:lnTo>
                  <a:pt x="242489" y="181262"/>
                </a:lnTo>
                <a:close/>
              </a:path>
              <a:path w="384809" h="250825">
                <a:moveTo>
                  <a:pt x="284737" y="182457"/>
                </a:moveTo>
                <a:lnTo>
                  <a:pt x="265529" y="196117"/>
                </a:lnTo>
                <a:lnTo>
                  <a:pt x="265529" y="202054"/>
                </a:lnTo>
                <a:lnTo>
                  <a:pt x="284737" y="188394"/>
                </a:lnTo>
                <a:lnTo>
                  <a:pt x="284737" y="182457"/>
                </a:lnTo>
                <a:close/>
              </a:path>
              <a:path w="384809" h="250825">
                <a:moveTo>
                  <a:pt x="85588" y="118271"/>
                </a:moveTo>
                <a:lnTo>
                  <a:pt x="85588" y="124221"/>
                </a:lnTo>
                <a:lnTo>
                  <a:pt x="194203" y="194927"/>
                </a:lnTo>
                <a:lnTo>
                  <a:pt x="194195" y="188985"/>
                </a:lnTo>
                <a:lnTo>
                  <a:pt x="85588" y="118271"/>
                </a:lnTo>
                <a:close/>
              </a:path>
              <a:path w="384809" h="250825">
                <a:moveTo>
                  <a:pt x="213411" y="175326"/>
                </a:moveTo>
                <a:lnTo>
                  <a:pt x="194203" y="188985"/>
                </a:lnTo>
                <a:lnTo>
                  <a:pt x="194215" y="194927"/>
                </a:lnTo>
                <a:lnTo>
                  <a:pt x="213393" y="181275"/>
                </a:lnTo>
                <a:lnTo>
                  <a:pt x="213411" y="175326"/>
                </a:lnTo>
                <a:close/>
              </a:path>
              <a:path w="384809" h="250825">
                <a:moveTo>
                  <a:pt x="271022" y="160458"/>
                </a:moveTo>
                <a:lnTo>
                  <a:pt x="271022" y="166408"/>
                </a:lnTo>
                <a:lnTo>
                  <a:pt x="294062" y="181275"/>
                </a:lnTo>
                <a:lnTo>
                  <a:pt x="294043" y="175313"/>
                </a:lnTo>
                <a:lnTo>
                  <a:pt x="271022" y="160458"/>
                </a:lnTo>
                <a:close/>
              </a:path>
              <a:path w="384809" h="250825">
                <a:moveTo>
                  <a:pt x="313270" y="161653"/>
                </a:moveTo>
                <a:lnTo>
                  <a:pt x="294062" y="175313"/>
                </a:lnTo>
                <a:lnTo>
                  <a:pt x="294062" y="181262"/>
                </a:lnTo>
                <a:lnTo>
                  <a:pt x="313270" y="167590"/>
                </a:lnTo>
                <a:lnTo>
                  <a:pt x="313270" y="161653"/>
                </a:lnTo>
                <a:close/>
              </a:path>
              <a:path w="384809" h="250825">
                <a:moveTo>
                  <a:pt x="199696" y="153326"/>
                </a:moveTo>
                <a:lnTo>
                  <a:pt x="199696" y="159276"/>
                </a:lnTo>
                <a:lnTo>
                  <a:pt x="222736" y="174123"/>
                </a:lnTo>
                <a:lnTo>
                  <a:pt x="222728" y="168181"/>
                </a:lnTo>
                <a:lnTo>
                  <a:pt x="199696" y="153326"/>
                </a:lnTo>
                <a:close/>
              </a:path>
              <a:path w="384809" h="250825">
                <a:moveTo>
                  <a:pt x="241944" y="154521"/>
                </a:moveTo>
                <a:lnTo>
                  <a:pt x="222736" y="168181"/>
                </a:lnTo>
                <a:lnTo>
                  <a:pt x="222747" y="174122"/>
                </a:lnTo>
                <a:lnTo>
                  <a:pt x="241944" y="160458"/>
                </a:lnTo>
                <a:lnTo>
                  <a:pt x="241944" y="154521"/>
                </a:lnTo>
                <a:close/>
              </a:path>
              <a:path w="384809" h="250825">
                <a:moveTo>
                  <a:pt x="228229" y="132522"/>
                </a:moveTo>
                <a:lnTo>
                  <a:pt x="228229" y="138472"/>
                </a:lnTo>
                <a:lnTo>
                  <a:pt x="251269" y="153326"/>
                </a:lnTo>
                <a:lnTo>
                  <a:pt x="251249" y="147377"/>
                </a:lnTo>
                <a:lnTo>
                  <a:pt x="228229" y="132522"/>
                </a:lnTo>
                <a:close/>
              </a:path>
              <a:path w="384809" h="250825">
                <a:moveTo>
                  <a:pt x="270476" y="133717"/>
                </a:moveTo>
                <a:lnTo>
                  <a:pt x="251269" y="147377"/>
                </a:lnTo>
                <a:lnTo>
                  <a:pt x="251269" y="153326"/>
                </a:lnTo>
                <a:lnTo>
                  <a:pt x="270476" y="139654"/>
                </a:lnTo>
                <a:lnTo>
                  <a:pt x="270476" y="133717"/>
                </a:lnTo>
                <a:close/>
              </a:path>
              <a:path w="384809" h="250825">
                <a:moveTo>
                  <a:pt x="179954" y="146195"/>
                </a:moveTo>
                <a:close/>
              </a:path>
              <a:path w="384809" h="250825">
                <a:moveTo>
                  <a:pt x="156902" y="125391"/>
                </a:moveTo>
                <a:lnTo>
                  <a:pt x="156914" y="131340"/>
                </a:lnTo>
                <a:lnTo>
                  <a:pt x="179934" y="146195"/>
                </a:lnTo>
                <a:lnTo>
                  <a:pt x="179948" y="140254"/>
                </a:lnTo>
                <a:lnTo>
                  <a:pt x="156902" y="125391"/>
                </a:lnTo>
                <a:close/>
              </a:path>
              <a:path w="384809" h="250825">
                <a:moveTo>
                  <a:pt x="179954" y="146186"/>
                </a:moveTo>
                <a:close/>
              </a:path>
              <a:path w="384809" h="250825">
                <a:moveTo>
                  <a:pt x="199150" y="126585"/>
                </a:moveTo>
                <a:lnTo>
                  <a:pt x="179948" y="140254"/>
                </a:lnTo>
                <a:lnTo>
                  <a:pt x="179954" y="146186"/>
                </a:lnTo>
                <a:lnTo>
                  <a:pt x="199150" y="132535"/>
                </a:lnTo>
                <a:lnTo>
                  <a:pt x="199150" y="126585"/>
                </a:lnTo>
                <a:close/>
              </a:path>
              <a:path w="384809" h="250825">
                <a:moveTo>
                  <a:pt x="208487" y="125391"/>
                </a:moveTo>
                <a:close/>
              </a:path>
              <a:path w="384809" h="250825">
                <a:moveTo>
                  <a:pt x="185435" y="104599"/>
                </a:moveTo>
                <a:lnTo>
                  <a:pt x="185447" y="110536"/>
                </a:lnTo>
                <a:lnTo>
                  <a:pt x="208467" y="125391"/>
                </a:lnTo>
                <a:lnTo>
                  <a:pt x="208467" y="119454"/>
                </a:lnTo>
                <a:lnTo>
                  <a:pt x="185435" y="104599"/>
                </a:lnTo>
                <a:close/>
              </a:path>
              <a:path w="384809" h="250825">
                <a:moveTo>
                  <a:pt x="208487" y="125382"/>
                </a:moveTo>
                <a:close/>
              </a:path>
              <a:path w="384809" h="250825">
                <a:moveTo>
                  <a:pt x="227683" y="105781"/>
                </a:moveTo>
                <a:lnTo>
                  <a:pt x="208475" y="119454"/>
                </a:lnTo>
                <a:lnTo>
                  <a:pt x="208487" y="125382"/>
                </a:lnTo>
                <a:lnTo>
                  <a:pt x="227683" y="111731"/>
                </a:lnTo>
                <a:lnTo>
                  <a:pt x="227683" y="105781"/>
                </a:lnTo>
                <a:close/>
              </a:path>
              <a:path w="384809" h="250825">
                <a:moveTo>
                  <a:pt x="114120" y="97467"/>
                </a:moveTo>
                <a:lnTo>
                  <a:pt x="114120" y="103417"/>
                </a:lnTo>
                <a:lnTo>
                  <a:pt x="137149" y="118264"/>
                </a:lnTo>
                <a:lnTo>
                  <a:pt x="137141" y="112322"/>
                </a:lnTo>
                <a:lnTo>
                  <a:pt x="114120" y="97467"/>
                </a:lnTo>
                <a:close/>
              </a:path>
              <a:path w="384809" h="250825">
                <a:moveTo>
                  <a:pt x="156357" y="98662"/>
                </a:moveTo>
                <a:lnTo>
                  <a:pt x="137149" y="112322"/>
                </a:lnTo>
                <a:lnTo>
                  <a:pt x="137160" y="118263"/>
                </a:lnTo>
                <a:lnTo>
                  <a:pt x="156357" y="104599"/>
                </a:lnTo>
                <a:lnTo>
                  <a:pt x="156357" y="98662"/>
                </a:lnTo>
                <a:close/>
              </a:path>
              <a:path w="384809" h="250825">
                <a:moveTo>
                  <a:pt x="51576" y="62399"/>
                </a:moveTo>
                <a:close/>
              </a:path>
              <a:path w="384809" h="250825">
                <a:moveTo>
                  <a:pt x="28531" y="41608"/>
                </a:moveTo>
                <a:lnTo>
                  <a:pt x="28535" y="47557"/>
                </a:lnTo>
                <a:lnTo>
                  <a:pt x="51556" y="62399"/>
                </a:lnTo>
                <a:lnTo>
                  <a:pt x="51555" y="56463"/>
                </a:lnTo>
                <a:lnTo>
                  <a:pt x="28531" y="41608"/>
                </a:lnTo>
                <a:close/>
              </a:path>
              <a:path w="384809" h="250825">
                <a:moveTo>
                  <a:pt x="70770" y="42790"/>
                </a:moveTo>
                <a:lnTo>
                  <a:pt x="51564" y="56463"/>
                </a:lnTo>
                <a:lnTo>
                  <a:pt x="51576" y="62391"/>
                </a:lnTo>
                <a:lnTo>
                  <a:pt x="70770" y="48740"/>
                </a:lnTo>
                <a:lnTo>
                  <a:pt x="70770" y="42790"/>
                </a:lnTo>
                <a:close/>
              </a:path>
              <a:path w="384809" h="250825">
                <a:moveTo>
                  <a:pt x="94367" y="90335"/>
                </a:moveTo>
                <a:close/>
              </a:path>
              <a:path w="384809" h="250825">
                <a:moveTo>
                  <a:pt x="71327" y="69544"/>
                </a:moveTo>
                <a:lnTo>
                  <a:pt x="71327" y="75493"/>
                </a:lnTo>
                <a:lnTo>
                  <a:pt x="94347" y="90335"/>
                </a:lnTo>
                <a:lnTo>
                  <a:pt x="94328" y="84386"/>
                </a:lnTo>
                <a:lnTo>
                  <a:pt x="71327" y="69544"/>
                </a:lnTo>
                <a:close/>
              </a:path>
              <a:path w="384809" h="250825">
                <a:moveTo>
                  <a:pt x="94367" y="90327"/>
                </a:moveTo>
                <a:close/>
              </a:path>
              <a:path w="384809" h="250825">
                <a:moveTo>
                  <a:pt x="113563" y="70726"/>
                </a:moveTo>
                <a:lnTo>
                  <a:pt x="94355" y="84386"/>
                </a:lnTo>
                <a:lnTo>
                  <a:pt x="94367" y="90327"/>
                </a:lnTo>
                <a:lnTo>
                  <a:pt x="113563" y="76663"/>
                </a:lnTo>
                <a:lnTo>
                  <a:pt x="113563" y="70726"/>
                </a:lnTo>
                <a:close/>
              </a:path>
              <a:path w="384809" h="250825">
                <a:moveTo>
                  <a:pt x="23044" y="83204"/>
                </a:moveTo>
                <a:close/>
              </a:path>
              <a:path w="384809" h="250825">
                <a:moveTo>
                  <a:pt x="0" y="62412"/>
                </a:moveTo>
                <a:lnTo>
                  <a:pt x="3" y="68361"/>
                </a:lnTo>
                <a:lnTo>
                  <a:pt x="23025" y="83204"/>
                </a:lnTo>
                <a:lnTo>
                  <a:pt x="23023" y="77267"/>
                </a:lnTo>
                <a:lnTo>
                  <a:pt x="0" y="62412"/>
                </a:lnTo>
                <a:close/>
              </a:path>
              <a:path w="384809" h="250825">
                <a:moveTo>
                  <a:pt x="42236" y="63594"/>
                </a:moveTo>
                <a:lnTo>
                  <a:pt x="23032" y="77267"/>
                </a:lnTo>
                <a:lnTo>
                  <a:pt x="23044" y="83195"/>
                </a:lnTo>
                <a:lnTo>
                  <a:pt x="42234" y="69544"/>
                </a:lnTo>
                <a:lnTo>
                  <a:pt x="42236" y="63594"/>
                </a:lnTo>
                <a:close/>
              </a:path>
              <a:path w="384809" h="250825">
                <a:moveTo>
                  <a:pt x="65834" y="111140"/>
                </a:moveTo>
                <a:close/>
              </a:path>
              <a:path w="384809" h="250825">
                <a:moveTo>
                  <a:pt x="42792" y="90348"/>
                </a:moveTo>
                <a:lnTo>
                  <a:pt x="42794" y="96297"/>
                </a:lnTo>
                <a:lnTo>
                  <a:pt x="65815" y="111140"/>
                </a:lnTo>
                <a:lnTo>
                  <a:pt x="65795" y="105190"/>
                </a:lnTo>
                <a:lnTo>
                  <a:pt x="42792" y="90348"/>
                </a:lnTo>
                <a:close/>
              </a:path>
              <a:path w="384809" h="250825">
                <a:moveTo>
                  <a:pt x="65834" y="111131"/>
                </a:moveTo>
                <a:close/>
              </a:path>
              <a:path w="384809" h="250825">
                <a:moveTo>
                  <a:pt x="85030" y="91530"/>
                </a:moveTo>
                <a:lnTo>
                  <a:pt x="65823" y="105190"/>
                </a:lnTo>
                <a:lnTo>
                  <a:pt x="65834" y="111131"/>
                </a:lnTo>
                <a:lnTo>
                  <a:pt x="85030" y="97467"/>
                </a:lnTo>
                <a:lnTo>
                  <a:pt x="85030" y="91530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2" name="object 53"/>
          <p:cNvSpPr>
            <a:spLocks/>
          </p:cNvSpPr>
          <p:nvPr/>
        </p:nvSpPr>
        <p:spPr bwMode="auto">
          <a:xfrm>
            <a:off x="7431088" y="2162175"/>
            <a:ext cx="36512" cy="96838"/>
          </a:xfrm>
          <a:custGeom>
            <a:avLst/>
            <a:gdLst>
              <a:gd name="T0" fmla="*/ 36464 w 36829"/>
              <a:gd name="T1" fmla="*/ 0 h 97155"/>
              <a:gd name="T2" fmla="*/ 19858 w 36829"/>
              <a:gd name="T3" fmla="*/ 11332 h 97155"/>
              <a:gd name="T4" fmla="*/ 19858 w 36829"/>
              <a:gd name="T5" fmla="*/ 85518 h 97155"/>
              <a:gd name="T6" fmla="*/ 36464 w 36829"/>
              <a:gd name="T7" fmla="*/ 74185 h 97155"/>
              <a:gd name="T8" fmla="*/ 36464 w 36829"/>
              <a:gd name="T9" fmla="*/ 0 h 97155"/>
              <a:gd name="T10" fmla="*/ 9209 w 36829"/>
              <a:gd name="T11" fmla="*/ 17143 h 97155"/>
              <a:gd name="T12" fmla="*/ 0 w 36829"/>
              <a:gd name="T13" fmla="*/ 22955 h 97155"/>
              <a:gd name="T14" fmla="*/ 0 w 36829"/>
              <a:gd name="T15" fmla="*/ 97140 h 97155"/>
              <a:gd name="T16" fmla="*/ 9209 w 36829"/>
              <a:gd name="T17" fmla="*/ 91329 h 97155"/>
              <a:gd name="T18" fmla="*/ 9209 w 36829"/>
              <a:gd name="T19" fmla="*/ 17143 h 97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829"/>
              <a:gd name="T31" fmla="*/ 0 h 97155"/>
              <a:gd name="T32" fmla="*/ 36829 w 36829"/>
              <a:gd name="T33" fmla="*/ 97155 h 9715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829" h="97155">
                <a:moveTo>
                  <a:pt x="36464" y="0"/>
                </a:moveTo>
                <a:lnTo>
                  <a:pt x="19858" y="11332"/>
                </a:lnTo>
                <a:lnTo>
                  <a:pt x="19858" y="85518"/>
                </a:lnTo>
                <a:lnTo>
                  <a:pt x="36464" y="74185"/>
                </a:lnTo>
                <a:lnTo>
                  <a:pt x="36464" y="0"/>
                </a:lnTo>
                <a:close/>
              </a:path>
              <a:path w="36829" h="97155">
                <a:moveTo>
                  <a:pt x="9209" y="17143"/>
                </a:moveTo>
                <a:lnTo>
                  <a:pt x="0" y="22955"/>
                </a:lnTo>
                <a:lnTo>
                  <a:pt x="0" y="97140"/>
                </a:lnTo>
                <a:lnTo>
                  <a:pt x="9209" y="91329"/>
                </a:lnTo>
                <a:lnTo>
                  <a:pt x="9209" y="17143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3" name="object 54"/>
          <p:cNvSpPr>
            <a:spLocks/>
          </p:cNvSpPr>
          <p:nvPr/>
        </p:nvSpPr>
        <p:spPr bwMode="auto">
          <a:xfrm>
            <a:off x="7450138" y="2162175"/>
            <a:ext cx="17462" cy="85725"/>
          </a:xfrm>
          <a:custGeom>
            <a:avLst/>
            <a:gdLst>
              <a:gd name="T0" fmla="*/ 0 w 17145"/>
              <a:gd name="T1" fmla="*/ 11332 h 85725"/>
              <a:gd name="T2" fmla="*/ 16606 w 17145"/>
              <a:gd name="T3" fmla="*/ 0 h 85725"/>
              <a:gd name="T4" fmla="*/ 16606 w 17145"/>
              <a:gd name="T5" fmla="*/ 74185 h 85725"/>
              <a:gd name="T6" fmla="*/ 0 w 17145"/>
              <a:gd name="T7" fmla="*/ 85518 h 85725"/>
              <a:gd name="T8" fmla="*/ 0 w 17145"/>
              <a:gd name="T9" fmla="*/ 11332 h 8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145"/>
              <a:gd name="T16" fmla="*/ 0 h 85725"/>
              <a:gd name="T17" fmla="*/ 17145 w 17145"/>
              <a:gd name="T18" fmla="*/ 85725 h 857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145" h="85725">
                <a:moveTo>
                  <a:pt x="0" y="11332"/>
                </a:moveTo>
                <a:lnTo>
                  <a:pt x="16606" y="0"/>
                </a:lnTo>
                <a:lnTo>
                  <a:pt x="16606" y="74185"/>
                </a:lnTo>
                <a:lnTo>
                  <a:pt x="0" y="85518"/>
                </a:lnTo>
                <a:lnTo>
                  <a:pt x="0" y="11332"/>
                </a:lnTo>
                <a:close/>
              </a:path>
            </a:pathLst>
          </a:custGeom>
          <a:noFill/>
          <a:ln w="4193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4" name="object 55"/>
          <p:cNvSpPr>
            <a:spLocks/>
          </p:cNvSpPr>
          <p:nvPr/>
        </p:nvSpPr>
        <p:spPr bwMode="auto">
          <a:xfrm>
            <a:off x="7431088" y="2178050"/>
            <a:ext cx="9525" cy="80963"/>
          </a:xfrm>
          <a:custGeom>
            <a:avLst/>
            <a:gdLst>
              <a:gd name="T0" fmla="*/ 0 w 9525"/>
              <a:gd name="T1" fmla="*/ 5811 h 80010"/>
              <a:gd name="T2" fmla="*/ 9209 w 9525"/>
              <a:gd name="T3" fmla="*/ 0 h 80010"/>
              <a:gd name="T4" fmla="*/ 9209 w 9525"/>
              <a:gd name="T5" fmla="*/ 74185 h 80010"/>
              <a:gd name="T6" fmla="*/ 0 w 9525"/>
              <a:gd name="T7" fmla="*/ 79996 h 80010"/>
              <a:gd name="T8" fmla="*/ 0 w 9525"/>
              <a:gd name="T9" fmla="*/ 5811 h 800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25"/>
              <a:gd name="T16" fmla="*/ 0 h 80010"/>
              <a:gd name="T17" fmla="*/ 9525 w 9525"/>
              <a:gd name="T18" fmla="*/ 80010 h 800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25" h="80010">
                <a:moveTo>
                  <a:pt x="0" y="5811"/>
                </a:moveTo>
                <a:lnTo>
                  <a:pt x="9209" y="0"/>
                </a:lnTo>
                <a:lnTo>
                  <a:pt x="9209" y="74185"/>
                </a:lnTo>
                <a:lnTo>
                  <a:pt x="0" y="79996"/>
                </a:lnTo>
                <a:lnTo>
                  <a:pt x="0" y="5811"/>
                </a:lnTo>
                <a:close/>
              </a:path>
            </a:pathLst>
          </a:custGeom>
          <a:noFill/>
          <a:ln w="4185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5" name="object 56"/>
          <p:cNvSpPr>
            <a:spLocks noChangeArrowheads="1"/>
          </p:cNvSpPr>
          <p:nvPr/>
        </p:nvSpPr>
        <p:spPr bwMode="auto">
          <a:xfrm>
            <a:off x="6897688" y="1757363"/>
            <a:ext cx="331787" cy="682625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36" name="object 57"/>
          <p:cNvSpPr>
            <a:spLocks/>
          </p:cNvSpPr>
          <p:nvPr/>
        </p:nvSpPr>
        <p:spPr bwMode="auto">
          <a:xfrm>
            <a:off x="6969125" y="1757363"/>
            <a:ext cx="260350" cy="488950"/>
          </a:xfrm>
          <a:custGeom>
            <a:avLst/>
            <a:gdLst>
              <a:gd name="T0" fmla="*/ 261011 w 261620"/>
              <a:gd name="T1" fmla="*/ 487778 h 488314"/>
              <a:gd name="T2" fmla="*/ 212690 w 261620"/>
              <a:gd name="T3" fmla="*/ 471539 h 488314"/>
              <a:gd name="T4" fmla="*/ 165979 w 261620"/>
              <a:gd name="T5" fmla="*/ 450955 h 488314"/>
              <a:gd name="T6" fmla="*/ 121116 w 261620"/>
              <a:gd name="T7" fmla="*/ 426172 h 488314"/>
              <a:gd name="T8" fmla="*/ 78340 w 261620"/>
              <a:gd name="T9" fmla="*/ 397336 h 488314"/>
              <a:gd name="T10" fmla="*/ 37888 w 261620"/>
              <a:gd name="T11" fmla="*/ 364592 h 488314"/>
              <a:gd name="T12" fmla="*/ 0 w 261620"/>
              <a:gd name="T13" fmla="*/ 328086 h 488314"/>
              <a:gd name="T14" fmla="*/ 0 w 261620"/>
              <a:gd name="T15" fmla="*/ 0 h 488314"/>
              <a:gd name="T16" fmla="*/ 38855 w 261620"/>
              <a:gd name="T17" fmla="*/ 35285 h 488314"/>
              <a:gd name="T18" fmla="*/ 79785 w 261620"/>
              <a:gd name="T19" fmla="*/ 67431 h 488314"/>
              <a:gd name="T20" fmla="*/ 122627 w 261620"/>
              <a:gd name="T21" fmla="*/ 96335 h 488314"/>
              <a:gd name="T22" fmla="*/ 167220 w 261620"/>
              <a:gd name="T23" fmla="*/ 121898 h 488314"/>
              <a:gd name="T24" fmla="*/ 213402 w 261620"/>
              <a:gd name="T25" fmla="*/ 144019 h 488314"/>
              <a:gd name="T26" fmla="*/ 261011 w 261620"/>
              <a:gd name="T27" fmla="*/ 162597 h 488314"/>
              <a:gd name="T28" fmla="*/ 261011 w 261620"/>
              <a:gd name="T29" fmla="*/ 487778 h 48831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61620"/>
              <a:gd name="T46" fmla="*/ 0 h 488314"/>
              <a:gd name="T47" fmla="*/ 261620 w 261620"/>
              <a:gd name="T48" fmla="*/ 488314 h 48831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61620" h="488314">
                <a:moveTo>
                  <a:pt x="261011" y="487778"/>
                </a:moveTo>
                <a:lnTo>
                  <a:pt x="212690" y="471539"/>
                </a:lnTo>
                <a:lnTo>
                  <a:pt x="165979" y="450955"/>
                </a:lnTo>
                <a:lnTo>
                  <a:pt x="121116" y="426172"/>
                </a:lnTo>
                <a:lnTo>
                  <a:pt x="78340" y="397336"/>
                </a:lnTo>
                <a:lnTo>
                  <a:pt x="37888" y="364592"/>
                </a:lnTo>
                <a:lnTo>
                  <a:pt x="0" y="328086"/>
                </a:lnTo>
                <a:lnTo>
                  <a:pt x="0" y="0"/>
                </a:lnTo>
                <a:lnTo>
                  <a:pt x="38855" y="35285"/>
                </a:lnTo>
                <a:lnTo>
                  <a:pt x="79785" y="67431"/>
                </a:lnTo>
                <a:lnTo>
                  <a:pt x="122627" y="96335"/>
                </a:lnTo>
                <a:lnTo>
                  <a:pt x="167220" y="121898"/>
                </a:lnTo>
                <a:lnTo>
                  <a:pt x="213402" y="144019"/>
                </a:lnTo>
                <a:lnTo>
                  <a:pt x="261011" y="162597"/>
                </a:lnTo>
                <a:lnTo>
                  <a:pt x="261011" y="487778"/>
                </a:lnTo>
                <a:close/>
              </a:path>
            </a:pathLst>
          </a:custGeom>
          <a:noFill/>
          <a:ln w="85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7" name="object 58"/>
          <p:cNvSpPr>
            <a:spLocks/>
          </p:cNvSpPr>
          <p:nvPr/>
        </p:nvSpPr>
        <p:spPr bwMode="auto">
          <a:xfrm>
            <a:off x="6897688" y="2106613"/>
            <a:ext cx="311150" cy="333375"/>
          </a:xfrm>
          <a:custGeom>
            <a:avLst/>
            <a:gdLst>
              <a:gd name="T0" fmla="*/ 0 w 310515"/>
              <a:gd name="T1" fmla="*/ 139365 h 334010"/>
              <a:gd name="T2" fmla="*/ 38339 w 310515"/>
              <a:gd name="T3" fmla="*/ 177400 h 334010"/>
              <a:gd name="T4" fmla="*/ 78965 w 310515"/>
              <a:gd name="T5" fmla="*/ 212203 h 334010"/>
              <a:gd name="T6" fmla="*/ 121703 w 310515"/>
              <a:gd name="T7" fmla="*/ 243664 h 334010"/>
              <a:gd name="T8" fmla="*/ 166378 w 310515"/>
              <a:gd name="T9" fmla="*/ 271673 h 334010"/>
              <a:gd name="T10" fmla="*/ 212814 w 310515"/>
              <a:gd name="T11" fmla="*/ 296121 h 334010"/>
              <a:gd name="T12" fmla="*/ 260837 w 310515"/>
              <a:gd name="T13" fmla="*/ 316899 h 334010"/>
              <a:gd name="T14" fmla="*/ 310273 w 310515"/>
              <a:gd name="T15" fmla="*/ 333898 h 334010"/>
              <a:gd name="T16" fmla="*/ 310273 w 310515"/>
              <a:gd name="T17" fmla="*/ 194331 h 334010"/>
              <a:gd name="T18" fmla="*/ 260874 w 310515"/>
              <a:gd name="T19" fmla="*/ 177287 h 334010"/>
              <a:gd name="T20" fmla="*/ 212879 w 310515"/>
              <a:gd name="T21" fmla="*/ 156490 h 334010"/>
              <a:gd name="T22" fmla="*/ 166460 w 310515"/>
              <a:gd name="T23" fmla="*/ 132048 h 334010"/>
              <a:gd name="T24" fmla="*/ 121791 w 310515"/>
              <a:gd name="T25" fmla="*/ 104070 h 334010"/>
              <a:gd name="T26" fmla="*/ 79042 w 310515"/>
              <a:gd name="T27" fmla="*/ 72664 h 334010"/>
              <a:gd name="T28" fmla="*/ 38388 w 310515"/>
              <a:gd name="T29" fmla="*/ 37938 h 334010"/>
              <a:gd name="T30" fmla="*/ 0 w 310515"/>
              <a:gd name="T31" fmla="*/ 0 h 334010"/>
              <a:gd name="T32" fmla="*/ 0 w 310515"/>
              <a:gd name="T33" fmla="*/ 139365 h 3340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10515"/>
              <a:gd name="T52" fmla="*/ 0 h 334010"/>
              <a:gd name="T53" fmla="*/ 310515 w 310515"/>
              <a:gd name="T54" fmla="*/ 334010 h 33401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10515" h="334010">
                <a:moveTo>
                  <a:pt x="0" y="139365"/>
                </a:moveTo>
                <a:lnTo>
                  <a:pt x="38339" y="177400"/>
                </a:lnTo>
                <a:lnTo>
                  <a:pt x="78965" y="212203"/>
                </a:lnTo>
                <a:lnTo>
                  <a:pt x="121703" y="243664"/>
                </a:lnTo>
                <a:lnTo>
                  <a:pt x="166378" y="271673"/>
                </a:lnTo>
                <a:lnTo>
                  <a:pt x="212814" y="296121"/>
                </a:lnTo>
                <a:lnTo>
                  <a:pt x="260837" y="316899"/>
                </a:lnTo>
                <a:lnTo>
                  <a:pt x="310273" y="333898"/>
                </a:lnTo>
                <a:lnTo>
                  <a:pt x="310273" y="194331"/>
                </a:lnTo>
                <a:lnTo>
                  <a:pt x="260874" y="177287"/>
                </a:lnTo>
                <a:lnTo>
                  <a:pt x="212879" y="156490"/>
                </a:lnTo>
                <a:lnTo>
                  <a:pt x="166460" y="132048"/>
                </a:lnTo>
                <a:lnTo>
                  <a:pt x="121791" y="104070"/>
                </a:lnTo>
                <a:lnTo>
                  <a:pt x="79042" y="72664"/>
                </a:lnTo>
                <a:lnTo>
                  <a:pt x="38388" y="37938"/>
                </a:lnTo>
                <a:lnTo>
                  <a:pt x="0" y="0"/>
                </a:lnTo>
                <a:lnTo>
                  <a:pt x="0" y="139365"/>
                </a:lnTo>
                <a:close/>
              </a:path>
            </a:pathLst>
          </a:custGeom>
          <a:noFill/>
          <a:ln w="86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8" name="object 59"/>
          <p:cNvSpPr>
            <a:spLocks/>
          </p:cNvSpPr>
          <p:nvPr/>
        </p:nvSpPr>
        <p:spPr bwMode="auto">
          <a:xfrm>
            <a:off x="6919913" y="2163763"/>
            <a:ext cx="69850" cy="61912"/>
          </a:xfrm>
          <a:custGeom>
            <a:avLst/>
            <a:gdLst>
              <a:gd name="T0" fmla="*/ 0 w 69850"/>
              <a:gd name="T1" fmla="*/ 0 h 61594"/>
              <a:gd name="T2" fmla="*/ 16189 w 69850"/>
              <a:gd name="T3" fmla="*/ 16718 h 61594"/>
              <a:gd name="T4" fmla="*/ 33151 w 69850"/>
              <a:gd name="T5" fmla="*/ 32475 h 61594"/>
              <a:gd name="T6" fmla="*/ 50850 w 69850"/>
              <a:gd name="T7" fmla="*/ 47239 h 61594"/>
              <a:gd name="T8" fmla="*/ 69247 w 69850"/>
              <a:gd name="T9" fmla="*/ 60978 h 61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1594"/>
              <a:gd name="T17" fmla="*/ 69850 w 69850"/>
              <a:gd name="T18" fmla="*/ 61594 h 615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1594">
                <a:moveTo>
                  <a:pt x="0" y="0"/>
                </a:moveTo>
                <a:lnTo>
                  <a:pt x="16189" y="16718"/>
                </a:lnTo>
                <a:lnTo>
                  <a:pt x="33151" y="32475"/>
                </a:lnTo>
                <a:lnTo>
                  <a:pt x="50850" y="47239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9" name="object 60"/>
          <p:cNvSpPr>
            <a:spLocks/>
          </p:cNvSpPr>
          <p:nvPr/>
        </p:nvSpPr>
        <p:spPr bwMode="auto">
          <a:xfrm>
            <a:off x="6919913" y="2184400"/>
            <a:ext cx="69850" cy="61913"/>
          </a:xfrm>
          <a:custGeom>
            <a:avLst/>
            <a:gdLst>
              <a:gd name="T0" fmla="*/ 0 w 69850"/>
              <a:gd name="T1" fmla="*/ 0 h 60960"/>
              <a:gd name="T2" fmla="*/ 16189 w 69850"/>
              <a:gd name="T3" fmla="*/ 16717 h 60960"/>
              <a:gd name="T4" fmla="*/ 33151 w 69850"/>
              <a:gd name="T5" fmla="*/ 32473 h 60960"/>
              <a:gd name="T6" fmla="*/ 50850 w 69850"/>
              <a:gd name="T7" fmla="*/ 47233 h 60960"/>
              <a:gd name="T8" fmla="*/ 69247 w 69850"/>
              <a:gd name="T9" fmla="*/ 60966 h 60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0960"/>
              <a:gd name="T17" fmla="*/ 69850 w 69850"/>
              <a:gd name="T18" fmla="*/ 60960 h 60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0" name="object 61"/>
          <p:cNvSpPr>
            <a:spLocks/>
          </p:cNvSpPr>
          <p:nvPr/>
        </p:nvSpPr>
        <p:spPr bwMode="auto">
          <a:xfrm>
            <a:off x="6919913" y="2205038"/>
            <a:ext cx="69850" cy="60325"/>
          </a:xfrm>
          <a:custGeom>
            <a:avLst/>
            <a:gdLst>
              <a:gd name="T0" fmla="*/ 0 w 69850"/>
              <a:gd name="T1" fmla="*/ 0 h 60960"/>
              <a:gd name="T2" fmla="*/ 16189 w 69850"/>
              <a:gd name="T3" fmla="*/ 16717 h 60960"/>
              <a:gd name="T4" fmla="*/ 33151 w 69850"/>
              <a:gd name="T5" fmla="*/ 32473 h 60960"/>
              <a:gd name="T6" fmla="*/ 50850 w 69850"/>
              <a:gd name="T7" fmla="*/ 47233 h 60960"/>
              <a:gd name="T8" fmla="*/ 69247 w 69850"/>
              <a:gd name="T9" fmla="*/ 60966 h 60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0960"/>
              <a:gd name="T17" fmla="*/ 69850 w 69850"/>
              <a:gd name="T18" fmla="*/ 60960 h 60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1" name="object 62"/>
          <p:cNvSpPr>
            <a:spLocks/>
          </p:cNvSpPr>
          <p:nvPr/>
        </p:nvSpPr>
        <p:spPr bwMode="auto">
          <a:xfrm>
            <a:off x="6919913" y="2225675"/>
            <a:ext cx="69850" cy="61913"/>
          </a:xfrm>
          <a:custGeom>
            <a:avLst/>
            <a:gdLst>
              <a:gd name="T0" fmla="*/ 0 w 69850"/>
              <a:gd name="T1" fmla="*/ 0 h 61594"/>
              <a:gd name="T2" fmla="*/ 16189 w 69850"/>
              <a:gd name="T3" fmla="*/ 16725 h 61594"/>
              <a:gd name="T4" fmla="*/ 33151 w 69850"/>
              <a:gd name="T5" fmla="*/ 32484 h 61594"/>
              <a:gd name="T6" fmla="*/ 50850 w 69850"/>
              <a:gd name="T7" fmla="*/ 47246 h 61594"/>
              <a:gd name="T8" fmla="*/ 69247 w 69850"/>
              <a:gd name="T9" fmla="*/ 60978 h 61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1594"/>
              <a:gd name="T17" fmla="*/ 69850 w 69850"/>
              <a:gd name="T18" fmla="*/ 61594 h 615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1594">
                <a:moveTo>
                  <a:pt x="0" y="0"/>
                </a:moveTo>
                <a:lnTo>
                  <a:pt x="16189" y="16725"/>
                </a:lnTo>
                <a:lnTo>
                  <a:pt x="33151" y="32484"/>
                </a:lnTo>
                <a:lnTo>
                  <a:pt x="50850" y="47246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2" name="object 63"/>
          <p:cNvSpPr>
            <a:spLocks/>
          </p:cNvSpPr>
          <p:nvPr/>
        </p:nvSpPr>
        <p:spPr bwMode="auto">
          <a:xfrm>
            <a:off x="7170738" y="1790700"/>
            <a:ext cx="122237" cy="77788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16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3" name="object 64"/>
          <p:cNvSpPr>
            <a:spLocks/>
          </p:cNvSpPr>
          <p:nvPr/>
        </p:nvSpPr>
        <p:spPr bwMode="auto">
          <a:xfrm>
            <a:off x="7186613" y="1785938"/>
            <a:ext cx="122237" cy="77787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16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4" name="object 65"/>
          <p:cNvSpPr>
            <a:spLocks/>
          </p:cNvSpPr>
          <p:nvPr/>
        </p:nvSpPr>
        <p:spPr bwMode="auto">
          <a:xfrm>
            <a:off x="7202488" y="1781175"/>
            <a:ext cx="122237" cy="77788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03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5" name="object 66"/>
          <p:cNvSpPr>
            <a:spLocks/>
          </p:cNvSpPr>
          <p:nvPr/>
        </p:nvSpPr>
        <p:spPr bwMode="auto">
          <a:xfrm>
            <a:off x="7218363" y="1776413"/>
            <a:ext cx="123825" cy="77787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03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6" name="object 67"/>
          <p:cNvSpPr>
            <a:spLocks/>
          </p:cNvSpPr>
          <p:nvPr/>
        </p:nvSpPr>
        <p:spPr bwMode="auto">
          <a:xfrm>
            <a:off x="7000875" y="1830388"/>
            <a:ext cx="188913" cy="357187"/>
          </a:xfrm>
          <a:custGeom>
            <a:avLst/>
            <a:gdLst>
              <a:gd name="T0" fmla="*/ 0 w 189229"/>
              <a:gd name="T1" fmla="*/ 0 h 356869"/>
              <a:gd name="T2" fmla="*/ 0 w 189229"/>
              <a:gd name="T3" fmla="*/ 235185 h 356869"/>
              <a:gd name="T4" fmla="*/ 43332 w 189229"/>
              <a:gd name="T5" fmla="*/ 272461 h 356869"/>
              <a:gd name="T6" fmla="*/ 89486 w 189229"/>
              <a:gd name="T7" fmla="*/ 305248 h 356869"/>
              <a:gd name="T8" fmla="*/ 138170 w 189229"/>
              <a:gd name="T9" fmla="*/ 333360 h 356869"/>
              <a:gd name="T10" fmla="*/ 189092 w 189229"/>
              <a:gd name="T11" fmla="*/ 356614 h 3568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9229"/>
              <a:gd name="T19" fmla="*/ 0 h 356869"/>
              <a:gd name="T20" fmla="*/ 189229 w 189229"/>
              <a:gd name="T21" fmla="*/ 356869 h 3568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9229" h="356869">
                <a:moveTo>
                  <a:pt x="0" y="0"/>
                </a:moveTo>
                <a:lnTo>
                  <a:pt x="0" y="235185"/>
                </a:lnTo>
                <a:lnTo>
                  <a:pt x="43332" y="272461"/>
                </a:lnTo>
                <a:lnTo>
                  <a:pt x="89486" y="305248"/>
                </a:lnTo>
                <a:lnTo>
                  <a:pt x="138170" y="333360"/>
                </a:lnTo>
                <a:lnTo>
                  <a:pt x="189092" y="356614"/>
                </a:lnTo>
              </a:path>
            </a:pathLst>
          </a:custGeom>
          <a:noFill/>
          <a:ln w="851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7" name="object 68"/>
          <p:cNvSpPr>
            <a:spLocks/>
          </p:cNvSpPr>
          <p:nvPr/>
        </p:nvSpPr>
        <p:spPr bwMode="auto">
          <a:xfrm>
            <a:off x="6897688" y="1725613"/>
            <a:ext cx="601662" cy="714375"/>
          </a:xfrm>
          <a:custGeom>
            <a:avLst/>
            <a:gdLst>
              <a:gd name="T0" fmla="*/ 310273 w 600709"/>
              <a:gd name="T1" fmla="*/ 714247 h 714375"/>
              <a:gd name="T2" fmla="*/ 600572 w 600709"/>
              <a:gd name="T3" fmla="*/ 531336 h 714375"/>
              <a:gd name="T4" fmla="*/ 600572 w 600709"/>
              <a:gd name="T5" fmla="*/ 391971 h 714375"/>
              <a:gd name="T6" fmla="*/ 504696 w 600709"/>
              <a:gd name="T7" fmla="*/ 330992 h 714375"/>
              <a:gd name="T8" fmla="*/ 504696 w 600709"/>
              <a:gd name="T9" fmla="*/ 139365 h 714375"/>
              <a:gd name="T10" fmla="*/ 302283 w 600709"/>
              <a:gd name="T11" fmla="*/ 11609 h 714375"/>
              <a:gd name="T12" fmla="*/ 209066 w 600709"/>
              <a:gd name="T13" fmla="*/ 40652 h 714375"/>
              <a:gd name="T14" fmla="*/ 145149 w 600709"/>
              <a:gd name="T15" fmla="*/ 0 h 714375"/>
              <a:gd name="T16" fmla="*/ 70571 w 600709"/>
              <a:gd name="T17" fmla="*/ 31935 h 714375"/>
              <a:gd name="T18" fmla="*/ 70571 w 600709"/>
              <a:gd name="T19" fmla="*/ 336803 h 714375"/>
              <a:gd name="T20" fmla="*/ 0 w 600709"/>
              <a:gd name="T21" fmla="*/ 380348 h 714375"/>
              <a:gd name="T22" fmla="*/ 0 w 600709"/>
              <a:gd name="T23" fmla="*/ 519714 h 714375"/>
              <a:gd name="T24" fmla="*/ 38449 w 600709"/>
              <a:gd name="T25" fmla="*/ 557575 h 714375"/>
              <a:gd name="T26" fmla="*/ 79139 w 600709"/>
              <a:gd name="T27" fmla="*/ 592256 h 714375"/>
              <a:gd name="T28" fmla="*/ 121900 w 600709"/>
              <a:gd name="T29" fmla="*/ 623651 h 714375"/>
              <a:gd name="T30" fmla="*/ 166564 w 600709"/>
              <a:gd name="T31" fmla="*/ 651654 h 714375"/>
              <a:gd name="T32" fmla="*/ 212960 w 600709"/>
              <a:gd name="T33" fmla="*/ 676158 h 714375"/>
              <a:gd name="T34" fmla="*/ 260920 w 600709"/>
              <a:gd name="T35" fmla="*/ 697057 h 714375"/>
              <a:gd name="T36" fmla="*/ 310273 w 600709"/>
              <a:gd name="T37" fmla="*/ 714247 h 71437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00709"/>
              <a:gd name="T58" fmla="*/ 0 h 714375"/>
              <a:gd name="T59" fmla="*/ 600709 w 600709"/>
              <a:gd name="T60" fmla="*/ 714375 h 71437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00709" h="714375">
                <a:moveTo>
                  <a:pt x="310273" y="714247"/>
                </a:moveTo>
                <a:lnTo>
                  <a:pt x="600572" y="531336"/>
                </a:lnTo>
                <a:lnTo>
                  <a:pt x="600572" y="391971"/>
                </a:lnTo>
                <a:lnTo>
                  <a:pt x="504696" y="330992"/>
                </a:lnTo>
                <a:lnTo>
                  <a:pt x="504696" y="139365"/>
                </a:lnTo>
                <a:lnTo>
                  <a:pt x="302283" y="11609"/>
                </a:lnTo>
                <a:lnTo>
                  <a:pt x="209066" y="40652"/>
                </a:lnTo>
                <a:lnTo>
                  <a:pt x="145149" y="0"/>
                </a:lnTo>
                <a:lnTo>
                  <a:pt x="70571" y="31935"/>
                </a:lnTo>
                <a:lnTo>
                  <a:pt x="70571" y="336803"/>
                </a:lnTo>
                <a:lnTo>
                  <a:pt x="0" y="380348"/>
                </a:lnTo>
                <a:lnTo>
                  <a:pt x="0" y="519714"/>
                </a:lnTo>
                <a:lnTo>
                  <a:pt x="38449" y="557575"/>
                </a:lnTo>
                <a:lnTo>
                  <a:pt x="79139" y="592256"/>
                </a:lnTo>
                <a:lnTo>
                  <a:pt x="121900" y="623651"/>
                </a:lnTo>
                <a:lnTo>
                  <a:pt x="166564" y="651654"/>
                </a:lnTo>
                <a:lnTo>
                  <a:pt x="212960" y="676158"/>
                </a:lnTo>
                <a:lnTo>
                  <a:pt x="260920" y="697057"/>
                </a:lnTo>
                <a:lnTo>
                  <a:pt x="310273" y="714247"/>
                </a:lnTo>
                <a:close/>
              </a:path>
            </a:pathLst>
          </a:custGeom>
          <a:noFill/>
          <a:ln w="180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8" name="object 69"/>
          <p:cNvSpPr>
            <a:spLocks/>
          </p:cNvSpPr>
          <p:nvPr/>
        </p:nvSpPr>
        <p:spPr bwMode="auto">
          <a:xfrm>
            <a:off x="6675438" y="2271713"/>
            <a:ext cx="460375" cy="346075"/>
          </a:xfrm>
          <a:custGeom>
            <a:avLst/>
            <a:gdLst>
              <a:gd name="T0" fmla="*/ 0 w 461009"/>
              <a:gd name="T1" fmla="*/ 107429 h 346075"/>
              <a:gd name="T2" fmla="*/ 141154 w 461009"/>
              <a:gd name="T3" fmla="*/ 0 h 346075"/>
              <a:gd name="T4" fmla="*/ 460752 w 461009"/>
              <a:gd name="T5" fmla="*/ 200331 h 346075"/>
              <a:gd name="T6" fmla="*/ 460752 w 461009"/>
              <a:gd name="T7" fmla="*/ 252593 h 346075"/>
              <a:gd name="T8" fmla="*/ 314267 w 461009"/>
              <a:gd name="T9" fmla="*/ 345510 h 346075"/>
              <a:gd name="T10" fmla="*/ 0 w 461009"/>
              <a:gd name="T11" fmla="*/ 148069 h 346075"/>
              <a:gd name="T12" fmla="*/ 0 w 461009"/>
              <a:gd name="T13" fmla="*/ 107429 h 3460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1009"/>
              <a:gd name="T22" fmla="*/ 0 h 346075"/>
              <a:gd name="T23" fmla="*/ 461009 w 461009"/>
              <a:gd name="T24" fmla="*/ 346075 h 3460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1009" h="34607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460752" y="252593"/>
                </a:lnTo>
                <a:lnTo>
                  <a:pt x="314267" y="345510"/>
                </a:lnTo>
                <a:lnTo>
                  <a:pt x="0" y="148069"/>
                </a:lnTo>
                <a:lnTo>
                  <a:pt x="0" y="107429"/>
                </a:lnTo>
                <a:close/>
              </a:path>
            </a:pathLst>
          </a:custGeom>
          <a:noFill/>
          <a:ln w="183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9" name="object 70"/>
          <p:cNvSpPr>
            <a:spLocks/>
          </p:cNvSpPr>
          <p:nvPr/>
        </p:nvSpPr>
        <p:spPr bwMode="auto">
          <a:xfrm>
            <a:off x="7086600" y="2330450"/>
            <a:ext cx="107950" cy="60325"/>
          </a:xfrm>
          <a:custGeom>
            <a:avLst/>
            <a:gdLst>
              <a:gd name="T0" fmla="*/ 9743 w 108584"/>
              <a:gd name="T1" fmla="*/ 0 h 60960"/>
              <a:gd name="T2" fmla="*/ 5376 w 108584"/>
              <a:gd name="T3" fmla="*/ 905 h 60960"/>
              <a:gd name="T4" fmla="*/ 1950 w 108584"/>
              <a:gd name="T5" fmla="*/ 4628 h 60960"/>
              <a:gd name="T6" fmla="*/ 0 w 108584"/>
              <a:gd name="T7" fmla="*/ 15798 h 60960"/>
              <a:gd name="T8" fmla="*/ 3855 w 108584"/>
              <a:gd name="T9" fmla="*/ 21999 h 60960"/>
              <a:gd name="T10" fmla="*/ 9743 w 108584"/>
              <a:gd name="T11" fmla="*/ 23219 h 60960"/>
              <a:gd name="T12" fmla="*/ 97629 w 108584"/>
              <a:gd name="T13" fmla="*/ 60966 h 60960"/>
              <a:gd name="T14" fmla="*/ 101171 w 108584"/>
              <a:gd name="T15" fmla="*/ 60374 h 60960"/>
              <a:gd name="T16" fmla="*/ 104190 w 108584"/>
              <a:gd name="T17" fmla="*/ 57859 h 60960"/>
              <a:gd name="T18" fmla="*/ 107988 w 108584"/>
              <a:gd name="T19" fmla="*/ 48513 h 60960"/>
              <a:gd name="T20" fmla="*/ 105595 w 108584"/>
              <a:gd name="T21" fmla="*/ 41746 h 60960"/>
              <a:gd name="T22" fmla="*/ 100288 w 108584"/>
              <a:gd name="T23" fmla="*/ 39193 h 60960"/>
              <a:gd name="T24" fmla="*/ 9743 w 108584"/>
              <a:gd name="T25" fmla="*/ 0 h 609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8584"/>
              <a:gd name="T40" fmla="*/ 0 h 60960"/>
              <a:gd name="T41" fmla="*/ 108584 w 108584"/>
              <a:gd name="T42" fmla="*/ 60960 h 609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8584" h="60960">
                <a:moveTo>
                  <a:pt x="9743" y="0"/>
                </a:moveTo>
                <a:lnTo>
                  <a:pt x="5376" y="905"/>
                </a:lnTo>
                <a:lnTo>
                  <a:pt x="1950" y="4628"/>
                </a:lnTo>
                <a:lnTo>
                  <a:pt x="0" y="15798"/>
                </a:lnTo>
                <a:lnTo>
                  <a:pt x="3855" y="21999"/>
                </a:lnTo>
                <a:lnTo>
                  <a:pt x="9743" y="23219"/>
                </a:lnTo>
                <a:lnTo>
                  <a:pt x="97629" y="60966"/>
                </a:lnTo>
                <a:lnTo>
                  <a:pt x="101171" y="60374"/>
                </a:lnTo>
                <a:lnTo>
                  <a:pt x="104190" y="57859"/>
                </a:lnTo>
                <a:lnTo>
                  <a:pt x="107988" y="48513"/>
                </a:lnTo>
                <a:lnTo>
                  <a:pt x="105595" y="41746"/>
                </a:lnTo>
                <a:lnTo>
                  <a:pt x="100288" y="39193"/>
                </a:lnTo>
                <a:lnTo>
                  <a:pt x="974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0" name="object 71"/>
          <p:cNvSpPr>
            <a:spLocks/>
          </p:cNvSpPr>
          <p:nvPr/>
        </p:nvSpPr>
        <p:spPr bwMode="auto">
          <a:xfrm>
            <a:off x="7086600" y="2330450"/>
            <a:ext cx="107950" cy="60325"/>
          </a:xfrm>
          <a:custGeom>
            <a:avLst/>
            <a:gdLst>
              <a:gd name="T0" fmla="*/ 9743 w 108584"/>
              <a:gd name="T1" fmla="*/ 0 h 60960"/>
              <a:gd name="T2" fmla="*/ 100288 w 108584"/>
              <a:gd name="T3" fmla="*/ 39193 h 60960"/>
              <a:gd name="T4" fmla="*/ 105595 w 108584"/>
              <a:gd name="T5" fmla="*/ 41746 h 60960"/>
              <a:gd name="T6" fmla="*/ 107988 w 108584"/>
              <a:gd name="T7" fmla="*/ 48513 h 60960"/>
              <a:gd name="T8" fmla="*/ 105630 w 108584"/>
              <a:gd name="T9" fmla="*/ 54287 h 60960"/>
              <a:gd name="T10" fmla="*/ 104190 w 108584"/>
              <a:gd name="T11" fmla="*/ 57859 h 60960"/>
              <a:gd name="T12" fmla="*/ 101171 w 108584"/>
              <a:gd name="T13" fmla="*/ 60374 h 60960"/>
              <a:gd name="T14" fmla="*/ 97629 w 108584"/>
              <a:gd name="T15" fmla="*/ 60966 h 60960"/>
              <a:gd name="T16" fmla="*/ 9743 w 108584"/>
              <a:gd name="T17" fmla="*/ 23219 h 60960"/>
              <a:gd name="T18" fmla="*/ 3855 w 108584"/>
              <a:gd name="T19" fmla="*/ 21999 h 60960"/>
              <a:gd name="T20" fmla="*/ 0 w 108584"/>
              <a:gd name="T21" fmla="*/ 15798 h 60960"/>
              <a:gd name="T22" fmla="*/ 1126 w 108584"/>
              <a:gd name="T23" fmla="*/ 9395 h 60960"/>
              <a:gd name="T24" fmla="*/ 1950 w 108584"/>
              <a:gd name="T25" fmla="*/ 4628 h 60960"/>
              <a:gd name="T26" fmla="*/ 5376 w 108584"/>
              <a:gd name="T27" fmla="*/ 905 h 60960"/>
              <a:gd name="T28" fmla="*/ 9743 w 108584"/>
              <a:gd name="T29" fmla="*/ 0 h 6096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8584"/>
              <a:gd name="T46" fmla="*/ 0 h 60960"/>
              <a:gd name="T47" fmla="*/ 108584 w 108584"/>
              <a:gd name="T48" fmla="*/ 60960 h 6096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8584" h="60960">
                <a:moveTo>
                  <a:pt x="9743" y="0"/>
                </a:moveTo>
                <a:lnTo>
                  <a:pt x="100288" y="39193"/>
                </a:lnTo>
                <a:lnTo>
                  <a:pt x="105595" y="41746"/>
                </a:lnTo>
                <a:lnTo>
                  <a:pt x="107988" y="48513"/>
                </a:lnTo>
                <a:lnTo>
                  <a:pt x="105630" y="54287"/>
                </a:lnTo>
                <a:lnTo>
                  <a:pt x="104190" y="57859"/>
                </a:lnTo>
                <a:lnTo>
                  <a:pt x="101171" y="60374"/>
                </a:lnTo>
                <a:lnTo>
                  <a:pt x="97629" y="60966"/>
                </a:lnTo>
                <a:lnTo>
                  <a:pt x="9743" y="23219"/>
                </a:lnTo>
                <a:lnTo>
                  <a:pt x="3855" y="21999"/>
                </a:lnTo>
                <a:lnTo>
                  <a:pt x="0" y="15798"/>
                </a:lnTo>
                <a:lnTo>
                  <a:pt x="1126" y="9395"/>
                </a:lnTo>
                <a:lnTo>
                  <a:pt x="1950" y="4628"/>
                </a:lnTo>
                <a:lnTo>
                  <a:pt x="5376" y="905"/>
                </a:lnTo>
                <a:lnTo>
                  <a:pt x="9743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1" name="object 72"/>
          <p:cNvSpPr>
            <a:spLocks/>
          </p:cNvSpPr>
          <p:nvPr/>
        </p:nvSpPr>
        <p:spPr bwMode="auto">
          <a:xfrm>
            <a:off x="7061200" y="2263775"/>
            <a:ext cx="131763" cy="87313"/>
          </a:xfrm>
          <a:custGeom>
            <a:avLst/>
            <a:gdLst>
              <a:gd name="T0" fmla="*/ 0 w 130809"/>
              <a:gd name="T1" fmla="*/ 0 h 87630"/>
              <a:gd name="T2" fmla="*/ 0 w 130809"/>
              <a:gd name="T3" fmla="*/ 31948 h 87630"/>
              <a:gd name="T4" fmla="*/ 130505 w 130809"/>
              <a:gd name="T5" fmla="*/ 87103 h 87630"/>
              <a:gd name="T6" fmla="*/ 130505 w 130809"/>
              <a:gd name="T7" fmla="*/ 58073 h 87630"/>
              <a:gd name="T8" fmla="*/ 0 w 130809"/>
              <a:gd name="T9" fmla="*/ 0 h 876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809"/>
              <a:gd name="T16" fmla="*/ 0 h 87630"/>
              <a:gd name="T17" fmla="*/ 130809 w 130809"/>
              <a:gd name="T18" fmla="*/ 87630 h 876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809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  <a:lnTo>
                  <a:pt x="130505" y="58073"/>
                </a:lnTo>
                <a:lnTo>
                  <a:pt x="0" y="0"/>
                </a:lnTo>
                <a:close/>
              </a:path>
            </a:pathLst>
          </a:custGeom>
          <a:solidFill>
            <a:srgbClr val="B3B3B3">
              <a:alpha val="5999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2" name="object 73"/>
          <p:cNvSpPr>
            <a:spLocks/>
          </p:cNvSpPr>
          <p:nvPr/>
        </p:nvSpPr>
        <p:spPr bwMode="auto">
          <a:xfrm>
            <a:off x="7061200" y="2263775"/>
            <a:ext cx="131763" cy="87313"/>
          </a:xfrm>
          <a:custGeom>
            <a:avLst/>
            <a:gdLst>
              <a:gd name="T0" fmla="*/ 0 w 130809"/>
              <a:gd name="T1" fmla="*/ 0 h 87630"/>
              <a:gd name="T2" fmla="*/ 130505 w 130809"/>
              <a:gd name="T3" fmla="*/ 58073 h 87630"/>
              <a:gd name="T4" fmla="*/ 130505 w 130809"/>
              <a:gd name="T5" fmla="*/ 87103 h 87630"/>
              <a:gd name="T6" fmla="*/ 0 w 130809"/>
              <a:gd name="T7" fmla="*/ 31948 h 87630"/>
              <a:gd name="T8" fmla="*/ 0 w 130809"/>
              <a:gd name="T9" fmla="*/ 0 h 876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809"/>
              <a:gd name="T16" fmla="*/ 0 h 87630"/>
              <a:gd name="T17" fmla="*/ 130809 w 130809"/>
              <a:gd name="T18" fmla="*/ 87630 h 876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809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  <a:lnTo>
                  <a:pt x="0" y="31948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3" name="object 74"/>
          <p:cNvSpPr>
            <a:spLocks/>
          </p:cNvSpPr>
          <p:nvPr/>
        </p:nvSpPr>
        <p:spPr bwMode="auto">
          <a:xfrm>
            <a:off x="7061200" y="2263775"/>
            <a:ext cx="131763" cy="87313"/>
          </a:xfrm>
          <a:custGeom>
            <a:avLst/>
            <a:gdLst>
              <a:gd name="T0" fmla="*/ 0 w 130809"/>
              <a:gd name="T1" fmla="*/ 0 h 87630"/>
              <a:gd name="T2" fmla="*/ 130505 w 130809"/>
              <a:gd name="T3" fmla="*/ 58073 h 87630"/>
              <a:gd name="T4" fmla="*/ 130505 w 130809"/>
              <a:gd name="T5" fmla="*/ 87103 h 87630"/>
              <a:gd name="T6" fmla="*/ 0 60000 65536"/>
              <a:gd name="T7" fmla="*/ 0 60000 65536"/>
              <a:gd name="T8" fmla="*/ 0 60000 65536"/>
              <a:gd name="T9" fmla="*/ 0 w 130809"/>
              <a:gd name="T10" fmla="*/ 0 h 87630"/>
              <a:gd name="T11" fmla="*/ 130809 w 130809"/>
              <a:gd name="T12" fmla="*/ 87630 h 87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809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4" name="object 75"/>
          <p:cNvSpPr>
            <a:spLocks/>
          </p:cNvSpPr>
          <p:nvPr/>
        </p:nvSpPr>
        <p:spPr bwMode="auto">
          <a:xfrm>
            <a:off x="7061200" y="2274888"/>
            <a:ext cx="131763" cy="58737"/>
          </a:xfrm>
          <a:custGeom>
            <a:avLst/>
            <a:gdLst>
              <a:gd name="T0" fmla="*/ 0 w 130809"/>
              <a:gd name="T1" fmla="*/ 0 h 58419"/>
              <a:gd name="T2" fmla="*/ 130505 w 130809"/>
              <a:gd name="T3" fmla="*/ 58060 h 58419"/>
              <a:gd name="T4" fmla="*/ 0 60000 65536"/>
              <a:gd name="T5" fmla="*/ 0 60000 65536"/>
              <a:gd name="T6" fmla="*/ 0 w 130809"/>
              <a:gd name="T7" fmla="*/ 0 h 58419"/>
              <a:gd name="T8" fmla="*/ 130809 w 130809"/>
              <a:gd name="T9" fmla="*/ 58419 h 584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0809" h="58419">
                <a:moveTo>
                  <a:pt x="0" y="0"/>
                </a:moveTo>
                <a:lnTo>
                  <a:pt x="130505" y="58060"/>
                </a:lnTo>
              </a:path>
            </a:pathLst>
          </a:custGeom>
          <a:noFill/>
          <a:ln w="44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5" name="object 76"/>
          <p:cNvSpPr>
            <a:spLocks/>
          </p:cNvSpPr>
          <p:nvPr/>
        </p:nvSpPr>
        <p:spPr bwMode="auto">
          <a:xfrm>
            <a:off x="7061200" y="2263775"/>
            <a:ext cx="131763" cy="87313"/>
          </a:xfrm>
          <a:custGeom>
            <a:avLst/>
            <a:gdLst>
              <a:gd name="T0" fmla="*/ 0 w 130809"/>
              <a:gd name="T1" fmla="*/ 0 h 87630"/>
              <a:gd name="T2" fmla="*/ 0 w 130809"/>
              <a:gd name="T3" fmla="*/ 31948 h 87630"/>
              <a:gd name="T4" fmla="*/ 130505 w 130809"/>
              <a:gd name="T5" fmla="*/ 87103 h 87630"/>
              <a:gd name="T6" fmla="*/ 0 60000 65536"/>
              <a:gd name="T7" fmla="*/ 0 60000 65536"/>
              <a:gd name="T8" fmla="*/ 0 60000 65536"/>
              <a:gd name="T9" fmla="*/ 0 w 130809"/>
              <a:gd name="T10" fmla="*/ 0 h 87630"/>
              <a:gd name="T11" fmla="*/ 130809 w 130809"/>
              <a:gd name="T12" fmla="*/ 87630 h 87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809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6" name="object 77"/>
          <p:cNvSpPr>
            <a:spLocks noChangeArrowheads="1"/>
          </p:cNvSpPr>
          <p:nvPr/>
        </p:nvSpPr>
        <p:spPr bwMode="auto">
          <a:xfrm>
            <a:off x="7153275" y="2187575"/>
            <a:ext cx="20638" cy="28575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57" name="object 78"/>
          <p:cNvSpPr>
            <a:spLocks/>
          </p:cNvSpPr>
          <p:nvPr/>
        </p:nvSpPr>
        <p:spPr bwMode="auto">
          <a:xfrm>
            <a:off x="7153275" y="2187575"/>
            <a:ext cx="22225" cy="28575"/>
          </a:xfrm>
          <a:custGeom>
            <a:avLst/>
            <a:gdLst>
              <a:gd name="T0" fmla="*/ 18766 w 22225"/>
              <a:gd name="T1" fmla="*/ 9031 h 27939"/>
              <a:gd name="T2" fmla="*/ 15468 w 22225"/>
              <a:gd name="T3" fmla="*/ 2842 h 27939"/>
              <a:gd name="T4" fmla="*/ 9325 w 22225"/>
              <a:gd name="T5" fmla="*/ 0 h 27939"/>
              <a:gd name="T6" fmla="*/ 5063 w 22225"/>
              <a:gd name="T7" fmla="*/ 2666 h 27939"/>
              <a:gd name="T8" fmla="*/ 789 w 22225"/>
              <a:gd name="T9" fmla="*/ 5333 h 27939"/>
              <a:gd name="T10" fmla="*/ 0 w 22225"/>
              <a:gd name="T11" fmla="*/ 12515 h 27939"/>
              <a:gd name="T12" fmla="*/ 3298 w 22225"/>
              <a:gd name="T13" fmla="*/ 18716 h 27939"/>
              <a:gd name="T14" fmla="*/ 6596 w 22225"/>
              <a:gd name="T15" fmla="*/ 24904 h 27939"/>
              <a:gd name="T16" fmla="*/ 12727 w 22225"/>
              <a:gd name="T17" fmla="*/ 27747 h 27939"/>
              <a:gd name="T18" fmla="*/ 17001 w 22225"/>
              <a:gd name="T19" fmla="*/ 25080 h 27939"/>
              <a:gd name="T20" fmla="*/ 21274 w 22225"/>
              <a:gd name="T21" fmla="*/ 22414 h 27939"/>
              <a:gd name="T22" fmla="*/ 22064 w 22225"/>
              <a:gd name="T23" fmla="*/ 15232 h 27939"/>
              <a:gd name="T24" fmla="*/ 18766 w 22225"/>
              <a:gd name="T25" fmla="*/ 9031 h 27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225"/>
              <a:gd name="T40" fmla="*/ 0 h 27939"/>
              <a:gd name="T41" fmla="*/ 22225 w 22225"/>
              <a:gd name="T42" fmla="*/ 27939 h 27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225" h="27939">
                <a:moveTo>
                  <a:pt x="18766" y="9031"/>
                </a:moveTo>
                <a:lnTo>
                  <a:pt x="15468" y="2842"/>
                </a:lnTo>
                <a:lnTo>
                  <a:pt x="9325" y="0"/>
                </a:lnTo>
                <a:lnTo>
                  <a:pt x="5063" y="2666"/>
                </a:lnTo>
                <a:lnTo>
                  <a:pt x="789" y="5333"/>
                </a:lnTo>
                <a:lnTo>
                  <a:pt x="0" y="12515"/>
                </a:lnTo>
                <a:lnTo>
                  <a:pt x="3298" y="18716"/>
                </a:lnTo>
                <a:lnTo>
                  <a:pt x="6596" y="24904"/>
                </a:lnTo>
                <a:lnTo>
                  <a:pt x="12727" y="27747"/>
                </a:lnTo>
                <a:lnTo>
                  <a:pt x="17001" y="25080"/>
                </a:lnTo>
                <a:lnTo>
                  <a:pt x="21274" y="22414"/>
                </a:lnTo>
                <a:lnTo>
                  <a:pt x="22064" y="15232"/>
                </a:lnTo>
                <a:lnTo>
                  <a:pt x="18766" y="903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8" name="object 79"/>
          <p:cNvSpPr>
            <a:spLocks noChangeArrowheads="1"/>
          </p:cNvSpPr>
          <p:nvPr/>
        </p:nvSpPr>
        <p:spPr bwMode="auto">
          <a:xfrm>
            <a:off x="7000875" y="1830388"/>
            <a:ext cx="188913" cy="346075"/>
          </a:xfrm>
          <a:prstGeom prst="rect">
            <a:avLst/>
          </a:prstGeom>
          <a:blipFill dpi="0" rotWithShape="1">
            <a:blip r:embed="rId2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59" name="object 80"/>
          <p:cNvSpPr>
            <a:spLocks/>
          </p:cNvSpPr>
          <p:nvPr/>
        </p:nvSpPr>
        <p:spPr bwMode="auto">
          <a:xfrm>
            <a:off x="7000875" y="1830388"/>
            <a:ext cx="188913" cy="357187"/>
          </a:xfrm>
          <a:custGeom>
            <a:avLst/>
            <a:gdLst>
              <a:gd name="T0" fmla="*/ 8012 w 189229"/>
              <a:gd name="T1" fmla="*/ 229738 h 356869"/>
              <a:gd name="T2" fmla="*/ 8012 w 189229"/>
              <a:gd name="T3" fmla="*/ 8678 h 356869"/>
              <a:gd name="T4" fmla="*/ 0 w 189229"/>
              <a:gd name="T5" fmla="*/ 0 h 356869"/>
              <a:gd name="T6" fmla="*/ 33210 w 189229"/>
              <a:gd name="T7" fmla="*/ 32209 h 356869"/>
              <a:gd name="T8" fmla="*/ 68993 w 189229"/>
              <a:gd name="T9" fmla="*/ 60681 h 356869"/>
              <a:gd name="T10" fmla="*/ 107080 w 189229"/>
              <a:gd name="T11" fmla="*/ 85243 h 356869"/>
              <a:gd name="T12" fmla="*/ 147202 w 189229"/>
              <a:gd name="T13" fmla="*/ 105721 h 356869"/>
              <a:gd name="T14" fmla="*/ 189092 w 189229"/>
              <a:gd name="T15" fmla="*/ 121944 h 356869"/>
              <a:gd name="T16" fmla="*/ 189092 w 189229"/>
              <a:gd name="T17" fmla="*/ 356614 h 356869"/>
              <a:gd name="T18" fmla="*/ 189092 w 189229"/>
              <a:gd name="T19" fmla="*/ 346123 h 356869"/>
              <a:gd name="T20" fmla="*/ 140308 w 189229"/>
              <a:gd name="T21" fmla="*/ 323872 h 356869"/>
              <a:gd name="T22" fmla="*/ 93679 w 189229"/>
              <a:gd name="T23" fmla="*/ 296935 h 356869"/>
              <a:gd name="T24" fmla="*/ 49487 w 189229"/>
              <a:gd name="T25" fmla="*/ 265497 h 356869"/>
              <a:gd name="T26" fmla="*/ 8012 w 189229"/>
              <a:gd name="T27" fmla="*/ 229738 h 35686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89229"/>
              <a:gd name="T43" fmla="*/ 0 h 356869"/>
              <a:gd name="T44" fmla="*/ 189229 w 189229"/>
              <a:gd name="T45" fmla="*/ 356869 h 35686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89229" h="356869">
                <a:moveTo>
                  <a:pt x="8012" y="229738"/>
                </a:moveTo>
                <a:lnTo>
                  <a:pt x="8012" y="8678"/>
                </a:lnTo>
                <a:lnTo>
                  <a:pt x="0" y="0"/>
                </a:lnTo>
                <a:lnTo>
                  <a:pt x="33210" y="32209"/>
                </a:lnTo>
                <a:lnTo>
                  <a:pt x="68993" y="60681"/>
                </a:lnTo>
                <a:lnTo>
                  <a:pt x="107080" y="85243"/>
                </a:lnTo>
                <a:lnTo>
                  <a:pt x="147202" y="105721"/>
                </a:lnTo>
                <a:lnTo>
                  <a:pt x="189092" y="121944"/>
                </a:lnTo>
                <a:lnTo>
                  <a:pt x="189092" y="356614"/>
                </a:lnTo>
                <a:lnTo>
                  <a:pt x="189092" y="346123"/>
                </a:lnTo>
                <a:lnTo>
                  <a:pt x="140308" y="323872"/>
                </a:lnTo>
                <a:lnTo>
                  <a:pt x="93679" y="296935"/>
                </a:lnTo>
                <a:lnTo>
                  <a:pt x="49487" y="265497"/>
                </a:lnTo>
                <a:lnTo>
                  <a:pt x="8012" y="229738"/>
                </a:lnTo>
                <a:close/>
              </a:path>
            </a:pathLst>
          </a:custGeom>
          <a:noFill/>
          <a:ln w="85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60" name="object 81"/>
          <p:cNvSpPr txBox="1">
            <a:spLocks noChangeArrowheads="1"/>
          </p:cNvSpPr>
          <p:nvPr/>
        </p:nvSpPr>
        <p:spPr bwMode="auto">
          <a:xfrm>
            <a:off x="7577138" y="2092325"/>
            <a:ext cx="781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latin typeface="Tahoma" pitchFamily="34" charset="0"/>
                <a:cs typeface="Tahoma" pitchFamily="34" charset="0"/>
              </a:rPr>
              <a:t>Client</a:t>
            </a:r>
          </a:p>
        </p:txBody>
      </p:sp>
      <p:sp>
        <p:nvSpPr>
          <p:cNvPr id="20561" name="object 82"/>
          <p:cNvSpPr>
            <a:spLocks noChangeArrowheads="1"/>
          </p:cNvSpPr>
          <p:nvPr/>
        </p:nvSpPr>
        <p:spPr bwMode="auto">
          <a:xfrm>
            <a:off x="3779838" y="1701800"/>
            <a:ext cx="1439862" cy="969963"/>
          </a:xfrm>
          <a:prstGeom prst="rect">
            <a:avLst/>
          </a:prstGeom>
          <a:blipFill dpi="0" rotWithShape="1">
            <a:blip r:embed="rId2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003675" y="2011363"/>
            <a:ext cx="9906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Internet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563" name="object 84"/>
          <p:cNvSpPr>
            <a:spLocks/>
          </p:cNvSpPr>
          <p:nvPr/>
        </p:nvSpPr>
        <p:spPr bwMode="auto">
          <a:xfrm>
            <a:off x="2555875" y="2133600"/>
            <a:ext cx="1225550" cy="0"/>
          </a:xfrm>
          <a:custGeom>
            <a:avLst/>
            <a:gdLst>
              <a:gd name="T0" fmla="*/ 0 w 1224279"/>
              <a:gd name="T1" fmla="*/ 1223772 w 1224279"/>
              <a:gd name="T2" fmla="*/ 0 60000 65536"/>
              <a:gd name="T3" fmla="*/ 0 60000 65536"/>
              <a:gd name="T4" fmla="*/ 0 w 1224279"/>
              <a:gd name="T5" fmla="*/ 1224279 w 12242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24279">
                <a:moveTo>
                  <a:pt x="0" y="0"/>
                </a:moveTo>
                <a:lnTo>
                  <a:pt x="1223772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64" name="object 85"/>
          <p:cNvSpPr>
            <a:spLocks/>
          </p:cNvSpPr>
          <p:nvPr/>
        </p:nvSpPr>
        <p:spPr bwMode="auto">
          <a:xfrm>
            <a:off x="5148263" y="2133600"/>
            <a:ext cx="1730375" cy="0"/>
          </a:xfrm>
          <a:custGeom>
            <a:avLst/>
            <a:gdLst>
              <a:gd name="T0" fmla="*/ 0 w 1729740"/>
              <a:gd name="T1" fmla="*/ 1729739 w 1729740"/>
              <a:gd name="T2" fmla="*/ 0 60000 65536"/>
              <a:gd name="T3" fmla="*/ 0 60000 65536"/>
              <a:gd name="T4" fmla="*/ 0 w 1729740"/>
              <a:gd name="T5" fmla="*/ 1729740 w 172974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729740">
                <a:moveTo>
                  <a:pt x="0" y="0"/>
                </a:moveTo>
                <a:lnTo>
                  <a:pt x="1729739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65" name="object 86"/>
          <p:cNvSpPr>
            <a:spLocks/>
          </p:cNvSpPr>
          <p:nvPr/>
        </p:nvSpPr>
        <p:spPr bwMode="auto">
          <a:xfrm>
            <a:off x="1116013" y="3284538"/>
            <a:ext cx="0" cy="3098800"/>
          </a:xfrm>
          <a:custGeom>
            <a:avLst/>
            <a:gdLst>
              <a:gd name="T0" fmla="*/ 0 h 3098800"/>
              <a:gd name="T1" fmla="*/ 3098291 h 3098800"/>
              <a:gd name="T2" fmla="*/ 0 60000 65536"/>
              <a:gd name="T3" fmla="*/ 0 60000 65536"/>
              <a:gd name="T4" fmla="*/ 0 h 3098800"/>
              <a:gd name="T5" fmla="*/ 3098800 h 30988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098800">
                <a:moveTo>
                  <a:pt x="0" y="0"/>
                </a:moveTo>
                <a:lnTo>
                  <a:pt x="0" y="3098291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66" name="object 87"/>
          <p:cNvSpPr>
            <a:spLocks/>
          </p:cNvSpPr>
          <p:nvPr/>
        </p:nvSpPr>
        <p:spPr bwMode="auto">
          <a:xfrm>
            <a:off x="2555875" y="3284538"/>
            <a:ext cx="0" cy="3098800"/>
          </a:xfrm>
          <a:custGeom>
            <a:avLst/>
            <a:gdLst>
              <a:gd name="T0" fmla="*/ 0 h 3098800"/>
              <a:gd name="T1" fmla="*/ 3098291 h 3098800"/>
              <a:gd name="T2" fmla="*/ 0 60000 65536"/>
              <a:gd name="T3" fmla="*/ 0 60000 65536"/>
              <a:gd name="T4" fmla="*/ 0 h 3098800"/>
              <a:gd name="T5" fmla="*/ 3098800 h 30988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098800">
                <a:moveTo>
                  <a:pt x="0" y="0"/>
                </a:moveTo>
                <a:lnTo>
                  <a:pt x="0" y="3098291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67" name="object 88"/>
          <p:cNvSpPr>
            <a:spLocks/>
          </p:cNvSpPr>
          <p:nvPr/>
        </p:nvSpPr>
        <p:spPr bwMode="auto">
          <a:xfrm>
            <a:off x="6589713" y="3284538"/>
            <a:ext cx="0" cy="3098800"/>
          </a:xfrm>
          <a:custGeom>
            <a:avLst/>
            <a:gdLst>
              <a:gd name="T0" fmla="*/ 0 h 3098800"/>
              <a:gd name="T1" fmla="*/ 3098291 h 3098800"/>
              <a:gd name="T2" fmla="*/ 0 60000 65536"/>
              <a:gd name="T3" fmla="*/ 0 60000 65536"/>
              <a:gd name="T4" fmla="*/ 0 h 3098800"/>
              <a:gd name="T5" fmla="*/ 3098800 h 30988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098800">
                <a:moveTo>
                  <a:pt x="0" y="0"/>
                </a:moveTo>
                <a:lnTo>
                  <a:pt x="0" y="3098291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68" name="object 89"/>
          <p:cNvSpPr>
            <a:spLocks/>
          </p:cNvSpPr>
          <p:nvPr/>
        </p:nvSpPr>
        <p:spPr bwMode="auto">
          <a:xfrm>
            <a:off x="8029575" y="3284538"/>
            <a:ext cx="0" cy="3098800"/>
          </a:xfrm>
          <a:custGeom>
            <a:avLst/>
            <a:gdLst>
              <a:gd name="T0" fmla="*/ 0 h 3098800"/>
              <a:gd name="T1" fmla="*/ 3098291 h 3098800"/>
              <a:gd name="T2" fmla="*/ 0 60000 65536"/>
              <a:gd name="T3" fmla="*/ 0 60000 65536"/>
              <a:gd name="T4" fmla="*/ 0 h 3098800"/>
              <a:gd name="T5" fmla="*/ 3098800 h 30988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098800">
                <a:moveTo>
                  <a:pt x="0" y="0"/>
                </a:moveTo>
                <a:lnTo>
                  <a:pt x="0" y="3098291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69" name="object 90"/>
          <p:cNvSpPr>
            <a:spLocks/>
          </p:cNvSpPr>
          <p:nvPr/>
        </p:nvSpPr>
        <p:spPr bwMode="auto">
          <a:xfrm>
            <a:off x="1116013" y="3890963"/>
            <a:ext cx="1439862" cy="228600"/>
          </a:xfrm>
          <a:custGeom>
            <a:avLst/>
            <a:gdLst>
              <a:gd name="T0" fmla="*/ 1211580 w 1440180"/>
              <a:gd name="T1" fmla="*/ 0 h 228600"/>
              <a:gd name="T2" fmla="*/ 1211580 w 1440180"/>
              <a:gd name="T3" fmla="*/ 228600 h 228600"/>
              <a:gd name="T4" fmla="*/ 1363980 w 1440180"/>
              <a:gd name="T5" fmla="*/ 152400 h 228600"/>
              <a:gd name="T6" fmla="*/ 1249680 w 1440180"/>
              <a:gd name="T7" fmla="*/ 152400 h 228600"/>
              <a:gd name="T8" fmla="*/ 1249680 w 1440180"/>
              <a:gd name="T9" fmla="*/ 76200 h 228600"/>
              <a:gd name="T10" fmla="*/ 1363980 w 1440180"/>
              <a:gd name="T11" fmla="*/ 76200 h 228600"/>
              <a:gd name="T12" fmla="*/ 1211580 w 1440180"/>
              <a:gd name="T13" fmla="*/ 0 h 228600"/>
              <a:gd name="T14" fmla="*/ 1211580 w 1440180"/>
              <a:gd name="T15" fmla="*/ 76200 h 228600"/>
              <a:gd name="T16" fmla="*/ 0 w 1440180"/>
              <a:gd name="T17" fmla="*/ 76200 h 228600"/>
              <a:gd name="T18" fmla="*/ 0 w 1440180"/>
              <a:gd name="T19" fmla="*/ 152400 h 228600"/>
              <a:gd name="T20" fmla="*/ 1211580 w 1440180"/>
              <a:gd name="T21" fmla="*/ 152400 h 228600"/>
              <a:gd name="T22" fmla="*/ 1211580 w 1440180"/>
              <a:gd name="T23" fmla="*/ 76200 h 228600"/>
              <a:gd name="T24" fmla="*/ 1363980 w 1440180"/>
              <a:gd name="T25" fmla="*/ 76200 h 228600"/>
              <a:gd name="T26" fmla="*/ 1249680 w 1440180"/>
              <a:gd name="T27" fmla="*/ 76200 h 228600"/>
              <a:gd name="T28" fmla="*/ 1249680 w 1440180"/>
              <a:gd name="T29" fmla="*/ 152400 h 228600"/>
              <a:gd name="T30" fmla="*/ 1363980 w 1440180"/>
              <a:gd name="T31" fmla="*/ 152400 h 228600"/>
              <a:gd name="T32" fmla="*/ 1440180 w 1440180"/>
              <a:gd name="T33" fmla="*/ 114300 h 228600"/>
              <a:gd name="T34" fmla="*/ 1363980 w 1440180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40180"/>
              <a:gd name="T55" fmla="*/ 0 h 228600"/>
              <a:gd name="T56" fmla="*/ 1440180 w 1440180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40180" h="228600">
                <a:moveTo>
                  <a:pt x="1211580" y="0"/>
                </a:moveTo>
                <a:lnTo>
                  <a:pt x="1211580" y="228600"/>
                </a:lnTo>
                <a:lnTo>
                  <a:pt x="1363980" y="152400"/>
                </a:lnTo>
                <a:lnTo>
                  <a:pt x="1249680" y="152400"/>
                </a:lnTo>
                <a:lnTo>
                  <a:pt x="1249680" y="76200"/>
                </a:lnTo>
                <a:lnTo>
                  <a:pt x="1363980" y="76200"/>
                </a:lnTo>
                <a:lnTo>
                  <a:pt x="1211580" y="0"/>
                </a:lnTo>
                <a:close/>
              </a:path>
              <a:path w="1440180" h="228600">
                <a:moveTo>
                  <a:pt x="121158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211580" y="152400"/>
                </a:lnTo>
                <a:lnTo>
                  <a:pt x="1211580" y="76200"/>
                </a:lnTo>
                <a:close/>
              </a:path>
              <a:path w="1440180" h="228600">
                <a:moveTo>
                  <a:pt x="1363980" y="76200"/>
                </a:moveTo>
                <a:lnTo>
                  <a:pt x="1249680" y="76200"/>
                </a:lnTo>
                <a:lnTo>
                  <a:pt x="1249680" y="152400"/>
                </a:lnTo>
                <a:lnTo>
                  <a:pt x="1363980" y="152400"/>
                </a:lnTo>
                <a:lnTo>
                  <a:pt x="1440180" y="114300"/>
                </a:lnTo>
                <a:lnTo>
                  <a:pt x="1363980" y="762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70" name="object 91"/>
          <p:cNvSpPr>
            <a:spLocks/>
          </p:cNvSpPr>
          <p:nvPr/>
        </p:nvSpPr>
        <p:spPr bwMode="auto">
          <a:xfrm>
            <a:off x="2555875" y="4178300"/>
            <a:ext cx="3960813" cy="228600"/>
          </a:xfrm>
          <a:custGeom>
            <a:avLst/>
            <a:gdLst>
              <a:gd name="T0" fmla="*/ 3732276 w 3961129"/>
              <a:gd name="T1" fmla="*/ 0 h 228600"/>
              <a:gd name="T2" fmla="*/ 3732276 w 3961129"/>
              <a:gd name="T3" fmla="*/ 228600 h 228600"/>
              <a:gd name="T4" fmla="*/ 3884676 w 3961129"/>
              <a:gd name="T5" fmla="*/ 152400 h 228600"/>
              <a:gd name="T6" fmla="*/ 3770376 w 3961129"/>
              <a:gd name="T7" fmla="*/ 152400 h 228600"/>
              <a:gd name="T8" fmla="*/ 3770376 w 3961129"/>
              <a:gd name="T9" fmla="*/ 76200 h 228600"/>
              <a:gd name="T10" fmla="*/ 3884676 w 3961129"/>
              <a:gd name="T11" fmla="*/ 76200 h 228600"/>
              <a:gd name="T12" fmla="*/ 3732276 w 3961129"/>
              <a:gd name="T13" fmla="*/ 0 h 228600"/>
              <a:gd name="T14" fmla="*/ 3732276 w 3961129"/>
              <a:gd name="T15" fmla="*/ 76200 h 228600"/>
              <a:gd name="T16" fmla="*/ 0 w 3961129"/>
              <a:gd name="T17" fmla="*/ 76200 h 228600"/>
              <a:gd name="T18" fmla="*/ 0 w 3961129"/>
              <a:gd name="T19" fmla="*/ 152400 h 228600"/>
              <a:gd name="T20" fmla="*/ 3732276 w 3961129"/>
              <a:gd name="T21" fmla="*/ 152400 h 228600"/>
              <a:gd name="T22" fmla="*/ 3732276 w 3961129"/>
              <a:gd name="T23" fmla="*/ 76200 h 228600"/>
              <a:gd name="T24" fmla="*/ 3884676 w 3961129"/>
              <a:gd name="T25" fmla="*/ 76200 h 228600"/>
              <a:gd name="T26" fmla="*/ 3770376 w 3961129"/>
              <a:gd name="T27" fmla="*/ 76200 h 228600"/>
              <a:gd name="T28" fmla="*/ 3770376 w 3961129"/>
              <a:gd name="T29" fmla="*/ 152400 h 228600"/>
              <a:gd name="T30" fmla="*/ 3884676 w 3961129"/>
              <a:gd name="T31" fmla="*/ 152400 h 228600"/>
              <a:gd name="T32" fmla="*/ 3960876 w 3961129"/>
              <a:gd name="T33" fmla="*/ 114300 h 228600"/>
              <a:gd name="T34" fmla="*/ 3884676 w 3961129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961129"/>
              <a:gd name="T55" fmla="*/ 0 h 228600"/>
              <a:gd name="T56" fmla="*/ 3961129 w 3961129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961129" h="228600">
                <a:moveTo>
                  <a:pt x="3732276" y="0"/>
                </a:moveTo>
                <a:lnTo>
                  <a:pt x="3732276" y="228600"/>
                </a:lnTo>
                <a:lnTo>
                  <a:pt x="3884676" y="152400"/>
                </a:lnTo>
                <a:lnTo>
                  <a:pt x="3770376" y="152400"/>
                </a:lnTo>
                <a:lnTo>
                  <a:pt x="3770376" y="76200"/>
                </a:lnTo>
                <a:lnTo>
                  <a:pt x="3884676" y="76200"/>
                </a:lnTo>
                <a:lnTo>
                  <a:pt x="3732276" y="0"/>
                </a:lnTo>
                <a:close/>
              </a:path>
              <a:path w="3961129" h="228600">
                <a:moveTo>
                  <a:pt x="3732276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3732276" y="152400"/>
                </a:lnTo>
                <a:lnTo>
                  <a:pt x="3732276" y="76200"/>
                </a:lnTo>
                <a:close/>
              </a:path>
              <a:path w="3961129" h="228600">
                <a:moveTo>
                  <a:pt x="3884676" y="76200"/>
                </a:moveTo>
                <a:lnTo>
                  <a:pt x="3770376" y="76200"/>
                </a:lnTo>
                <a:lnTo>
                  <a:pt x="3770376" y="152400"/>
                </a:lnTo>
                <a:lnTo>
                  <a:pt x="3884676" y="152400"/>
                </a:lnTo>
                <a:lnTo>
                  <a:pt x="3960876" y="114300"/>
                </a:lnTo>
                <a:lnTo>
                  <a:pt x="3884676" y="762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71" name="object 92"/>
          <p:cNvSpPr>
            <a:spLocks/>
          </p:cNvSpPr>
          <p:nvPr/>
        </p:nvSpPr>
        <p:spPr bwMode="auto">
          <a:xfrm>
            <a:off x="6588125" y="4905375"/>
            <a:ext cx="1439863" cy="228600"/>
          </a:xfrm>
          <a:custGeom>
            <a:avLst/>
            <a:gdLst>
              <a:gd name="T0" fmla="*/ 1211579 w 1440179"/>
              <a:gd name="T1" fmla="*/ 0 h 228600"/>
              <a:gd name="T2" fmla="*/ 1211579 w 1440179"/>
              <a:gd name="T3" fmla="*/ 228600 h 228600"/>
              <a:gd name="T4" fmla="*/ 1363979 w 1440179"/>
              <a:gd name="T5" fmla="*/ 152400 h 228600"/>
              <a:gd name="T6" fmla="*/ 1249679 w 1440179"/>
              <a:gd name="T7" fmla="*/ 152400 h 228600"/>
              <a:gd name="T8" fmla="*/ 1249679 w 1440179"/>
              <a:gd name="T9" fmla="*/ 76200 h 228600"/>
              <a:gd name="T10" fmla="*/ 1363979 w 1440179"/>
              <a:gd name="T11" fmla="*/ 76200 h 228600"/>
              <a:gd name="T12" fmla="*/ 1211579 w 1440179"/>
              <a:gd name="T13" fmla="*/ 0 h 228600"/>
              <a:gd name="T14" fmla="*/ 1211579 w 1440179"/>
              <a:gd name="T15" fmla="*/ 76200 h 228600"/>
              <a:gd name="T16" fmla="*/ 0 w 1440179"/>
              <a:gd name="T17" fmla="*/ 76200 h 228600"/>
              <a:gd name="T18" fmla="*/ 0 w 1440179"/>
              <a:gd name="T19" fmla="*/ 152400 h 228600"/>
              <a:gd name="T20" fmla="*/ 1211579 w 1440179"/>
              <a:gd name="T21" fmla="*/ 152400 h 228600"/>
              <a:gd name="T22" fmla="*/ 1211579 w 1440179"/>
              <a:gd name="T23" fmla="*/ 76200 h 228600"/>
              <a:gd name="T24" fmla="*/ 1363979 w 1440179"/>
              <a:gd name="T25" fmla="*/ 76200 h 228600"/>
              <a:gd name="T26" fmla="*/ 1249679 w 1440179"/>
              <a:gd name="T27" fmla="*/ 76200 h 228600"/>
              <a:gd name="T28" fmla="*/ 1249679 w 1440179"/>
              <a:gd name="T29" fmla="*/ 152400 h 228600"/>
              <a:gd name="T30" fmla="*/ 1363979 w 1440179"/>
              <a:gd name="T31" fmla="*/ 152400 h 228600"/>
              <a:gd name="T32" fmla="*/ 1440179 w 1440179"/>
              <a:gd name="T33" fmla="*/ 114300 h 228600"/>
              <a:gd name="T34" fmla="*/ 1363979 w 1440179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40179"/>
              <a:gd name="T55" fmla="*/ 0 h 228600"/>
              <a:gd name="T56" fmla="*/ 1440179 w 1440179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40179" h="228600">
                <a:moveTo>
                  <a:pt x="1211579" y="0"/>
                </a:moveTo>
                <a:lnTo>
                  <a:pt x="1211579" y="228600"/>
                </a:lnTo>
                <a:lnTo>
                  <a:pt x="1363979" y="152400"/>
                </a:lnTo>
                <a:lnTo>
                  <a:pt x="1249679" y="152400"/>
                </a:lnTo>
                <a:lnTo>
                  <a:pt x="1249679" y="76200"/>
                </a:lnTo>
                <a:lnTo>
                  <a:pt x="1363979" y="76200"/>
                </a:lnTo>
                <a:lnTo>
                  <a:pt x="1211579" y="0"/>
                </a:lnTo>
                <a:close/>
              </a:path>
              <a:path w="1440179" h="228600">
                <a:moveTo>
                  <a:pt x="1211579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211579" y="152400"/>
                </a:lnTo>
                <a:lnTo>
                  <a:pt x="1211579" y="76200"/>
                </a:lnTo>
                <a:close/>
              </a:path>
              <a:path w="1440179" h="228600">
                <a:moveTo>
                  <a:pt x="1363979" y="76200"/>
                </a:moveTo>
                <a:lnTo>
                  <a:pt x="1249679" y="76200"/>
                </a:lnTo>
                <a:lnTo>
                  <a:pt x="1249679" y="152400"/>
                </a:lnTo>
                <a:lnTo>
                  <a:pt x="1363979" y="152400"/>
                </a:lnTo>
                <a:lnTo>
                  <a:pt x="1440179" y="114300"/>
                </a:lnTo>
                <a:lnTo>
                  <a:pt x="1363979" y="762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72" name="object 93"/>
          <p:cNvSpPr>
            <a:spLocks/>
          </p:cNvSpPr>
          <p:nvPr/>
        </p:nvSpPr>
        <p:spPr bwMode="auto">
          <a:xfrm>
            <a:off x="2555875" y="4683125"/>
            <a:ext cx="4032250" cy="228600"/>
          </a:xfrm>
          <a:custGeom>
            <a:avLst/>
            <a:gdLst>
              <a:gd name="T0" fmla="*/ 228600 w 4032884"/>
              <a:gd name="T1" fmla="*/ 0 h 228600"/>
              <a:gd name="T2" fmla="*/ 0 w 4032884"/>
              <a:gd name="T3" fmla="*/ 114426 h 228600"/>
              <a:gd name="T4" fmla="*/ 228600 w 4032884"/>
              <a:gd name="T5" fmla="*/ 228600 h 228600"/>
              <a:gd name="T6" fmla="*/ 228600 w 4032884"/>
              <a:gd name="T7" fmla="*/ 152400 h 228600"/>
              <a:gd name="T8" fmla="*/ 190500 w 4032884"/>
              <a:gd name="T9" fmla="*/ 152400 h 228600"/>
              <a:gd name="T10" fmla="*/ 190500 w 4032884"/>
              <a:gd name="T11" fmla="*/ 76200 h 228600"/>
              <a:gd name="T12" fmla="*/ 228600 w 4032884"/>
              <a:gd name="T13" fmla="*/ 76186 h 228600"/>
              <a:gd name="T14" fmla="*/ 228600 w 4032884"/>
              <a:gd name="T15" fmla="*/ 0 h 228600"/>
              <a:gd name="T16" fmla="*/ 228600 w 4032884"/>
              <a:gd name="T17" fmla="*/ 76186 h 228600"/>
              <a:gd name="T18" fmla="*/ 190500 w 4032884"/>
              <a:gd name="T19" fmla="*/ 76200 h 228600"/>
              <a:gd name="T20" fmla="*/ 190500 w 4032884"/>
              <a:gd name="T21" fmla="*/ 152400 h 228600"/>
              <a:gd name="T22" fmla="*/ 228600 w 4032884"/>
              <a:gd name="T23" fmla="*/ 152386 h 228600"/>
              <a:gd name="T24" fmla="*/ 228600 w 4032884"/>
              <a:gd name="T25" fmla="*/ 76186 h 228600"/>
              <a:gd name="T26" fmla="*/ 228600 w 4032884"/>
              <a:gd name="T27" fmla="*/ 152386 h 228600"/>
              <a:gd name="T28" fmla="*/ 190500 w 4032884"/>
              <a:gd name="T29" fmla="*/ 152400 h 228600"/>
              <a:gd name="T30" fmla="*/ 228600 w 4032884"/>
              <a:gd name="T31" fmla="*/ 152400 h 228600"/>
              <a:gd name="T32" fmla="*/ 4032504 w 4032884"/>
              <a:gd name="T33" fmla="*/ 74802 h 228600"/>
              <a:gd name="T34" fmla="*/ 228600 w 4032884"/>
              <a:gd name="T35" fmla="*/ 76186 h 228600"/>
              <a:gd name="T36" fmla="*/ 228600 w 4032884"/>
              <a:gd name="T37" fmla="*/ 152386 h 228600"/>
              <a:gd name="T38" fmla="*/ 4032504 w 4032884"/>
              <a:gd name="T39" fmla="*/ 151002 h 228600"/>
              <a:gd name="T40" fmla="*/ 4032504 w 4032884"/>
              <a:gd name="T41" fmla="*/ 74802 h 228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032884"/>
              <a:gd name="T64" fmla="*/ 0 h 228600"/>
              <a:gd name="T65" fmla="*/ 4032884 w 4032884"/>
              <a:gd name="T66" fmla="*/ 228600 h 2286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032884" h="228600">
                <a:moveTo>
                  <a:pt x="228600" y="0"/>
                </a:moveTo>
                <a:lnTo>
                  <a:pt x="0" y="114426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186"/>
                </a:lnTo>
                <a:lnTo>
                  <a:pt x="228600" y="0"/>
                </a:lnTo>
                <a:close/>
              </a:path>
              <a:path w="4032884" h="228600">
                <a:moveTo>
                  <a:pt x="228600" y="76186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386"/>
                </a:lnTo>
                <a:lnTo>
                  <a:pt x="228600" y="76186"/>
                </a:lnTo>
                <a:close/>
              </a:path>
              <a:path w="4032884" h="228600">
                <a:moveTo>
                  <a:pt x="228600" y="152386"/>
                </a:moveTo>
                <a:lnTo>
                  <a:pt x="190500" y="152400"/>
                </a:lnTo>
                <a:lnTo>
                  <a:pt x="228600" y="152400"/>
                </a:lnTo>
                <a:close/>
              </a:path>
              <a:path w="4032884" h="228600">
                <a:moveTo>
                  <a:pt x="4032504" y="74802"/>
                </a:moveTo>
                <a:lnTo>
                  <a:pt x="228600" y="76186"/>
                </a:lnTo>
                <a:lnTo>
                  <a:pt x="228600" y="152386"/>
                </a:lnTo>
                <a:lnTo>
                  <a:pt x="4032504" y="151002"/>
                </a:lnTo>
                <a:lnTo>
                  <a:pt x="4032504" y="74802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73" name="object 94"/>
          <p:cNvSpPr>
            <a:spLocks/>
          </p:cNvSpPr>
          <p:nvPr/>
        </p:nvSpPr>
        <p:spPr bwMode="auto">
          <a:xfrm>
            <a:off x="2555875" y="5186363"/>
            <a:ext cx="3960813" cy="228600"/>
          </a:xfrm>
          <a:custGeom>
            <a:avLst/>
            <a:gdLst>
              <a:gd name="T0" fmla="*/ 3732276 w 3961129"/>
              <a:gd name="T1" fmla="*/ 0 h 228600"/>
              <a:gd name="T2" fmla="*/ 3732276 w 3961129"/>
              <a:gd name="T3" fmla="*/ 228599 h 228600"/>
              <a:gd name="T4" fmla="*/ 3884676 w 3961129"/>
              <a:gd name="T5" fmla="*/ 152399 h 228600"/>
              <a:gd name="T6" fmla="*/ 3770376 w 3961129"/>
              <a:gd name="T7" fmla="*/ 152399 h 228600"/>
              <a:gd name="T8" fmla="*/ 3770376 w 3961129"/>
              <a:gd name="T9" fmla="*/ 76199 h 228600"/>
              <a:gd name="T10" fmla="*/ 3884676 w 3961129"/>
              <a:gd name="T11" fmla="*/ 76199 h 228600"/>
              <a:gd name="T12" fmla="*/ 3732276 w 3961129"/>
              <a:gd name="T13" fmla="*/ 0 h 228600"/>
              <a:gd name="T14" fmla="*/ 3732276 w 3961129"/>
              <a:gd name="T15" fmla="*/ 76199 h 228600"/>
              <a:gd name="T16" fmla="*/ 0 w 3961129"/>
              <a:gd name="T17" fmla="*/ 76199 h 228600"/>
              <a:gd name="T18" fmla="*/ 0 w 3961129"/>
              <a:gd name="T19" fmla="*/ 152399 h 228600"/>
              <a:gd name="T20" fmla="*/ 3732276 w 3961129"/>
              <a:gd name="T21" fmla="*/ 152399 h 228600"/>
              <a:gd name="T22" fmla="*/ 3732276 w 3961129"/>
              <a:gd name="T23" fmla="*/ 76199 h 228600"/>
              <a:gd name="T24" fmla="*/ 3884676 w 3961129"/>
              <a:gd name="T25" fmla="*/ 76199 h 228600"/>
              <a:gd name="T26" fmla="*/ 3770376 w 3961129"/>
              <a:gd name="T27" fmla="*/ 76199 h 228600"/>
              <a:gd name="T28" fmla="*/ 3770376 w 3961129"/>
              <a:gd name="T29" fmla="*/ 152399 h 228600"/>
              <a:gd name="T30" fmla="*/ 3884676 w 3961129"/>
              <a:gd name="T31" fmla="*/ 152399 h 228600"/>
              <a:gd name="T32" fmla="*/ 3960876 w 3961129"/>
              <a:gd name="T33" fmla="*/ 114299 h 228600"/>
              <a:gd name="T34" fmla="*/ 3884676 w 3961129"/>
              <a:gd name="T35" fmla="*/ 76199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961129"/>
              <a:gd name="T55" fmla="*/ 0 h 228600"/>
              <a:gd name="T56" fmla="*/ 3961129 w 3961129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961129" h="228600">
                <a:moveTo>
                  <a:pt x="3732276" y="0"/>
                </a:moveTo>
                <a:lnTo>
                  <a:pt x="3732276" y="228599"/>
                </a:lnTo>
                <a:lnTo>
                  <a:pt x="3884676" y="152399"/>
                </a:lnTo>
                <a:lnTo>
                  <a:pt x="3770376" y="152399"/>
                </a:lnTo>
                <a:lnTo>
                  <a:pt x="3770376" y="76199"/>
                </a:lnTo>
                <a:lnTo>
                  <a:pt x="3884676" y="76199"/>
                </a:lnTo>
                <a:lnTo>
                  <a:pt x="3732276" y="0"/>
                </a:lnTo>
                <a:close/>
              </a:path>
              <a:path w="3961129" h="228600">
                <a:moveTo>
                  <a:pt x="3732276" y="76199"/>
                </a:moveTo>
                <a:lnTo>
                  <a:pt x="0" y="76199"/>
                </a:lnTo>
                <a:lnTo>
                  <a:pt x="0" y="152399"/>
                </a:lnTo>
                <a:lnTo>
                  <a:pt x="3732276" y="152399"/>
                </a:lnTo>
                <a:lnTo>
                  <a:pt x="3732276" y="76199"/>
                </a:lnTo>
                <a:close/>
              </a:path>
              <a:path w="3961129" h="228600">
                <a:moveTo>
                  <a:pt x="3884676" y="76199"/>
                </a:moveTo>
                <a:lnTo>
                  <a:pt x="3770376" y="76199"/>
                </a:lnTo>
                <a:lnTo>
                  <a:pt x="3770376" y="152399"/>
                </a:lnTo>
                <a:lnTo>
                  <a:pt x="3884676" y="152399"/>
                </a:lnTo>
                <a:lnTo>
                  <a:pt x="3960876" y="114299"/>
                </a:lnTo>
                <a:lnTo>
                  <a:pt x="3884676" y="76199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5" name="object 95"/>
          <p:cNvSpPr txBox="1"/>
          <p:nvPr/>
        </p:nvSpPr>
        <p:spPr>
          <a:xfrm>
            <a:off x="2995613" y="4953000"/>
            <a:ext cx="3255962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66FF"/>
                </a:solidFill>
                <a:latin typeface="Tahoma"/>
                <a:cs typeface="Tahoma"/>
              </a:rPr>
              <a:t>Seq. </a:t>
            </a:r>
            <a:r>
              <a:rPr sz="1800" b="1" dirty="0">
                <a:solidFill>
                  <a:srgbClr val="0066FF"/>
                </a:solidFill>
                <a:latin typeface="Tahoma"/>
                <a:cs typeface="Tahoma"/>
              </a:rPr>
              <a:t>1001 ; </a:t>
            </a:r>
            <a:r>
              <a:rPr sz="1800" b="1" spc="-5" dirty="0">
                <a:solidFill>
                  <a:srgbClr val="0066FF"/>
                </a:solidFill>
                <a:latin typeface="Tahoma"/>
                <a:cs typeface="Tahoma"/>
              </a:rPr>
              <a:t>length </a:t>
            </a:r>
            <a:r>
              <a:rPr sz="1800" b="1" dirty="0">
                <a:solidFill>
                  <a:srgbClr val="0066FF"/>
                </a:solidFill>
                <a:latin typeface="Tahoma"/>
                <a:cs typeface="Tahoma"/>
              </a:rPr>
              <a:t>500</a:t>
            </a:r>
            <a:r>
              <a:rPr sz="1800" b="1" spc="-6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66FF"/>
                </a:solidFill>
                <a:latin typeface="Tahoma"/>
                <a:cs typeface="Tahoma"/>
              </a:rPr>
              <a:t>Push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575" name="object 96"/>
          <p:cNvSpPr txBox="1">
            <a:spLocks noChangeArrowheads="1"/>
          </p:cNvSpPr>
          <p:nvPr/>
        </p:nvSpPr>
        <p:spPr bwMode="auto">
          <a:xfrm>
            <a:off x="1266825" y="3330575"/>
            <a:ext cx="4065588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29209" rIns="0" bIns="0">
            <a:spAutoFit/>
          </a:bodyPr>
          <a:lstStyle/>
          <a:p>
            <a:pPr marL="12700">
              <a:lnSpc>
                <a:spcPts val="1963"/>
              </a:lnSpc>
              <a:spcBef>
                <a:spcPts val="225"/>
              </a:spcBef>
            </a:pPr>
            <a:r>
              <a:rPr lang="th-TH" sz="1800" b="1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Send Req.  1500 bytes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12700">
              <a:spcBef>
                <a:spcPts val="688"/>
              </a:spcBef>
            </a:pPr>
            <a:r>
              <a:rPr lang="th-TH" sz="1800" b="1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Seq. 1 ; length 1000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12700">
              <a:spcBef>
                <a:spcPts val="25"/>
              </a:spcBef>
            </a:pPr>
            <a:endParaRPr lang="th-TH" sz="1500">
              <a:latin typeface="Times New Roman" pitchFamily="18" charset="0"/>
              <a:cs typeface="Times New Roman" pitchFamily="18" charset="0"/>
            </a:endParaRPr>
          </a:p>
          <a:p>
            <a:pPr marL="12700"/>
            <a:r>
              <a:rPr lang="th-TH" sz="18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Ack 1001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576" name="object 97"/>
          <p:cNvSpPr>
            <a:spLocks/>
          </p:cNvSpPr>
          <p:nvPr/>
        </p:nvSpPr>
        <p:spPr bwMode="auto">
          <a:xfrm>
            <a:off x="2555875" y="5762625"/>
            <a:ext cx="4032250" cy="228600"/>
          </a:xfrm>
          <a:custGeom>
            <a:avLst/>
            <a:gdLst>
              <a:gd name="T0" fmla="*/ 228600 w 4032884"/>
              <a:gd name="T1" fmla="*/ 0 h 228600"/>
              <a:gd name="T2" fmla="*/ 0 w 4032884"/>
              <a:gd name="T3" fmla="*/ 114388 h 228600"/>
              <a:gd name="T4" fmla="*/ 228600 w 4032884"/>
              <a:gd name="T5" fmla="*/ 228600 h 228600"/>
              <a:gd name="T6" fmla="*/ 228600 w 4032884"/>
              <a:gd name="T7" fmla="*/ 152412 h 228600"/>
              <a:gd name="T8" fmla="*/ 190500 w 4032884"/>
              <a:gd name="T9" fmla="*/ 152412 h 228600"/>
              <a:gd name="T10" fmla="*/ 190500 w 4032884"/>
              <a:gd name="T11" fmla="*/ 76212 h 228600"/>
              <a:gd name="T12" fmla="*/ 228600 w 4032884"/>
              <a:gd name="T13" fmla="*/ 76198 h 228600"/>
              <a:gd name="T14" fmla="*/ 228600 w 4032884"/>
              <a:gd name="T15" fmla="*/ 0 h 228600"/>
              <a:gd name="T16" fmla="*/ 228600 w 4032884"/>
              <a:gd name="T17" fmla="*/ 76198 h 228600"/>
              <a:gd name="T18" fmla="*/ 190500 w 4032884"/>
              <a:gd name="T19" fmla="*/ 76212 h 228600"/>
              <a:gd name="T20" fmla="*/ 190500 w 4032884"/>
              <a:gd name="T21" fmla="*/ 152412 h 228600"/>
              <a:gd name="T22" fmla="*/ 228600 w 4032884"/>
              <a:gd name="T23" fmla="*/ 152398 h 228600"/>
              <a:gd name="T24" fmla="*/ 228600 w 4032884"/>
              <a:gd name="T25" fmla="*/ 76198 h 228600"/>
              <a:gd name="T26" fmla="*/ 228600 w 4032884"/>
              <a:gd name="T27" fmla="*/ 152398 h 228600"/>
              <a:gd name="T28" fmla="*/ 190500 w 4032884"/>
              <a:gd name="T29" fmla="*/ 152412 h 228600"/>
              <a:gd name="T30" fmla="*/ 228600 w 4032884"/>
              <a:gd name="T31" fmla="*/ 152412 h 228600"/>
              <a:gd name="T32" fmla="*/ 4032504 w 4032884"/>
              <a:gd name="T33" fmla="*/ 74764 h 228600"/>
              <a:gd name="T34" fmla="*/ 228600 w 4032884"/>
              <a:gd name="T35" fmla="*/ 76198 h 228600"/>
              <a:gd name="T36" fmla="*/ 228600 w 4032884"/>
              <a:gd name="T37" fmla="*/ 152398 h 228600"/>
              <a:gd name="T38" fmla="*/ 4032504 w 4032884"/>
              <a:gd name="T39" fmla="*/ 150964 h 228600"/>
              <a:gd name="T40" fmla="*/ 4032504 w 4032884"/>
              <a:gd name="T41" fmla="*/ 74764 h 228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032884"/>
              <a:gd name="T64" fmla="*/ 0 h 228600"/>
              <a:gd name="T65" fmla="*/ 4032884 w 4032884"/>
              <a:gd name="T66" fmla="*/ 228600 h 2286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032884" h="228600">
                <a:moveTo>
                  <a:pt x="228600" y="0"/>
                </a:moveTo>
                <a:lnTo>
                  <a:pt x="0" y="114388"/>
                </a:lnTo>
                <a:lnTo>
                  <a:pt x="228600" y="228600"/>
                </a:lnTo>
                <a:lnTo>
                  <a:pt x="228600" y="152412"/>
                </a:lnTo>
                <a:lnTo>
                  <a:pt x="190500" y="152412"/>
                </a:lnTo>
                <a:lnTo>
                  <a:pt x="190500" y="76212"/>
                </a:lnTo>
                <a:lnTo>
                  <a:pt x="228600" y="76198"/>
                </a:lnTo>
                <a:lnTo>
                  <a:pt x="228600" y="0"/>
                </a:lnTo>
                <a:close/>
              </a:path>
              <a:path w="4032884" h="228600">
                <a:moveTo>
                  <a:pt x="228600" y="76198"/>
                </a:moveTo>
                <a:lnTo>
                  <a:pt x="190500" y="76212"/>
                </a:lnTo>
                <a:lnTo>
                  <a:pt x="190500" y="152412"/>
                </a:lnTo>
                <a:lnTo>
                  <a:pt x="228600" y="152398"/>
                </a:lnTo>
                <a:lnTo>
                  <a:pt x="228600" y="76198"/>
                </a:lnTo>
                <a:close/>
              </a:path>
              <a:path w="4032884" h="228600">
                <a:moveTo>
                  <a:pt x="228600" y="152398"/>
                </a:moveTo>
                <a:lnTo>
                  <a:pt x="190500" y="152412"/>
                </a:lnTo>
                <a:lnTo>
                  <a:pt x="228600" y="152412"/>
                </a:lnTo>
                <a:close/>
              </a:path>
              <a:path w="4032884" h="228600">
                <a:moveTo>
                  <a:pt x="4032504" y="74764"/>
                </a:moveTo>
                <a:lnTo>
                  <a:pt x="228600" y="76198"/>
                </a:lnTo>
                <a:lnTo>
                  <a:pt x="228600" y="152398"/>
                </a:lnTo>
                <a:lnTo>
                  <a:pt x="4032504" y="150964"/>
                </a:lnTo>
                <a:lnTo>
                  <a:pt x="4032504" y="7476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8" name="object 98"/>
          <p:cNvSpPr txBox="1"/>
          <p:nvPr/>
        </p:nvSpPr>
        <p:spPr>
          <a:xfrm>
            <a:off x="3017838" y="5529263"/>
            <a:ext cx="10922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Ack</a:t>
            </a:r>
            <a:r>
              <a:rPr sz="1800" b="1" spc="-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1501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74663" y="2247900"/>
            <a:ext cx="1384300" cy="879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1244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S</a:t>
            </a:r>
            <a:r>
              <a:rPr sz="2400" spc="-10" dirty="0">
                <a:latin typeface="Tahoma"/>
                <a:cs typeface="Tahoma"/>
              </a:rPr>
              <a:t>e</a:t>
            </a:r>
            <a:r>
              <a:rPr sz="2400" spc="-5" dirty="0">
                <a:latin typeface="Tahoma"/>
                <a:cs typeface="Tahoma"/>
              </a:rPr>
              <a:t>r</a:t>
            </a:r>
            <a:r>
              <a:rPr sz="2400" spc="-20" dirty="0">
                <a:latin typeface="Tahoma"/>
                <a:cs typeface="Tahoma"/>
              </a:rPr>
              <a:t>v</a:t>
            </a:r>
            <a:r>
              <a:rPr sz="2400" spc="-5" dirty="0">
                <a:latin typeface="Tahoma"/>
                <a:cs typeface="Tahoma"/>
              </a:rPr>
              <a:t>er</a:t>
            </a:r>
            <a:endParaRPr sz="2400">
              <a:latin typeface="Tahoma"/>
              <a:cs typeface="Tahoma"/>
            </a:endParaRPr>
          </a:p>
          <a:p>
            <a:pPr marL="12700" fontAlgn="auto">
              <a:spcBef>
                <a:spcPts val="1825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Application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135188" y="2865438"/>
            <a:ext cx="1141412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TCP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stack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091238" y="2798763"/>
            <a:ext cx="1141412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TCP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stack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7604125" y="2798763"/>
            <a:ext cx="1316038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Application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582" name="object 103"/>
          <p:cNvSpPr>
            <a:spLocks/>
          </p:cNvSpPr>
          <p:nvPr/>
        </p:nvSpPr>
        <p:spPr bwMode="auto">
          <a:xfrm>
            <a:off x="6588125" y="5330825"/>
            <a:ext cx="1439863" cy="228600"/>
          </a:xfrm>
          <a:custGeom>
            <a:avLst/>
            <a:gdLst>
              <a:gd name="T0" fmla="*/ 1211579 w 1440179"/>
              <a:gd name="T1" fmla="*/ 0 h 228600"/>
              <a:gd name="T2" fmla="*/ 1211579 w 1440179"/>
              <a:gd name="T3" fmla="*/ 228600 h 228600"/>
              <a:gd name="T4" fmla="*/ 1363979 w 1440179"/>
              <a:gd name="T5" fmla="*/ 152400 h 228600"/>
              <a:gd name="T6" fmla="*/ 1249679 w 1440179"/>
              <a:gd name="T7" fmla="*/ 152400 h 228600"/>
              <a:gd name="T8" fmla="*/ 1249679 w 1440179"/>
              <a:gd name="T9" fmla="*/ 76200 h 228600"/>
              <a:gd name="T10" fmla="*/ 1363979 w 1440179"/>
              <a:gd name="T11" fmla="*/ 76200 h 228600"/>
              <a:gd name="T12" fmla="*/ 1211579 w 1440179"/>
              <a:gd name="T13" fmla="*/ 0 h 228600"/>
              <a:gd name="T14" fmla="*/ 1211579 w 1440179"/>
              <a:gd name="T15" fmla="*/ 76200 h 228600"/>
              <a:gd name="T16" fmla="*/ 0 w 1440179"/>
              <a:gd name="T17" fmla="*/ 76200 h 228600"/>
              <a:gd name="T18" fmla="*/ 0 w 1440179"/>
              <a:gd name="T19" fmla="*/ 152400 h 228600"/>
              <a:gd name="T20" fmla="*/ 1211579 w 1440179"/>
              <a:gd name="T21" fmla="*/ 152400 h 228600"/>
              <a:gd name="T22" fmla="*/ 1211579 w 1440179"/>
              <a:gd name="T23" fmla="*/ 76200 h 228600"/>
              <a:gd name="T24" fmla="*/ 1363979 w 1440179"/>
              <a:gd name="T25" fmla="*/ 76200 h 228600"/>
              <a:gd name="T26" fmla="*/ 1249679 w 1440179"/>
              <a:gd name="T27" fmla="*/ 76200 h 228600"/>
              <a:gd name="T28" fmla="*/ 1249679 w 1440179"/>
              <a:gd name="T29" fmla="*/ 152400 h 228600"/>
              <a:gd name="T30" fmla="*/ 1363979 w 1440179"/>
              <a:gd name="T31" fmla="*/ 152400 h 228600"/>
              <a:gd name="T32" fmla="*/ 1440179 w 1440179"/>
              <a:gd name="T33" fmla="*/ 114300 h 228600"/>
              <a:gd name="T34" fmla="*/ 1363979 w 1440179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40179"/>
              <a:gd name="T55" fmla="*/ 0 h 228600"/>
              <a:gd name="T56" fmla="*/ 1440179 w 1440179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40179" h="228600">
                <a:moveTo>
                  <a:pt x="1211579" y="0"/>
                </a:moveTo>
                <a:lnTo>
                  <a:pt x="1211579" y="228600"/>
                </a:lnTo>
                <a:lnTo>
                  <a:pt x="1363979" y="152400"/>
                </a:lnTo>
                <a:lnTo>
                  <a:pt x="1249679" y="152400"/>
                </a:lnTo>
                <a:lnTo>
                  <a:pt x="1249679" y="76200"/>
                </a:lnTo>
                <a:lnTo>
                  <a:pt x="1363979" y="76200"/>
                </a:lnTo>
                <a:lnTo>
                  <a:pt x="1211579" y="0"/>
                </a:lnTo>
                <a:close/>
              </a:path>
              <a:path w="1440179" h="228600">
                <a:moveTo>
                  <a:pt x="1211579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211579" y="152400"/>
                </a:lnTo>
                <a:lnTo>
                  <a:pt x="1211579" y="76200"/>
                </a:lnTo>
                <a:close/>
              </a:path>
              <a:path w="1440179" h="228600">
                <a:moveTo>
                  <a:pt x="1363979" y="76200"/>
                </a:moveTo>
                <a:lnTo>
                  <a:pt x="1249679" y="76200"/>
                </a:lnTo>
                <a:lnTo>
                  <a:pt x="1249679" y="152400"/>
                </a:lnTo>
                <a:lnTo>
                  <a:pt x="1363979" y="152400"/>
                </a:lnTo>
                <a:lnTo>
                  <a:pt x="1440179" y="114300"/>
                </a:lnTo>
                <a:lnTo>
                  <a:pt x="1363979" y="762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" name="object 104"/>
          <p:cNvSpPr txBox="1"/>
          <p:nvPr/>
        </p:nvSpPr>
        <p:spPr>
          <a:xfrm>
            <a:off x="6805613" y="4672013"/>
            <a:ext cx="1862137" cy="7064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Rec. 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1000</a:t>
            </a:r>
            <a:r>
              <a:rPr sz="1800" b="1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bytes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119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Rec. 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500</a:t>
            </a:r>
            <a:r>
              <a:rPr sz="1800" b="1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bytes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584" name="object 10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5AF0DA6B-A28F-4D52-98C3-04D5A1DB6FDC}" type="slidenum">
              <a:rPr lang="en-US" smtClean="0"/>
              <a:pPr marL="111125"/>
              <a:t>10</a:t>
            </a:fld>
            <a:endParaRPr lang="th-TH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0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31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32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3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34" name="object 7"/>
          <p:cNvSpPr>
            <a:spLocks noChangeArrowheads="1"/>
          </p:cNvSpPr>
          <p:nvPr/>
        </p:nvSpPr>
        <p:spPr bwMode="auto">
          <a:xfrm>
            <a:off x="5695950" y="3695700"/>
            <a:ext cx="3227388" cy="26860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35" name="object 8"/>
          <p:cNvSpPr>
            <a:spLocks/>
          </p:cNvSpPr>
          <p:nvPr/>
        </p:nvSpPr>
        <p:spPr bwMode="auto">
          <a:xfrm>
            <a:off x="7313613" y="3840163"/>
            <a:ext cx="1431925" cy="271462"/>
          </a:xfrm>
          <a:custGeom>
            <a:avLst/>
            <a:gdLst>
              <a:gd name="T0" fmla="*/ 1385824 w 1431290"/>
              <a:gd name="T1" fmla="*/ 0 h 271779"/>
              <a:gd name="T2" fmla="*/ 45212 w 1431290"/>
              <a:gd name="T3" fmla="*/ 0 h 271779"/>
              <a:gd name="T4" fmla="*/ 27592 w 1431290"/>
              <a:gd name="T5" fmla="*/ 3546 h 271779"/>
              <a:gd name="T6" fmla="*/ 13223 w 1431290"/>
              <a:gd name="T7" fmla="*/ 13223 h 271779"/>
              <a:gd name="T8" fmla="*/ 3546 w 1431290"/>
              <a:gd name="T9" fmla="*/ 27592 h 271779"/>
              <a:gd name="T10" fmla="*/ 0 w 1431290"/>
              <a:gd name="T11" fmla="*/ 45212 h 271779"/>
              <a:gd name="T12" fmla="*/ 0 w 1431290"/>
              <a:gd name="T13" fmla="*/ 226060 h 271779"/>
              <a:gd name="T14" fmla="*/ 3546 w 1431290"/>
              <a:gd name="T15" fmla="*/ 243679 h 271779"/>
              <a:gd name="T16" fmla="*/ 13223 w 1431290"/>
              <a:gd name="T17" fmla="*/ 258048 h 271779"/>
              <a:gd name="T18" fmla="*/ 27592 w 1431290"/>
              <a:gd name="T19" fmla="*/ 267725 h 271779"/>
              <a:gd name="T20" fmla="*/ 45212 w 1431290"/>
              <a:gd name="T21" fmla="*/ 271272 h 271779"/>
              <a:gd name="T22" fmla="*/ 1385824 w 1431290"/>
              <a:gd name="T23" fmla="*/ 271272 h 271779"/>
              <a:gd name="T24" fmla="*/ 1403443 w 1431290"/>
              <a:gd name="T25" fmla="*/ 267725 h 271779"/>
              <a:gd name="T26" fmla="*/ 1417812 w 1431290"/>
              <a:gd name="T27" fmla="*/ 258048 h 271779"/>
              <a:gd name="T28" fmla="*/ 1427489 w 1431290"/>
              <a:gd name="T29" fmla="*/ 243679 h 271779"/>
              <a:gd name="T30" fmla="*/ 1431035 w 1431290"/>
              <a:gd name="T31" fmla="*/ 226060 h 271779"/>
              <a:gd name="T32" fmla="*/ 1431035 w 1431290"/>
              <a:gd name="T33" fmla="*/ 45212 h 271779"/>
              <a:gd name="T34" fmla="*/ 1427489 w 1431290"/>
              <a:gd name="T35" fmla="*/ 27592 h 271779"/>
              <a:gd name="T36" fmla="*/ 1417812 w 1431290"/>
              <a:gd name="T37" fmla="*/ 13223 h 271779"/>
              <a:gd name="T38" fmla="*/ 1403443 w 1431290"/>
              <a:gd name="T39" fmla="*/ 3546 h 271779"/>
              <a:gd name="T40" fmla="*/ 1385824 w 1431290"/>
              <a:gd name="T41" fmla="*/ 0 h 2717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90"/>
              <a:gd name="T64" fmla="*/ 0 h 271779"/>
              <a:gd name="T65" fmla="*/ 1431290 w 1431290"/>
              <a:gd name="T66" fmla="*/ 271779 h 2717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90" h="271779">
                <a:moveTo>
                  <a:pt x="1385824" y="0"/>
                </a:moveTo>
                <a:lnTo>
                  <a:pt x="45212" y="0"/>
                </a:lnTo>
                <a:lnTo>
                  <a:pt x="27592" y="3546"/>
                </a:lnTo>
                <a:lnTo>
                  <a:pt x="13223" y="13223"/>
                </a:lnTo>
                <a:lnTo>
                  <a:pt x="3546" y="27592"/>
                </a:lnTo>
                <a:lnTo>
                  <a:pt x="0" y="45212"/>
                </a:lnTo>
                <a:lnTo>
                  <a:pt x="0" y="226060"/>
                </a:lnTo>
                <a:lnTo>
                  <a:pt x="3546" y="243679"/>
                </a:lnTo>
                <a:lnTo>
                  <a:pt x="13223" y="258048"/>
                </a:lnTo>
                <a:lnTo>
                  <a:pt x="27592" y="267725"/>
                </a:lnTo>
                <a:lnTo>
                  <a:pt x="45212" y="271272"/>
                </a:lnTo>
                <a:lnTo>
                  <a:pt x="1385824" y="271272"/>
                </a:lnTo>
                <a:lnTo>
                  <a:pt x="1403443" y="267725"/>
                </a:lnTo>
                <a:lnTo>
                  <a:pt x="1417812" y="258048"/>
                </a:lnTo>
                <a:lnTo>
                  <a:pt x="1427489" y="243679"/>
                </a:lnTo>
                <a:lnTo>
                  <a:pt x="1431035" y="226060"/>
                </a:lnTo>
                <a:lnTo>
                  <a:pt x="1431035" y="45212"/>
                </a:lnTo>
                <a:lnTo>
                  <a:pt x="1427489" y="27592"/>
                </a:lnTo>
                <a:lnTo>
                  <a:pt x="1417812" y="13223"/>
                </a:lnTo>
                <a:lnTo>
                  <a:pt x="1403443" y="3546"/>
                </a:lnTo>
                <a:lnTo>
                  <a:pt x="138582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6" name="object 9"/>
          <p:cNvSpPr>
            <a:spLocks/>
          </p:cNvSpPr>
          <p:nvPr/>
        </p:nvSpPr>
        <p:spPr bwMode="auto">
          <a:xfrm>
            <a:off x="7313613" y="4344988"/>
            <a:ext cx="1431925" cy="269875"/>
          </a:xfrm>
          <a:custGeom>
            <a:avLst/>
            <a:gdLst>
              <a:gd name="T0" fmla="*/ 1386077 w 1431290"/>
              <a:gd name="T1" fmla="*/ 0 h 269875"/>
              <a:gd name="T2" fmla="*/ 44957 w 1431290"/>
              <a:gd name="T3" fmla="*/ 0 h 269875"/>
              <a:gd name="T4" fmla="*/ 27432 w 1431290"/>
              <a:gd name="T5" fmla="*/ 3524 h 269875"/>
              <a:gd name="T6" fmla="*/ 13144 w 1431290"/>
              <a:gd name="T7" fmla="*/ 13144 h 269875"/>
              <a:gd name="T8" fmla="*/ 3524 w 1431290"/>
              <a:gd name="T9" fmla="*/ 27431 h 269875"/>
              <a:gd name="T10" fmla="*/ 0 w 1431290"/>
              <a:gd name="T11" fmla="*/ 44957 h 269875"/>
              <a:gd name="T12" fmla="*/ 0 w 1431290"/>
              <a:gd name="T13" fmla="*/ 224789 h 269875"/>
              <a:gd name="T14" fmla="*/ 3524 w 1431290"/>
              <a:gd name="T15" fmla="*/ 242316 h 269875"/>
              <a:gd name="T16" fmla="*/ 13144 w 1431290"/>
              <a:gd name="T17" fmla="*/ 256603 h 269875"/>
              <a:gd name="T18" fmla="*/ 27431 w 1431290"/>
              <a:gd name="T19" fmla="*/ 266223 h 269875"/>
              <a:gd name="T20" fmla="*/ 44957 w 1431290"/>
              <a:gd name="T21" fmla="*/ 269748 h 269875"/>
              <a:gd name="T22" fmla="*/ 1386077 w 1431290"/>
              <a:gd name="T23" fmla="*/ 269748 h 269875"/>
              <a:gd name="T24" fmla="*/ 1403603 w 1431290"/>
              <a:gd name="T25" fmla="*/ 266223 h 269875"/>
              <a:gd name="T26" fmla="*/ 1417891 w 1431290"/>
              <a:gd name="T27" fmla="*/ 256603 h 269875"/>
              <a:gd name="T28" fmla="*/ 1427511 w 1431290"/>
              <a:gd name="T29" fmla="*/ 242315 h 269875"/>
              <a:gd name="T30" fmla="*/ 1431035 w 1431290"/>
              <a:gd name="T31" fmla="*/ 224789 h 269875"/>
              <a:gd name="T32" fmla="*/ 1431035 w 1431290"/>
              <a:gd name="T33" fmla="*/ 44957 h 269875"/>
              <a:gd name="T34" fmla="*/ 1427511 w 1431290"/>
              <a:gd name="T35" fmla="*/ 27431 h 269875"/>
              <a:gd name="T36" fmla="*/ 1417891 w 1431290"/>
              <a:gd name="T37" fmla="*/ 13144 h 269875"/>
              <a:gd name="T38" fmla="*/ 1403603 w 1431290"/>
              <a:gd name="T39" fmla="*/ 3524 h 269875"/>
              <a:gd name="T40" fmla="*/ 1386077 w 1431290"/>
              <a:gd name="T41" fmla="*/ 0 h 26987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90"/>
              <a:gd name="T64" fmla="*/ 0 h 269875"/>
              <a:gd name="T65" fmla="*/ 1431290 w 1431290"/>
              <a:gd name="T66" fmla="*/ 269875 h 26987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90" h="269875">
                <a:moveTo>
                  <a:pt x="1386077" y="0"/>
                </a:moveTo>
                <a:lnTo>
                  <a:pt x="44957" y="0"/>
                </a:lnTo>
                <a:lnTo>
                  <a:pt x="27432" y="3524"/>
                </a:lnTo>
                <a:lnTo>
                  <a:pt x="13144" y="13144"/>
                </a:lnTo>
                <a:lnTo>
                  <a:pt x="3524" y="27431"/>
                </a:lnTo>
                <a:lnTo>
                  <a:pt x="0" y="44957"/>
                </a:lnTo>
                <a:lnTo>
                  <a:pt x="0" y="224789"/>
                </a:lnTo>
                <a:lnTo>
                  <a:pt x="3524" y="242316"/>
                </a:lnTo>
                <a:lnTo>
                  <a:pt x="13144" y="256603"/>
                </a:lnTo>
                <a:lnTo>
                  <a:pt x="27431" y="266223"/>
                </a:lnTo>
                <a:lnTo>
                  <a:pt x="44957" y="269748"/>
                </a:lnTo>
                <a:lnTo>
                  <a:pt x="1386077" y="269748"/>
                </a:lnTo>
                <a:lnTo>
                  <a:pt x="1403603" y="266223"/>
                </a:lnTo>
                <a:lnTo>
                  <a:pt x="1417891" y="256603"/>
                </a:lnTo>
                <a:lnTo>
                  <a:pt x="1427511" y="242315"/>
                </a:lnTo>
                <a:lnTo>
                  <a:pt x="1431035" y="224789"/>
                </a:lnTo>
                <a:lnTo>
                  <a:pt x="1431035" y="44957"/>
                </a:lnTo>
                <a:lnTo>
                  <a:pt x="1427511" y="27431"/>
                </a:lnTo>
                <a:lnTo>
                  <a:pt x="1417891" y="13144"/>
                </a:lnTo>
                <a:lnTo>
                  <a:pt x="1403603" y="3524"/>
                </a:lnTo>
                <a:lnTo>
                  <a:pt x="1386077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7" name="object 10"/>
          <p:cNvSpPr>
            <a:spLocks/>
          </p:cNvSpPr>
          <p:nvPr/>
        </p:nvSpPr>
        <p:spPr bwMode="auto">
          <a:xfrm>
            <a:off x="7313613" y="4848225"/>
            <a:ext cx="1431925" cy="271463"/>
          </a:xfrm>
          <a:custGeom>
            <a:avLst/>
            <a:gdLst>
              <a:gd name="T0" fmla="*/ 1385824 w 1431290"/>
              <a:gd name="T1" fmla="*/ 0 h 271779"/>
              <a:gd name="T2" fmla="*/ 45212 w 1431290"/>
              <a:gd name="T3" fmla="*/ 0 h 271779"/>
              <a:gd name="T4" fmla="*/ 27592 w 1431290"/>
              <a:gd name="T5" fmla="*/ 3546 h 271779"/>
              <a:gd name="T6" fmla="*/ 13223 w 1431290"/>
              <a:gd name="T7" fmla="*/ 13223 h 271779"/>
              <a:gd name="T8" fmla="*/ 3546 w 1431290"/>
              <a:gd name="T9" fmla="*/ 27592 h 271779"/>
              <a:gd name="T10" fmla="*/ 0 w 1431290"/>
              <a:gd name="T11" fmla="*/ 45211 h 271779"/>
              <a:gd name="T12" fmla="*/ 0 w 1431290"/>
              <a:gd name="T13" fmla="*/ 226059 h 271779"/>
              <a:gd name="T14" fmla="*/ 3546 w 1431290"/>
              <a:gd name="T15" fmla="*/ 243679 h 271779"/>
              <a:gd name="T16" fmla="*/ 13223 w 1431290"/>
              <a:gd name="T17" fmla="*/ 258048 h 271779"/>
              <a:gd name="T18" fmla="*/ 27592 w 1431290"/>
              <a:gd name="T19" fmla="*/ 267725 h 271779"/>
              <a:gd name="T20" fmla="*/ 45212 w 1431290"/>
              <a:gd name="T21" fmla="*/ 271271 h 271779"/>
              <a:gd name="T22" fmla="*/ 1385824 w 1431290"/>
              <a:gd name="T23" fmla="*/ 271271 h 271779"/>
              <a:gd name="T24" fmla="*/ 1403443 w 1431290"/>
              <a:gd name="T25" fmla="*/ 267725 h 271779"/>
              <a:gd name="T26" fmla="*/ 1417812 w 1431290"/>
              <a:gd name="T27" fmla="*/ 258048 h 271779"/>
              <a:gd name="T28" fmla="*/ 1427489 w 1431290"/>
              <a:gd name="T29" fmla="*/ 243679 h 271779"/>
              <a:gd name="T30" fmla="*/ 1431035 w 1431290"/>
              <a:gd name="T31" fmla="*/ 226059 h 271779"/>
              <a:gd name="T32" fmla="*/ 1431035 w 1431290"/>
              <a:gd name="T33" fmla="*/ 45211 h 271779"/>
              <a:gd name="T34" fmla="*/ 1427489 w 1431290"/>
              <a:gd name="T35" fmla="*/ 27592 h 271779"/>
              <a:gd name="T36" fmla="*/ 1417812 w 1431290"/>
              <a:gd name="T37" fmla="*/ 13223 h 271779"/>
              <a:gd name="T38" fmla="*/ 1403443 w 1431290"/>
              <a:gd name="T39" fmla="*/ 3546 h 271779"/>
              <a:gd name="T40" fmla="*/ 1385824 w 1431290"/>
              <a:gd name="T41" fmla="*/ 0 h 2717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90"/>
              <a:gd name="T64" fmla="*/ 0 h 271779"/>
              <a:gd name="T65" fmla="*/ 1431290 w 1431290"/>
              <a:gd name="T66" fmla="*/ 271779 h 2717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90" h="271779">
                <a:moveTo>
                  <a:pt x="1385824" y="0"/>
                </a:moveTo>
                <a:lnTo>
                  <a:pt x="45212" y="0"/>
                </a:lnTo>
                <a:lnTo>
                  <a:pt x="27592" y="3546"/>
                </a:lnTo>
                <a:lnTo>
                  <a:pt x="13223" y="13223"/>
                </a:lnTo>
                <a:lnTo>
                  <a:pt x="3546" y="27592"/>
                </a:lnTo>
                <a:lnTo>
                  <a:pt x="0" y="45211"/>
                </a:lnTo>
                <a:lnTo>
                  <a:pt x="0" y="226059"/>
                </a:lnTo>
                <a:lnTo>
                  <a:pt x="3546" y="243679"/>
                </a:lnTo>
                <a:lnTo>
                  <a:pt x="13223" y="258048"/>
                </a:lnTo>
                <a:lnTo>
                  <a:pt x="27592" y="267725"/>
                </a:lnTo>
                <a:lnTo>
                  <a:pt x="45212" y="271271"/>
                </a:lnTo>
                <a:lnTo>
                  <a:pt x="1385824" y="271271"/>
                </a:lnTo>
                <a:lnTo>
                  <a:pt x="1403443" y="267725"/>
                </a:lnTo>
                <a:lnTo>
                  <a:pt x="1417812" y="258048"/>
                </a:lnTo>
                <a:lnTo>
                  <a:pt x="1427489" y="243679"/>
                </a:lnTo>
                <a:lnTo>
                  <a:pt x="1431035" y="226059"/>
                </a:lnTo>
                <a:lnTo>
                  <a:pt x="1431035" y="45211"/>
                </a:lnTo>
                <a:lnTo>
                  <a:pt x="1427489" y="27592"/>
                </a:lnTo>
                <a:lnTo>
                  <a:pt x="1417812" y="13223"/>
                </a:lnTo>
                <a:lnTo>
                  <a:pt x="1403443" y="3546"/>
                </a:lnTo>
                <a:lnTo>
                  <a:pt x="1385824" y="0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8" name="object 11"/>
          <p:cNvSpPr>
            <a:spLocks/>
          </p:cNvSpPr>
          <p:nvPr/>
        </p:nvSpPr>
        <p:spPr bwMode="auto">
          <a:xfrm>
            <a:off x="7313613" y="5354638"/>
            <a:ext cx="1431925" cy="269875"/>
          </a:xfrm>
          <a:custGeom>
            <a:avLst/>
            <a:gdLst>
              <a:gd name="T0" fmla="*/ 1386077 w 1431290"/>
              <a:gd name="T1" fmla="*/ 0 h 269875"/>
              <a:gd name="T2" fmla="*/ 44957 w 1431290"/>
              <a:gd name="T3" fmla="*/ 0 h 269875"/>
              <a:gd name="T4" fmla="*/ 27432 w 1431290"/>
              <a:gd name="T5" fmla="*/ 3524 h 269875"/>
              <a:gd name="T6" fmla="*/ 13144 w 1431290"/>
              <a:gd name="T7" fmla="*/ 13144 h 269875"/>
              <a:gd name="T8" fmla="*/ 3524 w 1431290"/>
              <a:gd name="T9" fmla="*/ 27431 h 269875"/>
              <a:gd name="T10" fmla="*/ 0 w 1431290"/>
              <a:gd name="T11" fmla="*/ 44957 h 269875"/>
              <a:gd name="T12" fmla="*/ 0 w 1431290"/>
              <a:gd name="T13" fmla="*/ 224789 h 269875"/>
              <a:gd name="T14" fmla="*/ 3524 w 1431290"/>
              <a:gd name="T15" fmla="*/ 242289 h 269875"/>
              <a:gd name="T16" fmla="*/ 13144 w 1431290"/>
              <a:gd name="T17" fmla="*/ 256579 h 269875"/>
              <a:gd name="T18" fmla="*/ 27431 w 1431290"/>
              <a:gd name="T19" fmla="*/ 266214 h 269875"/>
              <a:gd name="T20" fmla="*/ 44957 w 1431290"/>
              <a:gd name="T21" fmla="*/ 269747 h 269875"/>
              <a:gd name="T22" fmla="*/ 1386077 w 1431290"/>
              <a:gd name="T23" fmla="*/ 269747 h 269875"/>
              <a:gd name="T24" fmla="*/ 1403603 w 1431290"/>
              <a:gd name="T25" fmla="*/ 266214 h 269875"/>
              <a:gd name="T26" fmla="*/ 1417891 w 1431290"/>
              <a:gd name="T27" fmla="*/ 256579 h 269875"/>
              <a:gd name="T28" fmla="*/ 1427511 w 1431290"/>
              <a:gd name="T29" fmla="*/ 242289 h 269875"/>
              <a:gd name="T30" fmla="*/ 1431035 w 1431290"/>
              <a:gd name="T31" fmla="*/ 224789 h 269875"/>
              <a:gd name="T32" fmla="*/ 1431035 w 1431290"/>
              <a:gd name="T33" fmla="*/ 44957 h 269875"/>
              <a:gd name="T34" fmla="*/ 1427511 w 1431290"/>
              <a:gd name="T35" fmla="*/ 27431 h 269875"/>
              <a:gd name="T36" fmla="*/ 1417891 w 1431290"/>
              <a:gd name="T37" fmla="*/ 13144 h 269875"/>
              <a:gd name="T38" fmla="*/ 1403603 w 1431290"/>
              <a:gd name="T39" fmla="*/ 3524 h 269875"/>
              <a:gd name="T40" fmla="*/ 1386077 w 1431290"/>
              <a:gd name="T41" fmla="*/ 0 h 26987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90"/>
              <a:gd name="T64" fmla="*/ 0 h 269875"/>
              <a:gd name="T65" fmla="*/ 1431290 w 1431290"/>
              <a:gd name="T66" fmla="*/ 269875 h 26987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90" h="269875">
                <a:moveTo>
                  <a:pt x="1386077" y="0"/>
                </a:moveTo>
                <a:lnTo>
                  <a:pt x="44957" y="0"/>
                </a:lnTo>
                <a:lnTo>
                  <a:pt x="27432" y="3524"/>
                </a:lnTo>
                <a:lnTo>
                  <a:pt x="13144" y="13144"/>
                </a:lnTo>
                <a:lnTo>
                  <a:pt x="3524" y="27431"/>
                </a:lnTo>
                <a:lnTo>
                  <a:pt x="0" y="44957"/>
                </a:lnTo>
                <a:lnTo>
                  <a:pt x="0" y="224789"/>
                </a:lnTo>
                <a:lnTo>
                  <a:pt x="3524" y="242289"/>
                </a:lnTo>
                <a:lnTo>
                  <a:pt x="13144" y="256579"/>
                </a:lnTo>
                <a:lnTo>
                  <a:pt x="27431" y="266214"/>
                </a:lnTo>
                <a:lnTo>
                  <a:pt x="44957" y="269747"/>
                </a:lnTo>
                <a:lnTo>
                  <a:pt x="1386077" y="269747"/>
                </a:lnTo>
                <a:lnTo>
                  <a:pt x="1403603" y="266214"/>
                </a:lnTo>
                <a:lnTo>
                  <a:pt x="1417891" y="256579"/>
                </a:lnTo>
                <a:lnTo>
                  <a:pt x="1427511" y="242289"/>
                </a:lnTo>
                <a:lnTo>
                  <a:pt x="1431035" y="224789"/>
                </a:lnTo>
                <a:lnTo>
                  <a:pt x="1431035" y="44957"/>
                </a:lnTo>
                <a:lnTo>
                  <a:pt x="1427511" y="27431"/>
                </a:lnTo>
                <a:lnTo>
                  <a:pt x="1417891" y="13144"/>
                </a:lnTo>
                <a:lnTo>
                  <a:pt x="1403603" y="3524"/>
                </a:lnTo>
                <a:lnTo>
                  <a:pt x="1386077" y="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9" name="object 12"/>
          <p:cNvSpPr>
            <a:spLocks/>
          </p:cNvSpPr>
          <p:nvPr/>
        </p:nvSpPr>
        <p:spPr bwMode="auto">
          <a:xfrm>
            <a:off x="7313613" y="5800725"/>
            <a:ext cx="1431925" cy="271463"/>
          </a:xfrm>
          <a:custGeom>
            <a:avLst/>
            <a:gdLst>
              <a:gd name="T0" fmla="*/ 1385824 w 1431290"/>
              <a:gd name="T1" fmla="*/ 0 h 271779"/>
              <a:gd name="T2" fmla="*/ 45212 w 1431290"/>
              <a:gd name="T3" fmla="*/ 0 h 271779"/>
              <a:gd name="T4" fmla="*/ 27592 w 1431290"/>
              <a:gd name="T5" fmla="*/ 3553 h 271779"/>
              <a:gd name="T6" fmla="*/ 13223 w 1431290"/>
              <a:gd name="T7" fmla="*/ 13242 h 271779"/>
              <a:gd name="T8" fmla="*/ 3546 w 1431290"/>
              <a:gd name="T9" fmla="*/ 27614 h 271779"/>
              <a:gd name="T10" fmla="*/ 0 w 1431290"/>
              <a:gd name="T11" fmla="*/ 45211 h 271779"/>
              <a:gd name="T12" fmla="*/ 0 w 1431290"/>
              <a:gd name="T13" fmla="*/ 226059 h 271779"/>
              <a:gd name="T14" fmla="*/ 3546 w 1431290"/>
              <a:gd name="T15" fmla="*/ 243657 h 271779"/>
              <a:gd name="T16" fmla="*/ 13223 w 1431290"/>
              <a:gd name="T17" fmla="*/ 258029 h 271779"/>
              <a:gd name="T18" fmla="*/ 27592 w 1431290"/>
              <a:gd name="T19" fmla="*/ 267718 h 271779"/>
              <a:gd name="T20" fmla="*/ 45212 w 1431290"/>
              <a:gd name="T21" fmla="*/ 271271 h 271779"/>
              <a:gd name="T22" fmla="*/ 1385824 w 1431290"/>
              <a:gd name="T23" fmla="*/ 271271 h 271779"/>
              <a:gd name="T24" fmla="*/ 1403443 w 1431290"/>
              <a:gd name="T25" fmla="*/ 267718 h 271779"/>
              <a:gd name="T26" fmla="*/ 1417812 w 1431290"/>
              <a:gd name="T27" fmla="*/ 258029 h 271779"/>
              <a:gd name="T28" fmla="*/ 1427489 w 1431290"/>
              <a:gd name="T29" fmla="*/ 243657 h 271779"/>
              <a:gd name="T30" fmla="*/ 1431035 w 1431290"/>
              <a:gd name="T31" fmla="*/ 226059 h 271779"/>
              <a:gd name="T32" fmla="*/ 1431035 w 1431290"/>
              <a:gd name="T33" fmla="*/ 45211 h 271779"/>
              <a:gd name="T34" fmla="*/ 1427489 w 1431290"/>
              <a:gd name="T35" fmla="*/ 27614 h 271779"/>
              <a:gd name="T36" fmla="*/ 1417812 w 1431290"/>
              <a:gd name="T37" fmla="*/ 13242 h 271779"/>
              <a:gd name="T38" fmla="*/ 1403443 w 1431290"/>
              <a:gd name="T39" fmla="*/ 3553 h 271779"/>
              <a:gd name="T40" fmla="*/ 1385824 w 1431290"/>
              <a:gd name="T41" fmla="*/ 0 h 2717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90"/>
              <a:gd name="T64" fmla="*/ 0 h 271779"/>
              <a:gd name="T65" fmla="*/ 1431290 w 1431290"/>
              <a:gd name="T66" fmla="*/ 271779 h 2717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90" h="271779">
                <a:moveTo>
                  <a:pt x="1385824" y="0"/>
                </a:moveTo>
                <a:lnTo>
                  <a:pt x="45212" y="0"/>
                </a:lnTo>
                <a:lnTo>
                  <a:pt x="27592" y="3553"/>
                </a:lnTo>
                <a:lnTo>
                  <a:pt x="13223" y="13242"/>
                </a:lnTo>
                <a:lnTo>
                  <a:pt x="3546" y="27614"/>
                </a:lnTo>
                <a:lnTo>
                  <a:pt x="0" y="45211"/>
                </a:lnTo>
                <a:lnTo>
                  <a:pt x="0" y="226059"/>
                </a:lnTo>
                <a:lnTo>
                  <a:pt x="3546" y="243657"/>
                </a:lnTo>
                <a:lnTo>
                  <a:pt x="13223" y="258029"/>
                </a:lnTo>
                <a:lnTo>
                  <a:pt x="27592" y="267718"/>
                </a:lnTo>
                <a:lnTo>
                  <a:pt x="45212" y="271271"/>
                </a:lnTo>
                <a:lnTo>
                  <a:pt x="1385824" y="271271"/>
                </a:lnTo>
                <a:lnTo>
                  <a:pt x="1403443" y="267718"/>
                </a:lnTo>
                <a:lnTo>
                  <a:pt x="1417812" y="258029"/>
                </a:lnTo>
                <a:lnTo>
                  <a:pt x="1427489" y="243657"/>
                </a:lnTo>
                <a:lnTo>
                  <a:pt x="1431035" y="226059"/>
                </a:lnTo>
                <a:lnTo>
                  <a:pt x="1431035" y="45211"/>
                </a:lnTo>
                <a:lnTo>
                  <a:pt x="1427489" y="27614"/>
                </a:lnTo>
                <a:lnTo>
                  <a:pt x="1417812" y="13242"/>
                </a:lnTo>
                <a:lnTo>
                  <a:pt x="1403443" y="3553"/>
                </a:lnTo>
                <a:lnTo>
                  <a:pt x="13858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0" name="object 13"/>
          <p:cNvSpPr txBox="1">
            <a:spLocks noChangeArrowheads="1"/>
          </p:cNvSpPr>
          <p:nvPr/>
        </p:nvSpPr>
        <p:spPr bwMode="auto">
          <a:xfrm>
            <a:off x="5695950" y="3695700"/>
            <a:ext cx="3227388" cy="2686050"/>
          </a:xfrm>
          <a:prstGeom prst="rect">
            <a:avLst/>
          </a:prstGeom>
          <a:noFill/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lIns="0" tIns="130810" rIns="0" bIns="0">
            <a:spAutoFit/>
          </a:bodyPr>
          <a:lstStyle/>
          <a:p>
            <a:pPr marL="1441450" algn="ctr">
              <a:spcBef>
                <a:spcPts val="1025"/>
              </a:spcBef>
            </a:pPr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 marL="1441450" algn="ctr">
              <a:lnSpc>
                <a:spcPct val="184000"/>
              </a:lnSpc>
            </a:pPr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Transport  </a:t>
            </a:r>
            <a:r>
              <a:rPr lang="th-TH" sz="1800" b="1">
                <a:latin typeface="Times New Roman" pitchFamily="18" charset="0"/>
                <a:cs typeface="Times New Roman" pitchFamily="18" charset="0"/>
              </a:rPr>
              <a:t>Network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 marL="1441450" algn="ctr">
              <a:lnSpc>
                <a:spcPct val="162000"/>
              </a:lnSpc>
              <a:spcBef>
                <a:spcPts val="488"/>
              </a:spcBef>
            </a:pPr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 Link  Physical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3636962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PHS </a:t>
            </a:r>
            <a:r>
              <a:rPr spc="-10" dirty="0"/>
              <a:t>(Push)</a:t>
            </a:r>
            <a:r>
              <a:rPr spc="-50" dirty="0"/>
              <a:t> </a:t>
            </a:r>
            <a:r>
              <a:rPr spc="-10" dirty="0"/>
              <a:t>Flag</a:t>
            </a:r>
          </a:p>
        </p:txBody>
      </p:sp>
      <p:sp>
        <p:nvSpPr>
          <p:cNvPr id="22542" name="object 15"/>
          <p:cNvSpPr txBox="1">
            <a:spLocks noChangeArrowheads="1"/>
          </p:cNvSpPr>
          <p:nvPr/>
        </p:nvSpPr>
        <p:spPr bwMode="auto">
          <a:xfrm>
            <a:off x="476250" y="1822450"/>
            <a:ext cx="7920038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To allow applications to read write to the socket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at any time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buffers are needed (both sides/ both direction of a  TCP connection</a:t>
            </a:r>
          </a:p>
        </p:txBody>
      </p:sp>
      <p:sp>
        <p:nvSpPr>
          <p:cNvPr id="22543" name="object 16"/>
          <p:cNvSpPr>
            <a:spLocks noChangeArrowheads="1"/>
          </p:cNvSpPr>
          <p:nvPr/>
        </p:nvSpPr>
        <p:spPr bwMode="auto">
          <a:xfrm>
            <a:off x="611188" y="3695700"/>
            <a:ext cx="3246437" cy="26860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44" name="object 17"/>
          <p:cNvSpPr>
            <a:spLocks/>
          </p:cNvSpPr>
          <p:nvPr/>
        </p:nvSpPr>
        <p:spPr bwMode="auto">
          <a:xfrm>
            <a:off x="611188" y="3695700"/>
            <a:ext cx="3246437" cy="2686050"/>
          </a:xfrm>
          <a:custGeom>
            <a:avLst/>
            <a:gdLst>
              <a:gd name="T0" fmla="*/ 0 w 3246120"/>
              <a:gd name="T1" fmla="*/ 2685288 h 2685415"/>
              <a:gd name="T2" fmla="*/ 3246119 w 3246120"/>
              <a:gd name="T3" fmla="*/ 2685288 h 2685415"/>
              <a:gd name="T4" fmla="*/ 3246119 w 3246120"/>
              <a:gd name="T5" fmla="*/ 0 h 2685415"/>
              <a:gd name="T6" fmla="*/ 0 w 3246120"/>
              <a:gd name="T7" fmla="*/ 0 h 2685415"/>
              <a:gd name="T8" fmla="*/ 0 w 3246120"/>
              <a:gd name="T9" fmla="*/ 2685288 h 26854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6120"/>
              <a:gd name="T16" fmla="*/ 0 h 2685415"/>
              <a:gd name="T17" fmla="*/ 3246120 w 3246120"/>
              <a:gd name="T18" fmla="*/ 2685415 h 26854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6120" h="2685415">
                <a:moveTo>
                  <a:pt x="0" y="2685288"/>
                </a:moveTo>
                <a:lnTo>
                  <a:pt x="3246119" y="2685288"/>
                </a:lnTo>
                <a:lnTo>
                  <a:pt x="3246119" y="0"/>
                </a:lnTo>
                <a:lnTo>
                  <a:pt x="0" y="0"/>
                </a:lnTo>
                <a:lnTo>
                  <a:pt x="0" y="268528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5" name="object 18"/>
          <p:cNvSpPr>
            <a:spLocks/>
          </p:cNvSpPr>
          <p:nvPr/>
        </p:nvSpPr>
        <p:spPr bwMode="auto">
          <a:xfrm>
            <a:off x="738188" y="3840163"/>
            <a:ext cx="1430337" cy="271462"/>
          </a:xfrm>
          <a:custGeom>
            <a:avLst/>
            <a:gdLst>
              <a:gd name="T0" fmla="*/ 1385823 w 1431289"/>
              <a:gd name="T1" fmla="*/ 0 h 271779"/>
              <a:gd name="T2" fmla="*/ 45212 w 1431289"/>
              <a:gd name="T3" fmla="*/ 0 h 271779"/>
              <a:gd name="T4" fmla="*/ 27614 w 1431289"/>
              <a:gd name="T5" fmla="*/ 3546 h 271779"/>
              <a:gd name="T6" fmla="*/ 13242 w 1431289"/>
              <a:gd name="T7" fmla="*/ 13223 h 271779"/>
              <a:gd name="T8" fmla="*/ 3553 w 1431289"/>
              <a:gd name="T9" fmla="*/ 27592 h 271779"/>
              <a:gd name="T10" fmla="*/ 0 w 1431289"/>
              <a:gd name="T11" fmla="*/ 45212 h 271779"/>
              <a:gd name="T12" fmla="*/ 0 w 1431289"/>
              <a:gd name="T13" fmla="*/ 226060 h 271779"/>
              <a:gd name="T14" fmla="*/ 3553 w 1431289"/>
              <a:gd name="T15" fmla="*/ 243679 h 271779"/>
              <a:gd name="T16" fmla="*/ 13242 w 1431289"/>
              <a:gd name="T17" fmla="*/ 258048 h 271779"/>
              <a:gd name="T18" fmla="*/ 27614 w 1431289"/>
              <a:gd name="T19" fmla="*/ 267725 h 271779"/>
              <a:gd name="T20" fmla="*/ 45212 w 1431289"/>
              <a:gd name="T21" fmla="*/ 271272 h 271779"/>
              <a:gd name="T22" fmla="*/ 1385823 w 1431289"/>
              <a:gd name="T23" fmla="*/ 271272 h 271779"/>
              <a:gd name="T24" fmla="*/ 1403443 w 1431289"/>
              <a:gd name="T25" fmla="*/ 267725 h 271779"/>
              <a:gd name="T26" fmla="*/ 1417812 w 1431289"/>
              <a:gd name="T27" fmla="*/ 258048 h 271779"/>
              <a:gd name="T28" fmla="*/ 1427489 w 1431289"/>
              <a:gd name="T29" fmla="*/ 243679 h 271779"/>
              <a:gd name="T30" fmla="*/ 1431036 w 1431289"/>
              <a:gd name="T31" fmla="*/ 226060 h 271779"/>
              <a:gd name="T32" fmla="*/ 1431036 w 1431289"/>
              <a:gd name="T33" fmla="*/ 45212 h 271779"/>
              <a:gd name="T34" fmla="*/ 1427489 w 1431289"/>
              <a:gd name="T35" fmla="*/ 27592 h 271779"/>
              <a:gd name="T36" fmla="*/ 1417812 w 1431289"/>
              <a:gd name="T37" fmla="*/ 13223 h 271779"/>
              <a:gd name="T38" fmla="*/ 1403443 w 1431289"/>
              <a:gd name="T39" fmla="*/ 3546 h 271779"/>
              <a:gd name="T40" fmla="*/ 1385823 w 1431289"/>
              <a:gd name="T41" fmla="*/ 0 h 2717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89"/>
              <a:gd name="T64" fmla="*/ 0 h 271779"/>
              <a:gd name="T65" fmla="*/ 1431289 w 1431289"/>
              <a:gd name="T66" fmla="*/ 271779 h 2717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89" h="271779">
                <a:moveTo>
                  <a:pt x="1385823" y="0"/>
                </a:moveTo>
                <a:lnTo>
                  <a:pt x="45212" y="0"/>
                </a:lnTo>
                <a:lnTo>
                  <a:pt x="27614" y="3546"/>
                </a:lnTo>
                <a:lnTo>
                  <a:pt x="13242" y="13223"/>
                </a:lnTo>
                <a:lnTo>
                  <a:pt x="3553" y="27592"/>
                </a:lnTo>
                <a:lnTo>
                  <a:pt x="0" y="45212"/>
                </a:lnTo>
                <a:lnTo>
                  <a:pt x="0" y="226060"/>
                </a:lnTo>
                <a:lnTo>
                  <a:pt x="3553" y="243679"/>
                </a:lnTo>
                <a:lnTo>
                  <a:pt x="13242" y="258048"/>
                </a:lnTo>
                <a:lnTo>
                  <a:pt x="27614" y="267725"/>
                </a:lnTo>
                <a:lnTo>
                  <a:pt x="45212" y="271272"/>
                </a:lnTo>
                <a:lnTo>
                  <a:pt x="1385823" y="271272"/>
                </a:lnTo>
                <a:lnTo>
                  <a:pt x="1403443" y="267725"/>
                </a:lnTo>
                <a:lnTo>
                  <a:pt x="1417812" y="258048"/>
                </a:lnTo>
                <a:lnTo>
                  <a:pt x="1427489" y="243679"/>
                </a:lnTo>
                <a:lnTo>
                  <a:pt x="1431036" y="226060"/>
                </a:lnTo>
                <a:lnTo>
                  <a:pt x="1431036" y="45212"/>
                </a:lnTo>
                <a:lnTo>
                  <a:pt x="1427489" y="27592"/>
                </a:lnTo>
                <a:lnTo>
                  <a:pt x="1417812" y="13223"/>
                </a:lnTo>
                <a:lnTo>
                  <a:pt x="1403443" y="3546"/>
                </a:lnTo>
                <a:lnTo>
                  <a:pt x="1385823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881063" y="3832225"/>
            <a:ext cx="1143000" cy="273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21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pli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547" name="object 20"/>
          <p:cNvSpPr>
            <a:spLocks/>
          </p:cNvSpPr>
          <p:nvPr/>
        </p:nvSpPr>
        <p:spPr bwMode="auto">
          <a:xfrm>
            <a:off x="738188" y="4344988"/>
            <a:ext cx="1430337" cy="269875"/>
          </a:xfrm>
          <a:custGeom>
            <a:avLst/>
            <a:gdLst>
              <a:gd name="T0" fmla="*/ 1386078 w 1431289"/>
              <a:gd name="T1" fmla="*/ 0 h 269875"/>
              <a:gd name="T2" fmla="*/ 44957 w 1431289"/>
              <a:gd name="T3" fmla="*/ 0 h 269875"/>
              <a:gd name="T4" fmla="*/ 27458 w 1431289"/>
              <a:gd name="T5" fmla="*/ 3524 h 269875"/>
              <a:gd name="T6" fmla="*/ 13168 w 1431289"/>
              <a:gd name="T7" fmla="*/ 13144 h 269875"/>
              <a:gd name="T8" fmla="*/ 3533 w 1431289"/>
              <a:gd name="T9" fmla="*/ 27431 h 269875"/>
              <a:gd name="T10" fmla="*/ 0 w 1431289"/>
              <a:gd name="T11" fmla="*/ 44957 h 269875"/>
              <a:gd name="T12" fmla="*/ 0 w 1431289"/>
              <a:gd name="T13" fmla="*/ 224789 h 269875"/>
              <a:gd name="T14" fmla="*/ 3533 w 1431289"/>
              <a:gd name="T15" fmla="*/ 242316 h 269875"/>
              <a:gd name="T16" fmla="*/ 13168 w 1431289"/>
              <a:gd name="T17" fmla="*/ 256603 h 269875"/>
              <a:gd name="T18" fmla="*/ 27458 w 1431289"/>
              <a:gd name="T19" fmla="*/ 266223 h 269875"/>
              <a:gd name="T20" fmla="*/ 44957 w 1431289"/>
              <a:gd name="T21" fmla="*/ 269748 h 269875"/>
              <a:gd name="T22" fmla="*/ 1386078 w 1431289"/>
              <a:gd name="T23" fmla="*/ 269748 h 269875"/>
              <a:gd name="T24" fmla="*/ 1403604 w 1431289"/>
              <a:gd name="T25" fmla="*/ 266223 h 269875"/>
              <a:gd name="T26" fmla="*/ 1417891 w 1431289"/>
              <a:gd name="T27" fmla="*/ 256603 h 269875"/>
              <a:gd name="T28" fmla="*/ 1427511 w 1431289"/>
              <a:gd name="T29" fmla="*/ 242315 h 269875"/>
              <a:gd name="T30" fmla="*/ 1431036 w 1431289"/>
              <a:gd name="T31" fmla="*/ 224789 h 269875"/>
              <a:gd name="T32" fmla="*/ 1431036 w 1431289"/>
              <a:gd name="T33" fmla="*/ 44957 h 269875"/>
              <a:gd name="T34" fmla="*/ 1427511 w 1431289"/>
              <a:gd name="T35" fmla="*/ 27431 h 269875"/>
              <a:gd name="T36" fmla="*/ 1417891 w 1431289"/>
              <a:gd name="T37" fmla="*/ 13144 h 269875"/>
              <a:gd name="T38" fmla="*/ 1403604 w 1431289"/>
              <a:gd name="T39" fmla="*/ 3524 h 269875"/>
              <a:gd name="T40" fmla="*/ 1386078 w 1431289"/>
              <a:gd name="T41" fmla="*/ 0 h 26987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89"/>
              <a:gd name="T64" fmla="*/ 0 h 269875"/>
              <a:gd name="T65" fmla="*/ 1431289 w 1431289"/>
              <a:gd name="T66" fmla="*/ 269875 h 26987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89" h="269875">
                <a:moveTo>
                  <a:pt x="1386078" y="0"/>
                </a:moveTo>
                <a:lnTo>
                  <a:pt x="44957" y="0"/>
                </a:lnTo>
                <a:lnTo>
                  <a:pt x="27458" y="3524"/>
                </a:lnTo>
                <a:lnTo>
                  <a:pt x="13168" y="13144"/>
                </a:lnTo>
                <a:lnTo>
                  <a:pt x="3533" y="27431"/>
                </a:lnTo>
                <a:lnTo>
                  <a:pt x="0" y="44957"/>
                </a:lnTo>
                <a:lnTo>
                  <a:pt x="0" y="224789"/>
                </a:lnTo>
                <a:lnTo>
                  <a:pt x="3533" y="242316"/>
                </a:lnTo>
                <a:lnTo>
                  <a:pt x="13168" y="256603"/>
                </a:lnTo>
                <a:lnTo>
                  <a:pt x="27458" y="266223"/>
                </a:lnTo>
                <a:lnTo>
                  <a:pt x="44957" y="269748"/>
                </a:lnTo>
                <a:lnTo>
                  <a:pt x="1386078" y="269748"/>
                </a:lnTo>
                <a:lnTo>
                  <a:pt x="1403604" y="266223"/>
                </a:lnTo>
                <a:lnTo>
                  <a:pt x="1417891" y="256603"/>
                </a:lnTo>
                <a:lnTo>
                  <a:pt x="1427511" y="242315"/>
                </a:lnTo>
                <a:lnTo>
                  <a:pt x="1431036" y="224789"/>
                </a:lnTo>
                <a:lnTo>
                  <a:pt x="1431036" y="44957"/>
                </a:lnTo>
                <a:lnTo>
                  <a:pt x="1427511" y="27431"/>
                </a:lnTo>
                <a:lnTo>
                  <a:pt x="1417891" y="13144"/>
                </a:lnTo>
                <a:lnTo>
                  <a:pt x="1403604" y="3524"/>
                </a:lnTo>
                <a:lnTo>
                  <a:pt x="1386078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" name="object 21"/>
          <p:cNvSpPr txBox="1"/>
          <p:nvPr/>
        </p:nvSpPr>
        <p:spPr>
          <a:xfrm>
            <a:off x="958850" y="4335463"/>
            <a:ext cx="985838" cy="2746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21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13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rans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ort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549" name="object 22"/>
          <p:cNvSpPr>
            <a:spLocks/>
          </p:cNvSpPr>
          <p:nvPr/>
        </p:nvSpPr>
        <p:spPr bwMode="auto">
          <a:xfrm>
            <a:off x="738188" y="4848225"/>
            <a:ext cx="1430337" cy="271463"/>
          </a:xfrm>
          <a:custGeom>
            <a:avLst/>
            <a:gdLst>
              <a:gd name="T0" fmla="*/ 1385823 w 1431289"/>
              <a:gd name="T1" fmla="*/ 0 h 271779"/>
              <a:gd name="T2" fmla="*/ 45212 w 1431289"/>
              <a:gd name="T3" fmla="*/ 0 h 271779"/>
              <a:gd name="T4" fmla="*/ 27614 w 1431289"/>
              <a:gd name="T5" fmla="*/ 3546 h 271779"/>
              <a:gd name="T6" fmla="*/ 13242 w 1431289"/>
              <a:gd name="T7" fmla="*/ 13223 h 271779"/>
              <a:gd name="T8" fmla="*/ 3553 w 1431289"/>
              <a:gd name="T9" fmla="*/ 27592 h 271779"/>
              <a:gd name="T10" fmla="*/ 0 w 1431289"/>
              <a:gd name="T11" fmla="*/ 45211 h 271779"/>
              <a:gd name="T12" fmla="*/ 0 w 1431289"/>
              <a:gd name="T13" fmla="*/ 226059 h 271779"/>
              <a:gd name="T14" fmla="*/ 3553 w 1431289"/>
              <a:gd name="T15" fmla="*/ 243679 h 271779"/>
              <a:gd name="T16" fmla="*/ 13242 w 1431289"/>
              <a:gd name="T17" fmla="*/ 258048 h 271779"/>
              <a:gd name="T18" fmla="*/ 27614 w 1431289"/>
              <a:gd name="T19" fmla="*/ 267725 h 271779"/>
              <a:gd name="T20" fmla="*/ 45212 w 1431289"/>
              <a:gd name="T21" fmla="*/ 271271 h 271779"/>
              <a:gd name="T22" fmla="*/ 1385823 w 1431289"/>
              <a:gd name="T23" fmla="*/ 271271 h 271779"/>
              <a:gd name="T24" fmla="*/ 1403443 w 1431289"/>
              <a:gd name="T25" fmla="*/ 267725 h 271779"/>
              <a:gd name="T26" fmla="*/ 1417812 w 1431289"/>
              <a:gd name="T27" fmla="*/ 258048 h 271779"/>
              <a:gd name="T28" fmla="*/ 1427489 w 1431289"/>
              <a:gd name="T29" fmla="*/ 243679 h 271779"/>
              <a:gd name="T30" fmla="*/ 1431036 w 1431289"/>
              <a:gd name="T31" fmla="*/ 226059 h 271779"/>
              <a:gd name="T32" fmla="*/ 1431036 w 1431289"/>
              <a:gd name="T33" fmla="*/ 45211 h 271779"/>
              <a:gd name="T34" fmla="*/ 1427489 w 1431289"/>
              <a:gd name="T35" fmla="*/ 27592 h 271779"/>
              <a:gd name="T36" fmla="*/ 1417812 w 1431289"/>
              <a:gd name="T37" fmla="*/ 13223 h 271779"/>
              <a:gd name="T38" fmla="*/ 1403443 w 1431289"/>
              <a:gd name="T39" fmla="*/ 3546 h 271779"/>
              <a:gd name="T40" fmla="*/ 1385823 w 1431289"/>
              <a:gd name="T41" fmla="*/ 0 h 2717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89"/>
              <a:gd name="T64" fmla="*/ 0 h 271779"/>
              <a:gd name="T65" fmla="*/ 1431289 w 1431289"/>
              <a:gd name="T66" fmla="*/ 271779 h 2717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89" h="271779">
                <a:moveTo>
                  <a:pt x="1385823" y="0"/>
                </a:moveTo>
                <a:lnTo>
                  <a:pt x="45212" y="0"/>
                </a:lnTo>
                <a:lnTo>
                  <a:pt x="27614" y="3546"/>
                </a:lnTo>
                <a:lnTo>
                  <a:pt x="13242" y="13223"/>
                </a:lnTo>
                <a:lnTo>
                  <a:pt x="3553" y="27592"/>
                </a:lnTo>
                <a:lnTo>
                  <a:pt x="0" y="45211"/>
                </a:lnTo>
                <a:lnTo>
                  <a:pt x="0" y="226059"/>
                </a:lnTo>
                <a:lnTo>
                  <a:pt x="3553" y="243679"/>
                </a:lnTo>
                <a:lnTo>
                  <a:pt x="13242" y="258048"/>
                </a:lnTo>
                <a:lnTo>
                  <a:pt x="27614" y="267725"/>
                </a:lnTo>
                <a:lnTo>
                  <a:pt x="45212" y="271271"/>
                </a:lnTo>
                <a:lnTo>
                  <a:pt x="1385823" y="271271"/>
                </a:lnTo>
                <a:lnTo>
                  <a:pt x="1403443" y="267725"/>
                </a:lnTo>
                <a:lnTo>
                  <a:pt x="1417812" y="258048"/>
                </a:lnTo>
                <a:lnTo>
                  <a:pt x="1427489" y="243679"/>
                </a:lnTo>
                <a:lnTo>
                  <a:pt x="1431036" y="226059"/>
                </a:lnTo>
                <a:lnTo>
                  <a:pt x="1431036" y="45211"/>
                </a:lnTo>
                <a:lnTo>
                  <a:pt x="1427489" y="27592"/>
                </a:lnTo>
                <a:lnTo>
                  <a:pt x="1417812" y="13223"/>
                </a:lnTo>
                <a:lnTo>
                  <a:pt x="1403443" y="3546"/>
                </a:lnTo>
                <a:lnTo>
                  <a:pt x="1385823" y="0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" name="object 23"/>
          <p:cNvSpPr txBox="1"/>
          <p:nvPr/>
        </p:nvSpPr>
        <p:spPr>
          <a:xfrm>
            <a:off x="1025525" y="4840288"/>
            <a:ext cx="854075" cy="273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21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imes New Roman"/>
                <a:cs typeface="Times New Roman"/>
              </a:rPr>
              <a:t>Net</a:t>
            </a:r>
            <a:r>
              <a:rPr sz="1800" b="1" spc="10" dirty="0">
                <a:latin typeface="Times New Roman"/>
                <a:cs typeface="Times New Roman"/>
              </a:rPr>
              <a:t>w</a:t>
            </a:r>
            <a:r>
              <a:rPr sz="1800" b="1" spc="-5" dirty="0">
                <a:latin typeface="Times New Roman"/>
                <a:cs typeface="Times New Roman"/>
              </a:rPr>
              <a:t>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551" name="object 24"/>
          <p:cNvSpPr>
            <a:spLocks/>
          </p:cNvSpPr>
          <p:nvPr/>
        </p:nvSpPr>
        <p:spPr bwMode="auto">
          <a:xfrm>
            <a:off x="738188" y="5354638"/>
            <a:ext cx="1430337" cy="269875"/>
          </a:xfrm>
          <a:custGeom>
            <a:avLst/>
            <a:gdLst>
              <a:gd name="T0" fmla="*/ 1386078 w 1431289"/>
              <a:gd name="T1" fmla="*/ 0 h 269875"/>
              <a:gd name="T2" fmla="*/ 44957 w 1431289"/>
              <a:gd name="T3" fmla="*/ 0 h 269875"/>
              <a:gd name="T4" fmla="*/ 27458 w 1431289"/>
              <a:gd name="T5" fmla="*/ 3524 h 269875"/>
              <a:gd name="T6" fmla="*/ 13168 w 1431289"/>
              <a:gd name="T7" fmla="*/ 13144 h 269875"/>
              <a:gd name="T8" fmla="*/ 3533 w 1431289"/>
              <a:gd name="T9" fmla="*/ 27431 h 269875"/>
              <a:gd name="T10" fmla="*/ 0 w 1431289"/>
              <a:gd name="T11" fmla="*/ 44957 h 269875"/>
              <a:gd name="T12" fmla="*/ 0 w 1431289"/>
              <a:gd name="T13" fmla="*/ 224789 h 269875"/>
              <a:gd name="T14" fmla="*/ 3533 w 1431289"/>
              <a:gd name="T15" fmla="*/ 242289 h 269875"/>
              <a:gd name="T16" fmla="*/ 13168 w 1431289"/>
              <a:gd name="T17" fmla="*/ 256579 h 269875"/>
              <a:gd name="T18" fmla="*/ 27458 w 1431289"/>
              <a:gd name="T19" fmla="*/ 266214 h 269875"/>
              <a:gd name="T20" fmla="*/ 44957 w 1431289"/>
              <a:gd name="T21" fmla="*/ 269747 h 269875"/>
              <a:gd name="T22" fmla="*/ 1386078 w 1431289"/>
              <a:gd name="T23" fmla="*/ 269747 h 269875"/>
              <a:gd name="T24" fmla="*/ 1403604 w 1431289"/>
              <a:gd name="T25" fmla="*/ 266214 h 269875"/>
              <a:gd name="T26" fmla="*/ 1417891 w 1431289"/>
              <a:gd name="T27" fmla="*/ 256579 h 269875"/>
              <a:gd name="T28" fmla="*/ 1427511 w 1431289"/>
              <a:gd name="T29" fmla="*/ 242289 h 269875"/>
              <a:gd name="T30" fmla="*/ 1431036 w 1431289"/>
              <a:gd name="T31" fmla="*/ 224789 h 269875"/>
              <a:gd name="T32" fmla="*/ 1431036 w 1431289"/>
              <a:gd name="T33" fmla="*/ 44957 h 269875"/>
              <a:gd name="T34" fmla="*/ 1427511 w 1431289"/>
              <a:gd name="T35" fmla="*/ 27431 h 269875"/>
              <a:gd name="T36" fmla="*/ 1417891 w 1431289"/>
              <a:gd name="T37" fmla="*/ 13144 h 269875"/>
              <a:gd name="T38" fmla="*/ 1403604 w 1431289"/>
              <a:gd name="T39" fmla="*/ 3524 h 269875"/>
              <a:gd name="T40" fmla="*/ 1386078 w 1431289"/>
              <a:gd name="T41" fmla="*/ 0 h 26987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89"/>
              <a:gd name="T64" fmla="*/ 0 h 269875"/>
              <a:gd name="T65" fmla="*/ 1431289 w 1431289"/>
              <a:gd name="T66" fmla="*/ 269875 h 26987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89" h="269875">
                <a:moveTo>
                  <a:pt x="1386078" y="0"/>
                </a:moveTo>
                <a:lnTo>
                  <a:pt x="44957" y="0"/>
                </a:lnTo>
                <a:lnTo>
                  <a:pt x="27458" y="3524"/>
                </a:lnTo>
                <a:lnTo>
                  <a:pt x="13168" y="13144"/>
                </a:lnTo>
                <a:lnTo>
                  <a:pt x="3533" y="27431"/>
                </a:lnTo>
                <a:lnTo>
                  <a:pt x="0" y="44957"/>
                </a:lnTo>
                <a:lnTo>
                  <a:pt x="0" y="224789"/>
                </a:lnTo>
                <a:lnTo>
                  <a:pt x="3533" y="242289"/>
                </a:lnTo>
                <a:lnTo>
                  <a:pt x="13168" y="256579"/>
                </a:lnTo>
                <a:lnTo>
                  <a:pt x="27458" y="266214"/>
                </a:lnTo>
                <a:lnTo>
                  <a:pt x="44957" y="269747"/>
                </a:lnTo>
                <a:lnTo>
                  <a:pt x="1386078" y="269747"/>
                </a:lnTo>
                <a:lnTo>
                  <a:pt x="1403604" y="266214"/>
                </a:lnTo>
                <a:lnTo>
                  <a:pt x="1417891" y="256579"/>
                </a:lnTo>
                <a:lnTo>
                  <a:pt x="1427511" y="242289"/>
                </a:lnTo>
                <a:lnTo>
                  <a:pt x="1431036" y="224789"/>
                </a:lnTo>
                <a:lnTo>
                  <a:pt x="1431036" y="44957"/>
                </a:lnTo>
                <a:lnTo>
                  <a:pt x="1427511" y="27431"/>
                </a:lnTo>
                <a:lnTo>
                  <a:pt x="1417891" y="13144"/>
                </a:lnTo>
                <a:lnTo>
                  <a:pt x="1403604" y="3524"/>
                </a:lnTo>
                <a:lnTo>
                  <a:pt x="1386078" y="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2" name="object 25"/>
          <p:cNvSpPr>
            <a:spLocks/>
          </p:cNvSpPr>
          <p:nvPr/>
        </p:nvSpPr>
        <p:spPr bwMode="auto">
          <a:xfrm>
            <a:off x="738188" y="5800725"/>
            <a:ext cx="1430337" cy="271463"/>
          </a:xfrm>
          <a:custGeom>
            <a:avLst/>
            <a:gdLst>
              <a:gd name="T0" fmla="*/ 1385823 w 1431289"/>
              <a:gd name="T1" fmla="*/ 0 h 271779"/>
              <a:gd name="T2" fmla="*/ 45212 w 1431289"/>
              <a:gd name="T3" fmla="*/ 0 h 271779"/>
              <a:gd name="T4" fmla="*/ 27614 w 1431289"/>
              <a:gd name="T5" fmla="*/ 3553 h 271779"/>
              <a:gd name="T6" fmla="*/ 13242 w 1431289"/>
              <a:gd name="T7" fmla="*/ 13242 h 271779"/>
              <a:gd name="T8" fmla="*/ 3553 w 1431289"/>
              <a:gd name="T9" fmla="*/ 27614 h 271779"/>
              <a:gd name="T10" fmla="*/ 0 w 1431289"/>
              <a:gd name="T11" fmla="*/ 45211 h 271779"/>
              <a:gd name="T12" fmla="*/ 0 w 1431289"/>
              <a:gd name="T13" fmla="*/ 226059 h 271779"/>
              <a:gd name="T14" fmla="*/ 3553 w 1431289"/>
              <a:gd name="T15" fmla="*/ 243657 h 271779"/>
              <a:gd name="T16" fmla="*/ 13242 w 1431289"/>
              <a:gd name="T17" fmla="*/ 258029 h 271779"/>
              <a:gd name="T18" fmla="*/ 27614 w 1431289"/>
              <a:gd name="T19" fmla="*/ 267718 h 271779"/>
              <a:gd name="T20" fmla="*/ 45212 w 1431289"/>
              <a:gd name="T21" fmla="*/ 271271 h 271779"/>
              <a:gd name="T22" fmla="*/ 1385823 w 1431289"/>
              <a:gd name="T23" fmla="*/ 271271 h 271779"/>
              <a:gd name="T24" fmla="*/ 1403443 w 1431289"/>
              <a:gd name="T25" fmla="*/ 267718 h 271779"/>
              <a:gd name="T26" fmla="*/ 1417812 w 1431289"/>
              <a:gd name="T27" fmla="*/ 258029 h 271779"/>
              <a:gd name="T28" fmla="*/ 1427489 w 1431289"/>
              <a:gd name="T29" fmla="*/ 243657 h 271779"/>
              <a:gd name="T30" fmla="*/ 1431036 w 1431289"/>
              <a:gd name="T31" fmla="*/ 226059 h 271779"/>
              <a:gd name="T32" fmla="*/ 1431036 w 1431289"/>
              <a:gd name="T33" fmla="*/ 45211 h 271779"/>
              <a:gd name="T34" fmla="*/ 1427489 w 1431289"/>
              <a:gd name="T35" fmla="*/ 27614 h 271779"/>
              <a:gd name="T36" fmla="*/ 1417812 w 1431289"/>
              <a:gd name="T37" fmla="*/ 13242 h 271779"/>
              <a:gd name="T38" fmla="*/ 1403443 w 1431289"/>
              <a:gd name="T39" fmla="*/ 3553 h 271779"/>
              <a:gd name="T40" fmla="*/ 1385823 w 1431289"/>
              <a:gd name="T41" fmla="*/ 0 h 2717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89"/>
              <a:gd name="T64" fmla="*/ 0 h 271779"/>
              <a:gd name="T65" fmla="*/ 1431289 w 1431289"/>
              <a:gd name="T66" fmla="*/ 271779 h 2717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89" h="271779">
                <a:moveTo>
                  <a:pt x="1385823" y="0"/>
                </a:moveTo>
                <a:lnTo>
                  <a:pt x="45212" y="0"/>
                </a:lnTo>
                <a:lnTo>
                  <a:pt x="27614" y="3553"/>
                </a:lnTo>
                <a:lnTo>
                  <a:pt x="13242" y="13242"/>
                </a:lnTo>
                <a:lnTo>
                  <a:pt x="3553" y="27614"/>
                </a:lnTo>
                <a:lnTo>
                  <a:pt x="0" y="45211"/>
                </a:lnTo>
                <a:lnTo>
                  <a:pt x="0" y="226059"/>
                </a:lnTo>
                <a:lnTo>
                  <a:pt x="3553" y="243657"/>
                </a:lnTo>
                <a:lnTo>
                  <a:pt x="13242" y="258029"/>
                </a:lnTo>
                <a:lnTo>
                  <a:pt x="27614" y="267718"/>
                </a:lnTo>
                <a:lnTo>
                  <a:pt x="45212" y="271271"/>
                </a:lnTo>
                <a:lnTo>
                  <a:pt x="1385823" y="271271"/>
                </a:lnTo>
                <a:lnTo>
                  <a:pt x="1403443" y="267718"/>
                </a:lnTo>
                <a:lnTo>
                  <a:pt x="1417812" y="258029"/>
                </a:lnTo>
                <a:lnTo>
                  <a:pt x="1427489" y="243657"/>
                </a:lnTo>
                <a:lnTo>
                  <a:pt x="1431036" y="226059"/>
                </a:lnTo>
                <a:lnTo>
                  <a:pt x="1431036" y="45211"/>
                </a:lnTo>
                <a:lnTo>
                  <a:pt x="1427489" y="27614"/>
                </a:lnTo>
                <a:lnTo>
                  <a:pt x="1417812" y="13242"/>
                </a:lnTo>
                <a:lnTo>
                  <a:pt x="1403443" y="3553"/>
                </a:lnTo>
                <a:lnTo>
                  <a:pt x="138582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" name="object 26"/>
          <p:cNvSpPr txBox="1"/>
          <p:nvPr/>
        </p:nvSpPr>
        <p:spPr>
          <a:xfrm>
            <a:off x="954088" y="5176838"/>
            <a:ext cx="998537" cy="889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9535" indent="-90170" fontAlgn="auto">
              <a:lnSpc>
                <a:spcPct val="16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Link 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Physical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554" name="object 27"/>
          <p:cNvSpPr>
            <a:spLocks/>
          </p:cNvSpPr>
          <p:nvPr/>
        </p:nvSpPr>
        <p:spPr bwMode="auto">
          <a:xfrm>
            <a:off x="2797175" y="4040188"/>
            <a:ext cx="360363" cy="273050"/>
          </a:xfrm>
          <a:custGeom>
            <a:avLst/>
            <a:gdLst>
              <a:gd name="T0" fmla="*/ 359664 w 360044"/>
              <a:gd name="T1" fmla="*/ 136397 h 273050"/>
              <a:gd name="T2" fmla="*/ 0 w 360044"/>
              <a:gd name="T3" fmla="*/ 136397 h 273050"/>
              <a:gd name="T4" fmla="*/ 179831 w 360044"/>
              <a:gd name="T5" fmla="*/ 272795 h 273050"/>
              <a:gd name="T6" fmla="*/ 359664 w 360044"/>
              <a:gd name="T7" fmla="*/ 136397 h 273050"/>
              <a:gd name="T8" fmla="*/ 269748 w 360044"/>
              <a:gd name="T9" fmla="*/ 0 h 273050"/>
              <a:gd name="T10" fmla="*/ 89916 w 360044"/>
              <a:gd name="T11" fmla="*/ 0 h 273050"/>
              <a:gd name="T12" fmla="*/ 89916 w 360044"/>
              <a:gd name="T13" fmla="*/ 136397 h 273050"/>
              <a:gd name="T14" fmla="*/ 269748 w 360044"/>
              <a:gd name="T15" fmla="*/ 136397 h 273050"/>
              <a:gd name="T16" fmla="*/ 269748 w 360044"/>
              <a:gd name="T17" fmla="*/ 0 h 2730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60044"/>
              <a:gd name="T28" fmla="*/ 0 h 273050"/>
              <a:gd name="T29" fmla="*/ 360044 w 360044"/>
              <a:gd name="T30" fmla="*/ 273050 h 27305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60044" h="273050">
                <a:moveTo>
                  <a:pt x="359664" y="136397"/>
                </a:moveTo>
                <a:lnTo>
                  <a:pt x="0" y="136397"/>
                </a:lnTo>
                <a:lnTo>
                  <a:pt x="179831" y="272795"/>
                </a:lnTo>
                <a:lnTo>
                  <a:pt x="359664" y="136397"/>
                </a:lnTo>
                <a:close/>
              </a:path>
              <a:path w="360044" h="273050">
                <a:moveTo>
                  <a:pt x="269748" y="0"/>
                </a:moveTo>
                <a:lnTo>
                  <a:pt x="89916" y="0"/>
                </a:lnTo>
                <a:lnTo>
                  <a:pt x="89916" y="136397"/>
                </a:lnTo>
                <a:lnTo>
                  <a:pt x="269748" y="136397"/>
                </a:lnTo>
                <a:lnTo>
                  <a:pt x="269748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5" name="object 28"/>
          <p:cNvSpPr>
            <a:spLocks/>
          </p:cNvSpPr>
          <p:nvPr/>
        </p:nvSpPr>
        <p:spPr bwMode="auto">
          <a:xfrm>
            <a:off x="2797175" y="4040188"/>
            <a:ext cx="360363" cy="273050"/>
          </a:xfrm>
          <a:custGeom>
            <a:avLst/>
            <a:gdLst>
              <a:gd name="T0" fmla="*/ 0 w 360044"/>
              <a:gd name="T1" fmla="*/ 136397 h 273050"/>
              <a:gd name="T2" fmla="*/ 89916 w 360044"/>
              <a:gd name="T3" fmla="*/ 136397 h 273050"/>
              <a:gd name="T4" fmla="*/ 89916 w 360044"/>
              <a:gd name="T5" fmla="*/ 0 h 273050"/>
              <a:gd name="T6" fmla="*/ 269748 w 360044"/>
              <a:gd name="T7" fmla="*/ 0 h 273050"/>
              <a:gd name="T8" fmla="*/ 269748 w 360044"/>
              <a:gd name="T9" fmla="*/ 136397 h 273050"/>
              <a:gd name="T10" fmla="*/ 359664 w 360044"/>
              <a:gd name="T11" fmla="*/ 136397 h 273050"/>
              <a:gd name="T12" fmla="*/ 179831 w 360044"/>
              <a:gd name="T13" fmla="*/ 272795 h 273050"/>
              <a:gd name="T14" fmla="*/ 0 w 360044"/>
              <a:gd name="T15" fmla="*/ 136397 h 2730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60044"/>
              <a:gd name="T25" fmla="*/ 0 h 273050"/>
              <a:gd name="T26" fmla="*/ 360044 w 360044"/>
              <a:gd name="T27" fmla="*/ 273050 h 27305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60044" h="273050">
                <a:moveTo>
                  <a:pt x="0" y="136397"/>
                </a:moveTo>
                <a:lnTo>
                  <a:pt x="89916" y="136397"/>
                </a:lnTo>
                <a:lnTo>
                  <a:pt x="89916" y="0"/>
                </a:lnTo>
                <a:lnTo>
                  <a:pt x="269748" y="0"/>
                </a:lnTo>
                <a:lnTo>
                  <a:pt x="269748" y="136397"/>
                </a:lnTo>
                <a:lnTo>
                  <a:pt x="359664" y="136397"/>
                </a:lnTo>
                <a:lnTo>
                  <a:pt x="179831" y="272795"/>
                </a:lnTo>
                <a:lnTo>
                  <a:pt x="0" y="136397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6" name="object 29"/>
          <p:cNvSpPr>
            <a:spLocks/>
          </p:cNvSpPr>
          <p:nvPr/>
        </p:nvSpPr>
        <p:spPr bwMode="auto">
          <a:xfrm>
            <a:off x="4291013" y="4351338"/>
            <a:ext cx="1050925" cy="369887"/>
          </a:xfrm>
          <a:custGeom>
            <a:avLst/>
            <a:gdLst>
              <a:gd name="T0" fmla="*/ 867155 w 1051560"/>
              <a:gd name="T1" fmla="*/ 0 h 368935"/>
              <a:gd name="T2" fmla="*/ 867155 w 1051560"/>
              <a:gd name="T3" fmla="*/ 92202 h 368935"/>
              <a:gd name="T4" fmla="*/ 0 w 1051560"/>
              <a:gd name="T5" fmla="*/ 92202 h 368935"/>
              <a:gd name="T6" fmla="*/ 0 w 1051560"/>
              <a:gd name="T7" fmla="*/ 276606 h 368935"/>
              <a:gd name="T8" fmla="*/ 867155 w 1051560"/>
              <a:gd name="T9" fmla="*/ 276606 h 368935"/>
              <a:gd name="T10" fmla="*/ 867155 w 1051560"/>
              <a:gd name="T11" fmla="*/ 368808 h 368935"/>
              <a:gd name="T12" fmla="*/ 1051560 w 1051560"/>
              <a:gd name="T13" fmla="*/ 184404 h 368935"/>
              <a:gd name="T14" fmla="*/ 867155 w 1051560"/>
              <a:gd name="T15" fmla="*/ 0 h 3689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51560"/>
              <a:gd name="T25" fmla="*/ 0 h 368935"/>
              <a:gd name="T26" fmla="*/ 1051560 w 1051560"/>
              <a:gd name="T27" fmla="*/ 368935 h 3689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51560" h="368935">
                <a:moveTo>
                  <a:pt x="867155" y="0"/>
                </a:moveTo>
                <a:lnTo>
                  <a:pt x="867155" y="92202"/>
                </a:lnTo>
                <a:lnTo>
                  <a:pt x="0" y="92202"/>
                </a:lnTo>
                <a:lnTo>
                  <a:pt x="0" y="276606"/>
                </a:lnTo>
                <a:lnTo>
                  <a:pt x="867155" y="276606"/>
                </a:lnTo>
                <a:lnTo>
                  <a:pt x="867155" y="368808"/>
                </a:lnTo>
                <a:lnTo>
                  <a:pt x="1051560" y="184404"/>
                </a:lnTo>
                <a:lnTo>
                  <a:pt x="867155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7" name="object 30"/>
          <p:cNvSpPr>
            <a:spLocks/>
          </p:cNvSpPr>
          <p:nvPr/>
        </p:nvSpPr>
        <p:spPr bwMode="auto">
          <a:xfrm>
            <a:off x="4291013" y="4351338"/>
            <a:ext cx="1050925" cy="369887"/>
          </a:xfrm>
          <a:custGeom>
            <a:avLst/>
            <a:gdLst>
              <a:gd name="T0" fmla="*/ 0 w 1051560"/>
              <a:gd name="T1" fmla="*/ 92202 h 368935"/>
              <a:gd name="T2" fmla="*/ 867155 w 1051560"/>
              <a:gd name="T3" fmla="*/ 92202 h 368935"/>
              <a:gd name="T4" fmla="*/ 867155 w 1051560"/>
              <a:gd name="T5" fmla="*/ 0 h 368935"/>
              <a:gd name="T6" fmla="*/ 1051560 w 1051560"/>
              <a:gd name="T7" fmla="*/ 184404 h 368935"/>
              <a:gd name="T8" fmla="*/ 867155 w 1051560"/>
              <a:gd name="T9" fmla="*/ 368808 h 368935"/>
              <a:gd name="T10" fmla="*/ 867155 w 1051560"/>
              <a:gd name="T11" fmla="*/ 276606 h 368935"/>
              <a:gd name="T12" fmla="*/ 0 w 1051560"/>
              <a:gd name="T13" fmla="*/ 276606 h 368935"/>
              <a:gd name="T14" fmla="*/ 0 w 1051560"/>
              <a:gd name="T15" fmla="*/ 92202 h 3689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51560"/>
              <a:gd name="T25" fmla="*/ 0 h 368935"/>
              <a:gd name="T26" fmla="*/ 1051560 w 1051560"/>
              <a:gd name="T27" fmla="*/ 368935 h 3689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51560" h="368935">
                <a:moveTo>
                  <a:pt x="0" y="92202"/>
                </a:moveTo>
                <a:lnTo>
                  <a:pt x="867155" y="92202"/>
                </a:lnTo>
                <a:lnTo>
                  <a:pt x="867155" y="0"/>
                </a:lnTo>
                <a:lnTo>
                  <a:pt x="1051560" y="184404"/>
                </a:lnTo>
                <a:lnTo>
                  <a:pt x="867155" y="368808"/>
                </a:lnTo>
                <a:lnTo>
                  <a:pt x="867155" y="276606"/>
                </a:lnTo>
                <a:lnTo>
                  <a:pt x="0" y="276606"/>
                </a:lnTo>
                <a:lnTo>
                  <a:pt x="0" y="92202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" name="object 31"/>
          <p:cNvSpPr txBox="1"/>
          <p:nvPr/>
        </p:nvSpPr>
        <p:spPr>
          <a:xfrm>
            <a:off x="5773738" y="4343400"/>
            <a:ext cx="1338262" cy="377825"/>
          </a:xfrm>
          <a:prstGeom prst="rect">
            <a:avLst/>
          </a:prstGeom>
          <a:solidFill>
            <a:srgbClr val="FFCF00"/>
          </a:solidFill>
          <a:ln w="25908">
            <a:solidFill>
              <a:srgbClr val="000000"/>
            </a:solidFill>
          </a:ln>
        </p:spPr>
        <p:txBody>
          <a:bodyPr lIns="0" tIns="36830" rIns="0" bIns="0">
            <a:spAutoFit/>
          </a:bodyPr>
          <a:lstStyle/>
          <a:p>
            <a:pPr marL="120650" fontAlgn="auto">
              <a:spcBef>
                <a:spcPts val="290"/>
              </a:spcBef>
              <a:spcAft>
                <a:spcPts val="0"/>
              </a:spcAft>
              <a:defRPr/>
            </a:pPr>
            <a:r>
              <a:rPr sz="1800" spc="-15" dirty="0">
                <a:latin typeface="Tahoma"/>
                <a:cs typeface="Tahoma"/>
              </a:rPr>
              <a:t>TCP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Buffer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559" name="object 32"/>
          <p:cNvSpPr>
            <a:spLocks/>
          </p:cNvSpPr>
          <p:nvPr/>
        </p:nvSpPr>
        <p:spPr bwMode="auto">
          <a:xfrm>
            <a:off x="6262688" y="4060825"/>
            <a:ext cx="360362" cy="276225"/>
          </a:xfrm>
          <a:custGeom>
            <a:avLst/>
            <a:gdLst>
              <a:gd name="T0" fmla="*/ 187070 w 360045"/>
              <a:gd name="T1" fmla="*/ 0 h 276225"/>
              <a:gd name="T2" fmla="*/ 0 w 360045"/>
              <a:gd name="T3" fmla="*/ 125856 h 276225"/>
              <a:gd name="T4" fmla="*/ 89915 w 360045"/>
              <a:gd name="T5" fmla="*/ 130683 h 276225"/>
              <a:gd name="T6" fmla="*/ 82676 w 360045"/>
              <a:gd name="T7" fmla="*/ 266192 h 276225"/>
              <a:gd name="T8" fmla="*/ 262381 w 360045"/>
              <a:gd name="T9" fmla="*/ 275844 h 276225"/>
              <a:gd name="T10" fmla="*/ 269621 w 360045"/>
              <a:gd name="T11" fmla="*/ 140335 h 276225"/>
              <a:gd name="T12" fmla="*/ 353949 w 360045"/>
              <a:gd name="T13" fmla="*/ 140335 h 276225"/>
              <a:gd name="T14" fmla="*/ 187070 w 360045"/>
              <a:gd name="T15" fmla="*/ 0 h 276225"/>
              <a:gd name="T16" fmla="*/ 353949 w 360045"/>
              <a:gd name="T17" fmla="*/ 140335 h 276225"/>
              <a:gd name="T18" fmla="*/ 269621 w 360045"/>
              <a:gd name="T19" fmla="*/ 140335 h 276225"/>
              <a:gd name="T20" fmla="*/ 359536 w 360045"/>
              <a:gd name="T21" fmla="*/ 145034 h 276225"/>
              <a:gd name="T22" fmla="*/ 353949 w 360045"/>
              <a:gd name="T23" fmla="*/ 140335 h 2762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60045"/>
              <a:gd name="T37" fmla="*/ 0 h 276225"/>
              <a:gd name="T38" fmla="*/ 360045 w 360045"/>
              <a:gd name="T39" fmla="*/ 276225 h 2762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60045" h="276225">
                <a:moveTo>
                  <a:pt x="187070" y="0"/>
                </a:moveTo>
                <a:lnTo>
                  <a:pt x="0" y="125856"/>
                </a:lnTo>
                <a:lnTo>
                  <a:pt x="89915" y="130683"/>
                </a:lnTo>
                <a:lnTo>
                  <a:pt x="82676" y="266192"/>
                </a:lnTo>
                <a:lnTo>
                  <a:pt x="262381" y="275844"/>
                </a:lnTo>
                <a:lnTo>
                  <a:pt x="269621" y="140335"/>
                </a:lnTo>
                <a:lnTo>
                  <a:pt x="353949" y="140335"/>
                </a:lnTo>
                <a:lnTo>
                  <a:pt x="187070" y="0"/>
                </a:lnTo>
                <a:close/>
              </a:path>
              <a:path w="360045" h="276225">
                <a:moveTo>
                  <a:pt x="353949" y="140335"/>
                </a:moveTo>
                <a:lnTo>
                  <a:pt x="269621" y="140335"/>
                </a:lnTo>
                <a:lnTo>
                  <a:pt x="359536" y="145034"/>
                </a:lnTo>
                <a:lnTo>
                  <a:pt x="353949" y="140335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0" name="object 33"/>
          <p:cNvSpPr>
            <a:spLocks/>
          </p:cNvSpPr>
          <p:nvPr/>
        </p:nvSpPr>
        <p:spPr bwMode="auto">
          <a:xfrm>
            <a:off x="6262688" y="4060825"/>
            <a:ext cx="360362" cy="276225"/>
          </a:xfrm>
          <a:custGeom>
            <a:avLst/>
            <a:gdLst>
              <a:gd name="T0" fmla="*/ 359536 w 360045"/>
              <a:gd name="T1" fmla="*/ 145034 h 276225"/>
              <a:gd name="T2" fmla="*/ 269621 w 360045"/>
              <a:gd name="T3" fmla="*/ 140335 h 276225"/>
              <a:gd name="T4" fmla="*/ 262381 w 360045"/>
              <a:gd name="T5" fmla="*/ 275844 h 276225"/>
              <a:gd name="T6" fmla="*/ 82676 w 360045"/>
              <a:gd name="T7" fmla="*/ 266192 h 276225"/>
              <a:gd name="T8" fmla="*/ 89915 w 360045"/>
              <a:gd name="T9" fmla="*/ 130683 h 276225"/>
              <a:gd name="T10" fmla="*/ 0 w 360045"/>
              <a:gd name="T11" fmla="*/ 125856 h 276225"/>
              <a:gd name="T12" fmla="*/ 187070 w 360045"/>
              <a:gd name="T13" fmla="*/ 0 h 276225"/>
              <a:gd name="T14" fmla="*/ 359536 w 360045"/>
              <a:gd name="T15" fmla="*/ 145034 h 276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60045"/>
              <a:gd name="T25" fmla="*/ 0 h 276225"/>
              <a:gd name="T26" fmla="*/ 360045 w 360045"/>
              <a:gd name="T27" fmla="*/ 276225 h 2762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60045" h="276225">
                <a:moveTo>
                  <a:pt x="359536" y="145034"/>
                </a:moveTo>
                <a:lnTo>
                  <a:pt x="269621" y="140335"/>
                </a:lnTo>
                <a:lnTo>
                  <a:pt x="262381" y="275844"/>
                </a:lnTo>
                <a:lnTo>
                  <a:pt x="82676" y="266192"/>
                </a:lnTo>
                <a:lnTo>
                  <a:pt x="89915" y="130683"/>
                </a:lnTo>
                <a:lnTo>
                  <a:pt x="0" y="125856"/>
                </a:lnTo>
                <a:lnTo>
                  <a:pt x="187070" y="0"/>
                </a:lnTo>
                <a:lnTo>
                  <a:pt x="359536" y="145034"/>
                </a:lnTo>
                <a:close/>
              </a:path>
            </a:pathLst>
          </a:custGeom>
          <a:noFill/>
          <a:ln w="25400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1" name="object 34"/>
          <p:cNvSpPr>
            <a:spLocks/>
          </p:cNvSpPr>
          <p:nvPr/>
        </p:nvSpPr>
        <p:spPr bwMode="auto">
          <a:xfrm>
            <a:off x="2336800" y="4343400"/>
            <a:ext cx="460375" cy="377825"/>
          </a:xfrm>
          <a:custGeom>
            <a:avLst/>
            <a:gdLst>
              <a:gd name="T0" fmla="*/ 0 w 460375"/>
              <a:gd name="T1" fmla="*/ 377951 h 378460"/>
              <a:gd name="T2" fmla="*/ 460247 w 460375"/>
              <a:gd name="T3" fmla="*/ 377951 h 378460"/>
              <a:gd name="T4" fmla="*/ 460247 w 460375"/>
              <a:gd name="T5" fmla="*/ 0 h 378460"/>
              <a:gd name="T6" fmla="*/ 0 w 460375"/>
              <a:gd name="T7" fmla="*/ 0 h 378460"/>
              <a:gd name="T8" fmla="*/ 0 w 460375"/>
              <a:gd name="T9" fmla="*/ 377951 h 3784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0375"/>
              <a:gd name="T16" fmla="*/ 0 h 378460"/>
              <a:gd name="T17" fmla="*/ 460375 w 460375"/>
              <a:gd name="T18" fmla="*/ 378460 h 3784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0375" h="378460">
                <a:moveTo>
                  <a:pt x="0" y="377951"/>
                </a:moveTo>
                <a:lnTo>
                  <a:pt x="460247" y="377951"/>
                </a:lnTo>
                <a:lnTo>
                  <a:pt x="460247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2" name="object 35"/>
          <p:cNvSpPr>
            <a:spLocks/>
          </p:cNvSpPr>
          <p:nvPr/>
        </p:nvSpPr>
        <p:spPr bwMode="auto">
          <a:xfrm>
            <a:off x="2336800" y="4343400"/>
            <a:ext cx="1416050" cy="377825"/>
          </a:xfrm>
          <a:custGeom>
            <a:avLst/>
            <a:gdLst>
              <a:gd name="T0" fmla="*/ 0 w 1416050"/>
              <a:gd name="T1" fmla="*/ 377951 h 378460"/>
              <a:gd name="T2" fmla="*/ 1415795 w 1416050"/>
              <a:gd name="T3" fmla="*/ 377951 h 378460"/>
              <a:gd name="T4" fmla="*/ 1415795 w 1416050"/>
              <a:gd name="T5" fmla="*/ 0 h 378460"/>
              <a:gd name="T6" fmla="*/ 0 w 1416050"/>
              <a:gd name="T7" fmla="*/ 0 h 378460"/>
              <a:gd name="T8" fmla="*/ 0 w 1416050"/>
              <a:gd name="T9" fmla="*/ 377951 h 3784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16050"/>
              <a:gd name="T16" fmla="*/ 0 h 378460"/>
              <a:gd name="T17" fmla="*/ 1416050 w 1416050"/>
              <a:gd name="T18" fmla="*/ 378460 h 3784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16050" h="378460">
                <a:moveTo>
                  <a:pt x="0" y="377951"/>
                </a:moveTo>
                <a:lnTo>
                  <a:pt x="1415795" y="377951"/>
                </a:lnTo>
                <a:lnTo>
                  <a:pt x="1415795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3" name="object 36"/>
          <p:cNvSpPr>
            <a:spLocks/>
          </p:cNvSpPr>
          <p:nvPr/>
        </p:nvSpPr>
        <p:spPr bwMode="auto">
          <a:xfrm>
            <a:off x="2797175" y="4343400"/>
            <a:ext cx="982663" cy="377825"/>
          </a:xfrm>
          <a:custGeom>
            <a:avLst/>
            <a:gdLst>
              <a:gd name="T0" fmla="*/ 0 w 982979"/>
              <a:gd name="T1" fmla="*/ 377951 h 378460"/>
              <a:gd name="T2" fmla="*/ 982979 w 982979"/>
              <a:gd name="T3" fmla="*/ 377951 h 378460"/>
              <a:gd name="T4" fmla="*/ 982979 w 982979"/>
              <a:gd name="T5" fmla="*/ 0 h 378460"/>
              <a:gd name="T6" fmla="*/ 0 w 982979"/>
              <a:gd name="T7" fmla="*/ 0 h 378460"/>
              <a:gd name="T8" fmla="*/ 0 w 982979"/>
              <a:gd name="T9" fmla="*/ 377951 h 3784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2979"/>
              <a:gd name="T16" fmla="*/ 0 h 378460"/>
              <a:gd name="T17" fmla="*/ 982979 w 982979"/>
              <a:gd name="T18" fmla="*/ 378460 h 3784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2979" h="378460">
                <a:moveTo>
                  <a:pt x="0" y="377951"/>
                </a:moveTo>
                <a:lnTo>
                  <a:pt x="982979" y="377951"/>
                </a:lnTo>
                <a:lnTo>
                  <a:pt x="982979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4" name="object 37"/>
          <p:cNvSpPr>
            <a:spLocks/>
          </p:cNvSpPr>
          <p:nvPr/>
        </p:nvSpPr>
        <p:spPr bwMode="auto">
          <a:xfrm>
            <a:off x="2797175" y="4343400"/>
            <a:ext cx="982663" cy="377825"/>
          </a:xfrm>
          <a:custGeom>
            <a:avLst/>
            <a:gdLst>
              <a:gd name="T0" fmla="*/ 0 w 982979"/>
              <a:gd name="T1" fmla="*/ 377951 h 378460"/>
              <a:gd name="T2" fmla="*/ 982979 w 982979"/>
              <a:gd name="T3" fmla="*/ 377951 h 378460"/>
              <a:gd name="T4" fmla="*/ 982979 w 982979"/>
              <a:gd name="T5" fmla="*/ 0 h 378460"/>
              <a:gd name="T6" fmla="*/ 0 w 982979"/>
              <a:gd name="T7" fmla="*/ 0 h 378460"/>
              <a:gd name="T8" fmla="*/ 0 w 982979"/>
              <a:gd name="T9" fmla="*/ 377951 h 3784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2979"/>
              <a:gd name="T16" fmla="*/ 0 h 378460"/>
              <a:gd name="T17" fmla="*/ 982979 w 982979"/>
              <a:gd name="T18" fmla="*/ 378460 h 3784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2979" h="378460">
                <a:moveTo>
                  <a:pt x="0" y="377951"/>
                </a:moveTo>
                <a:lnTo>
                  <a:pt x="982979" y="377951"/>
                </a:lnTo>
                <a:lnTo>
                  <a:pt x="982979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" name="object 38"/>
          <p:cNvSpPr txBox="1"/>
          <p:nvPr/>
        </p:nvSpPr>
        <p:spPr>
          <a:xfrm>
            <a:off x="2562225" y="4368800"/>
            <a:ext cx="1071563" cy="2682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spc="-15" dirty="0">
                <a:latin typeface="Tahoma"/>
                <a:cs typeface="Tahoma"/>
              </a:rPr>
              <a:t>TCP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Buffer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566" name="object 3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27C358EF-8CAA-41C1-B55B-967BE2672717}" type="slidenum">
              <a:rPr lang="en-US" smtClean="0"/>
              <a:pPr marL="111125"/>
              <a:t>11</a:t>
            </a:fld>
            <a:endParaRPr lang="th-TH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78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79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80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1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PHS </a:t>
            </a:r>
            <a:r>
              <a:rPr spc="-10" dirty="0"/>
              <a:t>(Push)</a:t>
            </a:r>
            <a:r>
              <a:rPr spc="-50" dirty="0"/>
              <a:t> </a:t>
            </a:r>
            <a:r>
              <a:rPr spc="-10" dirty="0"/>
              <a:t>Flag</a:t>
            </a:r>
          </a:p>
        </p:txBody>
      </p:sp>
      <p:sp>
        <p:nvSpPr>
          <p:cNvPr id="24583" name="object 8"/>
          <p:cNvSpPr txBox="1">
            <a:spLocks noChangeArrowheads="1"/>
          </p:cNvSpPr>
          <p:nvPr/>
        </p:nvSpPr>
        <p:spPr bwMode="auto">
          <a:xfrm>
            <a:off x="762000" y="1743075"/>
            <a:ext cx="7827963" cy="222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To “Push” out data immediately, PHS flag  is set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Sender: sent out immediately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Receiver: immediately forward the segment up to  application</a:t>
            </a:r>
          </a:p>
        </p:txBody>
      </p:sp>
      <p:sp>
        <p:nvSpPr>
          <p:cNvPr id="24584" name="object 9"/>
          <p:cNvSpPr>
            <a:spLocks noChangeArrowheads="1"/>
          </p:cNvSpPr>
          <p:nvPr/>
        </p:nvSpPr>
        <p:spPr bwMode="auto">
          <a:xfrm>
            <a:off x="1150938" y="4148138"/>
            <a:ext cx="6048375" cy="23463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85" name="object 10"/>
          <p:cNvSpPr>
            <a:spLocks/>
          </p:cNvSpPr>
          <p:nvPr/>
        </p:nvSpPr>
        <p:spPr bwMode="auto">
          <a:xfrm>
            <a:off x="3095625" y="5516563"/>
            <a:ext cx="287338" cy="576262"/>
          </a:xfrm>
          <a:custGeom>
            <a:avLst/>
            <a:gdLst>
              <a:gd name="T0" fmla="*/ 0 w 288289"/>
              <a:gd name="T1" fmla="*/ 576072 h 576579"/>
              <a:gd name="T2" fmla="*/ 288035 w 288289"/>
              <a:gd name="T3" fmla="*/ 576072 h 576579"/>
              <a:gd name="T4" fmla="*/ 288035 w 288289"/>
              <a:gd name="T5" fmla="*/ 0 h 576579"/>
              <a:gd name="T6" fmla="*/ 0 w 288289"/>
              <a:gd name="T7" fmla="*/ 0 h 576579"/>
              <a:gd name="T8" fmla="*/ 0 w 288289"/>
              <a:gd name="T9" fmla="*/ 576072 h 5765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289"/>
              <a:gd name="T16" fmla="*/ 0 h 576579"/>
              <a:gd name="T17" fmla="*/ 288289 w 288289"/>
              <a:gd name="T18" fmla="*/ 576579 h 5765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289" h="576579">
                <a:moveTo>
                  <a:pt x="0" y="576072"/>
                </a:moveTo>
                <a:lnTo>
                  <a:pt x="288035" y="576072"/>
                </a:lnTo>
                <a:lnTo>
                  <a:pt x="288035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6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0E815164-12FC-441D-8253-C87B9E97B94D}" type="slidenum">
              <a:rPr lang="en-US" smtClean="0"/>
              <a:pPr marL="111125"/>
              <a:t>12</a:t>
            </a:fld>
            <a:endParaRPr lang="th-TH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2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3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4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5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Data </a:t>
            </a:r>
            <a:r>
              <a:rPr dirty="0"/>
              <a:t>Transmission</a:t>
            </a:r>
            <a:r>
              <a:rPr spc="-90" dirty="0"/>
              <a:t> </a:t>
            </a:r>
            <a:r>
              <a:rPr spc="-10" dirty="0"/>
              <a:t>(II)</a:t>
            </a:r>
          </a:p>
        </p:txBody>
      </p:sp>
      <p:sp>
        <p:nvSpPr>
          <p:cNvPr id="25607" name="object 8"/>
          <p:cNvSpPr>
            <a:spLocks noChangeArrowheads="1"/>
          </p:cNvSpPr>
          <p:nvPr/>
        </p:nvSpPr>
        <p:spPr bwMode="auto">
          <a:xfrm>
            <a:off x="746125" y="1800225"/>
            <a:ext cx="2349500" cy="12573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8" name="object 9"/>
          <p:cNvSpPr>
            <a:spLocks/>
          </p:cNvSpPr>
          <p:nvPr/>
        </p:nvSpPr>
        <p:spPr bwMode="auto">
          <a:xfrm>
            <a:off x="2192338" y="2254250"/>
            <a:ext cx="419100" cy="290513"/>
          </a:xfrm>
          <a:custGeom>
            <a:avLst/>
            <a:gdLst>
              <a:gd name="T0" fmla="*/ 323679 w 419100"/>
              <a:gd name="T1" fmla="*/ 0 h 290194"/>
              <a:gd name="T2" fmla="*/ 0 w 419100"/>
              <a:gd name="T3" fmla="*/ 289586 h 290194"/>
              <a:gd name="T4" fmla="*/ 126250 w 419100"/>
              <a:gd name="T5" fmla="*/ 289779 h 290194"/>
              <a:gd name="T6" fmla="*/ 174540 w 419100"/>
              <a:gd name="T7" fmla="*/ 288365 h 290194"/>
              <a:gd name="T8" fmla="*/ 221838 w 419100"/>
              <a:gd name="T9" fmla="*/ 280927 h 290194"/>
              <a:gd name="T10" fmla="*/ 267549 w 419100"/>
              <a:gd name="T11" fmla="*/ 267681 h 290194"/>
              <a:gd name="T12" fmla="*/ 311079 w 419100"/>
              <a:gd name="T13" fmla="*/ 248838 h 290194"/>
              <a:gd name="T14" fmla="*/ 351831 w 419100"/>
              <a:gd name="T15" fmla="*/ 224615 h 290194"/>
              <a:gd name="T16" fmla="*/ 389211 w 419100"/>
              <a:gd name="T17" fmla="*/ 195224 h 290194"/>
              <a:gd name="T18" fmla="*/ 413595 w 419100"/>
              <a:gd name="T19" fmla="*/ 153266 h 290194"/>
              <a:gd name="T20" fmla="*/ 418992 w 419100"/>
              <a:gd name="T21" fmla="*/ 107264 h 290194"/>
              <a:gd name="T22" fmla="*/ 405872 w 419100"/>
              <a:gd name="T23" fmla="*/ 62694 h 290194"/>
              <a:gd name="T24" fmla="*/ 374703 w 419100"/>
              <a:gd name="T25" fmla="*/ 25030 h 290194"/>
              <a:gd name="T26" fmla="*/ 337506 w 419100"/>
              <a:gd name="T27" fmla="*/ 4142 h 290194"/>
              <a:gd name="T28" fmla="*/ 323679 w 419100"/>
              <a:gd name="T29" fmla="*/ 0 h 29019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19100"/>
              <a:gd name="T46" fmla="*/ 0 h 290194"/>
              <a:gd name="T47" fmla="*/ 419100 w 419100"/>
              <a:gd name="T48" fmla="*/ 290194 h 29019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19100" h="290194">
                <a:moveTo>
                  <a:pt x="323679" y="0"/>
                </a:moveTo>
                <a:lnTo>
                  <a:pt x="0" y="289586"/>
                </a:lnTo>
                <a:lnTo>
                  <a:pt x="126250" y="289779"/>
                </a:lnTo>
                <a:lnTo>
                  <a:pt x="174540" y="288365"/>
                </a:lnTo>
                <a:lnTo>
                  <a:pt x="221838" y="280927"/>
                </a:lnTo>
                <a:lnTo>
                  <a:pt x="267549" y="267681"/>
                </a:lnTo>
                <a:lnTo>
                  <a:pt x="311079" y="248838"/>
                </a:lnTo>
                <a:lnTo>
                  <a:pt x="351831" y="224615"/>
                </a:lnTo>
                <a:lnTo>
                  <a:pt x="389211" y="195224"/>
                </a:lnTo>
                <a:lnTo>
                  <a:pt x="413595" y="153266"/>
                </a:lnTo>
                <a:lnTo>
                  <a:pt x="418992" y="107264"/>
                </a:lnTo>
                <a:lnTo>
                  <a:pt x="405872" y="62694"/>
                </a:lnTo>
                <a:lnTo>
                  <a:pt x="374703" y="25030"/>
                </a:lnTo>
                <a:lnTo>
                  <a:pt x="337506" y="4142"/>
                </a:lnTo>
                <a:lnTo>
                  <a:pt x="323679" y="0"/>
                </a:lnTo>
                <a:close/>
              </a:path>
            </a:pathLst>
          </a:custGeom>
          <a:solidFill>
            <a:srgbClr val="DCD2B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9" name="object 10"/>
          <p:cNvSpPr>
            <a:spLocks noChangeArrowheads="1"/>
          </p:cNvSpPr>
          <p:nvPr/>
        </p:nvSpPr>
        <p:spPr bwMode="auto">
          <a:xfrm>
            <a:off x="1971675" y="1652588"/>
            <a:ext cx="588963" cy="3492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10" name="object 11"/>
          <p:cNvSpPr>
            <a:spLocks/>
          </p:cNvSpPr>
          <p:nvPr/>
        </p:nvSpPr>
        <p:spPr bwMode="auto">
          <a:xfrm>
            <a:off x="1971675" y="1652588"/>
            <a:ext cx="590550" cy="349250"/>
          </a:xfrm>
          <a:custGeom>
            <a:avLst/>
            <a:gdLst>
              <a:gd name="T0" fmla="*/ 224028 w 590550"/>
              <a:gd name="T1" fmla="*/ 348840 h 349250"/>
              <a:gd name="T2" fmla="*/ 590343 w 590550"/>
              <a:gd name="T3" fmla="*/ 132158 h 349250"/>
              <a:gd name="T4" fmla="*/ 363283 w 590550"/>
              <a:gd name="T5" fmla="*/ 0 h 349250"/>
              <a:gd name="T6" fmla="*/ 0 w 590550"/>
              <a:gd name="T7" fmla="*/ 215135 h 349250"/>
              <a:gd name="T8" fmla="*/ 37071 w 590550"/>
              <a:gd name="T9" fmla="*/ 253857 h 349250"/>
              <a:gd name="T10" fmla="*/ 78642 w 590550"/>
              <a:gd name="T11" fmla="*/ 286958 h 349250"/>
              <a:gd name="T12" fmla="*/ 124094 w 590550"/>
              <a:gd name="T13" fmla="*/ 314070 h 349250"/>
              <a:gd name="T14" fmla="*/ 172808 w 590550"/>
              <a:gd name="T15" fmla="*/ 334824 h 349250"/>
              <a:gd name="T16" fmla="*/ 224167 w 590550"/>
              <a:gd name="T17" fmla="*/ 348853 h 3492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90550"/>
              <a:gd name="T28" fmla="*/ 0 h 349250"/>
              <a:gd name="T29" fmla="*/ 590550 w 590550"/>
              <a:gd name="T30" fmla="*/ 349250 h 34925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90550" h="349250">
                <a:moveTo>
                  <a:pt x="224028" y="348840"/>
                </a:moveTo>
                <a:lnTo>
                  <a:pt x="590343" y="132158"/>
                </a:lnTo>
                <a:lnTo>
                  <a:pt x="363283" y="0"/>
                </a:lnTo>
                <a:lnTo>
                  <a:pt x="0" y="215135"/>
                </a:lnTo>
                <a:lnTo>
                  <a:pt x="37071" y="253857"/>
                </a:lnTo>
                <a:lnTo>
                  <a:pt x="78642" y="286958"/>
                </a:lnTo>
                <a:lnTo>
                  <a:pt x="124094" y="314070"/>
                </a:lnTo>
                <a:lnTo>
                  <a:pt x="172808" y="334824"/>
                </a:lnTo>
                <a:lnTo>
                  <a:pt x="224167" y="348853"/>
                </a:lnTo>
              </a:path>
            </a:pathLst>
          </a:custGeom>
          <a:noFill/>
          <a:ln w="443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1" name="object 12"/>
          <p:cNvSpPr>
            <a:spLocks noChangeArrowheads="1"/>
          </p:cNvSpPr>
          <p:nvPr/>
        </p:nvSpPr>
        <p:spPr bwMode="auto">
          <a:xfrm>
            <a:off x="1971675" y="1866900"/>
            <a:ext cx="223838" cy="677863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12" name="object 13"/>
          <p:cNvSpPr>
            <a:spLocks/>
          </p:cNvSpPr>
          <p:nvPr/>
        </p:nvSpPr>
        <p:spPr bwMode="auto">
          <a:xfrm>
            <a:off x="1971675" y="1866900"/>
            <a:ext cx="223838" cy="677863"/>
          </a:xfrm>
          <a:custGeom>
            <a:avLst/>
            <a:gdLst>
              <a:gd name="T0" fmla="*/ 224032 w 224155"/>
              <a:gd name="T1" fmla="*/ 134334 h 676910"/>
              <a:gd name="T2" fmla="*/ 172591 w 224155"/>
              <a:gd name="T3" fmla="*/ 120339 h 676910"/>
              <a:gd name="T4" fmla="*/ 123833 w 224155"/>
              <a:gd name="T5" fmla="*/ 99527 h 676910"/>
              <a:gd name="T6" fmla="*/ 78393 w 224155"/>
              <a:gd name="T7" fmla="*/ 72280 h 676910"/>
              <a:gd name="T8" fmla="*/ 36904 w 224155"/>
              <a:gd name="T9" fmla="*/ 38978 h 676910"/>
              <a:gd name="T10" fmla="*/ 0 w 224155"/>
              <a:gd name="T11" fmla="*/ 0 h 676910"/>
              <a:gd name="T12" fmla="*/ 0 w 224155"/>
              <a:gd name="T13" fmla="*/ 553247 h 676910"/>
              <a:gd name="T14" fmla="*/ 37486 w 224155"/>
              <a:gd name="T15" fmla="*/ 590105 h 676910"/>
              <a:gd name="T16" fmla="*/ 79267 w 224155"/>
              <a:gd name="T17" fmla="*/ 621240 h 676910"/>
              <a:gd name="T18" fmla="*/ 124707 w 224155"/>
              <a:gd name="T19" fmla="*/ 646304 h 676910"/>
              <a:gd name="T20" fmla="*/ 173174 w 224155"/>
              <a:gd name="T21" fmla="*/ 664946 h 676910"/>
              <a:gd name="T22" fmla="*/ 224032 w 224155"/>
              <a:gd name="T23" fmla="*/ 676817 h 676910"/>
              <a:gd name="T24" fmla="*/ 223894 w 224155"/>
              <a:gd name="T25" fmla="*/ 134321 h 67691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4155"/>
              <a:gd name="T40" fmla="*/ 0 h 676910"/>
              <a:gd name="T41" fmla="*/ 224155 w 224155"/>
              <a:gd name="T42" fmla="*/ 676910 h 67691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4155" h="676910">
                <a:moveTo>
                  <a:pt x="224032" y="134334"/>
                </a:moveTo>
                <a:lnTo>
                  <a:pt x="172591" y="120339"/>
                </a:lnTo>
                <a:lnTo>
                  <a:pt x="123833" y="99527"/>
                </a:lnTo>
                <a:lnTo>
                  <a:pt x="78393" y="72280"/>
                </a:lnTo>
                <a:lnTo>
                  <a:pt x="36904" y="38978"/>
                </a:lnTo>
                <a:lnTo>
                  <a:pt x="0" y="0"/>
                </a:lnTo>
                <a:lnTo>
                  <a:pt x="0" y="553247"/>
                </a:lnTo>
                <a:lnTo>
                  <a:pt x="37486" y="590105"/>
                </a:lnTo>
                <a:lnTo>
                  <a:pt x="79267" y="621240"/>
                </a:lnTo>
                <a:lnTo>
                  <a:pt x="124707" y="646304"/>
                </a:lnTo>
                <a:lnTo>
                  <a:pt x="173174" y="664946"/>
                </a:lnTo>
                <a:lnTo>
                  <a:pt x="224032" y="676817"/>
                </a:lnTo>
                <a:lnTo>
                  <a:pt x="223894" y="134321"/>
                </a:lnTo>
              </a:path>
            </a:pathLst>
          </a:custGeom>
          <a:noFill/>
          <a:ln w="4201">
            <a:solidFill>
              <a:srgbClr val="A784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3" name="object 14"/>
          <p:cNvSpPr>
            <a:spLocks noChangeArrowheads="1"/>
          </p:cNvSpPr>
          <p:nvPr/>
        </p:nvSpPr>
        <p:spPr bwMode="auto">
          <a:xfrm>
            <a:off x="2195513" y="1784350"/>
            <a:ext cx="365125" cy="758825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14" name="object 15"/>
          <p:cNvSpPr>
            <a:spLocks/>
          </p:cNvSpPr>
          <p:nvPr/>
        </p:nvSpPr>
        <p:spPr bwMode="auto">
          <a:xfrm>
            <a:off x="2195513" y="1784350"/>
            <a:ext cx="365125" cy="758825"/>
          </a:xfrm>
          <a:custGeom>
            <a:avLst/>
            <a:gdLst>
              <a:gd name="T0" fmla="*/ 0 w 366394"/>
              <a:gd name="T1" fmla="*/ 216682 h 758825"/>
              <a:gd name="T2" fmla="*/ 0 w 366394"/>
              <a:gd name="T3" fmla="*/ 758564 h 758825"/>
              <a:gd name="T4" fmla="*/ 366315 w 366394"/>
              <a:gd name="T5" fmla="*/ 544015 h 758825"/>
              <a:gd name="T6" fmla="*/ 366315 w 366394"/>
              <a:gd name="T7" fmla="*/ 0 h 758825"/>
              <a:gd name="T8" fmla="*/ 0 w 366394"/>
              <a:gd name="T9" fmla="*/ 216682 h 7588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394"/>
              <a:gd name="T16" fmla="*/ 0 h 758825"/>
              <a:gd name="T17" fmla="*/ 366394 w 366394"/>
              <a:gd name="T18" fmla="*/ 758825 h 7588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394" h="758825">
                <a:moveTo>
                  <a:pt x="0" y="216682"/>
                </a:moveTo>
                <a:lnTo>
                  <a:pt x="0" y="758564"/>
                </a:lnTo>
                <a:lnTo>
                  <a:pt x="366315" y="544015"/>
                </a:lnTo>
                <a:lnTo>
                  <a:pt x="366315" y="0"/>
                </a:lnTo>
                <a:lnTo>
                  <a:pt x="0" y="216682"/>
                </a:lnTo>
                <a:close/>
              </a:path>
            </a:pathLst>
          </a:custGeom>
          <a:noFill/>
          <a:ln w="423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5" name="object 16"/>
          <p:cNvSpPr>
            <a:spLocks/>
          </p:cNvSpPr>
          <p:nvPr/>
        </p:nvSpPr>
        <p:spPr bwMode="auto">
          <a:xfrm>
            <a:off x="1971675" y="1652588"/>
            <a:ext cx="590550" cy="892175"/>
          </a:xfrm>
          <a:custGeom>
            <a:avLst/>
            <a:gdLst>
              <a:gd name="T0" fmla="*/ 590343 w 590550"/>
              <a:gd name="T1" fmla="*/ 132158 h 891539"/>
              <a:gd name="T2" fmla="*/ 363283 w 590550"/>
              <a:gd name="T3" fmla="*/ 0 h 891539"/>
              <a:gd name="T4" fmla="*/ 0 w 590550"/>
              <a:gd name="T5" fmla="*/ 215148 h 891539"/>
              <a:gd name="T6" fmla="*/ 134 w 590550"/>
              <a:gd name="T7" fmla="*/ 767766 h 891539"/>
              <a:gd name="T8" fmla="*/ 37620 w 590550"/>
              <a:gd name="T9" fmla="*/ 804626 h 891539"/>
              <a:gd name="T10" fmla="*/ 79401 w 590550"/>
              <a:gd name="T11" fmla="*/ 835764 h 891539"/>
              <a:gd name="T12" fmla="*/ 124842 w 590550"/>
              <a:gd name="T13" fmla="*/ 860828 h 891539"/>
              <a:gd name="T14" fmla="*/ 173308 w 590550"/>
              <a:gd name="T15" fmla="*/ 879471 h 891539"/>
              <a:gd name="T16" fmla="*/ 224167 w 590550"/>
              <a:gd name="T17" fmla="*/ 891341 h 891539"/>
              <a:gd name="T18" fmla="*/ 590343 w 590550"/>
              <a:gd name="T19" fmla="*/ 676173 h 891539"/>
              <a:gd name="T20" fmla="*/ 590343 w 590550"/>
              <a:gd name="T21" fmla="*/ 132158 h 89153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0550"/>
              <a:gd name="T34" fmla="*/ 0 h 891539"/>
              <a:gd name="T35" fmla="*/ 590550 w 590550"/>
              <a:gd name="T36" fmla="*/ 891539 h 89153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0550" h="891539">
                <a:moveTo>
                  <a:pt x="590343" y="132158"/>
                </a:moveTo>
                <a:lnTo>
                  <a:pt x="363283" y="0"/>
                </a:lnTo>
                <a:lnTo>
                  <a:pt x="0" y="215148"/>
                </a:lnTo>
                <a:lnTo>
                  <a:pt x="134" y="767766"/>
                </a:lnTo>
                <a:lnTo>
                  <a:pt x="37620" y="804626"/>
                </a:lnTo>
                <a:lnTo>
                  <a:pt x="79401" y="835764"/>
                </a:lnTo>
                <a:lnTo>
                  <a:pt x="124842" y="860828"/>
                </a:lnTo>
                <a:lnTo>
                  <a:pt x="173308" y="879471"/>
                </a:lnTo>
                <a:lnTo>
                  <a:pt x="224167" y="891341"/>
                </a:lnTo>
                <a:lnTo>
                  <a:pt x="590343" y="676173"/>
                </a:lnTo>
                <a:lnTo>
                  <a:pt x="590343" y="132158"/>
                </a:lnTo>
                <a:close/>
              </a:path>
            </a:pathLst>
          </a:custGeom>
          <a:noFill/>
          <a:ln w="178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6" name="object 17"/>
          <p:cNvSpPr>
            <a:spLocks noChangeArrowheads="1"/>
          </p:cNvSpPr>
          <p:nvPr/>
        </p:nvSpPr>
        <p:spPr bwMode="auto">
          <a:xfrm>
            <a:off x="2055813" y="2203450"/>
            <a:ext cx="36512" cy="47625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17" name="object 18"/>
          <p:cNvSpPr>
            <a:spLocks/>
          </p:cNvSpPr>
          <p:nvPr/>
        </p:nvSpPr>
        <p:spPr bwMode="auto">
          <a:xfrm>
            <a:off x="2055813" y="2203450"/>
            <a:ext cx="36512" cy="49213"/>
          </a:xfrm>
          <a:custGeom>
            <a:avLst/>
            <a:gdLst>
              <a:gd name="T0" fmla="*/ 34073 w 36194"/>
              <a:gd name="T1" fmla="*/ 18091 h 49530"/>
              <a:gd name="T2" fmla="*/ 29694 w 36194"/>
              <a:gd name="T3" fmla="*/ 9303 h 49530"/>
              <a:gd name="T4" fmla="*/ 23702 w 36194"/>
              <a:gd name="T5" fmla="*/ 3085 h 49530"/>
              <a:gd name="T6" fmla="*/ 16871 w 36194"/>
              <a:gd name="T7" fmla="*/ 0 h 49530"/>
              <a:gd name="T8" fmla="*/ 9973 w 36194"/>
              <a:gd name="T9" fmla="*/ 607 h 49530"/>
              <a:gd name="T10" fmla="*/ 4326 w 36194"/>
              <a:gd name="T11" fmla="*/ 4964 h 49530"/>
              <a:gd name="T12" fmla="*/ 915 w 36194"/>
              <a:gd name="T13" fmla="*/ 12102 h 49530"/>
              <a:gd name="T14" fmla="*/ 0 w 36194"/>
              <a:gd name="T15" fmla="*/ 21049 h 49530"/>
              <a:gd name="T16" fmla="*/ 1842 w 36194"/>
              <a:gd name="T17" fmla="*/ 30832 h 49530"/>
              <a:gd name="T18" fmla="*/ 6216 w 36194"/>
              <a:gd name="T19" fmla="*/ 39620 h 49530"/>
              <a:gd name="T20" fmla="*/ 12208 w 36194"/>
              <a:gd name="T21" fmla="*/ 45838 h 49530"/>
              <a:gd name="T22" fmla="*/ 19041 w 36194"/>
              <a:gd name="T23" fmla="*/ 48924 h 49530"/>
              <a:gd name="T24" fmla="*/ 25939 w 36194"/>
              <a:gd name="T25" fmla="*/ 48316 h 49530"/>
              <a:gd name="T26" fmla="*/ 31584 w 36194"/>
              <a:gd name="T27" fmla="*/ 43959 h 49530"/>
              <a:gd name="T28" fmla="*/ 34996 w 36194"/>
              <a:gd name="T29" fmla="*/ 36821 h 49530"/>
              <a:gd name="T30" fmla="*/ 35913 w 36194"/>
              <a:gd name="T31" fmla="*/ 27874 h 49530"/>
              <a:gd name="T32" fmla="*/ 34073 w 36194"/>
              <a:gd name="T33" fmla="*/ 18091 h 4953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6194"/>
              <a:gd name="T52" fmla="*/ 0 h 49530"/>
              <a:gd name="T53" fmla="*/ 36194 w 36194"/>
              <a:gd name="T54" fmla="*/ 49530 h 4953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6194" h="49530">
                <a:moveTo>
                  <a:pt x="34073" y="18091"/>
                </a:moveTo>
                <a:lnTo>
                  <a:pt x="29694" y="9303"/>
                </a:lnTo>
                <a:lnTo>
                  <a:pt x="23702" y="3085"/>
                </a:lnTo>
                <a:lnTo>
                  <a:pt x="16871" y="0"/>
                </a:lnTo>
                <a:lnTo>
                  <a:pt x="9973" y="607"/>
                </a:lnTo>
                <a:lnTo>
                  <a:pt x="4326" y="4964"/>
                </a:lnTo>
                <a:lnTo>
                  <a:pt x="915" y="12102"/>
                </a:lnTo>
                <a:lnTo>
                  <a:pt x="0" y="21049"/>
                </a:lnTo>
                <a:lnTo>
                  <a:pt x="1842" y="30832"/>
                </a:lnTo>
                <a:lnTo>
                  <a:pt x="6216" y="39620"/>
                </a:lnTo>
                <a:lnTo>
                  <a:pt x="12208" y="45838"/>
                </a:lnTo>
                <a:lnTo>
                  <a:pt x="19041" y="48924"/>
                </a:lnTo>
                <a:lnTo>
                  <a:pt x="25939" y="48316"/>
                </a:lnTo>
                <a:lnTo>
                  <a:pt x="31584" y="43959"/>
                </a:lnTo>
                <a:lnTo>
                  <a:pt x="34996" y="36821"/>
                </a:lnTo>
                <a:lnTo>
                  <a:pt x="35913" y="27874"/>
                </a:lnTo>
                <a:lnTo>
                  <a:pt x="34073" y="18091"/>
                </a:lnTo>
                <a:close/>
              </a:path>
            </a:pathLst>
          </a:custGeom>
          <a:noFill/>
          <a:ln w="42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8" name="object 19"/>
          <p:cNvSpPr>
            <a:spLocks/>
          </p:cNvSpPr>
          <p:nvPr/>
        </p:nvSpPr>
        <p:spPr bwMode="auto">
          <a:xfrm>
            <a:off x="2006600" y="2314575"/>
            <a:ext cx="152400" cy="85725"/>
          </a:xfrm>
          <a:custGeom>
            <a:avLst/>
            <a:gdLst>
              <a:gd name="T0" fmla="*/ 0 w 151764"/>
              <a:gd name="T1" fmla="*/ 0 h 85089"/>
              <a:gd name="T2" fmla="*/ 35007 w 151764"/>
              <a:gd name="T3" fmla="*/ 28045 h 85089"/>
              <a:gd name="T4" fmla="*/ 72112 w 151764"/>
              <a:gd name="T5" fmla="*/ 51596 h 85089"/>
              <a:gd name="T6" fmla="*/ 111003 w 151764"/>
              <a:gd name="T7" fmla="*/ 70481 h 85089"/>
              <a:gd name="T8" fmla="*/ 151370 w 151764"/>
              <a:gd name="T9" fmla="*/ 84524 h 850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764"/>
              <a:gd name="T16" fmla="*/ 0 h 85089"/>
              <a:gd name="T17" fmla="*/ 151764 w 151764"/>
              <a:gd name="T18" fmla="*/ 85089 h 850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764" h="85089">
                <a:moveTo>
                  <a:pt x="0" y="0"/>
                </a:moveTo>
                <a:lnTo>
                  <a:pt x="35007" y="28045"/>
                </a:lnTo>
                <a:lnTo>
                  <a:pt x="72112" y="51596"/>
                </a:lnTo>
                <a:lnTo>
                  <a:pt x="111003" y="70481"/>
                </a:lnTo>
                <a:lnTo>
                  <a:pt x="151370" y="84524"/>
                </a:lnTo>
              </a:path>
            </a:pathLst>
          </a:custGeom>
          <a:noFill/>
          <a:ln w="74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9" name="object 20"/>
          <p:cNvSpPr>
            <a:spLocks/>
          </p:cNvSpPr>
          <p:nvPr/>
        </p:nvSpPr>
        <p:spPr bwMode="auto">
          <a:xfrm>
            <a:off x="2006600" y="2347913"/>
            <a:ext cx="152400" cy="85725"/>
          </a:xfrm>
          <a:custGeom>
            <a:avLst/>
            <a:gdLst>
              <a:gd name="T0" fmla="*/ 0 w 151764"/>
              <a:gd name="T1" fmla="*/ 0 h 85089"/>
              <a:gd name="T2" fmla="*/ 35007 w 151764"/>
              <a:gd name="T3" fmla="*/ 28045 h 85089"/>
              <a:gd name="T4" fmla="*/ 72112 w 151764"/>
              <a:gd name="T5" fmla="*/ 51596 h 85089"/>
              <a:gd name="T6" fmla="*/ 111003 w 151764"/>
              <a:gd name="T7" fmla="*/ 70481 h 85089"/>
              <a:gd name="T8" fmla="*/ 151370 w 151764"/>
              <a:gd name="T9" fmla="*/ 84524 h 850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764"/>
              <a:gd name="T16" fmla="*/ 0 h 85089"/>
              <a:gd name="T17" fmla="*/ 151764 w 151764"/>
              <a:gd name="T18" fmla="*/ 85089 h 850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764" h="85089">
                <a:moveTo>
                  <a:pt x="0" y="0"/>
                </a:moveTo>
                <a:lnTo>
                  <a:pt x="35007" y="28045"/>
                </a:lnTo>
                <a:lnTo>
                  <a:pt x="72112" y="51596"/>
                </a:lnTo>
                <a:lnTo>
                  <a:pt x="111003" y="70481"/>
                </a:lnTo>
                <a:lnTo>
                  <a:pt x="151370" y="84524"/>
                </a:lnTo>
              </a:path>
            </a:pathLst>
          </a:custGeom>
          <a:noFill/>
          <a:ln w="74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0" name="object 21"/>
          <p:cNvSpPr>
            <a:spLocks/>
          </p:cNvSpPr>
          <p:nvPr/>
        </p:nvSpPr>
        <p:spPr bwMode="auto">
          <a:xfrm>
            <a:off x="2006600" y="2381250"/>
            <a:ext cx="152400" cy="85725"/>
          </a:xfrm>
          <a:custGeom>
            <a:avLst/>
            <a:gdLst>
              <a:gd name="T0" fmla="*/ 0 w 151764"/>
              <a:gd name="T1" fmla="*/ 0 h 85089"/>
              <a:gd name="T2" fmla="*/ 35007 w 151764"/>
              <a:gd name="T3" fmla="*/ 28045 h 85089"/>
              <a:gd name="T4" fmla="*/ 72112 w 151764"/>
              <a:gd name="T5" fmla="*/ 51596 h 85089"/>
              <a:gd name="T6" fmla="*/ 111003 w 151764"/>
              <a:gd name="T7" fmla="*/ 70478 h 85089"/>
              <a:gd name="T8" fmla="*/ 151370 w 151764"/>
              <a:gd name="T9" fmla="*/ 84518 h 850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764"/>
              <a:gd name="T16" fmla="*/ 0 h 85089"/>
              <a:gd name="T17" fmla="*/ 151764 w 151764"/>
              <a:gd name="T18" fmla="*/ 85089 h 850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764" h="85089">
                <a:moveTo>
                  <a:pt x="0" y="0"/>
                </a:moveTo>
                <a:lnTo>
                  <a:pt x="35007" y="28045"/>
                </a:lnTo>
                <a:lnTo>
                  <a:pt x="72112" y="51596"/>
                </a:lnTo>
                <a:lnTo>
                  <a:pt x="111003" y="70478"/>
                </a:lnTo>
                <a:lnTo>
                  <a:pt x="151370" y="84518"/>
                </a:lnTo>
              </a:path>
            </a:pathLst>
          </a:custGeom>
          <a:noFill/>
          <a:ln w="74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1" name="object 22"/>
          <p:cNvSpPr>
            <a:spLocks/>
          </p:cNvSpPr>
          <p:nvPr/>
        </p:nvSpPr>
        <p:spPr bwMode="auto">
          <a:xfrm>
            <a:off x="2000250" y="1971675"/>
            <a:ext cx="165100" cy="100013"/>
          </a:xfrm>
          <a:custGeom>
            <a:avLst/>
            <a:gdLst>
              <a:gd name="T0" fmla="*/ 6509 w 163830"/>
              <a:gd name="T1" fmla="*/ 0 h 99694"/>
              <a:gd name="T2" fmla="*/ 3329 w 163830"/>
              <a:gd name="T3" fmla="*/ 138 h 99694"/>
              <a:gd name="T4" fmla="*/ 469 w 163830"/>
              <a:gd name="T5" fmla="*/ 3308 h 99694"/>
              <a:gd name="T6" fmla="*/ 0 w 163830"/>
              <a:gd name="T7" fmla="*/ 4779 h 99694"/>
              <a:gd name="T8" fmla="*/ 164 w 163830"/>
              <a:gd name="T9" fmla="*/ 6238 h 99694"/>
              <a:gd name="T10" fmla="*/ 487 w 163830"/>
              <a:gd name="T11" fmla="*/ 9810 h 99694"/>
              <a:gd name="T12" fmla="*/ 2484 w 163830"/>
              <a:gd name="T13" fmla="*/ 13005 h 99694"/>
              <a:gd name="T14" fmla="*/ 5526 w 163830"/>
              <a:gd name="T15" fmla="*/ 14816 h 99694"/>
              <a:gd name="T16" fmla="*/ 39604 w 163830"/>
              <a:gd name="T17" fmla="*/ 42448 h 99694"/>
              <a:gd name="T18" fmla="*/ 76439 w 163830"/>
              <a:gd name="T19" fmla="*/ 65885 h 99694"/>
              <a:gd name="T20" fmla="*/ 115660 w 163830"/>
              <a:gd name="T21" fmla="*/ 84919 h 99694"/>
              <a:gd name="T22" fmla="*/ 156897 w 163830"/>
              <a:gd name="T23" fmla="*/ 99341 h 99694"/>
              <a:gd name="T24" fmla="*/ 161074 w 163830"/>
              <a:gd name="T25" fmla="*/ 98385 h 99694"/>
              <a:gd name="T26" fmla="*/ 163700 w 163830"/>
              <a:gd name="T27" fmla="*/ 94172 h 99694"/>
              <a:gd name="T28" fmla="*/ 162103 w 163830"/>
              <a:gd name="T29" fmla="*/ 86952 h 99694"/>
              <a:gd name="T30" fmla="*/ 159824 w 163830"/>
              <a:gd name="T31" fmla="*/ 84637 h 99694"/>
              <a:gd name="T32" fmla="*/ 156897 w 163830"/>
              <a:gd name="T33" fmla="*/ 83971 h 99694"/>
              <a:gd name="T34" fmla="*/ 116502 w 163830"/>
              <a:gd name="T35" fmla="*/ 70065 h 99694"/>
              <a:gd name="T36" fmla="*/ 78067 w 163830"/>
              <a:gd name="T37" fmla="*/ 51615 h 99694"/>
              <a:gd name="T38" fmla="*/ 41962 w 163830"/>
              <a:gd name="T39" fmla="*/ 28829 h 99694"/>
              <a:gd name="T40" fmla="*/ 8554 w 163830"/>
              <a:gd name="T41" fmla="*/ 1911 h 99694"/>
              <a:gd name="T42" fmla="*/ 6509 w 163830"/>
              <a:gd name="T43" fmla="*/ 0 h 9969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63830"/>
              <a:gd name="T67" fmla="*/ 0 h 99694"/>
              <a:gd name="T68" fmla="*/ 163830 w 163830"/>
              <a:gd name="T69" fmla="*/ 99694 h 9969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63830" h="99694">
                <a:moveTo>
                  <a:pt x="6509" y="0"/>
                </a:moveTo>
                <a:lnTo>
                  <a:pt x="3329" y="138"/>
                </a:lnTo>
                <a:lnTo>
                  <a:pt x="469" y="3308"/>
                </a:lnTo>
                <a:lnTo>
                  <a:pt x="0" y="4779"/>
                </a:lnTo>
                <a:lnTo>
                  <a:pt x="164" y="6238"/>
                </a:lnTo>
                <a:lnTo>
                  <a:pt x="487" y="9810"/>
                </a:lnTo>
                <a:lnTo>
                  <a:pt x="2484" y="13005"/>
                </a:lnTo>
                <a:lnTo>
                  <a:pt x="5526" y="14816"/>
                </a:lnTo>
                <a:lnTo>
                  <a:pt x="39604" y="42448"/>
                </a:lnTo>
                <a:lnTo>
                  <a:pt x="76439" y="65885"/>
                </a:lnTo>
                <a:lnTo>
                  <a:pt x="115660" y="84919"/>
                </a:lnTo>
                <a:lnTo>
                  <a:pt x="156897" y="99341"/>
                </a:lnTo>
                <a:lnTo>
                  <a:pt x="161074" y="98385"/>
                </a:lnTo>
                <a:lnTo>
                  <a:pt x="163700" y="94172"/>
                </a:lnTo>
                <a:lnTo>
                  <a:pt x="162103" y="86952"/>
                </a:lnTo>
                <a:lnTo>
                  <a:pt x="159824" y="84637"/>
                </a:lnTo>
                <a:lnTo>
                  <a:pt x="156897" y="83971"/>
                </a:lnTo>
                <a:lnTo>
                  <a:pt x="116502" y="70065"/>
                </a:lnTo>
                <a:lnTo>
                  <a:pt x="78067" y="51615"/>
                </a:lnTo>
                <a:lnTo>
                  <a:pt x="41962" y="28829"/>
                </a:lnTo>
                <a:lnTo>
                  <a:pt x="8554" y="1911"/>
                </a:lnTo>
                <a:lnTo>
                  <a:pt x="650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2" name="object 23"/>
          <p:cNvSpPr>
            <a:spLocks/>
          </p:cNvSpPr>
          <p:nvPr/>
        </p:nvSpPr>
        <p:spPr bwMode="auto">
          <a:xfrm>
            <a:off x="2000250" y="1971675"/>
            <a:ext cx="165100" cy="100013"/>
          </a:xfrm>
          <a:custGeom>
            <a:avLst/>
            <a:gdLst>
              <a:gd name="T0" fmla="*/ 5526 w 163830"/>
              <a:gd name="T1" fmla="*/ 14816 h 99694"/>
              <a:gd name="T2" fmla="*/ 39604 w 163830"/>
              <a:gd name="T3" fmla="*/ 42448 h 99694"/>
              <a:gd name="T4" fmla="*/ 76439 w 163830"/>
              <a:gd name="T5" fmla="*/ 65885 h 99694"/>
              <a:gd name="T6" fmla="*/ 115660 w 163830"/>
              <a:gd name="T7" fmla="*/ 84919 h 99694"/>
              <a:gd name="T8" fmla="*/ 156897 w 163830"/>
              <a:gd name="T9" fmla="*/ 99341 h 99694"/>
              <a:gd name="T10" fmla="*/ 161074 w 163830"/>
              <a:gd name="T11" fmla="*/ 98385 h 99694"/>
              <a:gd name="T12" fmla="*/ 163700 w 163830"/>
              <a:gd name="T13" fmla="*/ 94172 h 99694"/>
              <a:gd name="T14" fmla="*/ 162763 w 163830"/>
              <a:gd name="T15" fmla="*/ 89920 h 99694"/>
              <a:gd name="T16" fmla="*/ 162103 w 163830"/>
              <a:gd name="T17" fmla="*/ 86952 h 99694"/>
              <a:gd name="T18" fmla="*/ 159824 w 163830"/>
              <a:gd name="T19" fmla="*/ 84637 h 99694"/>
              <a:gd name="T20" fmla="*/ 156897 w 163830"/>
              <a:gd name="T21" fmla="*/ 83971 h 99694"/>
              <a:gd name="T22" fmla="*/ 116502 w 163830"/>
              <a:gd name="T23" fmla="*/ 70065 h 99694"/>
              <a:gd name="T24" fmla="*/ 78067 w 163830"/>
              <a:gd name="T25" fmla="*/ 51615 h 99694"/>
              <a:gd name="T26" fmla="*/ 41962 w 163830"/>
              <a:gd name="T27" fmla="*/ 28829 h 99694"/>
              <a:gd name="T28" fmla="*/ 8554 w 163830"/>
              <a:gd name="T29" fmla="*/ 1911 h 99694"/>
              <a:gd name="T30" fmla="*/ 6509 w 163830"/>
              <a:gd name="T31" fmla="*/ 0 h 99694"/>
              <a:gd name="T32" fmla="*/ 3329 w 163830"/>
              <a:gd name="T33" fmla="*/ 138 h 99694"/>
              <a:gd name="T34" fmla="*/ 1453 w 163830"/>
              <a:gd name="T35" fmla="*/ 2213 h 99694"/>
              <a:gd name="T36" fmla="*/ 469 w 163830"/>
              <a:gd name="T37" fmla="*/ 3308 h 99694"/>
              <a:gd name="T38" fmla="*/ 0 w 163830"/>
              <a:gd name="T39" fmla="*/ 4779 h 99694"/>
              <a:gd name="T40" fmla="*/ 164 w 163830"/>
              <a:gd name="T41" fmla="*/ 6238 h 99694"/>
              <a:gd name="T42" fmla="*/ 487 w 163830"/>
              <a:gd name="T43" fmla="*/ 9810 h 99694"/>
              <a:gd name="T44" fmla="*/ 2484 w 163830"/>
              <a:gd name="T45" fmla="*/ 13005 h 99694"/>
              <a:gd name="T46" fmla="*/ 5526 w 163830"/>
              <a:gd name="T47" fmla="*/ 14816 h 9969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63830"/>
              <a:gd name="T73" fmla="*/ 0 h 99694"/>
              <a:gd name="T74" fmla="*/ 163830 w 163830"/>
              <a:gd name="T75" fmla="*/ 99694 h 99694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63830" h="99694">
                <a:moveTo>
                  <a:pt x="5526" y="14816"/>
                </a:moveTo>
                <a:lnTo>
                  <a:pt x="39604" y="42448"/>
                </a:lnTo>
                <a:lnTo>
                  <a:pt x="76439" y="65885"/>
                </a:lnTo>
                <a:lnTo>
                  <a:pt x="115660" y="84919"/>
                </a:lnTo>
                <a:lnTo>
                  <a:pt x="156897" y="99341"/>
                </a:lnTo>
                <a:lnTo>
                  <a:pt x="161074" y="98385"/>
                </a:lnTo>
                <a:lnTo>
                  <a:pt x="163700" y="94172"/>
                </a:lnTo>
                <a:lnTo>
                  <a:pt x="162763" y="89920"/>
                </a:lnTo>
                <a:lnTo>
                  <a:pt x="162103" y="86952"/>
                </a:lnTo>
                <a:lnTo>
                  <a:pt x="159824" y="84637"/>
                </a:lnTo>
                <a:lnTo>
                  <a:pt x="156897" y="83971"/>
                </a:lnTo>
                <a:lnTo>
                  <a:pt x="116502" y="70065"/>
                </a:lnTo>
                <a:lnTo>
                  <a:pt x="78067" y="51615"/>
                </a:lnTo>
                <a:lnTo>
                  <a:pt x="41962" y="28829"/>
                </a:lnTo>
                <a:lnTo>
                  <a:pt x="8554" y="1911"/>
                </a:lnTo>
                <a:lnTo>
                  <a:pt x="6509" y="0"/>
                </a:lnTo>
                <a:lnTo>
                  <a:pt x="3329" y="138"/>
                </a:lnTo>
                <a:lnTo>
                  <a:pt x="1453" y="2213"/>
                </a:lnTo>
                <a:lnTo>
                  <a:pt x="469" y="3308"/>
                </a:lnTo>
                <a:lnTo>
                  <a:pt x="0" y="4779"/>
                </a:lnTo>
                <a:lnTo>
                  <a:pt x="164" y="6238"/>
                </a:lnTo>
                <a:lnTo>
                  <a:pt x="487" y="9810"/>
                </a:lnTo>
                <a:lnTo>
                  <a:pt x="2484" y="13005"/>
                </a:lnTo>
                <a:lnTo>
                  <a:pt x="5526" y="14816"/>
                </a:lnTo>
                <a:close/>
              </a:path>
            </a:pathLst>
          </a:custGeom>
          <a:noFill/>
          <a:ln w="44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3" name="object 24"/>
          <p:cNvSpPr>
            <a:spLocks noChangeArrowheads="1"/>
          </p:cNvSpPr>
          <p:nvPr/>
        </p:nvSpPr>
        <p:spPr bwMode="auto">
          <a:xfrm>
            <a:off x="2049463" y="2020888"/>
            <a:ext cx="46037" cy="30162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24" name="object 25"/>
          <p:cNvSpPr>
            <a:spLocks/>
          </p:cNvSpPr>
          <p:nvPr/>
        </p:nvSpPr>
        <p:spPr bwMode="auto">
          <a:xfrm>
            <a:off x="2049463" y="2020888"/>
            <a:ext cx="46037" cy="31750"/>
          </a:xfrm>
          <a:custGeom>
            <a:avLst/>
            <a:gdLst>
              <a:gd name="T0" fmla="*/ 46150 w 46355"/>
              <a:gd name="T1" fmla="*/ 30766 h 31750"/>
              <a:gd name="T2" fmla="*/ 37395 w 46355"/>
              <a:gd name="T3" fmla="*/ 13014 h 31750"/>
              <a:gd name="T4" fmla="*/ 26021 w 46355"/>
              <a:gd name="T5" fmla="*/ 2519 h 31750"/>
              <a:gd name="T6" fmla="*/ 13359 w 46355"/>
              <a:gd name="T7" fmla="*/ 0 h 31750"/>
              <a:gd name="T8" fmla="*/ 738 w 46355"/>
              <a:gd name="T9" fmla="*/ 6176 h 31750"/>
              <a:gd name="T10" fmla="*/ 0 w 46355"/>
              <a:gd name="T11" fmla="*/ 14199 h 31750"/>
              <a:gd name="T12" fmla="*/ 4827 w 46355"/>
              <a:gd name="T13" fmla="*/ 21499 h 31750"/>
              <a:gd name="T14" fmla="*/ 14352 w 46355"/>
              <a:gd name="T15" fmla="*/ 27285 h 31750"/>
              <a:gd name="T16" fmla="*/ 27708 w 46355"/>
              <a:gd name="T17" fmla="*/ 30766 h 31750"/>
              <a:gd name="T18" fmla="*/ 33759 w 46355"/>
              <a:gd name="T19" fmla="*/ 31596 h 31750"/>
              <a:gd name="T20" fmla="*/ 40099 w 46355"/>
              <a:gd name="T21" fmla="*/ 31596 h 31750"/>
              <a:gd name="T22" fmla="*/ 46150 w 46355"/>
              <a:gd name="T23" fmla="*/ 30766 h 3175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6355"/>
              <a:gd name="T37" fmla="*/ 0 h 31750"/>
              <a:gd name="T38" fmla="*/ 46355 w 46355"/>
              <a:gd name="T39" fmla="*/ 31750 h 3175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6355" h="31750">
                <a:moveTo>
                  <a:pt x="46150" y="30766"/>
                </a:moveTo>
                <a:lnTo>
                  <a:pt x="37395" y="13014"/>
                </a:lnTo>
                <a:lnTo>
                  <a:pt x="26021" y="2519"/>
                </a:lnTo>
                <a:lnTo>
                  <a:pt x="13359" y="0"/>
                </a:lnTo>
                <a:lnTo>
                  <a:pt x="738" y="6176"/>
                </a:lnTo>
                <a:lnTo>
                  <a:pt x="0" y="14199"/>
                </a:lnTo>
                <a:lnTo>
                  <a:pt x="4827" y="21499"/>
                </a:lnTo>
                <a:lnTo>
                  <a:pt x="14352" y="27285"/>
                </a:lnTo>
                <a:lnTo>
                  <a:pt x="27708" y="30766"/>
                </a:lnTo>
                <a:lnTo>
                  <a:pt x="33759" y="31596"/>
                </a:lnTo>
                <a:lnTo>
                  <a:pt x="40099" y="31596"/>
                </a:lnTo>
                <a:lnTo>
                  <a:pt x="46150" y="30766"/>
                </a:lnTo>
                <a:close/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5" name="object 26"/>
          <p:cNvSpPr>
            <a:spLocks noChangeArrowheads="1"/>
          </p:cNvSpPr>
          <p:nvPr/>
        </p:nvSpPr>
        <p:spPr bwMode="auto">
          <a:xfrm>
            <a:off x="2006600" y="2032000"/>
            <a:ext cx="152400" cy="12700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26" name="object 27"/>
          <p:cNvSpPr>
            <a:spLocks/>
          </p:cNvSpPr>
          <p:nvPr/>
        </p:nvSpPr>
        <p:spPr bwMode="auto">
          <a:xfrm>
            <a:off x="2006600" y="2039938"/>
            <a:ext cx="152400" cy="95250"/>
          </a:xfrm>
          <a:custGeom>
            <a:avLst/>
            <a:gdLst>
              <a:gd name="T0" fmla="*/ 0 w 151764"/>
              <a:gd name="T1" fmla="*/ 0 h 95885"/>
              <a:gd name="T2" fmla="*/ 0 w 151764"/>
              <a:gd name="T3" fmla="*/ 10766 h 95885"/>
              <a:gd name="T4" fmla="*/ 33967 w 151764"/>
              <a:gd name="T5" fmla="*/ 38573 h 95885"/>
              <a:gd name="T6" fmla="*/ 70779 w 151764"/>
              <a:gd name="T7" fmla="*/ 62074 h 95885"/>
              <a:gd name="T8" fmla="*/ 110045 w 151764"/>
              <a:gd name="T9" fmla="*/ 81049 h 95885"/>
              <a:gd name="T10" fmla="*/ 151370 w 151764"/>
              <a:gd name="T11" fmla="*/ 95279 h 95885"/>
              <a:gd name="T12" fmla="*/ 151370 w 151764"/>
              <a:gd name="T13" fmla="*/ 84524 h 95885"/>
              <a:gd name="T14" fmla="*/ 110367 w 151764"/>
              <a:gd name="T15" fmla="*/ 69609 h 95885"/>
              <a:gd name="T16" fmla="*/ 71258 w 151764"/>
              <a:gd name="T17" fmla="*/ 50431 h 95885"/>
              <a:gd name="T18" fmla="*/ 34362 w 151764"/>
              <a:gd name="T19" fmla="*/ 27169 h 95885"/>
              <a:gd name="T20" fmla="*/ 0 w 151764"/>
              <a:gd name="T21" fmla="*/ 0 h 9588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1764"/>
              <a:gd name="T34" fmla="*/ 0 h 95885"/>
              <a:gd name="T35" fmla="*/ 151764 w 151764"/>
              <a:gd name="T36" fmla="*/ 95885 h 9588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1764" h="95885">
                <a:moveTo>
                  <a:pt x="0" y="0"/>
                </a:moveTo>
                <a:lnTo>
                  <a:pt x="0" y="10766"/>
                </a:lnTo>
                <a:lnTo>
                  <a:pt x="33967" y="38573"/>
                </a:lnTo>
                <a:lnTo>
                  <a:pt x="70779" y="62074"/>
                </a:lnTo>
                <a:lnTo>
                  <a:pt x="110045" y="81049"/>
                </a:lnTo>
                <a:lnTo>
                  <a:pt x="151370" y="95279"/>
                </a:lnTo>
                <a:lnTo>
                  <a:pt x="151370" y="84524"/>
                </a:lnTo>
                <a:lnTo>
                  <a:pt x="110367" y="69609"/>
                </a:lnTo>
                <a:lnTo>
                  <a:pt x="71258" y="50431"/>
                </a:lnTo>
                <a:lnTo>
                  <a:pt x="34362" y="271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7" name="object 28"/>
          <p:cNvSpPr>
            <a:spLocks/>
          </p:cNvSpPr>
          <p:nvPr/>
        </p:nvSpPr>
        <p:spPr bwMode="auto">
          <a:xfrm>
            <a:off x="2006600" y="2030413"/>
            <a:ext cx="152400" cy="128587"/>
          </a:xfrm>
          <a:custGeom>
            <a:avLst/>
            <a:gdLst>
              <a:gd name="T0" fmla="*/ 0 w 151764"/>
              <a:gd name="T1" fmla="*/ 0 h 127635"/>
              <a:gd name="T2" fmla="*/ 0 w 151764"/>
              <a:gd name="T3" fmla="*/ 43029 h 127635"/>
              <a:gd name="T4" fmla="*/ 34361 w 151764"/>
              <a:gd name="T5" fmla="*/ 70201 h 127635"/>
              <a:gd name="T6" fmla="*/ 71257 w 151764"/>
              <a:gd name="T7" fmla="*/ 93466 h 127635"/>
              <a:gd name="T8" fmla="*/ 110367 w 151764"/>
              <a:gd name="T9" fmla="*/ 112644 h 127635"/>
              <a:gd name="T10" fmla="*/ 151370 w 151764"/>
              <a:gd name="T11" fmla="*/ 127554 h 127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1764"/>
              <a:gd name="T19" fmla="*/ 0 h 127635"/>
              <a:gd name="T20" fmla="*/ 151764 w 151764"/>
              <a:gd name="T21" fmla="*/ 127635 h 127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1764" h="127635">
                <a:moveTo>
                  <a:pt x="0" y="0"/>
                </a:moveTo>
                <a:lnTo>
                  <a:pt x="0" y="43029"/>
                </a:lnTo>
                <a:lnTo>
                  <a:pt x="34361" y="70201"/>
                </a:lnTo>
                <a:lnTo>
                  <a:pt x="71257" y="93466"/>
                </a:lnTo>
                <a:lnTo>
                  <a:pt x="110367" y="112644"/>
                </a:lnTo>
                <a:lnTo>
                  <a:pt x="151370" y="127554"/>
                </a:lnTo>
              </a:path>
            </a:pathLst>
          </a:custGeom>
          <a:noFill/>
          <a:ln w="437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8" name="object 29"/>
          <p:cNvSpPr>
            <a:spLocks/>
          </p:cNvSpPr>
          <p:nvPr/>
        </p:nvSpPr>
        <p:spPr bwMode="auto">
          <a:xfrm>
            <a:off x="2006600" y="2032000"/>
            <a:ext cx="152400" cy="128588"/>
          </a:xfrm>
          <a:custGeom>
            <a:avLst/>
            <a:gdLst>
              <a:gd name="T0" fmla="*/ 151370 w 151764"/>
              <a:gd name="T1" fmla="*/ 127554 h 127635"/>
              <a:gd name="T2" fmla="*/ 151370 w 151764"/>
              <a:gd name="T3" fmla="*/ 84524 h 127635"/>
              <a:gd name="T4" fmla="*/ 110462 w 151764"/>
              <a:gd name="T5" fmla="*/ 69409 h 127635"/>
              <a:gd name="T6" fmla="*/ 71399 w 151764"/>
              <a:gd name="T7" fmla="*/ 50172 h 127635"/>
              <a:gd name="T8" fmla="*/ 34478 w 151764"/>
              <a:gd name="T9" fmla="*/ 26980 h 127635"/>
              <a:gd name="T10" fmla="*/ 0 w 151764"/>
              <a:gd name="T11" fmla="*/ 0 h 127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1764"/>
              <a:gd name="T19" fmla="*/ 0 h 127635"/>
              <a:gd name="T20" fmla="*/ 151764 w 151764"/>
              <a:gd name="T21" fmla="*/ 127635 h 127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1764" h="127635">
                <a:moveTo>
                  <a:pt x="151370" y="127554"/>
                </a:moveTo>
                <a:lnTo>
                  <a:pt x="151370" y="84524"/>
                </a:lnTo>
                <a:lnTo>
                  <a:pt x="110462" y="69409"/>
                </a:lnTo>
                <a:lnTo>
                  <a:pt x="71399" y="50172"/>
                </a:lnTo>
                <a:lnTo>
                  <a:pt x="34478" y="26980"/>
                </a:lnTo>
                <a:lnTo>
                  <a:pt x="0" y="0"/>
                </a:lnTo>
              </a:path>
            </a:pathLst>
          </a:custGeom>
          <a:noFill/>
          <a:ln w="437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9" name="object 30"/>
          <p:cNvSpPr>
            <a:spLocks noChangeArrowheads="1"/>
          </p:cNvSpPr>
          <p:nvPr/>
        </p:nvSpPr>
        <p:spPr bwMode="auto">
          <a:xfrm>
            <a:off x="5929313" y="1720850"/>
            <a:ext cx="2349500" cy="125730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30" name="object 31"/>
          <p:cNvSpPr>
            <a:spLocks/>
          </p:cNvSpPr>
          <p:nvPr/>
        </p:nvSpPr>
        <p:spPr bwMode="auto">
          <a:xfrm>
            <a:off x="6989763" y="2498725"/>
            <a:ext cx="193675" cy="119063"/>
          </a:xfrm>
          <a:custGeom>
            <a:avLst/>
            <a:gdLst>
              <a:gd name="T0" fmla="*/ 150898 w 193675"/>
              <a:gd name="T1" fmla="*/ 0 h 119380"/>
              <a:gd name="T2" fmla="*/ 143732 w 193675"/>
              <a:gd name="T3" fmla="*/ 387 h 119380"/>
              <a:gd name="T4" fmla="*/ 0 w 193675"/>
              <a:gd name="T5" fmla="*/ 118817 h 119380"/>
              <a:gd name="T6" fmla="*/ 88873 w 193675"/>
              <a:gd name="T7" fmla="*/ 118222 h 119380"/>
              <a:gd name="T8" fmla="*/ 142427 w 193675"/>
              <a:gd name="T9" fmla="*/ 105047 h 119380"/>
              <a:gd name="T10" fmla="*/ 187629 w 193675"/>
              <a:gd name="T11" fmla="*/ 71277 h 119380"/>
              <a:gd name="T12" fmla="*/ 193142 w 193675"/>
              <a:gd name="T13" fmla="*/ 53332 h 119380"/>
              <a:gd name="T14" fmla="*/ 191916 w 193675"/>
              <a:gd name="T15" fmla="*/ 35123 h 119380"/>
              <a:gd name="T16" fmla="*/ 164843 w 193675"/>
              <a:gd name="T17" fmla="*/ 2975 h 119380"/>
              <a:gd name="T18" fmla="*/ 150898 w 193675"/>
              <a:gd name="T19" fmla="*/ 0 h 1193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3675"/>
              <a:gd name="T31" fmla="*/ 0 h 119380"/>
              <a:gd name="T32" fmla="*/ 193675 w 193675"/>
              <a:gd name="T33" fmla="*/ 119380 h 11938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3675" h="119380">
                <a:moveTo>
                  <a:pt x="150898" y="0"/>
                </a:moveTo>
                <a:lnTo>
                  <a:pt x="143732" y="387"/>
                </a:lnTo>
                <a:lnTo>
                  <a:pt x="0" y="118817"/>
                </a:lnTo>
                <a:lnTo>
                  <a:pt x="88873" y="118222"/>
                </a:lnTo>
                <a:lnTo>
                  <a:pt x="142427" y="105047"/>
                </a:lnTo>
                <a:lnTo>
                  <a:pt x="187629" y="71277"/>
                </a:lnTo>
                <a:lnTo>
                  <a:pt x="193142" y="53332"/>
                </a:lnTo>
                <a:lnTo>
                  <a:pt x="191916" y="35123"/>
                </a:lnTo>
                <a:lnTo>
                  <a:pt x="164843" y="2975"/>
                </a:lnTo>
                <a:lnTo>
                  <a:pt x="150898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1" name="object 32"/>
          <p:cNvSpPr>
            <a:spLocks noChangeArrowheads="1"/>
          </p:cNvSpPr>
          <p:nvPr/>
        </p:nvSpPr>
        <p:spPr bwMode="auto">
          <a:xfrm>
            <a:off x="6989763" y="2471738"/>
            <a:ext cx="146050" cy="14605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32" name="object 33"/>
          <p:cNvSpPr>
            <a:spLocks/>
          </p:cNvSpPr>
          <p:nvPr/>
        </p:nvSpPr>
        <p:spPr bwMode="auto">
          <a:xfrm>
            <a:off x="6989763" y="2471738"/>
            <a:ext cx="146050" cy="146050"/>
          </a:xfrm>
          <a:custGeom>
            <a:avLst/>
            <a:gdLst>
              <a:gd name="T0" fmla="*/ 0 w 146684"/>
              <a:gd name="T1" fmla="*/ 145178 h 145414"/>
              <a:gd name="T2" fmla="*/ 0 w 146684"/>
              <a:gd name="T3" fmla="*/ 104900 h 145414"/>
              <a:gd name="T4" fmla="*/ 146484 w 146684"/>
              <a:gd name="T5" fmla="*/ 0 h 145414"/>
              <a:gd name="T6" fmla="*/ 146484 w 146684"/>
              <a:gd name="T7" fmla="*/ 52261 h 145414"/>
              <a:gd name="T8" fmla="*/ 0 w 146684"/>
              <a:gd name="T9" fmla="*/ 145178 h 145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6684"/>
              <a:gd name="T16" fmla="*/ 0 h 145414"/>
              <a:gd name="T17" fmla="*/ 146684 w 146684"/>
              <a:gd name="T18" fmla="*/ 145414 h 145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6684" h="145414">
                <a:moveTo>
                  <a:pt x="0" y="145178"/>
                </a:moveTo>
                <a:lnTo>
                  <a:pt x="0" y="104900"/>
                </a:lnTo>
                <a:lnTo>
                  <a:pt x="146484" y="0"/>
                </a:lnTo>
                <a:lnTo>
                  <a:pt x="146484" y="52261"/>
                </a:lnTo>
                <a:lnTo>
                  <a:pt x="0" y="145178"/>
                </a:lnTo>
                <a:close/>
              </a:path>
            </a:pathLst>
          </a:custGeom>
          <a:noFill/>
          <a:ln w="871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3" name="object 34"/>
          <p:cNvSpPr>
            <a:spLocks noChangeArrowheads="1"/>
          </p:cNvSpPr>
          <p:nvPr/>
        </p:nvSpPr>
        <p:spPr bwMode="auto">
          <a:xfrm>
            <a:off x="6675438" y="2271713"/>
            <a:ext cx="460375" cy="30480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34" name="object 35"/>
          <p:cNvSpPr>
            <a:spLocks/>
          </p:cNvSpPr>
          <p:nvPr/>
        </p:nvSpPr>
        <p:spPr bwMode="auto">
          <a:xfrm>
            <a:off x="6675438" y="2271713"/>
            <a:ext cx="460375" cy="304800"/>
          </a:xfrm>
          <a:custGeom>
            <a:avLst/>
            <a:gdLst>
              <a:gd name="T0" fmla="*/ 0 w 461009"/>
              <a:gd name="T1" fmla="*/ 107429 h 305435"/>
              <a:gd name="T2" fmla="*/ 141154 w 461009"/>
              <a:gd name="T3" fmla="*/ 0 h 305435"/>
              <a:gd name="T4" fmla="*/ 460752 w 461009"/>
              <a:gd name="T5" fmla="*/ 200331 h 305435"/>
              <a:gd name="T6" fmla="*/ 314267 w 461009"/>
              <a:gd name="T7" fmla="*/ 305231 h 305435"/>
              <a:gd name="T8" fmla="*/ 0 w 461009"/>
              <a:gd name="T9" fmla="*/ 107429 h 3054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1009"/>
              <a:gd name="T16" fmla="*/ 0 h 305435"/>
              <a:gd name="T17" fmla="*/ 461009 w 461009"/>
              <a:gd name="T18" fmla="*/ 305435 h 3054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1009" h="30543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314267" y="305231"/>
                </a:lnTo>
                <a:lnTo>
                  <a:pt x="0" y="107429"/>
                </a:lnTo>
                <a:close/>
              </a:path>
            </a:pathLst>
          </a:custGeom>
          <a:noFill/>
          <a:ln w="884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5" name="object 36"/>
          <p:cNvSpPr>
            <a:spLocks/>
          </p:cNvSpPr>
          <p:nvPr/>
        </p:nvSpPr>
        <p:spPr bwMode="auto">
          <a:xfrm>
            <a:off x="7208838" y="2181225"/>
            <a:ext cx="371475" cy="276225"/>
          </a:xfrm>
          <a:custGeom>
            <a:avLst/>
            <a:gdLst>
              <a:gd name="T0" fmla="*/ 290937 w 371475"/>
              <a:gd name="T1" fmla="*/ 0 h 276225"/>
              <a:gd name="T2" fmla="*/ 0 w 371475"/>
              <a:gd name="T3" fmla="*/ 258404 h 276225"/>
              <a:gd name="T4" fmla="*/ 106536 w 371475"/>
              <a:gd name="T5" fmla="*/ 275825 h 276225"/>
              <a:gd name="T6" fmla="*/ 158695 w 371475"/>
              <a:gd name="T7" fmla="*/ 275616 h 276225"/>
              <a:gd name="T8" fmla="*/ 209681 w 371475"/>
              <a:gd name="T9" fmla="*/ 266461 h 276225"/>
              <a:gd name="T10" fmla="*/ 258558 w 371475"/>
              <a:gd name="T11" fmla="*/ 248700 h 276225"/>
              <a:gd name="T12" fmla="*/ 304385 w 371475"/>
              <a:gd name="T13" fmla="*/ 222674 h 276225"/>
              <a:gd name="T14" fmla="*/ 346226 w 371475"/>
              <a:gd name="T15" fmla="*/ 188721 h 276225"/>
              <a:gd name="T16" fmla="*/ 366801 w 371475"/>
              <a:gd name="T17" fmla="*/ 148164 h 276225"/>
              <a:gd name="T18" fmla="*/ 371355 w 371475"/>
              <a:gd name="T19" fmla="*/ 103696 h 276225"/>
              <a:gd name="T20" fmla="*/ 360282 w 371475"/>
              <a:gd name="T21" fmla="*/ 60611 h 276225"/>
              <a:gd name="T22" fmla="*/ 333975 w 371475"/>
              <a:gd name="T23" fmla="*/ 24200 h 276225"/>
              <a:gd name="T24" fmla="*/ 290937 w 371475"/>
              <a:gd name="T25" fmla="*/ 0 h 27622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71475"/>
              <a:gd name="T40" fmla="*/ 0 h 276225"/>
              <a:gd name="T41" fmla="*/ 371475 w 371475"/>
              <a:gd name="T42" fmla="*/ 276225 h 27622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71475" h="276225">
                <a:moveTo>
                  <a:pt x="290937" y="0"/>
                </a:moveTo>
                <a:lnTo>
                  <a:pt x="0" y="258404"/>
                </a:lnTo>
                <a:lnTo>
                  <a:pt x="106536" y="275825"/>
                </a:lnTo>
                <a:lnTo>
                  <a:pt x="158695" y="275616"/>
                </a:lnTo>
                <a:lnTo>
                  <a:pt x="209681" y="266461"/>
                </a:lnTo>
                <a:lnTo>
                  <a:pt x="258558" y="248700"/>
                </a:lnTo>
                <a:lnTo>
                  <a:pt x="304385" y="222674"/>
                </a:lnTo>
                <a:lnTo>
                  <a:pt x="346226" y="188721"/>
                </a:lnTo>
                <a:lnTo>
                  <a:pt x="366801" y="148164"/>
                </a:lnTo>
                <a:lnTo>
                  <a:pt x="371355" y="103696"/>
                </a:lnTo>
                <a:lnTo>
                  <a:pt x="360282" y="60611"/>
                </a:lnTo>
                <a:lnTo>
                  <a:pt x="333975" y="24200"/>
                </a:lnTo>
                <a:lnTo>
                  <a:pt x="290937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6" name="object 37"/>
          <p:cNvSpPr>
            <a:spLocks noChangeArrowheads="1"/>
          </p:cNvSpPr>
          <p:nvPr/>
        </p:nvSpPr>
        <p:spPr bwMode="auto">
          <a:xfrm>
            <a:off x="6897688" y="1920875"/>
            <a:ext cx="600075" cy="379413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37" name="object 38"/>
          <p:cNvSpPr>
            <a:spLocks/>
          </p:cNvSpPr>
          <p:nvPr/>
        </p:nvSpPr>
        <p:spPr bwMode="auto">
          <a:xfrm>
            <a:off x="6897688" y="1920875"/>
            <a:ext cx="601662" cy="379413"/>
          </a:xfrm>
          <a:custGeom>
            <a:avLst/>
            <a:gdLst>
              <a:gd name="T0" fmla="*/ 310273 w 600709"/>
              <a:gd name="T1" fmla="*/ 380147 h 380364"/>
              <a:gd name="T2" fmla="*/ 600572 w 600709"/>
              <a:gd name="T3" fmla="*/ 197438 h 380364"/>
              <a:gd name="T4" fmla="*/ 288963 w 600709"/>
              <a:gd name="T5" fmla="*/ 0 h 380364"/>
              <a:gd name="T6" fmla="*/ 0 w 600709"/>
              <a:gd name="T7" fmla="*/ 185816 h 380364"/>
              <a:gd name="T8" fmla="*/ 38490 w 600709"/>
              <a:gd name="T9" fmla="*/ 223593 h 380364"/>
              <a:gd name="T10" fmla="*/ 79204 w 600709"/>
              <a:gd name="T11" fmla="*/ 258205 h 380364"/>
              <a:gd name="T12" fmla="*/ 121975 w 600709"/>
              <a:gd name="T13" fmla="*/ 289548 h 380364"/>
              <a:gd name="T14" fmla="*/ 166635 w 600709"/>
              <a:gd name="T15" fmla="*/ 317519 h 380364"/>
              <a:gd name="T16" fmla="*/ 213016 w 600709"/>
              <a:gd name="T17" fmla="*/ 342011 h 380364"/>
              <a:gd name="T18" fmla="*/ 260951 w 600709"/>
              <a:gd name="T19" fmla="*/ 362922 h 380364"/>
              <a:gd name="T20" fmla="*/ 310273 w 600709"/>
              <a:gd name="T21" fmla="*/ 380147 h 3803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00709"/>
              <a:gd name="T34" fmla="*/ 0 h 380364"/>
              <a:gd name="T35" fmla="*/ 600709 w 600709"/>
              <a:gd name="T36" fmla="*/ 380364 h 3803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00709" h="380364">
                <a:moveTo>
                  <a:pt x="310273" y="380147"/>
                </a:moveTo>
                <a:lnTo>
                  <a:pt x="600572" y="197438"/>
                </a:lnTo>
                <a:lnTo>
                  <a:pt x="288963" y="0"/>
                </a:lnTo>
                <a:lnTo>
                  <a:pt x="0" y="185816"/>
                </a:lnTo>
                <a:lnTo>
                  <a:pt x="38490" y="223593"/>
                </a:lnTo>
                <a:lnTo>
                  <a:pt x="79204" y="258205"/>
                </a:lnTo>
                <a:lnTo>
                  <a:pt x="121975" y="289548"/>
                </a:lnTo>
                <a:lnTo>
                  <a:pt x="166635" y="317519"/>
                </a:lnTo>
                <a:lnTo>
                  <a:pt x="213016" y="342011"/>
                </a:lnTo>
                <a:lnTo>
                  <a:pt x="260951" y="362922"/>
                </a:lnTo>
                <a:lnTo>
                  <a:pt x="310273" y="380147"/>
                </a:lnTo>
                <a:close/>
              </a:path>
            </a:pathLst>
          </a:custGeom>
          <a:noFill/>
          <a:ln w="885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8" name="object 39"/>
          <p:cNvSpPr>
            <a:spLocks noChangeArrowheads="1"/>
          </p:cNvSpPr>
          <p:nvPr/>
        </p:nvSpPr>
        <p:spPr bwMode="auto">
          <a:xfrm>
            <a:off x="7229475" y="1881188"/>
            <a:ext cx="60325" cy="365125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39" name="object 40"/>
          <p:cNvSpPr>
            <a:spLocks/>
          </p:cNvSpPr>
          <p:nvPr/>
        </p:nvSpPr>
        <p:spPr bwMode="auto">
          <a:xfrm>
            <a:off x="7229475" y="1881188"/>
            <a:ext cx="61913" cy="365125"/>
          </a:xfrm>
          <a:custGeom>
            <a:avLst/>
            <a:gdLst>
              <a:gd name="T0" fmla="*/ 0 w 61595"/>
              <a:gd name="T1" fmla="*/ 363859 h 363855"/>
              <a:gd name="T2" fmla="*/ 0 w 61595"/>
              <a:gd name="T3" fmla="*/ 38677 h 363855"/>
              <a:gd name="T4" fmla="*/ 60990 w 61595"/>
              <a:gd name="T5" fmla="*/ 0 h 363855"/>
              <a:gd name="T6" fmla="*/ 58587 w 61595"/>
              <a:gd name="T7" fmla="*/ 308704 h 363855"/>
              <a:gd name="T8" fmla="*/ 0 w 61595"/>
              <a:gd name="T9" fmla="*/ 363859 h 3638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595"/>
              <a:gd name="T16" fmla="*/ 0 h 363855"/>
              <a:gd name="T17" fmla="*/ 61595 w 61595"/>
              <a:gd name="T18" fmla="*/ 363855 h 3638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595" h="363855">
                <a:moveTo>
                  <a:pt x="0" y="363859"/>
                </a:moveTo>
                <a:lnTo>
                  <a:pt x="0" y="38677"/>
                </a:lnTo>
                <a:lnTo>
                  <a:pt x="60990" y="0"/>
                </a:lnTo>
                <a:lnTo>
                  <a:pt x="58587" y="308704"/>
                </a:lnTo>
                <a:lnTo>
                  <a:pt x="0" y="363859"/>
                </a:lnTo>
                <a:close/>
              </a:path>
            </a:pathLst>
          </a:custGeom>
          <a:noFill/>
          <a:ln w="838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0" name="object 41"/>
          <p:cNvSpPr>
            <a:spLocks noChangeArrowheads="1"/>
          </p:cNvSpPr>
          <p:nvPr/>
        </p:nvSpPr>
        <p:spPr bwMode="auto">
          <a:xfrm>
            <a:off x="7288213" y="1865313"/>
            <a:ext cx="114300" cy="293687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41" name="object 42"/>
          <p:cNvSpPr>
            <a:spLocks/>
          </p:cNvSpPr>
          <p:nvPr/>
        </p:nvSpPr>
        <p:spPr bwMode="auto">
          <a:xfrm>
            <a:off x="7288213" y="1865313"/>
            <a:ext cx="114300" cy="293687"/>
          </a:xfrm>
          <a:custGeom>
            <a:avLst/>
            <a:gdLst>
              <a:gd name="T0" fmla="*/ 2159 w 114934"/>
              <a:gd name="T1" fmla="*/ 46916 h 293369"/>
              <a:gd name="T2" fmla="*/ 114526 w 114934"/>
              <a:gd name="T3" fmla="*/ 0 h 293369"/>
              <a:gd name="T4" fmla="*/ 114526 w 114934"/>
              <a:gd name="T5" fmla="*/ 191627 h 293369"/>
              <a:gd name="T6" fmla="*/ 0 w 114934"/>
              <a:gd name="T7" fmla="*/ 293245 h 293369"/>
              <a:gd name="T8" fmla="*/ 2159 w 114934"/>
              <a:gd name="T9" fmla="*/ 46916 h 2933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934"/>
              <a:gd name="T16" fmla="*/ 0 h 293369"/>
              <a:gd name="T17" fmla="*/ 114934 w 114934"/>
              <a:gd name="T18" fmla="*/ 293369 h 2933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934" h="293369">
                <a:moveTo>
                  <a:pt x="2159" y="46916"/>
                </a:moveTo>
                <a:lnTo>
                  <a:pt x="114526" y="0"/>
                </a:lnTo>
                <a:lnTo>
                  <a:pt x="114526" y="191627"/>
                </a:lnTo>
                <a:lnTo>
                  <a:pt x="0" y="293245"/>
                </a:lnTo>
                <a:lnTo>
                  <a:pt x="2159" y="46916"/>
                </a:lnTo>
                <a:close/>
              </a:path>
            </a:pathLst>
          </a:custGeom>
          <a:noFill/>
          <a:ln w="845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2" name="object 43"/>
          <p:cNvSpPr>
            <a:spLocks noChangeArrowheads="1"/>
          </p:cNvSpPr>
          <p:nvPr/>
        </p:nvSpPr>
        <p:spPr bwMode="auto">
          <a:xfrm>
            <a:off x="7107238" y="1736725"/>
            <a:ext cx="295275" cy="174625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43" name="object 44"/>
          <p:cNvSpPr>
            <a:spLocks/>
          </p:cNvSpPr>
          <p:nvPr/>
        </p:nvSpPr>
        <p:spPr bwMode="auto">
          <a:xfrm>
            <a:off x="7107238" y="1736725"/>
            <a:ext cx="295275" cy="176213"/>
          </a:xfrm>
          <a:custGeom>
            <a:avLst/>
            <a:gdLst>
              <a:gd name="T0" fmla="*/ 183262 w 295909"/>
              <a:gd name="T1" fmla="*/ 174671 h 175260"/>
              <a:gd name="T2" fmla="*/ 183506 w 295909"/>
              <a:gd name="T3" fmla="*/ 144245 h 175260"/>
              <a:gd name="T4" fmla="*/ 0 w 295909"/>
              <a:gd name="T5" fmla="*/ 29042 h 175260"/>
              <a:gd name="T6" fmla="*/ 93216 w 295909"/>
              <a:gd name="T7" fmla="*/ 0 h 175260"/>
              <a:gd name="T8" fmla="*/ 295629 w 295909"/>
              <a:gd name="T9" fmla="*/ 127755 h 175260"/>
              <a:gd name="T10" fmla="*/ 183262 w 295909"/>
              <a:gd name="T11" fmla="*/ 174671 h 1752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5909"/>
              <a:gd name="T19" fmla="*/ 0 h 175260"/>
              <a:gd name="T20" fmla="*/ 295909 w 295909"/>
              <a:gd name="T21" fmla="*/ 175260 h 1752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5909" h="175260">
                <a:moveTo>
                  <a:pt x="183262" y="174671"/>
                </a:moveTo>
                <a:lnTo>
                  <a:pt x="183506" y="144245"/>
                </a:lnTo>
                <a:lnTo>
                  <a:pt x="0" y="29042"/>
                </a:lnTo>
                <a:lnTo>
                  <a:pt x="93216" y="0"/>
                </a:lnTo>
                <a:lnTo>
                  <a:pt x="295629" y="127755"/>
                </a:lnTo>
                <a:lnTo>
                  <a:pt x="183262" y="174671"/>
                </a:lnTo>
                <a:close/>
              </a:path>
            </a:pathLst>
          </a:custGeom>
          <a:noFill/>
          <a:ln w="887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4" name="object 45"/>
          <p:cNvSpPr>
            <a:spLocks noChangeArrowheads="1"/>
          </p:cNvSpPr>
          <p:nvPr/>
        </p:nvSpPr>
        <p:spPr bwMode="auto">
          <a:xfrm>
            <a:off x="7208838" y="2117725"/>
            <a:ext cx="288925" cy="322263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45" name="object 46"/>
          <p:cNvSpPr>
            <a:spLocks/>
          </p:cNvSpPr>
          <p:nvPr/>
        </p:nvSpPr>
        <p:spPr bwMode="auto">
          <a:xfrm>
            <a:off x="7208838" y="2117725"/>
            <a:ext cx="290512" cy="322263"/>
          </a:xfrm>
          <a:custGeom>
            <a:avLst/>
            <a:gdLst>
              <a:gd name="T0" fmla="*/ 0 w 290829"/>
              <a:gd name="T1" fmla="*/ 182709 h 322580"/>
              <a:gd name="T2" fmla="*/ 290298 w 290829"/>
              <a:gd name="T3" fmla="*/ 0 h 322580"/>
              <a:gd name="T4" fmla="*/ 290298 w 290829"/>
              <a:gd name="T5" fmla="*/ 139365 h 322580"/>
              <a:gd name="T6" fmla="*/ 0 w 290829"/>
              <a:gd name="T7" fmla="*/ 322275 h 322580"/>
              <a:gd name="T8" fmla="*/ 0 w 290829"/>
              <a:gd name="T9" fmla="*/ 182709 h 3225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829"/>
              <a:gd name="T16" fmla="*/ 0 h 322580"/>
              <a:gd name="T17" fmla="*/ 290829 w 290829"/>
              <a:gd name="T18" fmla="*/ 322580 h 3225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829" h="322580">
                <a:moveTo>
                  <a:pt x="0" y="182709"/>
                </a:moveTo>
                <a:lnTo>
                  <a:pt x="290298" y="0"/>
                </a:lnTo>
                <a:lnTo>
                  <a:pt x="290298" y="139365"/>
                </a:lnTo>
                <a:lnTo>
                  <a:pt x="0" y="322275"/>
                </a:lnTo>
                <a:lnTo>
                  <a:pt x="0" y="182709"/>
                </a:lnTo>
                <a:close/>
              </a:path>
            </a:pathLst>
          </a:custGeom>
          <a:noFill/>
          <a:ln w="867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6" name="object 47"/>
          <p:cNvSpPr>
            <a:spLocks noChangeArrowheads="1"/>
          </p:cNvSpPr>
          <p:nvPr/>
        </p:nvSpPr>
        <p:spPr bwMode="auto">
          <a:xfrm>
            <a:off x="6969125" y="1725613"/>
            <a:ext cx="320675" cy="195262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47" name="object 48"/>
          <p:cNvSpPr>
            <a:spLocks/>
          </p:cNvSpPr>
          <p:nvPr/>
        </p:nvSpPr>
        <p:spPr bwMode="auto">
          <a:xfrm>
            <a:off x="6969125" y="1725613"/>
            <a:ext cx="322263" cy="195262"/>
          </a:xfrm>
          <a:custGeom>
            <a:avLst/>
            <a:gdLst>
              <a:gd name="T0" fmla="*/ 0 w 322579"/>
              <a:gd name="T1" fmla="*/ 31935 h 194944"/>
              <a:gd name="T2" fmla="*/ 74577 w 322579"/>
              <a:gd name="T3" fmla="*/ 0 h 194944"/>
              <a:gd name="T4" fmla="*/ 138669 w 322579"/>
              <a:gd name="T5" fmla="*/ 40702 h 194944"/>
              <a:gd name="T6" fmla="*/ 322002 w 322579"/>
              <a:gd name="T7" fmla="*/ 156006 h 194944"/>
              <a:gd name="T8" fmla="*/ 261011 w 322579"/>
              <a:gd name="T9" fmla="*/ 194532 h 194944"/>
              <a:gd name="T10" fmla="*/ 213464 w 322579"/>
              <a:gd name="T11" fmla="*/ 175810 h 194944"/>
              <a:gd name="T12" fmla="*/ 167326 w 322579"/>
              <a:gd name="T13" fmla="*/ 153607 h 194944"/>
              <a:gd name="T14" fmla="*/ 122754 w 322579"/>
              <a:gd name="T15" fmla="*/ 128021 h 194944"/>
              <a:gd name="T16" fmla="*/ 79904 w 322579"/>
              <a:gd name="T17" fmla="*/ 99148 h 194944"/>
              <a:gd name="T18" fmla="*/ 38934 w 322579"/>
              <a:gd name="T19" fmla="*/ 67087 h 194944"/>
              <a:gd name="T20" fmla="*/ 0 w 322579"/>
              <a:gd name="T21" fmla="*/ 31935 h 1949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22579"/>
              <a:gd name="T34" fmla="*/ 0 h 194944"/>
              <a:gd name="T35" fmla="*/ 322579 w 322579"/>
              <a:gd name="T36" fmla="*/ 194944 h 1949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22579" h="194944">
                <a:moveTo>
                  <a:pt x="0" y="31935"/>
                </a:moveTo>
                <a:lnTo>
                  <a:pt x="74577" y="0"/>
                </a:lnTo>
                <a:lnTo>
                  <a:pt x="138669" y="40702"/>
                </a:lnTo>
                <a:lnTo>
                  <a:pt x="322002" y="156006"/>
                </a:lnTo>
                <a:lnTo>
                  <a:pt x="261011" y="194532"/>
                </a:lnTo>
                <a:lnTo>
                  <a:pt x="213464" y="175810"/>
                </a:lnTo>
                <a:lnTo>
                  <a:pt x="167326" y="153607"/>
                </a:lnTo>
                <a:lnTo>
                  <a:pt x="122754" y="128021"/>
                </a:lnTo>
                <a:lnTo>
                  <a:pt x="79904" y="99148"/>
                </a:lnTo>
                <a:lnTo>
                  <a:pt x="38934" y="67087"/>
                </a:lnTo>
                <a:lnTo>
                  <a:pt x="0" y="31935"/>
                </a:lnTo>
                <a:close/>
              </a:path>
            </a:pathLst>
          </a:custGeom>
          <a:noFill/>
          <a:ln w="887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8" name="object 49"/>
          <p:cNvSpPr>
            <a:spLocks noChangeArrowheads="1"/>
          </p:cNvSpPr>
          <p:nvPr/>
        </p:nvSpPr>
        <p:spPr bwMode="auto">
          <a:xfrm>
            <a:off x="6675438" y="2379663"/>
            <a:ext cx="314325" cy="238125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49" name="object 50"/>
          <p:cNvSpPr>
            <a:spLocks/>
          </p:cNvSpPr>
          <p:nvPr/>
        </p:nvSpPr>
        <p:spPr bwMode="auto">
          <a:xfrm>
            <a:off x="6675438" y="2379663"/>
            <a:ext cx="314325" cy="238125"/>
          </a:xfrm>
          <a:custGeom>
            <a:avLst/>
            <a:gdLst>
              <a:gd name="T0" fmla="*/ 0 w 314325"/>
              <a:gd name="T1" fmla="*/ 0 h 238125"/>
              <a:gd name="T2" fmla="*/ 314267 w 314325"/>
              <a:gd name="T3" fmla="*/ 197801 h 238125"/>
              <a:gd name="T4" fmla="*/ 314267 w 314325"/>
              <a:gd name="T5" fmla="*/ 238080 h 238125"/>
              <a:gd name="T6" fmla="*/ 0 w 314325"/>
              <a:gd name="T7" fmla="*/ 40639 h 238125"/>
              <a:gd name="T8" fmla="*/ 0 w 314325"/>
              <a:gd name="T9" fmla="*/ 0 h 238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4325"/>
              <a:gd name="T16" fmla="*/ 0 h 238125"/>
              <a:gd name="T17" fmla="*/ 314325 w 314325"/>
              <a:gd name="T18" fmla="*/ 238125 h 2381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4325" h="238125">
                <a:moveTo>
                  <a:pt x="0" y="0"/>
                </a:moveTo>
                <a:lnTo>
                  <a:pt x="314267" y="197801"/>
                </a:lnTo>
                <a:lnTo>
                  <a:pt x="314267" y="238080"/>
                </a:lnTo>
                <a:lnTo>
                  <a:pt x="0" y="40639"/>
                </a:lnTo>
                <a:lnTo>
                  <a:pt x="0" y="0"/>
                </a:lnTo>
                <a:close/>
              </a:path>
            </a:pathLst>
          </a:custGeom>
          <a:noFill/>
          <a:ln w="88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0" name="object 51"/>
          <p:cNvSpPr>
            <a:spLocks/>
          </p:cNvSpPr>
          <p:nvPr/>
        </p:nvSpPr>
        <p:spPr bwMode="auto">
          <a:xfrm>
            <a:off x="6710363" y="2292350"/>
            <a:ext cx="384175" cy="258763"/>
          </a:xfrm>
          <a:custGeom>
            <a:avLst/>
            <a:gdLst>
              <a:gd name="T0" fmla="*/ 279798 w 384809"/>
              <a:gd name="T1" fmla="*/ 258498 h 259080"/>
              <a:gd name="T2" fmla="*/ 304499 w 384809"/>
              <a:gd name="T3" fmla="*/ 209173 h 259080"/>
              <a:gd name="T4" fmla="*/ 327539 w 384809"/>
              <a:gd name="T5" fmla="*/ 224028 h 259080"/>
              <a:gd name="T6" fmla="*/ 213965 w 384809"/>
              <a:gd name="T7" fmla="*/ 215714 h 259080"/>
              <a:gd name="T8" fmla="*/ 233172 w 384809"/>
              <a:gd name="T9" fmla="*/ 202041 h 259080"/>
              <a:gd name="T10" fmla="*/ 336864 w 384809"/>
              <a:gd name="T11" fmla="*/ 216896 h 259080"/>
              <a:gd name="T12" fmla="*/ 261705 w 384809"/>
              <a:gd name="T13" fmla="*/ 181237 h 259080"/>
              <a:gd name="T14" fmla="*/ 284745 w 384809"/>
              <a:gd name="T15" fmla="*/ 196105 h 259080"/>
              <a:gd name="T16" fmla="*/ 85584 w 384809"/>
              <a:gd name="T17" fmla="*/ 131931 h 259080"/>
              <a:gd name="T18" fmla="*/ 104792 w 384809"/>
              <a:gd name="T19" fmla="*/ 118259 h 259080"/>
              <a:gd name="T20" fmla="*/ 365397 w 384809"/>
              <a:gd name="T21" fmla="*/ 196092 h 259080"/>
              <a:gd name="T22" fmla="*/ 290226 w 384809"/>
              <a:gd name="T23" fmla="*/ 160446 h 259080"/>
              <a:gd name="T24" fmla="*/ 313278 w 384809"/>
              <a:gd name="T25" fmla="*/ 175300 h 259080"/>
              <a:gd name="T26" fmla="*/ 199704 w 384809"/>
              <a:gd name="T27" fmla="*/ 166986 h 259080"/>
              <a:gd name="T28" fmla="*/ 218912 w 384809"/>
              <a:gd name="T29" fmla="*/ 153314 h 259080"/>
              <a:gd name="T30" fmla="*/ 322603 w 384809"/>
              <a:gd name="T31" fmla="*/ 168156 h 259080"/>
              <a:gd name="T32" fmla="*/ 247433 w 384809"/>
              <a:gd name="T33" fmla="*/ 132510 h 259080"/>
              <a:gd name="T34" fmla="*/ 270485 w 384809"/>
              <a:gd name="T35" fmla="*/ 147364 h 259080"/>
              <a:gd name="T36" fmla="*/ 156911 w 384809"/>
              <a:gd name="T37" fmla="*/ 139063 h 259080"/>
              <a:gd name="T38" fmla="*/ 176118 w 384809"/>
              <a:gd name="T39" fmla="*/ 125391 h 259080"/>
              <a:gd name="T40" fmla="*/ 279810 w 384809"/>
              <a:gd name="T41" fmla="*/ 140233 h 259080"/>
              <a:gd name="T42" fmla="*/ 204639 w 384809"/>
              <a:gd name="T43" fmla="*/ 104586 h 259080"/>
              <a:gd name="T44" fmla="*/ 227691 w 384809"/>
              <a:gd name="T45" fmla="*/ 119441 h 259080"/>
              <a:gd name="T46" fmla="*/ 114117 w 384809"/>
              <a:gd name="T47" fmla="*/ 111127 h 259080"/>
              <a:gd name="T48" fmla="*/ 133325 w 384809"/>
              <a:gd name="T49" fmla="*/ 97455 h 259080"/>
              <a:gd name="T50" fmla="*/ 65831 w 384809"/>
              <a:gd name="T51" fmla="*/ 118850 h 259080"/>
              <a:gd name="T52" fmla="*/ 233172 w 384809"/>
              <a:gd name="T53" fmla="*/ 83782 h 259080"/>
              <a:gd name="T54" fmla="*/ 256224 w 384809"/>
              <a:gd name="T55" fmla="*/ 98637 h 259080"/>
              <a:gd name="T56" fmla="*/ 142650 w 384809"/>
              <a:gd name="T57" fmla="*/ 90323 h 259080"/>
              <a:gd name="T58" fmla="*/ 161846 w 384809"/>
              <a:gd name="T59" fmla="*/ 76650 h 259080"/>
              <a:gd name="T60" fmla="*/ 94363 w 384809"/>
              <a:gd name="T61" fmla="*/ 98058 h 259080"/>
              <a:gd name="T62" fmla="*/ 19200 w 384809"/>
              <a:gd name="T63" fmla="*/ 62399 h 259080"/>
              <a:gd name="T64" fmla="*/ 42243 w 384809"/>
              <a:gd name="T65" fmla="*/ 77267 h 259080"/>
              <a:gd name="T66" fmla="*/ 171183 w 384809"/>
              <a:gd name="T67" fmla="*/ 69531 h 259080"/>
              <a:gd name="T68" fmla="*/ 190379 w 384809"/>
              <a:gd name="T69" fmla="*/ 55859 h 259080"/>
              <a:gd name="T70" fmla="*/ 122896 w 384809"/>
              <a:gd name="T71" fmla="*/ 77254 h 259080"/>
              <a:gd name="T72" fmla="*/ 47732 w 384809"/>
              <a:gd name="T73" fmla="*/ 41595 h 259080"/>
              <a:gd name="T74" fmla="*/ 70778 w 384809"/>
              <a:gd name="T75" fmla="*/ 56463 h 259080"/>
              <a:gd name="T76" fmla="*/ 128389 w 384809"/>
              <a:gd name="T77" fmla="*/ 41595 h 259080"/>
              <a:gd name="T78" fmla="*/ 147585 w 384809"/>
              <a:gd name="T79" fmla="*/ 27923 h 259080"/>
              <a:gd name="T80" fmla="*/ 80103 w 384809"/>
              <a:gd name="T81" fmla="*/ 49318 h 259080"/>
              <a:gd name="T82" fmla="*/ 104792 w 384809"/>
              <a:gd name="T83" fmla="*/ 0 h 259080"/>
              <a:gd name="T84" fmla="*/ 127832 w 384809"/>
              <a:gd name="T85" fmla="*/ 14854 h 25908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384809"/>
              <a:gd name="T130" fmla="*/ 0 h 259080"/>
              <a:gd name="T131" fmla="*/ 384809 w 384809"/>
              <a:gd name="T132" fmla="*/ 259080 h 25908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384809" h="259080">
                <a:moveTo>
                  <a:pt x="275966" y="229977"/>
                </a:moveTo>
                <a:lnTo>
                  <a:pt x="256758" y="243647"/>
                </a:lnTo>
                <a:lnTo>
                  <a:pt x="279798" y="258498"/>
                </a:lnTo>
                <a:lnTo>
                  <a:pt x="299006" y="244832"/>
                </a:lnTo>
                <a:lnTo>
                  <a:pt x="275966" y="229977"/>
                </a:lnTo>
                <a:close/>
              </a:path>
              <a:path w="384809" h="259080">
                <a:moveTo>
                  <a:pt x="304499" y="209173"/>
                </a:moveTo>
                <a:lnTo>
                  <a:pt x="285291" y="222846"/>
                </a:lnTo>
                <a:lnTo>
                  <a:pt x="308331" y="237695"/>
                </a:lnTo>
                <a:lnTo>
                  <a:pt x="327539" y="224028"/>
                </a:lnTo>
                <a:lnTo>
                  <a:pt x="304499" y="209173"/>
                </a:lnTo>
                <a:close/>
              </a:path>
              <a:path w="384809" h="259080">
                <a:moveTo>
                  <a:pt x="233172" y="202041"/>
                </a:moveTo>
                <a:lnTo>
                  <a:pt x="213965" y="215714"/>
                </a:lnTo>
                <a:lnTo>
                  <a:pt x="237005" y="230569"/>
                </a:lnTo>
                <a:lnTo>
                  <a:pt x="256212" y="216909"/>
                </a:lnTo>
                <a:lnTo>
                  <a:pt x="233172" y="202041"/>
                </a:lnTo>
                <a:close/>
              </a:path>
              <a:path w="384809" h="259080">
                <a:moveTo>
                  <a:pt x="333020" y="188369"/>
                </a:moveTo>
                <a:lnTo>
                  <a:pt x="313824" y="202041"/>
                </a:lnTo>
                <a:lnTo>
                  <a:pt x="336864" y="216896"/>
                </a:lnTo>
                <a:lnTo>
                  <a:pt x="356072" y="203224"/>
                </a:lnTo>
                <a:lnTo>
                  <a:pt x="333020" y="188369"/>
                </a:lnTo>
                <a:close/>
              </a:path>
              <a:path w="384809" h="259080">
                <a:moveTo>
                  <a:pt x="261705" y="181237"/>
                </a:moveTo>
                <a:lnTo>
                  <a:pt x="242497" y="194910"/>
                </a:lnTo>
                <a:lnTo>
                  <a:pt x="265537" y="209764"/>
                </a:lnTo>
                <a:lnTo>
                  <a:pt x="284745" y="196105"/>
                </a:lnTo>
                <a:lnTo>
                  <a:pt x="261705" y="181237"/>
                </a:lnTo>
                <a:close/>
              </a:path>
              <a:path w="384809" h="259080">
                <a:moveTo>
                  <a:pt x="104792" y="118259"/>
                </a:moveTo>
                <a:lnTo>
                  <a:pt x="85584" y="131931"/>
                </a:lnTo>
                <a:lnTo>
                  <a:pt x="194211" y="202645"/>
                </a:lnTo>
                <a:lnTo>
                  <a:pt x="213419" y="188973"/>
                </a:lnTo>
                <a:lnTo>
                  <a:pt x="104792" y="118259"/>
                </a:lnTo>
                <a:close/>
              </a:path>
              <a:path w="384809" h="259080">
                <a:moveTo>
                  <a:pt x="361553" y="167565"/>
                </a:moveTo>
                <a:lnTo>
                  <a:pt x="342357" y="181237"/>
                </a:lnTo>
                <a:lnTo>
                  <a:pt x="365397" y="196092"/>
                </a:lnTo>
                <a:lnTo>
                  <a:pt x="384604" y="182420"/>
                </a:lnTo>
                <a:lnTo>
                  <a:pt x="361553" y="167565"/>
                </a:lnTo>
                <a:close/>
              </a:path>
              <a:path w="384809" h="259080">
                <a:moveTo>
                  <a:pt x="290226" y="160446"/>
                </a:moveTo>
                <a:lnTo>
                  <a:pt x="271030" y="174118"/>
                </a:lnTo>
                <a:lnTo>
                  <a:pt x="294070" y="188960"/>
                </a:lnTo>
                <a:lnTo>
                  <a:pt x="313278" y="175300"/>
                </a:lnTo>
                <a:lnTo>
                  <a:pt x="290226" y="160446"/>
                </a:lnTo>
                <a:close/>
              </a:path>
              <a:path w="384809" h="259080">
                <a:moveTo>
                  <a:pt x="218912" y="153314"/>
                </a:moveTo>
                <a:lnTo>
                  <a:pt x="199704" y="166986"/>
                </a:lnTo>
                <a:lnTo>
                  <a:pt x="222744" y="181841"/>
                </a:lnTo>
                <a:lnTo>
                  <a:pt x="241952" y="168169"/>
                </a:lnTo>
                <a:lnTo>
                  <a:pt x="218912" y="153314"/>
                </a:lnTo>
                <a:close/>
              </a:path>
              <a:path w="384809" h="259080">
                <a:moveTo>
                  <a:pt x="318759" y="139641"/>
                </a:moveTo>
                <a:lnTo>
                  <a:pt x="299563" y="153314"/>
                </a:lnTo>
                <a:lnTo>
                  <a:pt x="322603" y="168156"/>
                </a:lnTo>
                <a:lnTo>
                  <a:pt x="341811" y="154496"/>
                </a:lnTo>
                <a:lnTo>
                  <a:pt x="318759" y="139641"/>
                </a:lnTo>
                <a:close/>
              </a:path>
              <a:path w="384809" h="259080">
                <a:moveTo>
                  <a:pt x="247433" y="132510"/>
                </a:moveTo>
                <a:lnTo>
                  <a:pt x="228237" y="146182"/>
                </a:lnTo>
                <a:lnTo>
                  <a:pt x="251277" y="161037"/>
                </a:lnTo>
                <a:lnTo>
                  <a:pt x="270485" y="147364"/>
                </a:lnTo>
                <a:lnTo>
                  <a:pt x="247433" y="132510"/>
                </a:lnTo>
                <a:close/>
              </a:path>
              <a:path w="384809" h="259080">
                <a:moveTo>
                  <a:pt x="176118" y="125391"/>
                </a:moveTo>
                <a:lnTo>
                  <a:pt x="156911" y="139063"/>
                </a:lnTo>
                <a:lnTo>
                  <a:pt x="179950" y="153905"/>
                </a:lnTo>
                <a:lnTo>
                  <a:pt x="199158" y="140245"/>
                </a:lnTo>
                <a:lnTo>
                  <a:pt x="176118" y="125391"/>
                </a:lnTo>
                <a:close/>
              </a:path>
              <a:path w="384809" h="259080">
                <a:moveTo>
                  <a:pt x="275966" y="111706"/>
                </a:moveTo>
                <a:lnTo>
                  <a:pt x="256770" y="125378"/>
                </a:lnTo>
                <a:lnTo>
                  <a:pt x="279810" y="140233"/>
                </a:lnTo>
                <a:lnTo>
                  <a:pt x="299017" y="126573"/>
                </a:lnTo>
                <a:lnTo>
                  <a:pt x="275966" y="111706"/>
                </a:lnTo>
                <a:close/>
              </a:path>
              <a:path w="384809" h="259080">
                <a:moveTo>
                  <a:pt x="204639" y="104586"/>
                </a:moveTo>
                <a:lnTo>
                  <a:pt x="185443" y="118259"/>
                </a:lnTo>
                <a:lnTo>
                  <a:pt x="208483" y="133101"/>
                </a:lnTo>
                <a:lnTo>
                  <a:pt x="227691" y="119441"/>
                </a:lnTo>
                <a:lnTo>
                  <a:pt x="204639" y="104586"/>
                </a:lnTo>
                <a:close/>
              </a:path>
              <a:path w="384809" h="259080">
                <a:moveTo>
                  <a:pt x="133325" y="97455"/>
                </a:moveTo>
                <a:lnTo>
                  <a:pt x="114117" y="111127"/>
                </a:lnTo>
                <a:lnTo>
                  <a:pt x="137157" y="125982"/>
                </a:lnTo>
                <a:lnTo>
                  <a:pt x="156365" y="112322"/>
                </a:lnTo>
                <a:lnTo>
                  <a:pt x="133325" y="97455"/>
                </a:lnTo>
                <a:close/>
              </a:path>
              <a:path w="384809" h="259080">
                <a:moveTo>
                  <a:pt x="61998" y="90335"/>
                </a:moveTo>
                <a:lnTo>
                  <a:pt x="42793" y="104008"/>
                </a:lnTo>
                <a:lnTo>
                  <a:pt x="65831" y="118850"/>
                </a:lnTo>
                <a:lnTo>
                  <a:pt x="85038" y="105190"/>
                </a:lnTo>
                <a:lnTo>
                  <a:pt x="61998" y="90335"/>
                </a:lnTo>
                <a:close/>
              </a:path>
              <a:path w="384809" h="259080">
                <a:moveTo>
                  <a:pt x="233172" y="83782"/>
                </a:moveTo>
                <a:lnTo>
                  <a:pt x="213976" y="97455"/>
                </a:lnTo>
                <a:lnTo>
                  <a:pt x="237016" y="112309"/>
                </a:lnTo>
                <a:lnTo>
                  <a:pt x="256224" y="98637"/>
                </a:lnTo>
                <a:lnTo>
                  <a:pt x="233172" y="83782"/>
                </a:lnTo>
                <a:close/>
              </a:path>
              <a:path w="384809" h="259080">
                <a:moveTo>
                  <a:pt x="161846" y="76650"/>
                </a:moveTo>
                <a:lnTo>
                  <a:pt x="142650" y="90323"/>
                </a:lnTo>
                <a:lnTo>
                  <a:pt x="165690" y="105178"/>
                </a:lnTo>
                <a:lnTo>
                  <a:pt x="184898" y="91518"/>
                </a:lnTo>
                <a:lnTo>
                  <a:pt x="161846" y="76650"/>
                </a:lnTo>
                <a:close/>
              </a:path>
              <a:path w="384809" h="259080">
                <a:moveTo>
                  <a:pt x="90520" y="69531"/>
                </a:moveTo>
                <a:lnTo>
                  <a:pt x="71324" y="83204"/>
                </a:lnTo>
                <a:lnTo>
                  <a:pt x="94363" y="98058"/>
                </a:lnTo>
                <a:lnTo>
                  <a:pt x="113571" y="84386"/>
                </a:lnTo>
                <a:lnTo>
                  <a:pt x="90520" y="69531"/>
                </a:lnTo>
                <a:close/>
              </a:path>
              <a:path w="384809" h="259080">
                <a:moveTo>
                  <a:pt x="19200" y="62399"/>
                </a:moveTo>
                <a:lnTo>
                  <a:pt x="0" y="76072"/>
                </a:lnTo>
                <a:lnTo>
                  <a:pt x="23038" y="90927"/>
                </a:lnTo>
                <a:lnTo>
                  <a:pt x="42243" y="77267"/>
                </a:lnTo>
                <a:lnTo>
                  <a:pt x="19200" y="62399"/>
                </a:lnTo>
                <a:close/>
              </a:path>
              <a:path w="384809" h="259080">
                <a:moveTo>
                  <a:pt x="190379" y="55859"/>
                </a:moveTo>
                <a:lnTo>
                  <a:pt x="171183" y="69531"/>
                </a:lnTo>
                <a:lnTo>
                  <a:pt x="194223" y="84373"/>
                </a:lnTo>
                <a:lnTo>
                  <a:pt x="213430" y="70714"/>
                </a:lnTo>
                <a:lnTo>
                  <a:pt x="190379" y="55859"/>
                </a:lnTo>
                <a:close/>
              </a:path>
              <a:path w="384809" h="259080">
                <a:moveTo>
                  <a:pt x="119052" y="48727"/>
                </a:moveTo>
                <a:lnTo>
                  <a:pt x="99856" y="62399"/>
                </a:lnTo>
                <a:lnTo>
                  <a:pt x="122896" y="77254"/>
                </a:lnTo>
                <a:lnTo>
                  <a:pt x="142104" y="63582"/>
                </a:lnTo>
                <a:lnTo>
                  <a:pt x="119052" y="48727"/>
                </a:lnTo>
                <a:close/>
              </a:path>
              <a:path w="384809" h="259080">
                <a:moveTo>
                  <a:pt x="47732" y="41595"/>
                </a:moveTo>
                <a:lnTo>
                  <a:pt x="28531" y="55268"/>
                </a:lnTo>
                <a:lnTo>
                  <a:pt x="51570" y="70122"/>
                </a:lnTo>
                <a:lnTo>
                  <a:pt x="70778" y="56463"/>
                </a:lnTo>
                <a:lnTo>
                  <a:pt x="47732" y="41595"/>
                </a:lnTo>
                <a:close/>
              </a:path>
              <a:path w="384809" h="259080">
                <a:moveTo>
                  <a:pt x="147585" y="27923"/>
                </a:moveTo>
                <a:lnTo>
                  <a:pt x="128389" y="41595"/>
                </a:lnTo>
                <a:lnTo>
                  <a:pt x="151429" y="56450"/>
                </a:lnTo>
                <a:lnTo>
                  <a:pt x="170625" y="42778"/>
                </a:lnTo>
                <a:lnTo>
                  <a:pt x="147585" y="27923"/>
                </a:lnTo>
                <a:close/>
              </a:path>
              <a:path w="384809" h="259080">
                <a:moveTo>
                  <a:pt x="76259" y="20804"/>
                </a:moveTo>
                <a:lnTo>
                  <a:pt x="57063" y="34476"/>
                </a:lnTo>
                <a:lnTo>
                  <a:pt x="80103" y="49318"/>
                </a:lnTo>
                <a:lnTo>
                  <a:pt x="99311" y="35658"/>
                </a:lnTo>
                <a:lnTo>
                  <a:pt x="76259" y="20804"/>
                </a:lnTo>
                <a:close/>
              </a:path>
              <a:path w="384809" h="259080">
                <a:moveTo>
                  <a:pt x="104792" y="0"/>
                </a:moveTo>
                <a:lnTo>
                  <a:pt x="85596" y="13672"/>
                </a:lnTo>
                <a:lnTo>
                  <a:pt x="108636" y="28514"/>
                </a:lnTo>
                <a:lnTo>
                  <a:pt x="127832" y="14854"/>
                </a:lnTo>
                <a:lnTo>
                  <a:pt x="1047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1" name="object 52"/>
          <p:cNvSpPr>
            <a:spLocks/>
          </p:cNvSpPr>
          <p:nvPr/>
        </p:nvSpPr>
        <p:spPr bwMode="auto">
          <a:xfrm>
            <a:off x="6710363" y="2305050"/>
            <a:ext cx="384175" cy="250825"/>
          </a:xfrm>
          <a:custGeom>
            <a:avLst/>
            <a:gdLst>
              <a:gd name="T0" fmla="*/ 108620 w 384809"/>
              <a:gd name="T1" fmla="*/ 14854 h 250825"/>
              <a:gd name="T2" fmla="*/ 108639 w 384809"/>
              <a:gd name="T3" fmla="*/ 20795 h 250825"/>
              <a:gd name="T4" fmla="*/ 128393 w 384809"/>
              <a:gd name="T5" fmla="*/ 33885 h 250825"/>
              <a:gd name="T6" fmla="*/ 170629 w 384809"/>
              <a:gd name="T7" fmla="*/ 29118 h 250825"/>
              <a:gd name="T8" fmla="*/ 171175 w 384809"/>
              <a:gd name="T9" fmla="*/ 55859 h 250825"/>
              <a:gd name="T10" fmla="*/ 213422 w 384809"/>
              <a:gd name="T11" fmla="*/ 57054 h 250825"/>
              <a:gd name="T12" fmla="*/ 213968 w 384809"/>
              <a:gd name="T13" fmla="*/ 83795 h 250825"/>
              <a:gd name="T14" fmla="*/ 256216 w 384809"/>
              <a:gd name="T15" fmla="*/ 84990 h 250825"/>
              <a:gd name="T16" fmla="*/ 256762 w 384809"/>
              <a:gd name="T17" fmla="*/ 111718 h 250825"/>
              <a:gd name="T18" fmla="*/ 299009 w 384809"/>
              <a:gd name="T19" fmla="*/ 112913 h 250825"/>
              <a:gd name="T20" fmla="*/ 299555 w 384809"/>
              <a:gd name="T21" fmla="*/ 139654 h 250825"/>
              <a:gd name="T22" fmla="*/ 341791 w 384809"/>
              <a:gd name="T23" fmla="*/ 140849 h 250825"/>
              <a:gd name="T24" fmla="*/ 342349 w 384809"/>
              <a:gd name="T25" fmla="*/ 167577 h 250825"/>
              <a:gd name="T26" fmla="*/ 384585 w 384809"/>
              <a:gd name="T27" fmla="*/ 168772 h 250825"/>
              <a:gd name="T28" fmla="*/ 80106 w 384809"/>
              <a:gd name="T29" fmla="*/ 41595 h 250825"/>
              <a:gd name="T30" fmla="*/ 57064 w 384809"/>
              <a:gd name="T31" fmla="*/ 20804 h 250825"/>
              <a:gd name="T32" fmla="*/ 99302 w 384809"/>
              <a:gd name="T33" fmla="*/ 27935 h 250825"/>
              <a:gd name="T34" fmla="*/ 122861 w 384809"/>
              <a:gd name="T35" fmla="*/ 69531 h 250825"/>
              <a:gd name="T36" fmla="*/ 122888 w 384809"/>
              <a:gd name="T37" fmla="*/ 63594 h 250825"/>
              <a:gd name="T38" fmla="*/ 142653 w 384809"/>
              <a:gd name="T39" fmla="*/ 82612 h 250825"/>
              <a:gd name="T40" fmla="*/ 165682 w 384809"/>
              <a:gd name="T41" fmla="*/ 91518 h 250825"/>
              <a:gd name="T42" fmla="*/ 256750 w 384809"/>
              <a:gd name="T43" fmla="*/ 235934 h 250825"/>
              <a:gd name="T44" fmla="*/ 279790 w 384809"/>
              <a:gd name="T45" fmla="*/ 244850 h 250825"/>
              <a:gd name="T46" fmla="*/ 285283 w 384809"/>
              <a:gd name="T47" fmla="*/ 215135 h 250825"/>
              <a:gd name="T48" fmla="*/ 308323 w 384809"/>
              <a:gd name="T49" fmla="*/ 224048 h 250825"/>
              <a:gd name="T50" fmla="*/ 213956 w 384809"/>
              <a:gd name="T51" fmla="*/ 202067 h 250825"/>
              <a:gd name="T52" fmla="*/ 237008 w 384809"/>
              <a:gd name="T53" fmla="*/ 222854 h 250825"/>
              <a:gd name="T54" fmla="*/ 256204 w 384809"/>
              <a:gd name="T55" fmla="*/ 203249 h 250825"/>
              <a:gd name="T56" fmla="*/ 313816 w 384809"/>
              <a:gd name="T57" fmla="*/ 188382 h 250825"/>
              <a:gd name="T58" fmla="*/ 356063 w 384809"/>
              <a:gd name="T59" fmla="*/ 189577 h 250825"/>
              <a:gd name="T60" fmla="*/ 242489 w 384809"/>
              <a:gd name="T61" fmla="*/ 181262 h 250825"/>
              <a:gd name="T62" fmla="*/ 284737 w 384809"/>
              <a:gd name="T63" fmla="*/ 182457 h 250825"/>
              <a:gd name="T64" fmla="*/ 85588 w 384809"/>
              <a:gd name="T65" fmla="*/ 118271 h 250825"/>
              <a:gd name="T66" fmla="*/ 213411 w 384809"/>
              <a:gd name="T67" fmla="*/ 175326 h 250825"/>
              <a:gd name="T68" fmla="*/ 271022 w 384809"/>
              <a:gd name="T69" fmla="*/ 160458 h 250825"/>
              <a:gd name="T70" fmla="*/ 313270 w 384809"/>
              <a:gd name="T71" fmla="*/ 161653 h 250825"/>
              <a:gd name="T72" fmla="*/ 199696 w 384809"/>
              <a:gd name="T73" fmla="*/ 153326 h 250825"/>
              <a:gd name="T74" fmla="*/ 241944 w 384809"/>
              <a:gd name="T75" fmla="*/ 154521 h 250825"/>
              <a:gd name="T76" fmla="*/ 228229 w 384809"/>
              <a:gd name="T77" fmla="*/ 132522 h 250825"/>
              <a:gd name="T78" fmla="*/ 270476 w 384809"/>
              <a:gd name="T79" fmla="*/ 133717 h 250825"/>
              <a:gd name="T80" fmla="*/ 179948 w 384809"/>
              <a:gd name="T81" fmla="*/ 140254 h 250825"/>
              <a:gd name="T82" fmla="*/ 179954 w 384809"/>
              <a:gd name="T83" fmla="*/ 146186 h 250825"/>
              <a:gd name="T84" fmla="*/ 185447 w 384809"/>
              <a:gd name="T85" fmla="*/ 110536 h 250825"/>
              <a:gd name="T86" fmla="*/ 227683 w 384809"/>
              <a:gd name="T87" fmla="*/ 105781 h 250825"/>
              <a:gd name="T88" fmla="*/ 114120 w 384809"/>
              <a:gd name="T89" fmla="*/ 97467 h 250825"/>
              <a:gd name="T90" fmla="*/ 156357 w 384809"/>
              <a:gd name="T91" fmla="*/ 98662 h 250825"/>
              <a:gd name="T92" fmla="*/ 51576 w 384809"/>
              <a:gd name="T93" fmla="*/ 62399 h 250825"/>
              <a:gd name="T94" fmla="*/ 28531 w 384809"/>
              <a:gd name="T95" fmla="*/ 41608 h 250825"/>
              <a:gd name="T96" fmla="*/ 70770 w 384809"/>
              <a:gd name="T97" fmla="*/ 42790 h 250825"/>
              <a:gd name="T98" fmla="*/ 94328 w 384809"/>
              <a:gd name="T99" fmla="*/ 84386 h 250825"/>
              <a:gd name="T100" fmla="*/ 94367 w 384809"/>
              <a:gd name="T101" fmla="*/ 90327 h 250825"/>
              <a:gd name="T102" fmla="*/ 3 w 384809"/>
              <a:gd name="T103" fmla="*/ 68361 h 250825"/>
              <a:gd name="T104" fmla="*/ 23032 w 384809"/>
              <a:gd name="T105" fmla="*/ 77267 h 250825"/>
              <a:gd name="T106" fmla="*/ 42792 w 384809"/>
              <a:gd name="T107" fmla="*/ 90348 h 250825"/>
              <a:gd name="T108" fmla="*/ 65834 w 384809"/>
              <a:gd name="T109" fmla="*/ 111131 h 250825"/>
              <a:gd name="T110" fmla="*/ 85030 w 384809"/>
              <a:gd name="T111" fmla="*/ 91530 h 25082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84809"/>
              <a:gd name="T169" fmla="*/ 0 h 250825"/>
              <a:gd name="T170" fmla="*/ 384809 w 384809"/>
              <a:gd name="T171" fmla="*/ 250825 h 25082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84809" h="250825">
                <a:moveTo>
                  <a:pt x="108639" y="20804"/>
                </a:moveTo>
                <a:close/>
              </a:path>
              <a:path w="384809" h="250825">
                <a:moveTo>
                  <a:pt x="85599" y="0"/>
                </a:moveTo>
                <a:lnTo>
                  <a:pt x="85599" y="5949"/>
                </a:lnTo>
                <a:lnTo>
                  <a:pt x="108620" y="20804"/>
                </a:lnTo>
                <a:lnTo>
                  <a:pt x="108620" y="14854"/>
                </a:lnTo>
                <a:lnTo>
                  <a:pt x="85599" y="0"/>
                </a:lnTo>
                <a:close/>
              </a:path>
              <a:path w="384809" h="250825">
                <a:moveTo>
                  <a:pt x="108639" y="20795"/>
                </a:moveTo>
                <a:close/>
              </a:path>
              <a:path w="384809" h="250825">
                <a:moveTo>
                  <a:pt x="127835" y="1194"/>
                </a:moveTo>
                <a:lnTo>
                  <a:pt x="108628" y="14854"/>
                </a:lnTo>
                <a:lnTo>
                  <a:pt x="108639" y="20795"/>
                </a:lnTo>
                <a:lnTo>
                  <a:pt x="127835" y="7131"/>
                </a:lnTo>
                <a:lnTo>
                  <a:pt x="127835" y="1194"/>
                </a:lnTo>
                <a:close/>
              </a:path>
              <a:path w="384809" h="250825">
                <a:moveTo>
                  <a:pt x="151433" y="48727"/>
                </a:moveTo>
                <a:close/>
              </a:path>
              <a:path w="384809" h="250825">
                <a:moveTo>
                  <a:pt x="128381" y="27935"/>
                </a:moveTo>
                <a:lnTo>
                  <a:pt x="128393" y="33885"/>
                </a:lnTo>
                <a:lnTo>
                  <a:pt x="151394" y="48727"/>
                </a:lnTo>
                <a:lnTo>
                  <a:pt x="151413" y="42790"/>
                </a:lnTo>
                <a:lnTo>
                  <a:pt x="128381" y="27935"/>
                </a:lnTo>
                <a:close/>
              </a:path>
              <a:path w="384809" h="250825">
                <a:moveTo>
                  <a:pt x="151433" y="48719"/>
                </a:moveTo>
                <a:close/>
              </a:path>
              <a:path w="384809" h="250825">
                <a:moveTo>
                  <a:pt x="170629" y="29118"/>
                </a:moveTo>
                <a:lnTo>
                  <a:pt x="151421" y="42790"/>
                </a:lnTo>
                <a:lnTo>
                  <a:pt x="151433" y="48719"/>
                </a:lnTo>
                <a:lnTo>
                  <a:pt x="170617" y="35067"/>
                </a:lnTo>
                <a:lnTo>
                  <a:pt x="170629" y="29118"/>
                </a:lnTo>
                <a:close/>
              </a:path>
              <a:path w="384809" h="250825">
                <a:moveTo>
                  <a:pt x="171175" y="55859"/>
                </a:moveTo>
                <a:lnTo>
                  <a:pt x="171186" y="61808"/>
                </a:lnTo>
                <a:lnTo>
                  <a:pt x="194215" y="76655"/>
                </a:lnTo>
                <a:lnTo>
                  <a:pt x="194207" y="70714"/>
                </a:lnTo>
                <a:lnTo>
                  <a:pt x="171175" y="55859"/>
                </a:lnTo>
                <a:close/>
              </a:path>
              <a:path w="384809" h="250825">
                <a:moveTo>
                  <a:pt x="213422" y="57054"/>
                </a:moveTo>
                <a:lnTo>
                  <a:pt x="194215" y="70714"/>
                </a:lnTo>
                <a:lnTo>
                  <a:pt x="194226" y="76655"/>
                </a:lnTo>
                <a:lnTo>
                  <a:pt x="213411" y="62991"/>
                </a:lnTo>
                <a:lnTo>
                  <a:pt x="213422" y="57054"/>
                </a:lnTo>
                <a:close/>
              </a:path>
              <a:path w="384809" h="250825">
                <a:moveTo>
                  <a:pt x="213968" y="83795"/>
                </a:moveTo>
                <a:lnTo>
                  <a:pt x="213968" y="89744"/>
                </a:lnTo>
                <a:lnTo>
                  <a:pt x="237008" y="104599"/>
                </a:lnTo>
                <a:lnTo>
                  <a:pt x="236989" y="98649"/>
                </a:lnTo>
                <a:lnTo>
                  <a:pt x="213968" y="83795"/>
                </a:lnTo>
                <a:close/>
              </a:path>
              <a:path w="384809" h="250825">
                <a:moveTo>
                  <a:pt x="256216" y="84990"/>
                </a:moveTo>
                <a:lnTo>
                  <a:pt x="237008" y="98649"/>
                </a:lnTo>
                <a:lnTo>
                  <a:pt x="237008" y="104586"/>
                </a:lnTo>
                <a:lnTo>
                  <a:pt x="256204" y="90927"/>
                </a:lnTo>
                <a:lnTo>
                  <a:pt x="256216" y="84990"/>
                </a:lnTo>
                <a:close/>
              </a:path>
              <a:path w="384809" h="250825">
                <a:moveTo>
                  <a:pt x="256762" y="111718"/>
                </a:moveTo>
                <a:lnTo>
                  <a:pt x="256762" y="117668"/>
                </a:lnTo>
                <a:lnTo>
                  <a:pt x="279802" y="132522"/>
                </a:lnTo>
                <a:lnTo>
                  <a:pt x="279802" y="126585"/>
                </a:lnTo>
                <a:lnTo>
                  <a:pt x="256762" y="111718"/>
                </a:lnTo>
                <a:close/>
              </a:path>
              <a:path w="384809" h="250825">
                <a:moveTo>
                  <a:pt x="299009" y="112913"/>
                </a:moveTo>
                <a:lnTo>
                  <a:pt x="279802" y="126585"/>
                </a:lnTo>
                <a:lnTo>
                  <a:pt x="279802" y="132522"/>
                </a:lnTo>
                <a:lnTo>
                  <a:pt x="298998" y="118862"/>
                </a:lnTo>
                <a:lnTo>
                  <a:pt x="299009" y="112913"/>
                </a:lnTo>
                <a:close/>
              </a:path>
              <a:path w="384809" h="250825">
                <a:moveTo>
                  <a:pt x="299555" y="139654"/>
                </a:moveTo>
                <a:lnTo>
                  <a:pt x="299555" y="145604"/>
                </a:lnTo>
                <a:lnTo>
                  <a:pt x="322595" y="160471"/>
                </a:lnTo>
                <a:lnTo>
                  <a:pt x="322576" y="154509"/>
                </a:lnTo>
                <a:lnTo>
                  <a:pt x="299555" y="139654"/>
                </a:lnTo>
                <a:close/>
              </a:path>
              <a:path w="384809" h="250825">
                <a:moveTo>
                  <a:pt x="341791" y="140849"/>
                </a:moveTo>
                <a:lnTo>
                  <a:pt x="322595" y="154509"/>
                </a:lnTo>
                <a:lnTo>
                  <a:pt x="322595" y="160458"/>
                </a:lnTo>
                <a:lnTo>
                  <a:pt x="341791" y="146786"/>
                </a:lnTo>
                <a:lnTo>
                  <a:pt x="341791" y="140849"/>
                </a:lnTo>
                <a:close/>
              </a:path>
              <a:path w="384809" h="250825">
                <a:moveTo>
                  <a:pt x="342349" y="167577"/>
                </a:moveTo>
                <a:lnTo>
                  <a:pt x="342349" y="173527"/>
                </a:lnTo>
                <a:lnTo>
                  <a:pt x="365389" y="188382"/>
                </a:lnTo>
                <a:lnTo>
                  <a:pt x="365389" y="182445"/>
                </a:lnTo>
                <a:lnTo>
                  <a:pt x="342349" y="167577"/>
                </a:lnTo>
                <a:close/>
              </a:path>
              <a:path w="384809" h="250825">
                <a:moveTo>
                  <a:pt x="384585" y="168772"/>
                </a:moveTo>
                <a:lnTo>
                  <a:pt x="365389" y="182445"/>
                </a:lnTo>
                <a:lnTo>
                  <a:pt x="365389" y="188382"/>
                </a:lnTo>
                <a:lnTo>
                  <a:pt x="384585" y="174722"/>
                </a:lnTo>
                <a:lnTo>
                  <a:pt x="384585" y="168772"/>
                </a:lnTo>
                <a:close/>
              </a:path>
              <a:path w="384809" h="250825">
                <a:moveTo>
                  <a:pt x="80106" y="41595"/>
                </a:moveTo>
                <a:close/>
              </a:path>
              <a:path w="384809" h="250825">
                <a:moveTo>
                  <a:pt x="57064" y="20804"/>
                </a:moveTo>
                <a:lnTo>
                  <a:pt x="57066" y="26753"/>
                </a:lnTo>
                <a:lnTo>
                  <a:pt x="80087" y="41595"/>
                </a:lnTo>
                <a:lnTo>
                  <a:pt x="80087" y="35658"/>
                </a:lnTo>
                <a:lnTo>
                  <a:pt x="57064" y="20804"/>
                </a:lnTo>
                <a:close/>
              </a:path>
              <a:path w="384809" h="250825">
                <a:moveTo>
                  <a:pt x="80106" y="41587"/>
                </a:moveTo>
                <a:close/>
              </a:path>
              <a:path w="384809" h="250825">
                <a:moveTo>
                  <a:pt x="99302" y="21999"/>
                </a:moveTo>
                <a:lnTo>
                  <a:pt x="80095" y="35658"/>
                </a:lnTo>
                <a:lnTo>
                  <a:pt x="80106" y="41587"/>
                </a:lnTo>
                <a:lnTo>
                  <a:pt x="99302" y="27935"/>
                </a:lnTo>
                <a:lnTo>
                  <a:pt x="99302" y="21999"/>
                </a:lnTo>
                <a:close/>
              </a:path>
              <a:path w="384809" h="250825">
                <a:moveTo>
                  <a:pt x="122900" y="69531"/>
                </a:moveTo>
                <a:close/>
              </a:path>
              <a:path w="384809" h="250825">
                <a:moveTo>
                  <a:pt x="99860" y="48740"/>
                </a:moveTo>
                <a:lnTo>
                  <a:pt x="99860" y="54689"/>
                </a:lnTo>
                <a:lnTo>
                  <a:pt x="122861" y="69531"/>
                </a:lnTo>
                <a:lnTo>
                  <a:pt x="122880" y="63594"/>
                </a:lnTo>
                <a:lnTo>
                  <a:pt x="99860" y="48740"/>
                </a:lnTo>
                <a:close/>
              </a:path>
              <a:path w="384809" h="250825">
                <a:moveTo>
                  <a:pt x="122900" y="69523"/>
                </a:moveTo>
                <a:close/>
              </a:path>
              <a:path w="384809" h="250825">
                <a:moveTo>
                  <a:pt x="142096" y="49922"/>
                </a:moveTo>
                <a:lnTo>
                  <a:pt x="122888" y="63594"/>
                </a:lnTo>
                <a:lnTo>
                  <a:pt x="122900" y="69523"/>
                </a:lnTo>
                <a:lnTo>
                  <a:pt x="142096" y="55871"/>
                </a:lnTo>
                <a:lnTo>
                  <a:pt x="142096" y="49922"/>
                </a:lnTo>
                <a:close/>
              </a:path>
              <a:path w="384809" h="250825">
                <a:moveTo>
                  <a:pt x="142642" y="76663"/>
                </a:moveTo>
                <a:lnTo>
                  <a:pt x="142653" y="82612"/>
                </a:lnTo>
                <a:lnTo>
                  <a:pt x="165682" y="97460"/>
                </a:lnTo>
                <a:lnTo>
                  <a:pt x="165674" y="91518"/>
                </a:lnTo>
                <a:lnTo>
                  <a:pt x="142642" y="76663"/>
                </a:lnTo>
                <a:close/>
              </a:path>
              <a:path w="384809" h="250825">
                <a:moveTo>
                  <a:pt x="184889" y="77858"/>
                </a:moveTo>
                <a:lnTo>
                  <a:pt x="165682" y="91518"/>
                </a:lnTo>
                <a:lnTo>
                  <a:pt x="165693" y="97459"/>
                </a:lnTo>
                <a:lnTo>
                  <a:pt x="184889" y="83795"/>
                </a:lnTo>
                <a:lnTo>
                  <a:pt x="184889" y="77858"/>
                </a:lnTo>
                <a:close/>
              </a:path>
              <a:path w="384809" h="250825">
                <a:moveTo>
                  <a:pt x="256750" y="229986"/>
                </a:moveTo>
                <a:lnTo>
                  <a:pt x="256750" y="235934"/>
                </a:lnTo>
                <a:lnTo>
                  <a:pt x="279790" y="250794"/>
                </a:lnTo>
                <a:lnTo>
                  <a:pt x="279786" y="244850"/>
                </a:lnTo>
                <a:lnTo>
                  <a:pt x="256750" y="229986"/>
                </a:lnTo>
                <a:close/>
              </a:path>
              <a:path w="384809" h="250825">
                <a:moveTo>
                  <a:pt x="298998" y="231186"/>
                </a:moveTo>
                <a:lnTo>
                  <a:pt x="279790" y="244850"/>
                </a:lnTo>
                <a:lnTo>
                  <a:pt x="279790" y="250794"/>
                </a:lnTo>
                <a:lnTo>
                  <a:pt x="298998" y="237127"/>
                </a:lnTo>
                <a:lnTo>
                  <a:pt x="298998" y="231186"/>
                </a:lnTo>
                <a:close/>
              </a:path>
              <a:path w="384809" h="250825">
                <a:moveTo>
                  <a:pt x="285283" y="209186"/>
                </a:moveTo>
                <a:lnTo>
                  <a:pt x="285283" y="215135"/>
                </a:lnTo>
                <a:lnTo>
                  <a:pt x="308323" y="229991"/>
                </a:lnTo>
                <a:lnTo>
                  <a:pt x="308319" y="224048"/>
                </a:lnTo>
                <a:lnTo>
                  <a:pt x="285283" y="209186"/>
                </a:lnTo>
                <a:close/>
              </a:path>
              <a:path w="384809" h="250825">
                <a:moveTo>
                  <a:pt x="327531" y="210381"/>
                </a:moveTo>
                <a:lnTo>
                  <a:pt x="308323" y="224048"/>
                </a:lnTo>
                <a:lnTo>
                  <a:pt x="308323" y="229991"/>
                </a:lnTo>
                <a:lnTo>
                  <a:pt x="327531" y="216330"/>
                </a:lnTo>
                <a:lnTo>
                  <a:pt x="327531" y="210381"/>
                </a:lnTo>
                <a:close/>
              </a:path>
              <a:path w="384809" h="250825">
                <a:moveTo>
                  <a:pt x="237008" y="222862"/>
                </a:moveTo>
                <a:close/>
              </a:path>
              <a:path w="384809" h="250825">
                <a:moveTo>
                  <a:pt x="213956" y="202067"/>
                </a:moveTo>
                <a:lnTo>
                  <a:pt x="213956" y="208016"/>
                </a:lnTo>
                <a:lnTo>
                  <a:pt x="236989" y="222862"/>
                </a:lnTo>
                <a:lnTo>
                  <a:pt x="236989" y="216921"/>
                </a:lnTo>
                <a:lnTo>
                  <a:pt x="213956" y="202067"/>
                </a:lnTo>
                <a:close/>
              </a:path>
              <a:path w="384809" h="250825">
                <a:moveTo>
                  <a:pt x="237008" y="222854"/>
                </a:moveTo>
                <a:close/>
              </a:path>
              <a:path w="384809" h="250825">
                <a:moveTo>
                  <a:pt x="256204" y="203249"/>
                </a:moveTo>
                <a:lnTo>
                  <a:pt x="236996" y="216921"/>
                </a:lnTo>
                <a:lnTo>
                  <a:pt x="237008" y="222854"/>
                </a:lnTo>
                <a:lnTo>
                  <a:pt x="256204" y="209198"/>
                </a:lnTo>
                <a:lnTo>
                  <a:pt x="256204" y="203249"/>
                </a:lnTo>
                <a:close/>
              </a:path>
              <a:path w="384809" h="250825">
                <a:moveTo>
                  <a:pt x="313816" y="188382"/>
                </a:moveTo>
                <a:lnTo>
                  <a:pt x="313816" y="194331"/>
                </a:lnTo>
                <a:lnTo>
                  <a:pt x="336856" y="209186"/>
                </a:lnTo>
                <a:lnTo>
                  <a:pt x="336856" y="203249"/>
                </a:lnTo>
                <a:lnTo>
                  <a:pt x="313816" y="188382"/>
                </a:lnTo>
                <a:close/>
              </a:path>
              <a:path w="384809" h="250825">
                <a:moveTo>
                  <a:pt x="356063" y="189577"/>
                </a:moveTo>
                <a:lnTo>
                  <a:pt x="336856" y="203249"/>
                </a:lnTo>
                <a:lnTo>
                  <a:pt x="336856" y="209186"/>
                </a:lnTo>
                <a:lnTo>
                  <a:pt x="356063" y="195526"/>
                </a:lnTo>
                <a:lnTo>
                  <a:pt x="356063" y="189577"/>
                </a:lnTo>
                <a:close/>
              </a:path>
              <a:path w="384809" h="250825">
                <a:moveTo>
                  <a:pt x="242489" y="181262"/>
                </a:moveTo>
                <a:lnTo>
                  <a:pt x="242489" y="187212"/>
                </a:lnTo>
                <a:lnTo>
                  <a:pt x="265529" y="202067"/>
                </a:lnTo>
                <a:lnTo>
                  <a:pt x="265510" y="196117"/>
                </a:lnTo>
                <a:lnTo>
                  <a:pt x="242489" y="181262"/>
                </a:lnTo>
                <a:close/>
              </a:path>
              <a:path w="384809" h="250825">
                <a:moveTo>
                  <a:pt x="284737" y="182457"/>
                </a:moveTo>
                <a:lnTo>
                  <a:pt x="265529" y="196117"/>
                </a:lnTo>
                <a:lnTo>
                  <a:pt x="265529" y="202054"/>
                </a:lnTo>
                <a:lnTo>
                  <a:pt x="284737" y="188394"/>
                </a:lnTo>
                <a:lnTo>
                  <a:pt x="284737" y="182457"/>
                </a:lnTo>
                <a:close/>
              </a:path>
              <a:path w="384809" h="250825">
                <a:moveTo>
                  <a:pt x="85588" y="118271"/>
                </a:moveTo>
                <a:lnTo>
                  <a:pt x="85588" y="124221"/>
                </a:lnTo>
                <a:lnTo>
                  <a:pt x="194203" y="194927"/>
                </a:lnTo>
                <a:lnTo>
                  <a:pt x="194195" y="188985"/>
                </a:lnTo>
                <a:lnTo>
                  <a:pt x="85588" y="118271"/>
                </a:lnTo>
                <a:close/>
              </a:path>
              <a:path w="384809" h="250825">
                <a:moveTo>
                  <a:pt x="213411" y="175326"/>
                </a:moveTo>
                <a:lnTo>
                  <a:pt x="194203" y="188985"/>
                </a:lnTo>
                <a:lnTo>
                  <a:pt x="194215" y="194927"/>
                </a:lnTo>
                <a:lnTo>
                  <a:pt x="213393" y="181275"/>
                </a:lnTo>
                <a:lnTo>
                  <a:pt x="213411" y="175326"/>
                </a:lnTo>
                <a:close/>
              </a:path>
              <a:path w="384809" h="250825">
                <a:moveTo>
                  <a:pt x="271022" y="160458"/>
                </a:moveTo>
                <a:lnTo>
                  <a:pt x="271022" y="166408"/>
                </a:lnTo>
                <a:lnTo>
                  <a:pt x="294062" y="181275"/>
                </a:lnTo>
                <a:lnTo>
                  <a:pt x="294043" y="175313"/>
                </a:lnTo>
                <a:lnTo>
                  <a:pt x="271022" y="160458"/>
                </a:lnTo>
                <a:close/>
              </a:path>
              <a:path w="384809" h="250825">
                <a:moveTo>
                  <a:pt x="313270" y="161653"/>
                </a:moveTo>
                <a:lnTo>
                  <a:pt x="294062" y="175313"/>
                </a:lnTo>
                <a:lnTo>
                  <a:pt x="294062" y="181262"/>
                </a:lnTo>
                <a:lnTo>
                  <a:pt x="313270" y="167590"/>
                </a:lnTo>
                <a:lnTo>
                  <a:pt x="313270" y="161653"/>
                </a:lnTo>
                <a:close/>
              </a:path>
              <a:path w="384809" h="250825">
                <a:moveTo>
                  <a:pt x="199696" y="153326"/>
                </a:moveTo>
                <a:lnTo>
                  <a:pt x="199696" y="159276"/>
                </a:lnTo>
                <a:lnTo>
                  <a:pt x="222736" y="174123"/>
                </a:lnTo>
                <a:lnTo>
                  <a:pt x="222728" y="168181"/>
                </a:lnTo>
                <a:lnTo>
                  <a:pt x="199696" y="153326"/>
                </a:lnTo>
                <a:close/>
              </a:path>
              <a:path w="384809" h="250825">
                <a:moveTo>
                  <a:pt x="241944" y="154521"/>
                </a:moveTo>
                <a:lnTo>
                  <a:pt x="222736" y="168181"/>
                </a:lnTo>
                <a:lnTo>
                  <a:pt x="222747" y="174122"/>
                </a:lnTo>
                <a:lnTo>
                  <a:pt x="241944" y="160458"/>
                </a:lnTo>
                <a:lnTo>
                  <a:pt x="241944" y="154521"/>
                </a:lnTo>
                <a:close/>
              </a:path>
              <a:path w="384809" h="250825">
                <a:moveTo>
                  <a:pt x="228229" y="132522"/>
                </a:moveTo>
                <a:lnTo>
                  <a:pt x="228229" y="138472"/>
                </a:lnTo>
                <a:lnTo>
                  <a:pt x="251269" y="153326"/>
                </a:lnTo>
                <a:lnTo>
                  <a:pt x="251249" y="147377"/>
                </a:lnTo>
                <a:lnTo>
                  <a:pt x="228229" y="132522"/>
                </a:lnTo>
                <a:close/>
              </a:path>
              <a:path w="384809" h="250825">
                <a:moveTo>
                  <a:pt x="270476" y="133717"/>
                </a:moveTo>
                <a:lnTo>
                  <a:pt x="251269" y="147377"/>
                </a:lnTo>
                <a:lnTo>
                  <a:pt x="251269" y="153326"/>
                </a:lnTo>
                <a:lnTo>
                  <a:pt x="270476" y="139654"/>
                </a:lnTo>
                <a:lnTo>
                  <a:pt x="270476" y="133717"/>
                </a:lnTo>
                <a:close/>
              </a:path>
              <a:path w="384809" h="250825">
                <a:moveTo>
                  <a:pt x="179954" y="146195"/>
                </a:moveTo>
                <a:close/>
              </a:path>
              <a:path w="384809" h="250825">
                <a:moveTo>
                  <a:pt x="156902" y="125391"/>
                </a:moveTo>
                <a:lnTo>
                  <a:pt x="156914" y="131340"/>
                </a:lnTo>
                <a:lnTo>
                  <a:pt x="179934" y="146195"/>
                </a:lnTo>
                <a:lnTo>
                  <a:pt x="179948" y="140254"/>
                </a:lnTo>
                <a:lnTo>
                  <a:pt x="156902" y="125391"/>
                </a:lnTo>
                <a:close/>
              </a:path>
              <a:path w="384809" h="250825">
                <a:moveTo>
                  <a:pt x="179954" y="146186"/>
                </a:moveTo>
                <a:close/>
              </a:path>
              <a:path w="384809" h="250825">
                <a:moveTo>
                  <a:pt x="199150" y="126585"/>
                </a:moveTo>
                <a:lnTo>
                  <a:pt x="179948" y="140254"/>
                </a:lnTo>
                <a:lnTo>
                  <a:pt x="179954" y="146186"/>
                </a:lnTo>
                <a:lnTo>
                  <a:pt x="199150" y="132535"/>
                </a:lnTo>
                <a:lnTo>
                  <a:pt x="199150" y="126585"/>
                </a:lnTo>
                <a:close/>
              </a:path>
              <a:path w="384809" h="250825">
                <a:moveTo>
                  <a:pt x="208487" y="125391"/>
                </a:moveTo>
                <a:close/>
              </a:path>
              <a:path w="384809" h="250825">
                <a:moveTo>
                  <a:pt x="185435" y="104599"/>
                </a:moveTo>
                <a:lnTo>
                  <a:pt x="185447" y="110536"/>
                </a:lnTo>
                <a:lnTo>
                  <a:pt x="208467" y="125391"/>
                </a:lnTo>
                <a:lnTo>
                  <a:pt x="208467" y="119454"/>
                </a:lnTo>
                <a:lnTo>
                  <a:pt x="185435" y="104599"/>
                </a:lnTo>
                <a:close/>
              </a:path>
              <a:path w="384809" h="250825">
                <a:moveTo>
                  <a:pt x="208487" y="125382"/>
                </a:moveTo>
                <a:close/>
              </a:path>
              <a:path w="384809" h="250825">
                <a:moveTo>
                  <a:pt x="227683" y="105781"/>
                </a:moveTo>
                <a:lnTo>
                  <a:pt x="208475" y="119454"/>
                </a:lnTo>
                <a:lnTo>
                  <a:pt x="208487" y="125382"/>
                </a:lnTo>
                <a:lnTo>
                  <a:pt x="227683" y="111731"/>
                </a:lnTo>
                <a:lnTo>
                  <a:pt x="227683" y="105781"/>
                </a:lnTo>
                <a:close/>
              </a:path>
              <a:path w="384809" h="250825">
                <a:moveTo>
                  <a:pt x="114120" y="97467"/>
                </a:moveTo>
                <a:lnTo>
                  <a:pt x="114120" y="103417"/>
                </a:lnTo>
                <a:lnTo>
                  <a:pt x="137149" y="118264"/>
                </a:lnTo>
                <a:lnTo>
                  <a:pt x="137141" y="112322"/>
                </a:lnTo>
                <a:lnTo>
                  <a:pt x="114120" y="97467"/>
                </a:lnTo>
                <a:close/>
              </a:path>
              <a:path w="384809" h="250825">
                <a:moveTo>
                  <a:pt x="156357" y="98662"/>
                </a:moveTo>
                <a:lnTo>
                  <a:pt x="137149" y="112322"/>
                </a:lnTo>
                <a:lnTo>
                  <a:pt x="137160" y="118263"/>
                </a:lnTo>
                <a:lnTo>
                  <a:pt x="156357" y="104599"/>
                </a:lnTo>
                <a:lnTo>
                  <a:pt x="156357" y="98662"/>
                </a:lnTo>
                <a:close/>
              </a:path>
              <a:path w="384809" h="250825">
                <a:moveTo>
                  <a:pt x="51576" y="62399"/>
                </a:moveTo>
                <a:close/>
              </a:path>
              <a:path w="384809" h="250825">
                <a:moveTo>
                  <a:pt x="28531" y="41608"/>
                </a:moveTo>
                <a:lnTo>
                  <a:pt x="28535" y="47557"/>
                </a:lnTo>
                <a:lnTo>
                  <a:pt x="51556" y="62399"/>
                </a:lnTo>
                <a:lnTo>
                  <a:pt x="51555" y="56463"/>
                </a:lnTo>
                <a:lnTo>
                  <a:pt x="28531" y="41608"/>
                </a:lnTo>
                <a:close/>
              </a:path>
              <a:path w="384809" h="250825">
                <a:moveTo>
                  <a:pt x="70770" y="42790"/>
                </a:moveTo>
                <a:lnTo>
                  <a:pt x="51564" y="56463"/>
                </a:lnTo>
                <a:lnTo>
                  <a:pt x="51576" y="62391"/>
                </a:lnTo>
                <a:lnTo>
                  <a:pt x="70770" y="48740"/>
                </a:lnTo>
                <a:lnTo>
                  <a:pt x="70770" y="42790"/>
                </a:lnTo>
                <a:close/>
              </a:path>
              <a:path w="384809" h="250825">
                <a:moveTo>
                  <a:pt x="94367" y="90335"/>
                </a:moveTo>
                <a:close/>
              </a:path>
              <a:path w="384809" h="250825">
                <a:moveTo>
                  <a:pt x="71327" y="69544"/>
                </a:moveTo>
                <a:lnTo>
                  <a:pt x="71327" y="75493"/>
                </a:lnTo>
                <a:lnTo>
                  <a:pt x="94347" y="90335"/>
                </a:lnTo>
                <a:lnTo>
                  <a:pt x="94328" y="84386"/>
                </a:lnTo>
                <a:lnTo>
                  <a:pt x="71327" y="69544"/>
                </a:lnTo>
                <a:close/>
              </a:path>
              <a:path w="384809" h="250825">
                <a:moveTo>
                  <a:pt x="94367" y="90327"/>
                </a:moveTo>
                <a:close/>
              </a:path>
              <a:path w="384809" h="250825">
                <a:moveTo>
                  <a:pt x="113563" y="70726"/>
                </a:moveTo>
                <a:lnTo>
                  <a:pt x="94355" y="84386"/>
                </a:lnTo>
                <a:lnTo>
                  <a:pt x="94367" y="90327"/>
                </a:lnTo>
                <a:lnTo>
                  <a:pt x="113563" y="76663"/>
                </a:lnTo>
                <a:lnTo>
                  <a:pt x="113563" y="70726"/>
                </a:lnTo>
                <a:close/>
              </a:path>
              <a:path w="384809" h="250825">
                <a:moveTo>
                  <a:pt x="23044" y="83204"/>
                </a:moveTo>
                <a:close/>
              </a:path>
              <a:path w="384809" h="250825">
                <a:moveTo>
                  <a:pt x="0" y="62412"/>
                </a:moveTo>
                <a:lnTo>
                  <a:pt x="3" y="68361"/>
                </a:lnTo>
                <a:lnTo>
                  <a:pt x="23025" y="83204"/>
                </a:lnTo>
                <a:lnTo>
                  <a:pt x="23023" y="77267"/>
                </a:lnTo>
                <a:lnTo>
                  <a:pt x="0" y="62412"/>
                </a:lnTo>
                <a:close/>
              </a:path>
              <a:path w="384809" h="250825">
                <a:moveTo>
                  <a:pt x="42236" y="63594"/>
                </a:moveTo>
                <a:lnTo>
                  <a:pt x="23032" y="77267"/>
                </a:lnTo>
                <a:lnTo>
                  <a:pt x="23044" y="83195"/>
                </a:lnTo>
                <a:lnTo>
                  <a:pt x="42234" y="69544"/>
                </a:lnTo>
                <a:lnTo>
                  <a:pt x="42236" y="63594"/>
                </a:lnTo>
                <a:close/>
              </a:path>
              <a:path w="384809" h="250825">
                <a:moveTo>
                  <a:pt x="65834" y="111140"/>
                </a:moveTo>
                <a:close/>
              </a:path>
              <a:path w="384809" h="250825">
                <a:moveTo>
                  <a:pt x="42792" y="90348"/>
                </a:moveTo>
                <a:lnTo>
                  <a:pt x="42794" y="96297"/>
                </a:lnTo>
                <a:lnTo>
                  <a:pt x="65815" y="111140"/>
                </a:lnTo>
                <a:lnTo>
                  <a:pt x="65795" y="105190"/>
                </a:lnTo>
                <a:lnTo>
                  <a:pt x="42792" y="90348"/>
                </a:lnTo>
                <a:close/>
              </a:path>
              <a:path w="384809" h="250825">
                <a:moveTo>
                  <a:pt x="65834" y="111131"/>
                </a:moveTo>
                <a:close/>
              </a:path>
              <a:path w="384809" h="250825">
                <a:moveTo>
                  <a:pt x="85030" y="91530"/>
                </a:moveTo>
                <a:lnTo>
                  <a:pt x="65823" y="105190"/>
                </a:lnTo>
                <a:lnTo>
                  <a:pt x="65834" y="111131"/>
                </a:lnTo>
                <a:lnTo>
                  <a:pt x="85030" y="97467"/>
                </a:lnTo>
                <a:lnTo>
                  <a:pt x="85030" y="91530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2" name="object 53"/>
          <p:cNvSpPr>
            <a:spLocks/>
          </p:cNvSpPr>
          <p:nvPr/>
        </p:nvSpPr>
        <p:spPr bwMode="auto">
          <a:xfrm>
            <a:off x="7431088" y="2162175"/>
            <a:ext cx="36512" cy="96838"/>
          </a:xfrm>
          <a:custGeom>
            <a:avLst/>
            <a:gdLst>
              <a:gd name="T0" fmla="*/ 36464 w 36829"/>
              <a:gd name="T1" fmla="*/ 0 h 97155"/>
              <a:gd name="T2" fmla="*/ 19858 w 36829"/>
              <a:gd name="T3" fmla="*/ 11332 h 97155"/>
              <a:gd name="T4" fmla="*/ 19858 w 36829"/>
              <a:gd name="T5" fmla="*/ 85518 h 97155"/>
              <a:gd name="T6" fmla="*/ 36464 w 36829"/>
              <a:gd name="T7" fmla="*/ 74185 h 97155"/>
              <a:gd name="T8" fmla="*/ 36464 w 36829"/>
              <a:gd name="T9" fmla="*/ 0 h 97155"/>
              <a:gd name="T10" fmla="*/ 9209 w 36829"/>
              <a:gd name="T11" fmla="*/ 17143 h 97155"/>
              <a:gd name="T12" fmla="*/ 0 w 36829"/>
              <a:gd name="T13" fmla="*/ 22955 h 97155"/>
              <a:gd name="T14" fmla="*/ 0 w 36829"/>
              <a:gd name="T15" fmla="*/ 97140 h 97155"/>
              <a:gd name="T16" fmla="*/ 9209 w 36829"/>
              <a:gd name="T17" fmla="*/ 91329 h 97155"/>
              <a:gd name="T18" fmla="*/ 9209 w 36829"/>
              <a:gd name="T19" fmla="*/ 17143 h 97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829"/>
              <a:gd name="T31" fmla="*/ 0 h 97155"/>
              <a:gd name="T32" fmla="*/ 36829 w 36829"/>
              <a:gd name="T33" fmla="*/ 97155 h 9715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829" h="97155">
                <a:moveTo>
                  <a:pt x="36464" y="0"/>
                </a:moveTo>
                <a:lnTo>
                  <a:pt x="19858" y="11332"/>
                </a:lnTo>
                <a:lnTo>
                  <a:pt x="19858" y="85518"/>
                </a:lnTo>
                <a:lnTo>
                  <a:pt x="36464" y="74185"/>
                </a:lnTo>
                <a:lnTo>
                  <a:pt x="36464" y="0"/>
                </a:lnTo>
                <a:close/>
              </a:path>
              <a:path w="36829" h="97155">
                <a:moveTo>
                  <a:pt x="9209" y="17143"/>
                </a:moveTo>
                <a:lnTo>
                  <a:pt x="0" y="22955"/>
                </a:lnTo>
                <a:lnTo>
                  <a:pt x="0" y="97140"/>
                </a:lnTo>
                <a:lnTo>
                  <a:pt x="9209" y="91329"/>
                </a:lnTo>
                <a:lnTo>
                  <a:pt x="9209" y="17143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3" name="object 54"/>
          <p:cNvSpPr>
            <a:spLocks/>
          </p:cNvSpPr>
          <p:nvPr/>
        </p:nvSpPr>
        <p:spPr bwMode="auto">
          <a:xfrm>
            <a:off x="7450138" y="2162175"/>
            <a:ext cx="17462" cy="85725"/>
          </a:xfrm>
          <a:custGeom>
            <a:avLst/>
            <a:gdLst>
              <a:gd name="T0" fmla="*/ 0 w 17145"/>
              <a:gd name="T1" fmla="*/ 11332 h 85725"/>
              <a:gd name="T2" fmla="*/ 16606 w 17145"/>
              <a:gd name="T3" fmla="*/ 0 h 85725"/>
              <a:gd name="T4" fmla="*/ 16606 w 17145"/>
              <a:gd name="T5" fmla="*/ 74185 h 85725"/>
              <a:gd name="T6" fmla="*/ 0 w 17145"/>
              <a:gd name="T7" fmla="*/ 85518 h 85725"/>
              <a:gd name="T8" fmla="*/ 0 w 17145"/>
              <a:gd name="T9" fmla="*/ 11332 h 8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145"/>
              <a:gd name="T16" fmla="*/ 0 h 85725"/>
              <a:gd name="T17" fmla="*/ 17145 w 17145"/>
              <a:gd name="T18" fmla="*/ 85725 h 857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145" h="85725">
                <a:moveTo>
                  <a:pt x="0" y="11332"/>
                </a:moveTo>
                <a:lnTo>
                  <a:pt x="16606" y="0"/>
                </a:lnTo>
                <a:lnTo>
                  <a:pt x="16606" y="74185"/>
                </a:lnTo>
                <a:lnTo>
                  <a:pt x="0" y="85518"/>
                </a:lnTo>
                <a:lnTo>
                  <a:pt x="0" y="11332"/>
                </a:lnTo>
                <a:close/>
              </a:path>
            </a:pathLst>
          </a:custGeom>
          <a:noFill/>
          <a:ln w="4193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4" name="object 55"/>
          <p:cNvSpPr>
            <a:spLocks/>
          </p:cNvSpPr>
          <p:nvPr/>
        </p:nvSpPr>
        <p:spPr bwMode="auto">
          <a:xfrm>
            <a:off x="7431088" y="2178050"/>
            <a:ext cx="9525" cy="80963"/>
          </a:xfrm>
          <a:custGeom>
            <a:avLst/>
            <a:gdLst>
              <a:gd name="T0" fmla="*/ 0 w 9525"/>
              <a:gd name="T1" fmla="*/ 5811 h 80010"/>
              <a:gd name="T2" fmla="*/ 9209 w 9525"/>
              <a:gd name="T3" fmla="*/ 0 h 80010"/>
              <a:gd name="T4" fmla="*/ 9209 w 9525"/>
              <a:gd name="T5" fmla="*/ 74185 h 80010"/>
              <a:gd name="T6" fmla="*/ 0 w 9525"/>
              <a:gd name="T7" fmla="*/ 79996 h 80010"/>
              <a:gd name="T8" fmla="*/ 0 w 9525"/>
              <a:gd name="T9" fmla="*/ 5811 h 800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25"/>
              <a:gd name="T16" fmla="*/ 0 h 80010"/>
              <a:gd name="T17" fmla="*/ 9525 w 9525"/>
              <a:gd name="T18" fmla="*/ 80010 h 800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25" h="80010">
                <a:moveTo>
                  <a:pt x="0" y="5811"/>
                </a:moveTo>
                <a:lnTo>
                  <a:pt x="9209" y="0"/>
                </a:lnTo>
                <a:lnTo>
                  <a:pt x="9209" y="74185"/>
                </a:lnTo>
                <a:lnTo>
                  <a:pt x="0" y="79996"/>
                </a:lnTo>
                <a:lnTo>
                  <a:pt x="0" y="5811"/>
                </a:lnTo>
                <a:close/>
              </a:path>
            </a:pathLst>
          </a:custGeom>
          <a:noFill/>
          <a:ln w="4185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5" name="object 56"/>
          <p:cNvSpPr>
            <a:spLocks noChangeArrowheads="1"/>
          </p:cNvSpPr>
          <p:nvPr/>
        </p:nvSpPr>
        <p:spPr bwMode="auto">
          <a:xfrm>
            <a:off x="6897688" y="1757363"/>
            <a:ext cx="331787" cy="682625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56" name="object 57"/>
          <p:cNvSpPr>
            <a:spLocks/>
          </p:cNvSpPr>
          <p:nvPr/>
        </p:nvSpPr>
        <p:spPr bwMode="auto">
          <a:xfrm>
            <a:off x="6969125" y="1757363"/>
            <a:ext cx="260350" cy="488950"/>
          </a:xfrm>
          <a:custGeom>
            <a:avLst/>
            <a:gdLst>
              <a:gd name="T0" fmla="*/ 261011 w 261620"/>
              <a:gd name="T1" fmla="*/ 487778 h 488314"/>
              <a:gd name="T2" fmla="*/ 212690 w 261620"/>
              <a:gd name="T3" fmla="*/ 471539 h 488314"/>
              <a:gd name="T4" fmla="*/ 165979 w 261620"/>
              <a:gd name="T5" fmla="*/ 450955 h 488314"/>
              <a:gd name="T6" fmla="*/ 121116 w 261620"/>
              <a:gd name="T7" fmla="*/ 426172 h 488314"/>
              <a:gd name="T8" fmla="*/ 78340 w 261620"/>
              <a:gd name="T9" fmla="*/ 397336 h 488314"/>
              <a:gd name="T10" fmla="*/ 37888 w 261620"/>
              <a:gd name="T11" fmla="*/ 364592 h 488314"/>
              <a:gd name="T12" fmla="*/ 0 w 261620"/>
              <a:gd name="T13" fmla="*/ 328086 h 488314"/>
              <a:gd name="T14" fmla="*/ 0 w 261620"/>
              <a:gd name="T15" fmla="*/ 0 h 488314"/>
              <a:gd name="T16" fmla="*/ 38855 w 261620"/>
              <a:gd name="T17" fmla="*/ 35285 h 488314"/>
              <a:gd name="T18" fmla="*/ 79785 w 261620"/>
              <a:gd name="T19" fmla="*/ 67431 h 488314"/>
              <a:gd name="T20" fmla="*/ 122627 w 261620"/>
              <a:gd name="T21" fmla="*/ 96335 h 488314"/>
              <a:gd name="T22" fmla="*/ 167220 w 261620"/>
              <a:gd name="T23" fmla="*/ 121898 h 488314"/>
              <a:gd name="T24" fmla="*/ 213402 w 261620"/>
              <a:gd name="T25" fmla="*/ 144019 h 488314"/>
              <a:gd name="T26" fmla="*/ 261011 w 261620"/>
              <a:gd name="T27" fmla="*/ 162597 h 488314"/>
              <a:gd name="T28" fmla="*/ 261011 w 261620"/>
              <a:gd name="T29" fmla="*/ 487778 h 48831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61620"/>
              <a:gd name="T46" fmla="*/ 0 h 488314"/>
              <a:gd name="T47" fmla="*/ 261620 w 261620"/>
              <a:gd name="T48" fmla="*/ 488314 h 48831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61620" h="488314">
                <a:moveTo>
                  <a:pt x="261011" y="487778"/>
                </a:moveTo>
                <a:lnTo>
                  <a:pt x="212690" y="471539"/>
                </a:lnTo>
                <a:lnTo>
                  <a:pt x="165979" y="450955"/>
                </a:lnTo>
                <a:lnTo>
                  <a:pt x="121116" y="426172"/>
                </a:lnTo>
                <a:lnTo>
                  <a:pt x="78340" y="397336"/>
                </a:lnTo>
                <a:lnTo>
                  <a:pt x="37888" y="364592"/>
                </a:lnTo>
                <a:lnTo>
                  <a:pt x="0" y="328086"/>
                </a:lnTo>
                <a:lnTo>
                  <a:pt x="0" y="0"/>
                </a:lnTo>
                <a:lnTo>
                  <a:pt x="38855" y="35285"/>
                </a:lnTo>
                <a:lnTo>
                  <a:pt x="79785" y="67431"/>
                </a:lnTo>
                <a:lnTo>
                  <a:pt x="122627" y="96335"/>
                </a:lnTo>
                <a:lnTo>
                  <a:pt x="167220" y="121898"/>
                </a:lnTo>
                <a:lnTo>
                  <a:pt x="213402" y="144019"/>
                </a:lnTo>
                <a:lnTo>
                  <a:pt x="261011" y="162597"/>
                </a:lnTo>
                <a:lnTo>
                  <a:pt x="261011" y="487778"/>
                </a:lnTo>
                <a:close/>
              </a:path>
            </a:pathLst>
          </a:custGeom>
          <a:noFill/>
          <a:ln w="85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7" name="object 58"/>
          <p:cNvSpPr>
            <a:spLocks/>
          </p:cNvSpPr>
          <p:nvPr/>
        </p:nvSpPr>
        <p:spPr bwMode="auto">
          <a:xfrm>
            <a:off x="6897688" y="2106613"/>
            <a:ext cx="311150" cy="333375"/>
          </a:xfrm>
          <a:custGeom>
            <a:avLst/>
            <a:gdLst>
              <a:gd name="T0" fmla="*/ 0 w 310515"/>
              <a:gd name="T1" fmla="*/ 139365 h 334010"/>
              <a:gd name="T2" fmla="*/ 38339 w 310515"/>
              <a:gd name="T3" fmla="*/ 177400 h 334010"/>
              <a:gd name="T4" fmla="*/ 78965 w 310515"/>
              <a:gd name="T5" fmla="*/ 212203 h 334010"/>
              <a:gd name="T6" fmla="*/ 121703 w 310515"/>
              <a:gd name="T7" fmla="*/ 243664 h 334010"/>
              <a:gd name="T8" fmla="*/ 166378 w 310515"/>
              <a:gd name="T9" fmla="*/ 271673 h 334010"/>
              <a:gd name="T10" fmla="*/ 212814 w 310515"/>
              <a:gd name="T11" fmla="*/ 296121 h 334010"/>
              <a:gd name="T12" fmla="*/ 260837 w 310515"/>
              <a:gd name="T13" fmla="*/ 316899 h 334010"/>
              <a:gd name="T14" fmla="*/ 310273 w 310515"/>
              <a:gd name="T15" fmla="*/ 333898 h 334010"/>
              <a:gd name="T16" fmla="*/ 310273 w 310515"/>
              <a:gd name="T17" fmla="*/ 194331 h 334010"/>
              <a:gd name="T18" fmla="*/ 260874 w 310515"/>
              <a:gd name="T19" fmla="*/ 177287 h 334010"/>
              <a:gd name="T20" fmla="*/ 212879 w 310515"/>
              <a:gd name="T21" fmla="*/ 156490 h 334010"/>
              <a:gd name="T22" fmla="*/ 166460 w 310515"/>
              <a:gd name="T23" fmla="*/ 132048 h 334010"/>
              <a:gd name="T24" fmla="*/ 121791 w 310515"/>
              <a:gd name="T25" fmla="*/ 104070 h 334010"/>
              <a:gd name="T26" fmla="*/ 79042 w 310515"/>
              <a:gd name="T27" fmla="*/ 72664 h 334010"/>
              <a:gd name="T28" fmla="*/ 38388 w 310515"/>
              <a:gd name="T29" fmla="*/ 37938 h 334010"/>
              <a:gd name="T30" fmla="*/ 0 w 310515"/>
              <a:gd name="T31" fmla="*/ 0 h 334010"/>
              <a:gd name="T32" fmla="*/ 0 w 310515"/>
              <a:gd name="T33" fmla="*/ 139365 h 3340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10515"/>
              <a:gd name="T52" fmla="*/ 0 h 334010"/>
              <a:gd name="T53" fmla="*/ 310515 w 310515"/>
              <a:gd name="T54" fmla="*/ 334010 h 33401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10515" h="334010">
                <a:moveTo>
                  <a:pt x="0" y="139365"/>
                </a:moveTo>
                <a:lnTo>
                  <a:pt x="38339" y="177400"/>
                </a:lnTo>
                <a:lnTo>
                  <a:pt x="78965" y="212203"/>
                </a:lnTo>
                <a:lnTo>
                  <a:pt x="121703" y="243664"/>
                </a:lnTo>
                <a:lnTo>
                  <a:pt x="166378" y="271673"/>
                </a:lnTo>
                <a:lnTo>
                  <a:pt x="212814" y="296121"/>
                </a:lnTo>
                <a:lnTo>
                  <a:pt x="260837" y="316899"/>
                </a:lnTo>
                <a:lnTo>
                  <a:pt x="310273" y="333898"/>
                </a:lnTo>
                <a:lnTo>
                  <a:pt x="310273" y="194331"/>
                </a:lnTo>
                <a:lnTo>
                  <a:pt x="260874" y="177287"/>
                </a:lnTo>
                <a:lnTo>
                  <a:pt x="212879" y="156490"/>
                </a:lnTo>
                <a:lnTo>
                  <a:pt x="166460" y="132048"/>
                </a:lnTo>
                <a:lnTo>
                  <a:pt x="121791" y="104070"/>
                </a:lnTo>
                <a:lnTo>
                  <a:pt x="79042" y="72664"/>
                </a:lnTo>
                <a:lnTo>
                  <a:pt x="38388" y="37938"/>
                </a:lnTo>
                <a:lnTo>
                  <a:pt x="0" y="0"/>
                </a:lnTo>
                <a:lnTo>
                  <a:pt x="0" y="139365"/>
                </a:lnTo>
                <a:close/>
              </a:path>
            </a:pathLst>
          </a:custGeom>
          <a:noFill/>
          <a:ln w="86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8" name="object 59"/>
          <p:cNvSpPr>
            <a:spLocks/>
          </p:cNvSpPr>
          <p:nvPr/>
        </p:nvSpPr>
        <p:spPr bwMode="auto">
          <a:xfrm>
            <a:off x="6919913" y="2163763"/>
            <a:ext cx="69850" cy="61912"/>
          </a:xfrm>
          <a:custGeom>
            <a:avLst/>
            <a:gdLst>
              <a:gd name="T0" fmla="*/ 0 w 69850"/>
              <a:gd name="T1" fmla="*/ 0 h 61594"/>
              <a:gd name="T2" fmla="*/ 16189 w 69850"/>
              <a:gd name="T3" fmla="*/ 16718 h 61594"/>
              <a:gd name="T4" fmla="*/ 33151 w 69850"/>
              <a:gd name="T5" fmla="*/ 32475 h 61594"/>
              <a:gd name="T6" fmla="*/ 50850 w 69850"/>
              <a:gd name="T7" fmla="*/ 47239 h 61594"/>
              <a:gd name="T8" fmla="*/ 69247 w 69850"/>
              <a:gd name="T9" fmla="*/ 60978 h 61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1594"/>
              <a:gd name="T17" fmla="*/ 69850 w 69850"/>
              <a:gd name="T18" fmla="*/ 61594 h 615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1594">
                <a:moveTo>
                  <a:pt x="0" y="0"/>
                </a:moveTo>
                <a:lnTo>
                  <a:pt x="16189" y="16718"/>
                </a:lnTo>
                <a:lnTo>
                  <a:pt x="33151" y="32475"/>
                </a:lnTo>
                <a:lnTo>
                  <a:pt x="50850" y="47239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9" name="object 60"/>
          <p:cNvSpPr>
            <a:spLocks/>
          </p:cNvSpPr>
          <p:nvPr/>
        </p:nvSpPr>
        <p:spPr bwMode="auto">
          <a:xfrm>
            <a:off x="6919913" y="2184400"/>
            <a:ext cx="69850" cy="61913"/>
          </a:xfrm>
          <a:custGeom>
            <a:avLst/>
            <a:gdLst>
              <a:gd name="T0" fmla="*/ 0 w 69850"/>
              <a:gd name="T1" fmla="*/ 0 h 60960"/>
              <a:gd name="T2" fmla="*/ 16189 w 69850"/>
              <a:gd name="T3" fmla="*/ 16717 h 60960"/>
              <a:gd name="T4" fmla="*/ 33151 w 69850"/>
              <a:gd name="T5" fmla="*/ 32473 h 60960"/>
              <a:gd name="T6" fmla="*/ 50850 w 69850"/>
              <a:gd name="T7" fmla="*/ 47233 h 60960"/>
              <a:gd name="T8" fmla="*/ 69247 w 69850"/>
              <a:gd name="T9" fmla="*/ 60966 h 60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0960"/>
              <a:gd name="T17" fmla="*/ 69850 w 69850"/>
              <a:gd name="T18" fmla="*/ 60960 h 60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0" name="object 61"/>
          <p:cNvSpPr>
            <a:spLocks/>
          </p:cNvSpPr>
          <p:nvPr/>
        </p:nvSpPr>
        <p:spPr bwMode="auto">
          <a:xfrm>
            <a:off x="6919913" y="2205038"/>
            <a:ext cx="69850" cy="60325"/>
          </a:xfrm>
          <a:custGeom>
            <a:avLst/>
            <a:gdLst>
              <a:gd name="T0" fmla="*/ 0 w 69850"/>
              <a:gd name="T1" fmla="*/ 0 h 60960"/>
              <a:gd name="T2" fmla="*/ 16189 w 69850"/>
              <a:gd name="T3" fmla="*/ 16717 h 60960"/>
              <a:gd name="T4" fmla="*/ 33151 w 69850"/>
              <a:gd name="T5" fmla="*/ 32473 h 60960"/>
              <a:gd name="T6" fmla="*/ 50850 w 69850"/>
              <a:gd name="T7" fmla="*/ 47233 h 60960"/>
              <a:gd name="T8" fmla="*/ 69247 w 69850"/>
              <a:gd name="T9" fmla="*/ 60966 h 60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0960"/>
              <a:gd name="T17" fmla="*/ 69850 w 69850"/>
              <a:gd name="T18" fmla="*/ 60960 h 60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1" name="object 62"/>
          <p:cNvSpPr>
            <a:spLocks/>
          </p:cNvSpPr>
          <p:nvPr/>
        </p:nvSpPr>
        <p:spPr bwMode="auto">
          <a:xfrm>
            <a:off x="6919913" y="2225675"/>
            <a:ext cx="69850" cy="61913"/>
          </a:xfrm>
          <a:custGeom>
            <a:avLst/>
            <a:gdLst>
              <a:gd name="T0" fmla="*/ 0 w 69850"/>
              <a:gd name="T1" fmla="*/ 0 h 61594"/>
              <a:gd name="T2" fmla="*/ 16189 w 69850"/>
              <a:gd name="T3" fmla="*/ 16725 h 61594"/>
              <a:gd name="T4" fmla="*/ 33151 w 69850"/>
              <a:gd name="T5" fmla="*/ 32484 h 61594"/>
              <a:gd name="T6" fmla="*/ 50850 w 69850"/>
              <a:gd name="T7" fmla="*/ 47246 h 61594"/>
              <a:gd name="T8" fmla="*/ 69247 w 69850"/>
              <a:gd name="T9" fmla="*/ 60978 h 61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1594"/>
              <a:gd name="T17" fmla="*/ 69850 w 69850"/>
              <a:gd name="T18" fmla="*/ 61594 h 615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1594">
                <a:moveTo>
                  <a:pt x="0" y="0"/>
                </a:moveTo>
                <a:lnTo>
                  <a:pt x="16189" y="16725"/>
                </a:lnTo>
                <a:lnTo>
                  <a:pt x="33151" y="32484"/>
                </a:lnTo>
                <a:lnTo>
                  <a:pt x="50850" y="47246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2" name="object 63"/>
          <p:cNvSpPr>
            <a:spLocks/>
          </p:cNvSpPr>
          <p:nvPr/>
        </p:nvSpPr>
        <p:spPr bwMode="auto">
          <a:xfrm>
            <a:off x="7170738" y="1790700"/>
            <a:ext cx="122237" cy="77788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16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3" name="object 64"/>
          <p:cNvSpPr>
            <a:spLocks/>
          </p:cNvSpPr>
          <p:nvPr/>
        </p:nvSpPr>
        <p:spPr bwMode="auto">
          <a:xfrm>
            <a:off x="7186613" y="1785938"/>
            <a:ext cx="122237" cy="77787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16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4" name="object 65"/>
          <p:cNvSpPr>
            <a:spLocks/>
          </p:cNvSpPr>
          <p:nvPr/>
        </p:nvSpPr>
        <p:spPr bwMode="auto">
          <a:xfrm>
            <a:off x="7202488" y="1781175"/>
            <a:ext cx="122237" cy="77788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03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5" name="object 66"/>
          <p:cNvSpPr>
            <a:spLocks/>
          </p:cNvSpPr>
          <p:nvPr/>
        </p:nvSpPr>
        <p:spPr bwMode="auto">
          <a:xfrm>
            <a:off x="7218363" y="1776413"/>
            <a:ext cx="123825" cy="77787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03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6" name="object 67"/>
          <p:cNvSpPr>
            <a:spLocks/>
          </p:cNvSpPr>
          <p:nvPr/>
        </p:nvSpPr>
        <p:spPr bwMode="auto">
          <a:xfrm>
            <a:off x="7000875" y="1830388"/>
            <a:ext cx="188913" cy="357187"/>
          </a:xfrm>
          <a:custGeom>
            <a:avLst/>
            <a:gdLst>
              <a:gd name="T0" fmla="*/ 0 w 189229"/>
              <a:gd name="T1" fmla="*/ 0 h 356869"/>
              <a:gd name="T2" fmla="*/ 0 w 189229"/>
              <a:gd name="T3" fmla="*/ 235185 h 356869"/>
              <a:gd name="T4" fmla="*/ 43332 w 189229"/>
              <a:gd name="T5" fmla="*/ 272461 h 356869"/>
              <a:gd name="T6" fmla="*/ 89486 w 189229"/>
              <a:gd name="T7" fmla="*/ 305248 h 356869"/>
              <a:gd name="T8" fmla="*/ 138170 w 189229"/>
              <a:gd name="T9" fmla="*/ 333360 h 356869"/>
              <a:gd name="T10" fmla="*/ 189092 w 189229"/>
              <a:gd name="T11" fmla="*/ 356614 h 3568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9229"/>
              <a:gd name="T19" fmla="*/ 0 h 356869"/>
              <a:gd name="T20" fmla="*/ 189229 w 189229"/>
              <a:gd name="T21" fmla="*/ 356869 h 3568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9229" h="356869">
                <a:moveTo>
                  <a:pt x="0" y="0"/>
                </a:moveTo>
                <a:lnTo>
                  <a:pt x="0" y="235185"/>
                </a:lnTo>
                <a:lnTo>
                  <a:pt x="43332" y="272461"/>
                </a:lnTo>
                <a:lnTo>
                  <a:pt x="89486" y="305248"/>
                </a:lnTo>
                <a:lnTo>
                  <a:pt x="138170" y="333360"/>
                </a:lnTo>
                <a:lnTo>
                  <a:pt x="189092" y="356614"/>
                </a:lnTo>
              </a:path>
            </a:pathLst>
          </a:custGeom>
          <a:noFill/>
          <a:ln w="851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7" name="object 68"/>
          <p:cNvSpPr>
            <a:spLocks/>
          </p:cNvSpPr>
          <p:nvPr/>
        </p:nvSpPr>
        <p:spPr bwMode="auto">
          <a:xfrm>
            <a:off x="6897688" y="1725613"/>
            <a:ext cx="601662" cy="714375"/>
          </a:xfrm>
          <a:custGeom>
            <a:avLst/>
            <a:gdLst>
              <a:gd name="T0" fmla="*/ 310273 w 600709"/>
              <a:gd name="T1" fmla="*/ 714247 h 714375"/>
              <a:gd name="T2" fmla="*/ 600572 w 600709"/>
              <a:gd name="T3" fmla="*/ 531336 h 714375"/>
              <a:gd name="T4" fmla="*/ 600572 w 600709"/>
              <a:gd name="T5" fmla="*/ 391971 h 714375"/>
              <a:gd name="T6" fmla="*/ 504696 w 600709"/>
              <a:gd name="T7" fmla="*/ 330992 h 714375"/>
              <a:gd name="T8" fmla="*/ 504696 w 600709"/>
              <a:gd name="T9" fmla="*/ 139365 h 714375"/>
              <a:gd name="T10" fmla="*/ 302283 w 600709"/>
              <a:gd name="T11" fmla="*/ 11609 h 714375"/>
              <a:gd name="T12" fmla="*/ 209066 w 600709"/>
              <a:gd name="T13" fmla="*/ 40652 h 714375"/>
              <a:gd name="T14" fmla="*/ 145149 w 600709"/>
              <a:gd name="T15" fmla="*/ 0 h 714375"/>
              <a:gd name="T16" fmla="*/ 70571 w 600709"/>
              <a:gd name="T17" fmla="*/ 31935 h 714375"/>
              <a:gd name="T18" fmla="*/ 70571 w 600709"/>
              <a:gd name="T19" fmla="*/ 336803 h 714375"/>
              <a:gd name="T20" fmla="*/ 0 w 600709"/>
              <a:gd name="T21" fmla="*/ 380348 h 714375"/>
              <a:gd name="T22" fmla="*/ 0 w 600709"/>
              <a:gd name="T23" fmla="*/ 519714 h 714375"/>
              <a:gd name="T24" fmla="*/ 38449 w 600709"/>
              <a:gd name="T25" fmla="*/ 557575 h 714375"/>
              <a:gd name="T26" fmla="*/ 79139 w 600709"/>
              <a:gd name="T27" fmla="*/ 592256 h 714375"/>
              <a:gd name="T28" fmla="*/ 121900 w 600709"/>
              <a:gd name="T29" fmla="*/ 623651 h 714375"/>
              <a:gd name="T30" fmla="*/ 166564 w 600709"/>
              <a:gd name="T31" fmla="*/ 651654 h 714375"/>
              <a:gd name="T32" fmla="*/ 212960 w 600709"/>
              <a:gd name="T33" fmla="*/ 676158 h 714375"/>
              <a:gd name="T34" fmla="*/ 260920 w 600709"/>
              <a:gd name="T35" fmla="*/ 697057 h 714375"/>
              <a:gd name="T36" fmla="*/ 310273 w 600709"/>
              <a:gd name="T37" fmla="*/ 714247 h 71437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00709"/>
              <a:gd name="T58" fmla="*/ 0 h 714375"/>
              <a:gd name="T59" fmla="*/ 600709 w 600709"/>
              <a:gd name="T60" fmla="*/ 714375 h 71437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00709" h="714375">
                <a:moveTo>
                  <a:pt x="310273" y="714247"/>
                </a:moveTo>
                <a:lnTo>
                  <a:pt x="600572" y="531336"/>
                </a:lnTo>
                <a:lnTo>
                  <a:pt x="600572" y="391971"/>
                </a:lnTo>
                <a:lnTo>
                  <a:pt x="504696" y="330992"/>
                </a:lnTo>
                <a:lnTo>
                  <a:pt x="504696" y="139365"/>
                </a:lnTo>
                <a:lnTo>
                  <a:pt x="302283" y="11609"/>
                </a:lnTo>
                <a:lnTo>
                  <a:pt x="209066" y="40652"/>
                </a:lnTo>
                <a:lnTo>
                  <a:pt x="145149" y="0"/>
                </a:lnTo>
                <a:lnTo>
                  <a:pt x="70571" y="31935"/>
                </a:lnTo>
                <a:lnTo>
                  <a:pt x="70571" y="336803"/>
                </a:lnTo>
                <a:lnTo>
                  <a:pt x="0" y="380348"/>
                </a:lnTo>
                <a:lnTo>
                  <a:pt x="0" y="519714"/>
                </a:lnTo>
                <a:lnTo>
                  <a:pt x="38449" y="557575"/>
                </a:lnTo>
                <a:lnTo>
                  <a:pt x="79139" y="592256"/>
                </a:lnTo>
                <a:lnTo>
                  <a:pt x="121900" y="623651"/>
                </a:lnTo>
                <a:lnTo>
                  <a:pt x="166564" y="651654"/>
                </a:lnTo>
                <a:lnTo>
                  <a:pt x="212960" y="676158"/>
                </a:lnTo>
                <a:lnTo>
                  <a:pt x="260920" y="697057"/>
                </a:lnTo>
                <a:lnTo>
                  <a:pt x="310273" y="714247"/>
                </a:lnTo>
                <a:close/>
              </a:path>
            </a:pathLst>
          </a:custGeom>
          <a:noFill/>
          <a:ln w="180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8" name="object 69"/>
          <p:cNvSpPr>
            <a:spLocks/>
          </p:cNvSpPr>
          <p:nvPr/>
        </p:nvSpPr>
        <p:spPr bwMode="auto">
          <a:xfrm>
            <a:off x="6675438" y="2271713"/>
            <a:ext cx="460375" cy="346075"/>
          </a:xfrm>
          <a:custGeom>
            <a:avLst/>
            <a:gdLst>
              <a:gd name="T0" fmla="*/ 0 w 461009"/>
              <a:gd name="T1" fmla="*/ 107429 h 346075"/>
              <a:gd name="T2" fmla="*/ 141154 w 461009"/>
              <a:gd name="T3" fmla="*/ 0 h 346075"/>
              <a:gd name="T4" fmla="*/ 460752 w 461009"/>
              <a:gd name="T5" fmla="*/ 200331 h 346075"/>
              <a:gd name="T6" fmla="*/ 460752 w 461009"/>
              <a:gd name="T7" fmla="*/ 252593 h 346075"/>
              <a:gd name="T8" fmla="*/ 314267 w 461009"/>
              <a:gd name="T9" fmla="*/ 345510 h 346075"/>
              <a:gd name="T10" fmla="*/ 0 w 461009"/>
              <a:gd name="T11" fmla="*/ 148069 h 346075"/>
              <a:gd name="T12" fmla="*/ 0 w 461009"/>
              <a:gd name="T13" fmla="*/ 107429 h 3460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1009"/>
              <a:gd name="T22" fmla="*/ 0 h 346075"/>
              <a:gd name="T23" fmla="*/ 461009 w 461009"/>
              <a:gd name="T24" fmla="*/ 346075 h 3460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1009" h="34607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460752" y="252593"/>
                </a:lnTo>
                <a:lnTo>
                  <a:pt x="314267" y="345510"/>
                </a:lnTo>
                <a:lnTo>
                  <a:pt x="0" y="148069"/>
                </a:lnTo>
                <a:lnTo>
                  <a:pt x="0" y="107429"/>
                </a:lnTo>
                <a:close/>
              </a:path>
            </a:pathLst>
          </a:custGeom>
          <a:noFill/>
          <a:ln w="183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9" name="object 70"/>
          <p:cNvSpPr>
            <a:spLocks/>
          </p:cNvSpPr>
          <p:nvPr/>
        </p:nvSpPr>
        <p:spPr bwMode="auto">
          <a:xfrm>
            <a:off x="7086600" y="2330450"/>
            <a:ext cx="107950" cy="60325"/>
          </a:xfrm>
          <a:custGeom>
            <a:avLst/>
            <a:gdLst>
              <a:gd name="T0" fmla="*/ 9743 w 108584"/>
              <a:gd name="T1" fmla="*/ 0 h 60960"/>
              <a:gd name="T2" fmla="*/ 5376 w 108584"/>
              <a:gd name="T3" fmla="*/ 905 h 60960"/>
              <a:gd name="T4" fmla="*/ 1950 w 108584"/>
              <a:gd name="T5" fmla="*/ 4628 h 60960"/>
              <a:gd name="T6" fmla="*/ 0 w 108584"/>
              <a:gd name="T7" fmla="*/ 15798 h 60960"/>
              <a:gd name="T8" fmla="*/ 3855 w 108584"/>
              <a:gd name="T9" fmla="*/ 21999 h 60960"/>
              <a:gd name="T10" fmla="*/ 9743 w 108584"/>
              <a:gd name="T11" fmla="*/ 23219 h 60960"/>
              <a:gd name="T12" fmla="*/ 97629 w 108584"/>
              <a:gd name="T13" fmla="*/ 60966 h 60960"/>
              <a:gd name="T14" fmla="*/ 101171 w 108584"/>
              <a:gd name="T15" fmla="*/ 60374 h 60960"/>
              <a:gd name="T16" fmla="*/ 104190 w 108584"/>
              <a:gd name="T17" fmla="*/ 57859 h 60960"/>
              <a:gd name="T18" fmla="*/ 107988 w 108584"/>
              <a:gd name="T19" fmla="*/ 48513 h 60960"/>
              <a:gd name="T20" fmla="*/ 105595 w 108584"/>
              <a:gd name="T21" fmla="*/ 41746 h 60960"/>
              <a:gd name="T22" fmla="*/ 100288 w 108584"/>
              <a:gd name="T23" fmla="*/ 39193 h 60960"/>
              <a:gd name="T24" fmla="*/ 9743 w 108584"/>
              <a:gd name="T25" fmla="*/ 0 h 609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8584"/>
              <a:gd name="T40" fmla="*/ 0 h 60960"/>
              <a:gd name="T41" fmla="*/ 108584 w 108584"/>
              <a:gd name="T42" fmla="*/ 60960 h 609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8584" h="60960">
                <a:moveTo>
                  <a:pt x="9743" y="0"/>
                </a:moveTo>
                <a:lnTo>
                  <a:pt x="5376" y="905"/>
                </a:lnTo>
                <a:lnTo>
                  <a:pt x="1950" y="4628"/>
                </a:lnTo>
                <a:lnTo>
                  <a:pt x="0" y="15798"/>
                </a:lnTo>
                <a:lnTo>
                  <a:pt x="3855" y="21999"/>
                </a:lnTo>
                <a:lnTo>
                  <a:pt x="9743" y="23219"/>
                </a:lnTo>
                <a:lnTo>
                  <a:pt x="97629" y="60966"/>
                </a:lnTo>
                <a:lnTo>
                  <a:pt x="101171" y="60374"/>
                </a:lnTo>
                <a:lnTo>
                  <a:pt x="104190" y="57859"/>
                </a:lnTo>
                <a:lnTo>
                  <a:pt x="107988" y="48513"/>
                </a:lnTo>
                <a:lnTo>
                  <a:pt x="105595" y="41746"/>
                </a:lnTo>
                <a:lnTo>
                  <a:pt x="100288" y="39193"/>
                </a:lnTo>
                <a:lnTo>
                  <a:pt x="974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0" name="object 71"/>
          <p:cNvSpPr>
            <a:spLocks/>
          </p:cNvSpPr>
          <p:nvPr/>
        </p:nvSpPr>
        <p:spPr bwMode="auto">
          <a:xfrm>
            <a:off x="7086600" y="2330450"/>
            <a:ext cx="107950" cy="60325"/>
          </a:xfrm>
          <a:custGeom>
            <a:avLst/>
            <a:gdLst>
              <a:gd name="T0" fmla="*/ 9743 w 108584"/>
              <a:gd name="T1" fmla="*/ 0 h 60960"/>
              <a:gd name="T2" fmla="*/ 100288 w 108584"/>
              <a:gd name="T3" fmla="*/ 39193 h 60960"/>
              <a:gd name="T4" fmla="*/ 105595 w 108584"/>
              <a:gd name="T5" fmla="*/ 41746 h 60960"/>
              <a:gd name="T6" fmla="*/ 107988 w 108584"/>
              <a:gd name="T7" fmla="*/ 48513 h 60960"/>
              <a:gd name="T8" fmla="*/ 105630 w 108584"/>
              <a:gd name="T9" fmla="*/ 54287 h 60960"/>
              <a:gd name="T10" fmla="*/ 104190 w 108584"/>
              <a:gd name="T11" fmla="*/ 57859 h 60960"/>
              <a:gd name="T12" fmla="*/ 101171 w 108584"/>
              <a:gd name="T13" fmla="*/ 60374 h 60960"/>
              <a:gd name="T14" fmla="*/ 97629 w 108584"/>
              <a:gd name="T15" fmla="*/ 60966 h 60960"/>
              <a:gd name="T16" fmla="*/ 9743 w 108584"/>
              <a:gd name="T17" fmla="*/ 23219 h 60960"/>
              <a:gd name="T18" fmla="*/ 3855 w 108584"/>
              <a:gd name="T19" fmla="*/ 21999 h 60960"/>
              <a:gd name="T20" fmla="*/ 0 w 108584"/>
              <a:gd name="T21" fmla="*/ 15798 h 60960"/>
              <a:gd name="T22" fmla="*/ 1126 w 108584"/>
              <a:gd name="T23" fmla="*/ 9395 h 60960"/>
              <a:gd name="T24" fmla="*/ 1950 w 108584"/>
              <a:gd name="T25" fmla="*/ 4628 h 60960"/>
              <a:gd name="T26" fmla="*/ 5376 w 108584"/>
              <a:gd name="T27" fmla="*/ 905 h 60960"/>
              <a:gd name="T28" fmla="*/ 9743 w 108584"/>
              <a:gd name="T29" fmla="*/ 0 h 6096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8584"/>
              <a:gd name="T46" fmla="*/ 0 h 60960"/>
              <a:gd name="T47" fmla="*/ 108584 w 108584"/>
              <a:gd name="T48" fmla="*/ 60960 h 6096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8584" h="60960">
                <a:moveTo>
                  <a:pt x="9743" y="0"/>
                </a:moveTo>
                <a:lnTo>
                  <a:pt x="100288" y="39193"/>
                </a:lnTo>
                <a:lnTo>
                  <a:pt x="105595" y="41746"/>
                </a:lnTo>
                <a:lnTo>
                  <a:pt x="107988" y="48513"/>
                </a:lnTo>
                <a:lnTo>
                  <a:pt x="105630" y="54287"/>
                </a:lnTo>
                <a:lnTo>
                  <a:pt x="104190" y="57859"/>
                </a:lnTo>
                <a:lnTo>
                  <a:pt x="101171" y="60374"/>
                </a:lnTo>
                <a:lnTo>
                  <a:pt x="97629" y="60966"/>
                </a:lnTo>
                <a:lnTo>
                  <a:pt x="9743" y="23219"/>
                </a:lnTo>
                <a:lnTo>
                  <a:pt x="3855" y="21999"/>
                </a:lnTo>
                <a:lnTo>
                  <a:pt x="0" y="15798"/>
                </a:lnTo>
                <a:lnTo>
                  <a:pt x="1126" y="9395"/>
                </a:lnTo>
                <a:lnTo>
                  <a:pt x="1950" y="4628"/>
                </a:lnTo>
                <a:lnTo>
                  <a:pt x="5376" y="905"/>
                </a:lnTo>
                <a:lnTo>
                  <a:pt x="9743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1" name="object 72"/>
          <p:cNvSpPr>
            <a:spLocks/>
          </p:cNvSpPr>
          <p:nvPr/>
        </p:nvSpPr>
        <p:spPr bwMode="auto">
          <a:xfrm>
            <a:off x="7061200" y="2263775"/>
            <a:ext cx="131763" cy="87313"/>
          </a:xfrm>
          <a:custGeom>
            <a:avLst/>
            <a:gdLst>
              <a:gd name="T0" fmla="*/ 0 w 130809"/>
              <a:gd name="T1" fmla="*/ 0 h 87630"/>
              <a:gd name="T2" fmla="*/ 0 w 130809"/>
              <a:gd name="T3" fmla="*/ 31948 h 87630"/>
              <a:gd name="T4" fmla="*/ 130505 w 130809"/>
              <a:gd name="T5" fmla="*/ 87103 h 87630"/>
              <a:gd name="T6" fmla="*/ 130505 w 130809"/>
              <a:gd name="T7" fmla="*/ 58073 h 87630"/>
              <a:gd name="T8" fmla="*/ 0 w 130809"/>
              <a:gd name="T9" fmla="*/ 0 h 876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809"/>
              <a:gd name="T16" fmla="*/ 0 h 87630"/>
              <a:gd name="T17" fmla="*/ 130809 w 130809"/>
              <a:gd name="T18" fmla="*/ 87630 h 876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809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  <a:lnTo>
                  <a:pt x="130505" y="58073"/>
                </a:lnTo>
                <a:lnTo>
                  <a:pt x="0" y="0"/>
                </a:lnTo>
                <a:close/>
              </a:path>
            </a:pathLst>
          </a:custGeom>
          <a:solidFill>
            <a:srgbClr val="B3B3B3">
              <a:alpha val="5999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2" name="object 73"/>
          <p:cNvSpPr>
            <a:spLocks/>
          </p:cNvSpPr>
          <p:nvPr/>
        </p:nvSpPr>
        <p:spPr bwMode="auto">
          <a:xfrm>
            <a:off x="7061200" y="2263775"/>
            <a:ext cx="131763" cy="87313"/>
          </a:xfrm>
          <a:custGeom>
            <a:avLst/>
            <a:gdLst>
              <a:gd name="T0" fmla="*/ 0 w 130809"/>
              <a:gd name="T1" fmla="*/ 0 h 87630"/>
              <a:gd name="T2" fmla="*/ 130505 w 130809"/>
              <a:gd name="T3" fmla="*/ 58073 h 87630"/>
              <a:gd name="T4" fmla="*/ 130505 w 130809"/>
              <a:gd name="T5" fmla="*/ 87103 h 87630"/>
              <a:gd name="T6" fmla="*/ 0 w 130809"/>
              <a:gd name="T7" fmla="*/ 31948 h 87630"/>
              <a:gd name="T8" fmla="*/ 0 w 130809"/>
              <a:gd name="T9" fmla="*/ 0 h 876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809"/>
              <a:gd name="T16" fmla="*/ 0 h 87630"/>
              <a:gd name="T17" fmla="*/ 130809 w 130809"/>
              <a:gd name="T18" fmla="*/ 87630 h 876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809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  <a:lnTo>
                  <a:pt x="0" y="31948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3" name="object 74"/>
          <p:cNvSpPr>
            <a:spLocks/>
          </p:cNvSpPr>
          <p:nvPr/>
        </p:nvSpPr>
        <p:spPr bwMode="auto">
          <a:xfrm>
            <a:off x="7061200" y="2263775"/>
            <a:ext cx="131763" cy="87313"/>
          </a:xfrm>
          <a:custGeom>
            <a:avLst/>
            <a:gdLst>
              <a:gd name="T0" fmla="*/ 0 w 130809"/>
              <a:gd name="T1" fmla="*/ 0 h 87630"/>
              <a:gd name="T2" fmla="*/ 130505 w 130809"/>
              <a:gd name="T3" fmla="*/ 58073 h 87630"/>
              <a:gd name="T4" fmla="*/ 130505 w 130809"/>
              <a:gd name="T5" fmla="*/ 87103 h 87630"/>
              <a:gd name="T6" fmla="*/ 0 60000 65536"/>
              <a:gd name="T7" fmla="*/ 0 60000 65536"/>
              <a:gd name="T8" fmla="*/ 0 60000 65536"/>
              <a:gd name="T9" fmla="*/ 0 w 130809"/>
              <a:gd name="T10" fmla="*/ 0 h 87630"/>
              <a:gd name="T11" fmla="*/ 130809 w 130809"/>
              <a:gd name="T12" fmla="*/ 87630 h 87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809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4" name="object 75"/>
          <p:cNvSpPr>
            <a:spLocks/>
          </p:cNvSpPr>
          <p:nvPr/>
        </p:nvSpPr>
        <p:spPr bwMode="auto">
          <a:xfrm>
            <a:off x="7061200" y="2274888"/>
            <a:ext cx="131763" cy="58737"/>
          </a:xfrm>
          <a:custGeom>
            <a:avLst/>
            <a:gdLst>
              <a:gd name="T0" fmla="*/ 0 w 130809"/>
              <a:gd name="T1" fmla="*/ 0 h 58419"/>
              <a:gd name="T2" fmla="*/ 130505 w 130809"/>
              <a:gd name="T3" fmla="*/ 58060 h 58419"/>
              <a:gd name="T4" fmla="*/ 0 60000 65536"/>
              <a:gd name="T5" fmla="*/ 0 60000 65536"/>
              <a:gd name="T6" fmla="*/ 0 w 130809"/>
              <a:gd name="T7" fmla="*/ 0 h 58419"/>
              <a:gd name="T8" fmla="*/ 130809 w 130809"/>
              <a:gd name="T9" fmla="*/ 58419 h 584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0809" h="58419">
                <a:moveTo>
                  <a:pt x="0" y="0"/>
                </a:moveTo>
                <a:lnTo>
                  <a:pt x="130505" y="58060"/>
                </a:lnTo>
              </a:path>
            </a:pathLst>
          </a:custGeom>
          <a:noFill/>
          <a:ln w="44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5" name="object 76"/>
          <p:cNvSpPr>
            <a:spLocks/>
          </p:cNvSpPr>
          <p:nvPr/>
        </p:nvSpPr>
        <p:spPr bwMode="auto">
          <a:xfrm>
            <a:off x="7061200" y="2263775"/>
            <a:ext cx="131763" cy="87313"/>
          </a:xfrm>
          <a:custGeom>
            <a:avLst/>
            <a:gdLst>
              <a:gd name="T0" fmla="*/ 0 w 130809"/>
              <a:gd name="T1" fmla="*/ 0 h 87630"/>
              <a:gd name="T2" fmla="*/ 0 w 130809"/>
              <a:gd name="T3" fmla="*/ 31948 h 87630"/>
              <a:gd name="T4" fmla="*/ 130505 w 130809"/>
              <a:gd name="T5" fmla="*/ 87103 h 87630"/>
              <a:gd name="T6" fmla="*/ 0 60000 65536"/>
              <a:gd name="T7" fmla="*/ 0 60000 65536"/>
              <a:gd name="T8" fmla="*/ 0 60000 65536"/>
              <a:gd name="T9" fmla="*/ 0 w 130809"/>
              <a:gd name="T10" fmla="*/ 0 h 87630"/>
              <a:gd name="T11" fmla="*/ 130809 w 130809"/>
              <a:gd name="T12" fmla="*/ 87630 h 87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809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6" name="object 77"/>
          <p:cNvSpPr>
            <a:spLocks noChangeArrowheads="1"/>
          </p:cNvSpPr>
          <p:nvPr/>
        </p:nvSpPr>
        <p:spPr bwMode="auto">
          <a:xfrm>
            <a:off x="7153275" y="2187575"/>
            <a:ext cx="20638" cy="28575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77" name="object 78"/>
          <p:cNvSpPr>
            <a:spLocks/>
          </p:cNvSpPr>
          <p:nvPr/>
        </p:nvSpPr>
        <p:spPr bwMode="auto">
          <a:xfrm>
            <a:off x="7153275" y="2187575"/>
            <a:ext cx="22225" cy="28575"/>
          </a:xfrm>
          <a:custGeom>
            <a:avLst/>
            <a:gdLst>
              <a:gd name="T0" fmla="*/ 18766 w 22225"/>
              <a:gd name="T1" fmla="*/ 9031 h 27939"/>
              <a:gd name="T2" fmla="*/ 15468 w 22225"/>
              <a:gd name="T3" fmla="*/ 2842 h 27939"/>
              <a:gd name="T4" fmla="*/ 9325 w 22225"/>
              <a:gd name="T5" fmla="*/ 0 h 27939"/>
              <a:gd name="T6" fmla="*/ 5063 w 22225"/>
              <a:gd name="T7" fmla="*/ 2666 h 27939"/>
              <a:gd name="T8" fmla="*/ 789 w 22225"/>
              <a:gd name="T9" fmla="*/ 5333 h 27939"/>
              <a:gd name="T10" fmla="*/ 0 w 22225"/>
              <a:gd name="T11" fmla="*/ 12515 h 27939"/>
              <a:gd name="T12" fmla="*/ 3298 w 22225"/>
              <a:gd name="T13" fmla="*/ 18716 h 27939"/>
              <a:gd name="T14" fmla="*/ 6596 w 22225"/>
              <a:gd name="T15" fmla="*/ 24904 h 27939"/>
              <a:gd name="T16" fmla="*/ 12727 w 22225"/>
              <a:gd name="T17" fmla="*/ 27747 h 27939"/>
              <a:gd name="T18" fmla="*/ 17001 w 22225"/>
              <a:gd name="T19" fmla="*/ 25080 h 27939"/>
              <a:gd name="T20" fmla="*/ 21274 w 22225"/>
              <a:gd name="T21" fmla="*/ 22414 h 27939"/>
              <a:gd name="T22" fmla="*/ 22064 w 22225"/>
              <a:gd name="T23" fmla="*/ 15232 h 27939"/>
              <a:gd name="T24" fmla="*/ 18766 w 22225"/>
              <a:gd name="T25" fmla="*/ 9031 h 27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225"/>
              <a:gd name="T40" fmla="*/ 0 h 27939"/>
              <a:gd name="T41" fmla="*/ 22225 w 22225"/>
              <a:gd name="T42" fmla="*/ 27939 h 27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225" h="27939">
                <a:moveTo>
                  <a:pt x="18766" y="9031"/>
                </a:moveTo>
                <a:lnTo>
                  <a:pt x="15468" y="2842"/>
                </a:lnTo>
                <a:lnTo>
                  <a:pt x="9325" y="0"/>
                </a:lnTo>
                <a:lnTo>
                  <a:pt x="5063" y="2666"/>
                </a:lnTo>
                <a:lnTo>
                  <a:pt x="789" y="5333"/>
                </a:lnTo>
                <a:lnTo>
                  <a:pt x="0" y="12515"/>
                </a:lnTo>
                <a:lnTo>
                  <a:pt x="3298" y="18716"/>
                </a:lnTo>
                <a:lnTo>
                  <a:pt x="6596" y="24904"/>
                </a:lnTo>
                <a:lnTo>
                  <a:pt x="12727" y="27747"/>
                </a:lnTo>
                <a:lnTo>
                  <a:pt x="17001" y="25080"/>
                </a:lnTo>
                <a:lnTo>
                  <a:pt x="21274" y="22414"/>
                </a:lnTo>
                <a:lnTo>
                  <a:pt x="22064" y="15232"/>
                </a:lnTo>
                <a:lnTo>
                  <a:pt x="18766" y="903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8" name="object 79"/>
          <p:cNvSpPr>
            <a:spLocks noChangeArrowheads="1"/>
          </p:cNvSpPr>
          <p:nvPr/>
        </p:nvSpPr>
        <p:spPr bwMode="auto">
          <a:xfrm>
            <a:off x="7000875" y="1830388"/>
            <a:ext cx="188913" cy="346075"/>
          </a:xfrm>
          <a:prstGeom prst="rect">
            <a:avLst/>
          </a:prstGeom>
          <a:blipFill dpi="0" rotWithShape="1">
            <a:blip r:embed="rId2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79" name="object 80"/>
          <p:cNvSpPr>
            <a:spLocks/>
          </p:cNvSpPr>
          <p:nvPr/>
        </p:nvSpPr>
        <p:spPr bwMode="auto">
          <a:xfrm>
            <a:off x="7000875" y="1830388"/>
            <a:ext cx="188913" cy="357187"/>
          </a:xfrm>
          <a:custGeom>
            <a:avLst/>
            <a:gdLst>
              <a:gd name="T0" fmla="*/ 8012 w 189229"/>
              <a:gd name="T1" fmla="*/ 229738 h 356869"/>
              <a:gd name="T2" fmla="*/ 8012 w 189229"/>
              <a:gd name="T3" fmla="*/ 8678 h 356869"/>
              <a:gd name="T4" fmla="*/ 0 w 189229"/>
              <a:gd name="T5" fmla="*/ 0 h 356869"/>
              <a:gd name="T6" fmla="*/ 33210 w 189229"/>
              <a:gd name="T7" fmla="*/ 32209 h 356869"/>
              <a:gd name="T8" fmla="*/ 68993 w 189229"/>
              <a:gd name="T9" fmla="*/ 60681 h 356869"/>
              <a:gd name="T10" fmla="*/ 107080 w 189229"/>
              <a:gd name="T11" fmla="*/ 85243 h 356869"/>
              <a:gd name="T12" fmla="*/ 147202 w 189229"/>
              <a:gd name="T13" fmla="*/ 105721 h 356869"/>
              <a:gd name="T14" fmla="*/ 189092 w 189229"/>
              <a:gd name="T15" fmla="*/ 121944 h 356869"/>
              <a:gd name="T16" fmla="*/ 189092 w 189229"/>
              <a:gd name="T17" fmla="*/ 356614 h 356869"/>
              <a:gd name="T18" fmla="*/ 189092 w 189229"/>
              <a:gd name="T19" fmla="*/ 346123 h 356869"/>
              <a:gd name="T20" fmla="*/ 140308 w 189229"/>
              <a:gd name="T21" fmla="*/ 323872 h 356869"/>
              <a:gd name="T22" fmla="*/ 93679 w 189229"/>
              <a:gd name="T23" fmla="*/ 296935 h 356869"/>
              <a:gd name="T24" fmla="*/ 49487 w 189229"/>
              <a:gd name="T25" fmla="*/ 265497 h 356869"/>
              <a:gd name="T26" fmla="*/ 8012 w 189229"/>
              <a:gd name="T27" fmla="*/ 229738 h 35686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89229"/>
              <a:gd name="T43" fmla="*/ 0 h 356869"/>
              <a:gd name="T44" fmla="*/ 189229 w 189229"/>
              <a:gd name="T45" fmla="*/ 356869 h 35686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89229" h="356869">
                <a:moveTo>
                  <a:pt x="8012" y="229738"/>
                </a:moveTo>
                <a:lnTo>
                  <a:pt x="8012" y="8678"/>
                </a:lnTo>
                <a:lnTo>
                  <a:pt x="0" y="0"/>
                </a:lnTo>
                <a:lnTo>
                  <a:pt x="33210" y="32209"/>
                </a:lnTo>
                <a:lnTo>
                  <a:pt x="68993" y="60681"/>
                </a:lnTo>
                <a:lnTo>
                  <a:pt x="107080" y="85243"/>
                </a:lnTo>
                <a:lnTo>
                  <a:pt x="147202" y="105721"/>
                </a:lnTo>
                <a:lnTo>
                  <a:pt x="189092" y="121944"/>
                </a:lnTo>
                <a:lnTo>
                  <a:pt x="189092" y="356614"/>
                </a:lnTo>
                <a:lnTo>
                  <a:pt x="189092" y="346123"/>
                </a:lnTo>
                <a:lnTo>
                  <a:pt x="140308" y="323872"/>
                </a:lnTo>
                <a:lnTo>
                  <a:pt x="93679" y="296935"/>
                </a:lnTo>
                <a:lnTo>
                  <a:pt x="49487" y="265497"/>
                </a:lnTo>
                <a:lnTo>
                  <a:pt x="8012" y="229738"/>
                </a:lnTo>
                <a:close/>
              </a:path>
            </a:pathLst>
          </a:custGeom>
          <a:noFill/>
          <a:ln w="85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0" name="object 81"/>
          <p:cNvSpPr txBox="1">
            <a:spLocks noChangeArrowheads="1"/>
          </p:cNvSpPr>
          <p:nvPr/>
        </p:nvSpPr>
        <p:spPr bwMode="auto">
          <a:xfrm>
            <a:off x="7577138" y="2092325"/>
            <a:ext cx="781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latin typeface="Tahoma" pitchFamily="34" charset="0"/>
                <a:cs typeface="Tahoma" pitchFamily="34" charset="0"/>
              </a:rPr>
              <a:t>Client</a:t>
            </a:r>
          </a:p>
        </p:txBody>
      </p:sp>
      <p:sp>
        <p:nvSpPr>
          <p:cNvPr id="25681" name="object 82"/>
          <p:cNvSpPr>
            <a:spLocks noChangeArrowheads="1"/>
          </p:cNvSpPr>
          <p:nvPr/>
        </p:nvSpPr>
        <p:spPr bwMode="auto">
          <a:xfrm>
            <a:off x="3779838" y="1701800"/>
            <a:ext cx="1439862" cy="969963"/>
          </a:xfrm>
          <a:prstGeom prst="rect">
            <a:avLst/>
          </a:prstGeom>
          <a:blipFill dpi="0" rotWithShape="1">
            <a:blip r:embed="rId2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003675" y="2011363"/>
            <a:ext cx="9906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Internet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683" name="object 84"/>
          <p:cNvSpPr>
            <a:spLocks/>
          </p:cNvSpPr>
          <p:nvPr/>
        </p:nvSpPr>
        <p:spPr bwMode="auto">
          <a:xfrm>
            <a:off x="2555875" y="2133600"/>
            <a:ext cx="1225550" cy="0"/>
          </a:xfrm>
          <a:custGeom>
            <a:avLst/>
            <a:gdLst>
              <a:gd name="T0" fmla="*/ 0 w 1224279"/>
              <a:gd name="T1" fmla="*/ 1223772 w 1224279"/>
              <a:gd name="T2" fmla="*/ 0 60000 65536"/>
              <a:gd name="T3" fmla="*/ 0 60000 65536"/>
              <a:gd name="T4" fmla="*/ 0 w 1224279"/>
              <a:gd name="T5" fmla="*/ 1224279 w 12242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24279">
                <a:moveTo>
                  <a:pt x="0" y="0"/>
                </a:moveTo>
                <a:lnTo>
                  <a:pt x="1223772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4" name="object 85"/>
          <p:cNvSpPr>
            <a:spLocks/>
          </p:cNvSpPr>
          <p:nvPr/>
        </p:nvSpPr>
        <p:spPr bwMode="auto">
          <a:xfrm>
            <a:off x="5148263" y="2133600"/>
            <a:ext cx="1730375" cy="0"/>
          </a:xfrm>
          <a:custGeom>
            <a:avLst/>
            <a:gdLst>
              <a:gd name="T0" fmla="*/ 0 w 1729740"/>
              <a:gd name="T1" fmla="*/ 1729739 w 1729740"/>
              <a:gd name="T2" fmla="*/ 0 60000 65536"/>
              <a:gd name="T3" fmla="*/ 0 60000 65536"/>
              <a:gd name="T4" fmla="*/ 0 w 1729740"/>
              <a:gd name="T5" fmla="*/ 1729740 w 172974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729740">
                <a:moveTo>
                  <a:pt x="0" y="0"/>
                </a:moveTo>
                <a:lnTo>
                  <a:pt x="1729739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5" name="object 86"/>
          <p:cNvSpPr>
            <a:spLocks/>
          </p:cNvSpPr>
          <p:nvPr/>
        </p:nvSpPr>
        <p:spPr bwMode="auto">
          <a:xfrm>
            <a:off x="1116013" y="3284538"/>
            <a:ext cx="0" cy="3098800"/>
          </a:xfrm>
          <a:custGeom>
            <a:avLst/>
            <a:gdLst>
              <a:gd name="T0" fmla="*/ 0 h 3098800"/>
              <a:gd name="T1" fmla="*/ 3098291 h 3098800"/>
              <a:gd name="T2" fmla="*/ 0 60000 65536"/>
              <a:gd name="T3" fmla="*/ 0 60000 65536"/>
              <a:gd name="T4" fmla="*/ 0 h 3098800"/>
              <a:gd name="T5" fmla="*/ 3098800 h 30988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098800">
                <a:moveTo>
                  <a:pt x="0" y="0"/>
                </a:moveTo>
                <a:lnTo>
                  <a:pt x="0" y="3098291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6" name="object 87"/>
          <p:cNvSpPr>
            <a:spLocks/>
          </p:cNvSpPr>
          <p:nvPr/>
        </p:nvSpPr>
        <p:spPr bwMode="auto">
          <a:xfrm>
            <a:off x="2555875" y="3284538"/>
            <a:ext cx="0" cy="3098800"/>
          </a:xfrm>
          <a:custGeom>
            <a:avLst/>
            <a:gdLst>
              <a:gd name="T0" fmla="*/ 0 h 3098800"/>
              <a:gd name="T1" fmla="*/ 3098291 h 3098800"/>
              <a:gd name="T2" fmla="*/ 0 60000 65536"/>
              <a:gd name="T3" fmla="*/ 0 60000 65536"/>
              <a:gd name="T4" fmla="*/ 0 h 3098800"/>
              <a:gd name="T5" fmla="*/ 3098800 h 30988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098800">
                <a:moveTo>
                  <a:pt x="0" y="0"/>
                </a:moveTo>
                <a:lnTo>
                  <a:pt x="0" y="3098291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7" name="object 88"/>
          <p:cNvSpPr>
            <a:spLocks/>
          </p:cNvSpPr>
          <p:nvPr/>
        </p:nvSpPr>
        <p:spPr bwMode="auto">
          <a:xfrm>
            <a:off x="6589713" y="3284538"/>
            <a:ext cx="0" cy="3098800"/>
          </a:xfrm>
          <a:custGeom>
            <a:avLst/>
            <a:gdLst>
              <a:gd name="T0" fmla="*/ 0 h 3098800"/>
              <a:gd name="T1" fmla="*/ 3098291 h 3098800"/>
              <a:gd name="T2" fmla="*/ 0 60000 65536"/>
              <a:gd name="T3" fmla="*/ 0 60000 65536"/>
              <a:gd name="T4" fmla="*/ 0 h 3098800"/>
              <a:gd name="T5" fmla="*/ 3098800 h 30988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098800">
                <a:moveTo>
                  <a:pt x="0" y="0"/>
                </a:moveTo>
                <a:lnTo>
                  <a:pt x="0" y="3098291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8" name="object 89"/>
          <p:cNvSpPr>
            <a:spLocks/>
          </p:cNvSpPr>
          <p:nvPr/>
        </p:nvSpPr>
        <p:spPr bwMode="auto">
          <a:xfrm>
            <a:off x="8029575" y="3284538"/>
            <a:ext cx="0" cy="3098800"/>
          </a:xfrm>
          <a:custGeom>
            <a:avLst/>
            <a:gdLst>
              <a:gd name="T0" fmla="*/ 0 h 3098800"/>
              <a:gd name="T1" fmla="*/ 3098291 h 3098800"/>
              <a:gd name="T2" fmla="*/ 0 60000 65536"/>
              <a:gd name="T3" fmla="*/ 0 60000 65536"/>
              <a:gd name="T4" fmla="*/ 0 h 3098800"/>
              <a:gd name="T5" fmla="*/ 3098800 h 30988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098800">
                <a:moveTo>
                  <a:pt x="0" y="0"/>
                </a:moveTo>
                <a:lnTo>
                  <a:pt x="0" y="3098291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9" name="object 90"/>
          <p:cNvSpPr>
            <a:spLocks/>
          </p:cNvSpPr>
          <p:nvPr/>
        </p:nvSpPr>
        <p:spPr bwMode="auto">
          <a:xfrm>
            <a:off x="1116013" y="3890963"/>
            <a:ext cx="1439862" cy="228600"/>
          </a:xfrm>
          <a:custGeom>
            <a:avLst/>
            <a:gdLst>
              <a:gd name="T0" fmla="*/ 1211580 w 1440180"/>
              <a:gd name="T1" fmla="*/ 0 h 228600"/>
              <a:gd name="T2" fmla="*/ 1211580 w 1440180"/>
              <a:gd name="T3" fmla="*/ 228600 h 228600"/>
              <a:gd name="T4" fmla="*/ 1363980 w 1440180"/>
              <a:gd name="T5" fmla="*/ 152400 h 228600"/>
              <a:gd name="T6" fmla="*/ 1249680 w 1440180"/>
              <a:gd name="T7" fmla="*/ 152400 h 228600"/>
              <a:gd name="T8" fmla="*/ 1249680 w 1440180"/>
              <a:gd name="T9" fmla="*/ 76200 h 228600"/>
              <a:gd name="T10" fmla="*/ 1363980 w 1440180"/>
              <a:gd name="T11" fmla="*/ 76200 h 228600"/>
              <a:gd name="T12" fmla="*/ 1211580 w 1440180"/>
              <a:gd name="T13" fmla="*/ 0 h 228600"/>
              <a:gd name="T14" fmla="*/ 1211580 w 1440180"/>
              <a:gd name="T15" fmla="*/ 76200 h 228600"/>
              <a:gd name="T16" fmla="*/ 0 w 1440180"/>
              <a:gd name="T17" fmla="*/ 76200 h 228600"/>
              <a:gd name="T18" fmla="*/ 0 w 1440180"/>
              <a:gd name="T19" fmla="*/ 152400 h 228600"/>
              <a:gd name="T20" fmla="*/ 1211580 w 1440180"/>
              <a:gd name="T21" fmla="*/ 152400 h 228600"/>
              <a:gd name="T22" fmla="*/ 1211580 w 1440180"/>
              <a:gd name="T23" fmla="*/ 76200 h 228600"/>
              <a:gd name="T24" fmla="*/ 1363980 w 1440180"/>
              <a:gd name="T25" fmla="*/ 76200 h 228600"/>
              <a:gd name="T26" fmla="*/ 1249680 w 1440180"/>
              <a:gd name="T27" fmla="*/ 76200 h 228600"/>
              <a:gd name="T28" fmla="*/ 1249680 w 1440180"/>
              <a:gd name="T29" fmla="*/ 152400 h 228600"/>
              <a:gd name="T30" fmla="*/ 1363980 w 1440180"/>
              <a:gd name="T31" fmla="*/ 152400 h 228600"/>
              <a:gd name="T32" fmla="*/ 1440180 w 1440180"/>
              <a:gd name="T33" fmla="*/ 114300 h 228600"/>
              <a:gd name="T34" fmla="*/ 1363980 w 1440180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40180"/>
              <a:gd name="T55" fmla="*/ 0 h 228600"/>
              <a:gd name="T56" fmla="*/ 1440180 w 1440180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40180" h="228600">
                <a:moveTo>
                  <a:pt x="1211580" y="0"/>
                </a:moveTo>
                <a:lnTo>
                  <a:pt x="1211580" y="228600"/>
                </a:lnTo>
                <a:lnTo>
                  <a:pt x="1363980" y="152400"/>
                </a:lnTo>
                <a:lnTo>
                  <a:pt x="1249680" y="152400"/>
                </a:lnTo>
                <a:lnTo>
                  <a:pt x="1249680" y="76200"/>
                </a:lnTo>
                <a:lnTo>
                  <a:pt x="1363980" y="76200"/>
                </a:lnTo>
                <a:lnTo>
                  <a:pt x="1211580" y="0"/>
                </a:lnTo>
                <a:close/>
              </a:path>
              <a:path w="1440180" h="228600">
                <a:moveTo>
                  <a:pt x="121158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211580" y="152400"/>
                </a:lnTo>
                <a:lnTo>
                  <a:pt x="1211580" y="76200"/>
                </a:lnTo>
                <a:close/>
              </a:path>
              <a:path w="1440180" h="228600">
                <a:moveTo>
                  <a:pt x="1363980" y="76200"/>
                </a:moveTo>
                <a:lnTo>
                  <a:pt x="1249680" y="76200"/>
                </a:lnTo>
                <a:lnTo>
                  <a:pt x="1249680" y="152400"/>
                </a:lnTo>
                <a:lnTo>
                  <a:pt x="1363980" y="152400"/>
                </a:lnTo>
                <a:lnTo>
                  <a:pt x="1440180" y="114300"/>
                </a:lnTo>
                <a:lnTo>
                  <a:pt x="1363980" y="762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0" name="object 91"/>
          <p:cNvSpPr>
            <a:spLocks/>
          </p:cNvSpPr>
          <p:nvPr/>
        </p:nvSpPr>
        <p:spPr bwMode="auto">
          <a:xfrm>
            <a:off x="2555875" y="4178300"/>
            <a:ext cx="3960813" cy="228600"/>
          </a:xfrm>
          <a:custGeom>
            <a:avLst/>
            <a:gdLst>
              <a:gd name="T0" fmla="*/ 3732276 w 3961129"/>
              <a:gd name="T1" fmla="*/ 0 h 228600"/>
              <a:gd name="T2" fmla="*/ 3732276 w 3961129"/>
              <a:gd name="T3" fmla="*/ 228600 h 228600"/>
              <a:gd name="T4" fmla="*/ 3884676 w 3961129"/>
              <a:gd name="T5" fmla="*/ 152400 h 228600"/>
              <a:gd name="T6" fmla="*/ 3770376 w 3961129"/>
              <a:gd name="T7" fmla="*/ 152400 h 228600"/>
              <a:gd name="T8" fmla="*/ 3770376 w 3961129"/>
              <a:gd name="T9" fmla="*/ 76200 h 228600"/>
              <a:gd name="T10" fmla="*/ 3884676 w 3961129"/>
              <a:gd name="T11" fmla="*/ 76200 h 228600"/>
              <a:gd name="T12" fmla="*/ 3732276 w 3961129"/>
              <a:gd name="T13" fmla="*/ 0 h 228600"/>
              <a:gd name="T14" fmla="*/ 3732276 w 3961129"/>
              <a:gd name="T15" fmla="*/ 76200 h 228600"/>
              <a:gd name="T16" fmla="*/ 0 w 3961129"/>
              <a:gd name="T17" fmla="*/ 76200 h 228600"/>
              <a:gd name="T18" fmla="*/ 0 w 3961129"/>
              <a:gd name="T19" fmla="*/ 152400 h 228600"/>
              <a:gd name="T20" fmla="*/ 3732276 w 3961129"/>
              <a:gd name="T21" fmla="*/ 152400 h 228600"/>
              <a:gd name="T22" fmla="*/ 3732276 w 3961129"/>
              <a:gd name="T23" fmla="*/ 76200 h 228600"/>
              <a:gd name="T24" fmla="*/ 3884676 w 3961129"/>
              <a:gd name="T25" fmla="*/ 76200 h 228600"/>
              <a:gd name="T26" fmla="*/ 3770376 w 3961129"/>
              <a:gd name="T27" fmla="*/ 76200 h 228600"/>
              <a:gd name="T28" fmla="*/ 3770376 w 3961129"/>
              <a:gd name="T29" fmla="*/ 152400 h 228600"/>
              <a:gd name="T30" fmla="*/ 3884676 w 3961129"/>
              <a:gd name="T31" fmla="*/ 152400 h 228600"/>
              <a:gd name="T32" fmla="*/ 3960876 w 3961129"/>
              <a:gd name="T33" fmla="*/ 114300 h 228600"/>
              <a:gd name="T34" fmla="*/ 3884676 w 3961129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961129"/>
              <a:gd name="T55" fmla="*/ 0 h 228600"/>
              <a:gd name="T56" fmla="*/ 3961129 w 3961129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961129" h="228600">
                <a:moveTo>
                  <a:pt x="3732276" y="0"/>
                </a:moveTo>
                <a:lnTo>
                  <a:pt x="3732276" y="228600"/>
                </a:lnTo>
                <a:lnTo>
                  <a:pt x="3884676" y="152400"/>
                </a:lnTo>
                <a:lnTo>
                  <a:pt x="3770376" y="152400"/>
                </a:lnTo>
                <a:lnTo>
                  <a:pt x="3770376" y="76200"/>
                </a:lnTo>
                <a:lnTo>
                  <a:pt x="3884676" y="76200"/>
                </a:lnTo>
                <a:lnTo>
                  <a:pt x="3732276" y="0"/>
                </a:lnTo>
                <a:close/>
              </a:path>
              <a:path w="3961129" h="228600">
                <a:moveTo>
                  <a:pt x="3732276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3732276" y="152400"/>
                </a:lnTo>
                <a:lnTo>
                  <a:pt x="3732276" y="76200"/>
                </a:lnTo>
                <a:close/>
              </a:path>
              <a:path w="3961129" h="228600">
                <a:moveTo>
                  <a:pt x="3884676" y="76200"/>
                </a:moveTo>
                <a:lnTo>
                  <a:pt x="3770376" y="76200"/>
                </a:lnTo>
                <a:lnTo>
                  <a:pt x="3770376" y="152400"/>
                </a:lnTo>
                <a:lnTo>
                  <a:pt x="3884676" y="152400"/>
                </a:lnTo>
                <a:lnTo>
                  <a:pt x="3960876" y="114300"/>
                </a:lnTo>
                <a:lnTo>
                  <a:pt x="3884676" y="762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1" name="object 92"/>
          <p:cNvSpPr>
            <a:spLocks/>
          </p:cNvSpPr>
          <p:nvPr/>
        </p:nvSpPr>
        <p:spPr bwMode="auto">
          <a:xfrm>
            <a:off x="6594475" y="5835650"/>
            <a:ext cx="1439863" cy="228600"/>
          </a:xfrm>
          <a:custGeom>
            <a:avLst/>
            <a:gdLst>
              <a:gd name="T0" fmla="*/ 1211579 w 1440179"/>
              <a:gd name="T1" fmla="*/ 0 h 228600"/>
              <a:gd name="T2" fmla="*/ 1211579 w 1440179"/>
              <a:gd name="T3" fmla="*/ 228599 h 228600"/>
              <a:gd name="T4" fmla="*/ 1363979 w 1440179"/>
              <a:gd name="T5" fmla="*/ 152399 h 228600"/>
              <a:gd name="T6" fmla="*/ 1249679 w 1440179"/>
              <a:gd name="T7" fmla="*/ 152399 h 228600"/>
              <a:gd name="T8" fmla="*/ 1249679 w 1440179"/>
              <a:gd name="T9" fmla="*/ 76199 h 228600"/>
              <a:gd name="T10" fmla="*/ 1363979 w 1440179"/>
              <a:gd name="T11" fmla="*/ 76199 h 228600"/>
              <a:gd name="T12" fmla="*/ 1211579 w 1440179"/>
              <a:gd name="T13" fmla="*/ 0 h 228600"/>
              <a:gd name="T14" fmla="*/ 1211579 w 1440179"/>
              <a:gd name="T15" fmla="*/ 76199 h 228600"/>
              <a:gd name="T16" fmla="*/ 0 w 1440179"/>
              <a:gd name="T17" fmla="*/ 76199 h 228600"/>
              <a:gd name="T18" fmla="*/ 0 w 1440179"/>
              <a:gd name="T19" fmla="*/ 152399 h 228600"/>
              <a:gd name="T20" fmla="*/ 1211579 w 1440179"/>
              <a:gd name="T21" fmla="*/ 152399 h 228600"/>
              <a:gd name="T22" fmla="*/ 1211579 w 1440179"/>
              <a:gd name="T23" fmla="*/ 76199 h 228600"/>
              <a:gd name="T24" fmla="*/ 1363979 w 1440179"/>
              <a:gd name="T25" fmla="*/ 76199 h 228600"/>
              <a:gd name="T26" fmla="*/ 1249679 w 1440179"/>
              <a:gd name="T27" fmla="*/ 76199 h 228600"/>
              <a:gd name="T28" fmla="*/ 1249679 w 1440179"/>
              <a:gd name="T29" fmla="*/ 152399 h 228600"/>
              <a:gd name="T30" fmla="*/ 1363979 w 1440179"/>
              <a:gd name="T31" fmla="*/ 152399 h 228600"/>
              <a:gd name="T32" fmla="*/ 1440179 w 1440179"/>
              <a:gd name="T33" fmla="*/ 114299 h 228600"/>
              <a:gd name="T34" fmla="*/ 1363979 w 1440179"/>
              <a:gd name="T35" fmla="*/ 76199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40179"/>
              <a:gd name="T55" fmla="*/ 0 h 228600"/>
              <a:gd name="T56" fmla="*/ 1440179 w 1440179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40179" h="228600">
                <a:moveTo>
                  <a:pt x="1211579" y="0"/>
                </a:moveTo>
                <a:lnTo>
                  <a:pt x="1211579" y="228599"/>
                </a:lnTo>
                <a:lnTo>
                  <a:pt x="1363979" y="152399"/>
                </a:lnTo>
                <a:lnTo>
                  <a:pt x="1249679" y="152399"/>
                </a:lnTo>
                <a:lnTo>
                  <a:pt x="1249679" y="76199"/>
                </a:lnTo>
                <a:lnTo>
                  <a:pt x="1363979" y="76199"/>
                </a:lnTo>
                <a:lnTo>
                  <a:pt x="1211579" y="0"/>
                </a:lnTo>
                <a:close/>
              </a:path>
              <a:path w="1440179" h="228600">
                <a:moveTo>
                  <a:pt x="1211579" y="76199"/>
                </a:moveTo>
                <a:lnTo>
                  <a:pt x="0" y="76199"/>
                </a:lnTo>
                <a:lnTo>
                  <a:pt x="0" y="152399"/>
                </a:lnTo>
                <a:lnTo>
                  <a:pt x="1211579" y="152399"/>
                </a:lnTo>
                <a:lnTo>
                  <a:pt x="1211579" y="76199"/>
                </a:lnTo>
                <a:close/>
              </a:path>
              <a:path w="1440179" h="228600">
                <a:moveTo>
                  <a:pt x="1363979" y="76199"/>
                </a:moveTo>
                <a:lnTo>
                  <a:pt x="1249679" y="76199"/>
                </a:lnTo>
                <a:lnTo>
                  <a:pt x="1249679" y="152399"/>
                </a:lnTo>
                <a:lnTo>
                  <a:pt x="1363979" y="152399"/>
                </a:lnTo>
                <a:lnTo>
                  <a:pt x="1440179" y="114299"/>
                </a:lnTo>
                <a:lnTo>
                  <a:pt x="1363979" y="76199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3" name="object 93"/>
          <p:cNvSpPr txBox="1"/>
          <p:nvPr/>
        </p:nvSpPr>
        <p:spPr>
          <a:xfrm>
            <a:off x="6811963" y="5602288"/>
            <a:ext cx="1716087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Rec. 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500</a:t>
            </a:r>
            <a:r>
              <a:rPr sz="1800" b="1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bytes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693" name="object 94"/>
          <p:cNvSpPr>
            <a:spLocks/>
          </p:cNvSpPr>
          <p:nvPr/>
        </p:nvSpPr>
        <p:spPr bwMode="auto">
          <a:xfrm>
            <a:off x="2555875" y="4689475"/>
            <a:ext cx="3960813" cy="228600"/>
          </a:xfrm>
          <a:custGeom>
            <a:avLst/>
            <a:gdLst>
              <a:gd name="T0" fmla="*/ 3732276 w 3961129"/>
              <a:gd name="T1" fmla="*/ 0 h 228600"/>
              <a:gd name="T2" fmla="*/ 3732276 w 3961129"/>
              <a:gd name="T3" fmla="*/ 228600 h 228600"/>
              <a:gd name="T4" fmla="*/ 3884676 w 3961129"/>
              <a:gd name="T5" fmla="*/ 152400 h 228600"/>
              <a:gd name="T6" fmla="*/ 3770376 w 3961129"/>
              <a:gd name="T7" fmla="*/ 152400 h 228600"/>
              <a:gd name="T8" fmla="*/ 3770376 w 3961129"/>
              <a:gd name="T9" fmla="*/ 76200 h 228600"/>
              <a:gd name="T10" fmla="*/ 3884676 w 3961129"/>
              <a:gd name="T11" fmla="*/ 76200 h 228600"/>
              <a:gd name="T12" fmla="*/ 3732276 w 3961129"/>
              <a:gd name="T13" fmla="*/ 0 h 228600"/>
              <a:gd name="T14" fmla="*/ 3732276 w 3961129"/>
              <a:gd name="T15" fmla="*/ 76200 h 228600"/>
              <a:gd name="T16" fmla="*/ 0 w 3961129"/>
              <a:gd name="T17" fmla="*/ 76200 h 228600"/>
              <a:gd name="T18" fmla="*/ 0 w 3961129"/>
              <a:gd name="T19" fmla="*/ 152400 h 228600"/>
              <a:gd name="T20" fmla="*/ 3732276 w 3961129"/>
              <a:gd name="T21" fmla="*/ 152400 h 228600"/>
              <a:gd name="T22" fmla="*/ 3732276 w 3961129"/>
              <a:gd name="T23" fmla="*/ 76200 h 228600"/>
              <a:gd name="T24" fmla="*/ 3884676 w 3961129"/>
              <a:gd name="T25" fmla="*/ 76200 h 228600"/>
              <a:gd name="T26" fmla="*/ 3770376 w 3961129"/>
              <a:gd name="T27" fmla="*/ 76200 h 228600"/>
              <a:gd name="T28" fmla="*/ 3770376 w 3961129"/>
              <a:gd name="T29" fmla="*/ 152400 h 228600"/>
              <a:gd name="T30" fmla="*/ 3884676 w 3961129"/>
              <a:gd name="T31" fmla="*/ 152400 h 228600"/>
              <a:gd name="T32" fmla="*/ 3960876 w 3961129"/>
              <a:gd name="T33" fmla="*/ 114300 h 228600"/>
              <a:gd name="T34" fmla="*/ 3884676 w 3961129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961129"/>
              <a:gd name="T55" fmla="*/ 0 h 228600"/>
              <a:gd name="T56" fmla="*/ 3961129 w 3961129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961129" h="228600">
                <a:moveTo>
                  <a:pt x="3732276" y="0"/>
                </a:moveTo>
                <a:lnTo>
                  <a:pt x="3732276" y="228600"/>
                </a:lnTo>
                <a:lnTo>
                  <a:pt x="3884676" y="152400"/>
                </a:lnTo>
                <a:lnTo>
                  <a:pt x="3770376" y="152400"/>
                </a:lnTo>
                <a:lnTo>
                  <a:pt x="3770376" y="76200"/>
                </a:lnTo>
                <a:lnTo>
                  <a:pt x="3884676" y="76200"/>
                </a:lnTo>
                <a:lnTo>
                  <a:pt x="3732276" y="0"/>
                </a:lnTo>
                <a:close/>
              </a:path>
              <a:path w="3961129" h="228600">
                <a:moveTo>
                  <a:pt x="3732276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3732276" y="152400"/>
                </a:lnTo>
                <a:lnTo>
                  <a:pt x="3732276" y="76200"/>
                </a:lnTo>
                <a:close/>
              </a:path>
              <a:path w="3961129" h="228600">
                <a:moveTo>
                  <a:pt x="3884676" y="76200"/>
                </a:moveTo>
                <a:lnTo>
                  <a:pt x="3770376" y="76200"/>
                </a:lnTo>
                <a:lnTo>
                  <a:pt x="3770376" y="152400"/>
                </a:lnTo>
                <a:lnTo>
                  <a:pt x="3884676" y="152400"/>
                </a:lnTo>
                <a:lnTo>
                  <a:pt x="3960876" y="114300"/>
                </a:lnTo>
                <a:lnTo>
                  <a:pt x="3884676" y="762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4" name="object 95"/>
          <p:cNvSpPr>
            <a:spLocks/>
          </p:cNvSpPr>
          <p:nvPr/>
        </p:nvSpPr>
        <p:spPr bwMode="auto">
          <a:xfrm>
            <a:off x="2555875" y="6051550"/>
            <a:ext cx="4032250" cy="228600"/>
          </a:xfrm>
          <a:custGeom>
            <a:avLst/>
            <a:gdLst>
              <a:gd name="T0" fmla="*/ 228600 w 4032884"/>
              <a:gd name="T1" fmla="*/ 0 h 228600"/>
              <a:gd name="T2" fmla="*/ 0 w 4032884"/>
              <a:gd name="T3" fmla="*/ 114388 h 228600"/>
              <a:gd name="T4" fmla="*/ 228600 w 4032884"/>
              <a:gd name="T5" fmla="*/ 228600 h 228600"/>
              <a:gd name="T6" fmla="*/ 228600 w 4032884"/>
              <a:gd name="T7" fmla="*/ 152412 h 228600"/>
              <a:gd name="T8" fmla="*/ 190500 w 4032884"/>
              <a:gd name="T9" fmla="*/ 152412 h 228600"/>
              <a:gd name="T10" fmla="*/ 190500 w 4032884"/>
              <a:gd name="T11" fmla="*/ 76212 h 228600"/>
              <a:gd name="T12" fmla="*/ 228600 w 4032884"/>
              <a:gd name="T13" fmla="*/ 76198 h 228600"/>
              <a:gd name="T14" fmla="*/ 228600 w 4032884"/>
              <a:gd name="T15" fmla="*/ 0 h 228600"/>
              <a:gd name="T16" fmla="*/ 228600 w 4032884"/>
              <a:gd name="T17" fmla="*/ 76198 h 228600"/>
              <a:gd name="T18" fmla="*/ 190500 w 4032884"/>
              <a:gd name="T19" fmla="*/ 76212 h 228600"/>
              <a:gd name="T20" fmla="*/ 190500 w 4032884"/>
              <a:gd name="T21" fmla="*/ 152412 h 228600"/>
              <a:gd name="T22" fmla="*/ 228600 w 4032884"/>
              <a:gd name="T23" fmla="*/ 152398 h 228600"/>
              <a:gd name="T24" fmla="*/ 228600 w 4032884"/>
              <a:gd name="T25" fmla="*/ 76198 h 228600"/>
              <a:gd name="T26" fmla="*/ 228600 w 4032884"/>
              <a:gd name="T27" fmla="*/ 152398 h 228600"/>
              <a:gd name="T28" fmla="*/ 190500 w 4032884"/>
              <a:gd name="T29" fmla="*/ 152412 h 228600"/>
              <a:gd name="T30" fmla="*/ 228600 w 4032884"/>
              <a:gd name="T31" fmla="*/ 152412 h 228600"/>
              <a:gd name="T32" fmla="*/ 4032504 w 4032884"/>
              <a:gd name="T33" fmla="*/ 74764 h 228600"/>
              <a:gd name="T34" fmla="*/ 228600 w 4032884"/>
              <a:gd name="T35" fmla="*/ 76198 h 228600"/>
              <a:gd name="T36" fmla="*/ 228600 w 4032884"/>
              <a:gd name="T37" fmla="*/ 152398 h 228600"/>
              <a:gd name="T38" fmla="*/ 4032504 w 4032884"/>
              <a:gd name="T39" fmla="*/ 150964 h 228600"/>
              <a:gd name="T40" fmla="*/ 4032504 w 4032884"/>
              <a:gd name="T41" fmla="*/ 74764 h 228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032884"/>
              <a:gd name="T64" fmla="*/ 0 h 228600"/>
              <a:gd name="T65" fmla="*/ 4032884 w 4032884"/>
              <a:gd name="T66" fmla="*/ 228600 h 2286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032884" h="228600">
                <a:moveTo>
                  <a:pt x="228600" y="0"/>
                </a:moveTo>
                <a:lnTo>
                  <a:pt x="0" y="114388"/>
                </a:lnTo>
                <a:lnTo>
                  <a:pt x="228600" y="228600"/>
                </a:lnTo>
                <a:lnTo>
                  <a:pt x="228600" y="152412"/>
                </a:lnTo>
                <a:lnTo>
                  <a:pt x="190500" y="152412"/>
                </a:lnTo>
                <a:lnTo>
                  <a:pt x="190500" y="76212"/>
                </a:lnTo>
                <a:lnTo>
                  <a:pt x="228600" y="76198"/>
                </a:lnTo>
                <a:lnTo>
                  <a:pt x="228600" y="0"/>
                </a:lnTo>
                <a:close/>
              </a:path>
              <a:path w="4032884" h="228600">
                <a:moveTo>
                  <a:pt x="228600" y="76198"/>
                </a:moveTo>
                <a:lnTo>
                  <a:pt x="190500" y="76212"/>
                </a:lnTo>
                <a:lnTo>
                  <a:pt x="190500" y="152412"/>
                </a:lnTo>
                <a:lnTo>
                  <a:pt x="228600" y="152398"/>
                </a:lnTo>
                <a:lnTo>
                  <a:pt x="228600" y="76198"/>
                </a:lnTo>
                <a:close/>
              </a:path>
              <a:path w="4032884" h="228600">
                <a:moveTo>
                  <a:pt x="228600" y="152398"/>
                </a:moveTo>
                <a:lnTo>
                  <a:pt x="190500" y="152412"/>
                </a:lnTo>
                <a:lnTo>
                  <a:pt x="228600" y="152412"/>
                </a:lnTo>
                <a:close/>
              </a:path>
              <a:path w="4032884" h="228600">
                <a:moveTo>
                  <a:pt x="4032504" y="74764"/>
                </a:moveTo>
                <a:lnTo>
                  <a:pt x="228600" y="76198"/>
                </a:lnTo>
                <a:lnTo>
                  <a:pt x="228600" y="152398"/>
                </a:lnTo>
                <a:lnTo>
                  <a:pt x="4032504" y="150964"/>
                </a:lnTo>
                <a:lnTo>
                  <a:pt x="4032504" y="7476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" name="object 96"/>
          <p:cNvSpPr txBox="1"/>
          <p:nvPr/>
        </p:nvSpPr>
        <p:spPr>
          <a:xfrm>
            <a:off x="474663" y="2247900"/>
            <a:ext cx="1384300" cy="879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1244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S</a:t>
            </a:r>
            <a:r>
              <a:rPr sz="2400" spc="-10" dirty="0">
                <a:latin typeface="Tahoma"/>
                <a:cs typeface="Tahoma"/>
              </a:rPr>
              <a:t>e</a:t>
            </a:r>
            <a:r>
              <a:rPr sz="2400" spc="-5" dirty="0">
                <a:latin typeface="Tahoma"/>
                <a:cs typeface="Tahoma"/>
              </a:rPr>
              <a:t>r</a:t>
            </a:r>
            <a:r>
              <a:rPr sz="2400" spc="-20" dirty="0">
                <a:latin typeface="Tahoma"/>
                <a:cs typeface="Tahoma"/>
              </a:rPr>
              <a:t>v</a:t>
            </a:r>
            <a:r>
              <a:rPr sz="2400" spc="-5" dirty="0">
                <a:latin typeface="Tahoma"/>
                <a:cs typeface="Tahoma"/>
              </a:rPr>
              <a:t>er</a:t>
            </a:r>
            <a:endParaRPr sz="2400">
              <a:latin typeface="Tahoma"/>
              <a:cs typeface="Tahoma"/>
            </a:endParaRPr>
          </a:p>
          <a:p>
            <a:pPr marL="12700" fontAlgn="auto">
              <a:spcBef>
                <a:spcPts val="1825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Application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135188" y="2865438"/>
            <a:ext cx="1141412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TCP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stack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091238" y="2798763"/>
            <a:ext cx="1141412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TCP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stack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604125" y="2798763"/>
            <a:ext cx="1316038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Application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699" name="object 100"/>
          <p:cNvSpPr>
            <a:spLocks/>
          </p:cNvSpPr>
          <p:nvPr/>
        </p:nvSpPr>
        <p:spPr bwMode="auto">
          <a:xfrm>
            <a:off x="6588125" y="5330825"/>
            <a:ext cx="1439863" cy="228600"/>
          </a:xfrm>
          <a:custGeom>
            <a:avLst/>
            <a:gdLst>
              <a:gd name="T0" fmla="*/ 1211579 w 1440179"/>
              <a:gd name="T1" fmla="*/ 0 h 228600"/>
              <a:gd name="T2" fmla="*/ 1211579 w 1440179"/>
              <a:gd name="T3" fmla="*/ 228600 h 228600"/>
              <a:gd name="T4" fmla="*/ 1363979 w 1440179"/>
              <a:gd name="T5" fmla="*/ 152400 h 228600"/>
              <a:gd name="T6" fmla="*/ 1249679 w 1440179"/>
              <a:gd name="T7" fmla="*/ 152400 h 228600"/>
              <a:gd name="T8" fmla="*/ 1249679 w 1440179"/>
              <a:gd name="T9" fmla="*/ 76200 h 228600"/>
              <a:gd name="T10" fmla="*/ 1363979 w 1440179"/>
              <a:gd name="T11" fmla="*/ 76200 h 228600"/>
              <a:gd name="T12" fmla="*/ 1211579 w 1440179"/>
              <a:gd name="T13" fmla="*/ 0 h 228600"/>
              <a:gd name="T14" fmla="*/ 1211579 w 1440179"/>
              <a:gd name="T15" fmla="*/ 76200 h 228600"/>
              <a:gd name="T16" fmla="*/ 0 w 1440179"/>
              <a:gd name="T17" fmla="*/ 76200 h 228600"/>
              <a:gd name="T18" fmla="*/ 0 w 1440179"/>
              <a:gd name="T19" fmla="*/ 152400 h 228600"/>
              <a:gd name="T20" fmla="*/ 1211579 w 1440179"/>
              <a:gd name="T21" fmla="*/ 152400 h 228600"/>
              <a:gd name="T22" fmla="*/ 1211579 w 1440179"/>
              <a:gd name="T23" fmla="*/ 76200 h 228600"/>
              <a:gd name="T24" fmla="*/ 1363979 w 1440179"/>
              <a:gd name="T25" fmla="*/ 76200 h 228600"/>
              <a:gd name="T26" fmla="*/ 1249679 w 1440179"/>
              <a:gd name="T27" fmla="*/ 76200 h 228600"/>
              <a:gd name="T28" fmla="*/ 1249679 w 1440179"/>
              <a:gd name="T29" fmla="*/ 152400 h 228600"/>
              <a:gd name="T30" fmla="*/ 1363979 w 1440179"/>
              <a:gd name="T31" fmla="*/ 152400 h 228600"/>
              <a:gd name="T32" fmla="*/ 1440179 w 1440179"/>
              <a:gd name="T33" fmla="*/ 114300 h 228600"/>
              <a:gd name="T34" fmla="*/ 1363979 w 1440179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40179"/>
              <a:gd name="T55" fmla="*/ 0 h 228600"/>
              <a:gd name="T56" fmla="*/ 1440179 w 1440179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40179" h="228600">
                <a:moveTo>
                  <a:pt x="1211579" y="0"/>
                </a:moveTo>
                <a:lnTo>
                  <a:pt x="1211579" y="228600"/>
                </a:lnTo>
                <a:lnTo>
                  <a:pt x="1363979" y="152400"/>
                </a:lnTo>
                <a:lnTo>
                  <a:pt x="1249679" y="152400"/>
                </a:lnTo>
                <a:lnTo>
                  <a:pt x="1249679" y="76200"/>
                </a:lnTo>
                <a:lnTo>
                  <a:pt x="1363979" y="76200"/>
                </a:lnTo>
                <a:lnTo>
                  <a:pt x="1211579" y="0"/>
                </a:lnTo>
                <a:close/>
              </a:path>
              <a:path w="1440179" h="228600">
                <a:moveTo>
                  <a:pt x="1211579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211579" y="152400"/>
                </a:lnTo>
                <a:lnTo>
                  <a:pt x="1211579" y="76200"/>
                </a:lnTo>
                <a:close/>
              </a:path>
              <a:path w="1440179" h="228600">
                <a:moveTo>
                  <a:pt x="1363979" y="76200"/>
                </a:moveTo>
                <a:lnTo>
                  <a:pt x="1249679" y="76200"/>
                </a:lnTo>
                <a:lnTo>
                  <a:pt x="1249679" y="152400"/>
                </a:lnTo>
                <a:lnTo>
                  <a:pt x="1363979" y="152400"/>
                </a:lnTo>
                <a:lnTo>
                  <a:pt x="1440179" y="114300"/>
                </a:lnTo>
                <a:lnTo>
                  <a:pt x="1363979" y="762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1" name="object 101"/>
          <p:cNvSpPr txBox="1"/>
          <p:nvPr/>
        </p:nvSpPr>
        <p:spPr>
          <a:xfrm>
            <a:off x="6805613" y="5097463"/>
            <a:ext cx="1862137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Rec. 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2000</a:t>
            </a:r>
            <a:r>
              <a:rPr sz="1800" b="1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bytes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701" name="object 102"/>
          <p:cNvSpPr>
            <a:spLocks/>
          </p:cNvSpPr>
          <p:nvPr/>
        </p:nvSpPr>
        <p:spPr bwMode="auto">
          <a:xfrm>
            <a:off x="2555875" y="5619750"/>
            <a:ext cx="3960813" cy="228600"/>
          </a:xfrm>
          <a:custGeom>
            <a:avLst/>
            <a:gdLst>
              <a:gd name="T0" fmla="*/ 3732276 w 3961129"/>
              <a:gd name="T1" fmla="*/ 0 h 228600"/>
              <a:gd name="T2" fmla="*/ 3732276 w 3961129"/>
              <a:gd name="T3" fmla="*/ 228600 h 228600"/>
              <a:gd name="T4" fmla="*/ 3884676 w 3961129"/>
              <a:gd name="T5" fmla="*/ 152400 h 228600"/>
              <a:gd name="T6" fmla="*/ 3770376 w 3961129"/>
              <a:gd name="T7" fmla="*/ 152400 h 228600"/>
              <a:gd name="T8" fmla="*/ 3770376 w 3961129"/>
              <a:gd name="T9" fmla="*/ 76200 h 228600"/>
              <a:gd name="T10" fmla="*/ 3884676 w 3961129"/>
              <a:gd name="T11" fmla="*/ 76200 h 228600"/>
              <a:gd name="T12" fmla="*/ 3732276 w 3961129"/>
              <a:gd name="T13" fmla="*/ 0 h 228600"/>
              <a:gd name="T14" fmla="*/ 3732276 w 3961129"/>
              <a:gd name="T15" fmla="*/ 76200 h 228600"/>
              <a:gd name="T16" fmla="*/ 0 w 3961129"/>
              <a:gd name="T17" fmla="*/ 76200 h 228600"/>
              <a:gd name="T18" fmla="*/ 0 w 3961129"/>
              <a:gd name="T19" fmla="*/ 152400 h 228600"/>
              <a:gd name="T20" fmla="*/ 3732276 w 3961129"/>
              <a:gd name="T21" fmla="*/ 152400 h 228600"/>
              <a:gd name="T22" fmla="*/ 3732276 w 3961129"/>
              <a:gd name="T23" fmla="*/ 76200 h 228600"/>
              <a:gd name="T24" fmla="*/ 3884676 w 3961129"/>
              <a:gd name="T25" fmla="*/ 76200 h 228600"/>
              <a:gd name="T26" fmla="*/ 3770376 w 3961129"/>
              <a:gd name="T27" fmla="*/ 76200 h 228600"/>
              <a:gd name="T28" fmla="*/ 3770376 w 3961129"/>
              <a:gd name="T29" fmla="*/ 152400 h 228600"/>
              <a:gd name="T30" fmla="*/ 3884676 w 3961129"/>
              <a:gd name="T31" fmla="*/ 152400 h 228600"/>
              <a:gd name="T32" fmla="*/ 3960876 w 3961129"/>
              <a:gd name="T33" fmla="*/ 114300 h 228600"/>
              <a:gd name="T34" fmla="*/ 3884676 w 3961129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961129"/>
              <a:gd name="T55" fmla="*/ 0 h 228600"/>
              <a:gd name="T56" fmla="*/ 3961129 w 3961129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961129" h="228600">
                <a:moveTo>
                  <a:pt x="3732276" y="0"/>
                </a:moveTo>
                <a:lnTo>
                  <a:pt x="3732276" y="228600"/>
                </a:lnTo>
                <a:lnTo>
                  <a:pt x="3884676" y="152400"/>
                </a:lnTo>
                <a:lnTo>
                  <a:pt x="3770376" y="152400"/>
                </a:lnTo>
                <a:lnTo>
                  <a:pt x="3770376" y="76200"/>
                </a:lnTo>
                <a:lnTo>
                  <a:pt x="3884676" y="76200"/>
                </a:lnTo>
                <a:lnTo>
                  <a:pt x="3732276" y="0"/>
                </a:lnTo>
                <a:close/>
              </a:path>
              <a:path w="3961129" h="228600">
                <a:moveTo>
                  <a:pt x="3732276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3732276" y="152400"/>
                </a:lnTo>
                <a:lnTo>
                  <a:pt x="3732276" y="76200"/>
                </a:lnTo>
                <a:close/>
              </a:path>
              <a:path w="3961129" h="228600">
                <a:moveTo>
                  <a:pt x="3884676" y="76200"/>
                </a:moveTo>
                <a:lnTo>
                  <a:pt x="3770376" y="76200"/>
                </a:lnTo>
                <a:lnTo>
                  <a:pt x="3770376" y="152400"/>
                </a:lnTo>
                <a:lnTo>
                  <a:pt x="3884676" y="152400"/>
                </a:lnTo>
                <a:lnTo>
                  <a:pt x="3960876" y="114300"/>
                </a:lnTo>
                <a:lnTo>
                  <a:pt x="3884676" y="762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" name="object 103"/>
          <p:cNvSpPr txBox="1"/>
          <p:nvPr/>
        </p:nvSpPr>
        <p:spPr>
          <a:xfrm>
            <a:off x="2995613" y="4960938"/>
            <a:ext cx="3259137" cy="1138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4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Ack</a:t>
            </a:r>
            <a:r>
              <a:rPr sz="1800" b="1" spc="-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1001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119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66FF"/>
                </a:solidFill>
                <a:latin typeface="Tahoma"/>
                <a:cs typeface="Tahoma"/>
              </a:rPr>
              <a:t>Seq. </a:t>
            </a:r>
            <a:r>
              <a:rPr sz="1800" b="1" dirty="0">
                <a:solidFill>
                  <a:srgbClr val="0066FF"/>
                </a:solidFill>
                <a:latin typeface="Tahoma"/>
                <a:cs typeface="Tahoma"/>
              </a:rPr>
              <a:t>2001 ; </a:t>
            </a:r>
            <a:r>
              <a:rPr sz="1800" b="1" spc="-5" dirty="0">
                <a:solidFill>
                  <a:srgbClr val="0066FF"/>
                </a:solidFill>
                <a:latin typeface="Tahoma"/>
                <a:cs typeface="Tahoma"/>
              </a:rPr>
              <a:t>length </a:t>
            </a:r>
            <a:r>
              <a:rPr sz="1800" b="1" dirty="0">
                <a:solidFill>
                  <a:srgbClr val="0066FF"/>
                </a:solidFill>
                <a:latin typeface="Tahoma"/>
                <a:cs typeface="Tahoma"/>
              </a:rPr>
              <a:t>500</a:t>
            </a:r>
            <a:r>
              <a:rPr sz="1800" b="1" spc="-5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66FF"/>
                </a:solidFill>
                <a:latin typeface="Tahoma"/>
                <a:cs typeface="Tahoma"/>
              </a:rPr>
              <a:t>Push</a:t>
            </a:r>
            <a:endParaRPr sz="1800">
              <a:latin typeface="Tahoma"/>
              <a:cs typeface="Tahoma"/>
            </a:endParaRPr>
          </a:p>
          <a:p>
            <a:pPr marL="34925" fontAlgn="auto">
              <a:spcBef>
                <a:spcPts val="124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Ack</a:t>
            </a:r>
            <a:r>
              <a:rPr sz="1800" b="1" spc="-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5" dirty="0">
                <a:solidFill>
                  <a:srgbClr val="FF0000"/>
                </a:solidFill>
                <a:latin typeface="Tahoma"/>
                <a:cs typeface="Tahoma"/>
              </a:rPr>
              <a:t>2001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703" name="object 104"/>
          <p:cNvSpPr txBox="1">
            <a:spLocks noChangeArrowheads="1"/>
          </p:cNvSpPr>
          <p:nvPr/>
        </p:nvSpPr>
        <p:spPr bwMode="auto">
          <a:xfrm>
            <a:off x="1266825" y="3330575"/>
            <a:ext cx="4522788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29209" rIns="0" bIns="0">
            <a:spAutoFit/>
          </a:bodyPr>
          <a:lstStyle/>
          <a:p>
            <a:pPr marL="12700">
              <a:lnSpc>
                <a:spcPts val="1963"/>
              </a:lnSpc>
              <a:spcBef>
                <a:spcPts val="225"/>
              </a:spcBef>
            </a:pPr>
            <a:r>
              <a:rPr lang="th-TH" sz="1800" b="1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Send Req.  2500 bytes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12700">
              <a:spcBef>
                <a:spcPts val="688"/>
              </a:spcBef>
            </a:pPr>
            <a:r>
              <a:rPr lang="th-TH" sz="1800" b="1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Seq. 1 ; length 1000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12700">
              <a:spcBef>
                <a:spcPts val="25"/>
              </a:spcBef>
            </a:pP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12700"/>
            <a:r>
              <a:rPr lang="th-TH" sz="1800" b="1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Seq. 1001 ; length 1000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704" name="object 105"/>
          <p:cNvSpPr>
            <a:spLocks/>
          </p:cNvSpPr>
          <p:nvPr/>
        </p:nvSpPr>
        <p:spPr bwMode="auto">
          <a:xfrm>
            <a:off x="2555875" y="4398963"/>
            <a:ext cx="4032250" cy="1017587"/>
          </a:xfrm>
          <a:custGeom>
            <a:avLst/>
            <a:gdLst>
              <a:gd name="T0" fmla="*/ 228600 w 4032884"/>
              <a:gd name="T1" fmla="*/ 789432 h 1018539"/>
              <a:gd name="T2" fmla="*/ 0 w 4032884"/>
              <a:gd name="T3" fmla="*/ 903732 h 1018539"/>
              <a:gd name="T4" fmla="*/ 228600 w 4032884"/>
              <a:gd name="T5" fmla="*/ 1018032 h 1018539"/>
              <a:gd name="T6" fmla="*/ 228600 w 4032884"/>
              <a:gd name="T7" fmla="*/ 941832 h 1018539"/>
              <a:gd name="T8" fmla="*/ 190500 w 4032884"/>
              <a:gd name="T9" fmla="*/ 941832 h 1018539"/>
              <a:gd name="T10" fmla="*/ 190500 w 4032884"/>
              <a:gd name="T11" fmla="*/ 865632 h 1018539"/>
              <a:gd name="T12" fmla="*/ 228600 w 4032884"/>
              <a:gd name="T13" fmla="*/ 865632 h 1018539"/>
              <a:gd name="T14" fmla="*/ 228600 w 4032884"/>
              <a:gd name="T15" fmla="*/ 789432 h 1018539"/>
              <a:gd name="T16" fmla="*/ 228600 w 4032884"/>
              <a:gd name="T17" fmla="*/ 865632 h 1018539"/>
              <a:gd name="T18" fmla="*/ 190500 w 4032884"/>
              <a:gd name="T19" fmla="*/ 865632 h 1018539"/>
              <a:gd name="T20" fmla="*/ 190500 w 4032884"/>
              <a:gd name="T21" fmla="*/ 941832 h 1018539"/>
              <a:gd name="T22" fmla="*/ 228600 w 4032884"/>
              <a:gd name="T23" fmla="*/ 941832 h 1018539"/>
              <a:gd name="T24" fmla="*/ 228600 w 4032884"/>
              <a:gd name="T25" fmla="*/ 865632 h 1018539"/>
              <a:gd name="T26" fmla="*/ 3273679 w 4032884"/>
              <a:gd name="T27" fmla="*/ 865632 h 1018539"/>
              <a:gd name="T28" fmla="*/ 228600 w 4032884"/>
              <a:gd name="T29" fmla="*/ 865632 h 1018539"/>
              <a:gd name="T30" fmla="*/ 228600 w 4032884"/>
              <a:gd name="T31" fmla="*/ 941832 h 1018539"/>
              <a:gd name="T32" fmla="*/ 3311779 w 4032884"/>
              <a:gd name="T33" fmla="*/ 941832 h 1018539"/>
              <a:gd name="T34" fmla="*/ 3326572 w 4032884"/>
              <a:gd name="T35" fmla="*/ 938843 h 1018539"/>
              <a:gd name="T36" fmla="*/ 3338687 w 4032884"/>
              <a:gd name="T37" fmla="*/ 930687 h 1018539"/>
              <a:gd name="T38" fmla="*/ 3346872 w 4032884"/>
              <a:gd name="T39" fmla="*/ 918579 h 1018539"/>
              <a:gd name="T40" fmla="*/ 3349879 w 4032884"/>
              <a:gd name="T41" fmla="*/ 903732 h 1018539"/>
              <a:gd name="T42" fmla="*/ 3273679 w 4032884"/>
              <a:gd name="T43" fmla="*/ 903732 h 1018539"/>
              <a:gd name="T44" fmla="*/ 3273679 w 4032884"/>
              <a:gd name="T45" fmla="*/ 865632 h 1018539"/>
              <a:gd name="T46" fmla="*/ 4032504 w 4032884"/>
              <a:gd name="T47" fmla="*/ 0 h 1018539"/>
              <a:gd name="T48" fmla="*/ 3311779 w 4032884"/>
              <a:gd name="T49" fmla="*/ 0 h 1018539"/>
              <a:gd name="T50" fmla="*/ 3296931 w 4032884"/>
              <a:gd name="T51" fmla="*/ 2988 h 1018539"/>
              <a:gd name="T52" fmla="*/ 3284823 w 4032884"/>
              <a:gd name="T53" fmla="*/ 11144 h 1018539"/>
              <a:gd name="T54" fmla="*/ 3276667 w 4032884"/>
              <a:gd name="T55" fmla="*/ 23252 h 1018539"/>
              <a:gd name="T56" fmla="*/ 3273679 w 4032884"/>
              <a:gd name="T57" fmla="*/ 38100 h 1018539"/>
              <a:gd name="T58" fmla="*/ 3273679 w 4032884"/>
              <a:gd name="T59" fmla="*/ 903732 h 1018539"/>
              <a:gd name="T60" fmla="*/ 3311779 w 4032884"/>
              <a:gd name="T61" fmla="*/ 865632 h 1018539"/>
              <a:gd name="T62" fmla="*/ 3349879 w 4032884"/>
              <a:gd name="T63" fmla="*/ 865632 h 1018539"/>
              <a:gd name="T64" fmla="*/ 3349879 w 4032884"/>
              <a:gd name="T65" fmla="*/ 76200 h 1018539"/>
              <a:gd name="T66" fmla="*/ 3311779 w 4032884"/>
              <a:gd name="T67" fmla="*/ 76200 h 1018539"/>
              <a:gd name="T68" fmla="*/ 3349879 w 4032884"/>
              <a:gd name="T69" fmla="*/ 38100 h 1018539"/>
              <a:gd name="T70" fmla="*/ 4032504 w 4032884"/>
              <a:gd name="T71" fmla="*/ 38100 h 1018539"/>
              <a:gd name="T72" fmla="*/ 4032504 w 4032884"/>
              <a:gd name="T73" fmla="*/ 0 h 1018539"/>
              <a:gd name="T74" fmla="*/ 3349879 w 4032884"/>
              <a:gd name="T75" fmla="*/ 865632 h 1018539"/>
              <a:gd name="T76" fmla="*/ 3311779 w 4032884"/>
              <a:gd name="T77" fmla="*/ 865632 h 1018539"/>
              <a:gd name="T78" fmla="*/ 3273679 w 4032884"/>
              <a:gd name="T79" fmla="*/ 903732 h 1018539"/>
              <a:gd name="T80" fmla="*/ 3349879 w 4032884"/>
              <a:gd name="T81" fmla="*/ 903732 h 1018539"/>
              <a:gd name="T82" fmla="*/ 3349879 w 4032884"/>
              <a:gd name="T83" fmla="*/ 865632 h 1018539"/>
              <a:gd name="T84" fmla="*/ 3349879 w 4032884"/>
              <a:gd name="T85" fmla="*/ 38100 h 1018539"/>
              <a:gd name="T86" fmla="*/ 3311779 w 4032884"/>
              <a:gd name="T87" fmla="*/ 76200 h 1018539"/>
              <a:gd name="T88" fmla="*/ 3349879 w 4032884"/>
              <a:gd name="T89" fmla="*/ 76200 h 1018539"/>
              <a:gd name="T90" fmla="*/ 3349879 w 4032884"/>
              <a:gd name="T91" fmla="*/ 38100 h 1018539"/>
              <a:gd name="T92" fmla="*/ 4032504 w 4032884"/>
              <a:gd name="T93" fmla="*/ 38100 h 1018539"/>
              <a:gd name="T94" fmla="*/ 3349879 w 4032884"/>
              <a:gd name="T95" fmla="*/ 38100 h 1018539"/>
              <a:gd name="T96" fmla="*/ 3349879 w 4032884"/>
              <a:gd name="T97" fmla="*/ 76200 h 1018539"/>
              <a:gd name="T98" fmla="*/ 4032504 w 4032884"/>
              <a:gd name="T99" fmla="*/ 76200 h 1018539"/>
              <a:gd name="T100" fmla="*/ 4032504 w 4032884"/>
              <a:gd name="T101" fmla="*/ 38100 h 101853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032884"/>
              <a:gd name="T154" fmla="*/ 0 h 1018539"/>
              <a:gd name="T155" fmla="*/ 4032884 w 4032884"/>
              <a:gd name="T156" fmla="*/ 1018539 h 101853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032884" h="1018539">
                <a:moveTo>
                  <a:pt x="228600" y="789432"/>
                </a:moveTo>
                <a:lnTo>
                  <a:pt x="0" y="903732"/>
                </a:lnTo>
                <a:lnTo>
                  <a:pt x="228600" y="1018032"/>
                </a:lnTo>
                <a:lnTo>
                  <a:pt x="228600" y="941832"/>
                </a:lnTo>
                <a:lnTo>
                  <a:pt x="190500" y="941832"/>
                </a:lnTo>
                <a:lnTo>
                  <a:pt x="190500" y="865632"/>
                </a:lnTo>
                <a:lnTo>
                  <a:pt x="228600" y="865632"/>
                </a:lnTo>
                <a:lnTo>
                  <a:pt x="228600" y="789432"/>
                </a:lnTo>
                <a:close/>
              </a:path>
              <a:path w="4032884" h="1018539">
                <a:moveTo>
                  <a:pt x="228600" y="865632"/>
                </a:moveTo>
                <a:lnTo>
                  <a:pt x="190500" y="865632"/>
                </a:lnTo>
                <a:lnTo>
                  <a:pt x="190500" y="941832"/>
                </a:lnTo>
                <a:lnTo>
                  <a:pt x="228600" y="941832"/>
                </a:lnTo>
                <a:lnTo>
                  <a:pt x="228600" y="865632"/>
                </a:lnTo>
                <a:close/>
              </a:path>
              <a:path w="4032884" h="1018539">
                <a:moveTo>
                  <a:pt x="3273679" y="865632"/>
                </a:moveTo>
                <a:lnTo>
                  <a:pt x="228600" y="865632"/>
                </a:lnTo>
                <a:lnTo>
                  <a:pt x="228600" y="941832"/>
                </a:lnTo>
                <a:lnTo>
                  <a:pt x="3311779" y="941832"/>
                </a:lnTo>
                <a:lnTo>
                  <a:pt x="3326572" y="938843"/>
                </a:lnTo>
                <a:lnTo>
                  <a:pt x="3338687" y="930687"/>
                </a:lnTo>
                <a:lnTo>
                  <a:pt x="3346872" y="918579"/>
                </a:lnTo>
                <a:lnTo>
                  <a:pt x="3349879" y="903732"/>
                </a:lnTo>
                <a:lnTo>
                  <a:pt x="3273679" y="903732"/>
                </a:lnTo>
                <a:lnTo>
                  <a:pt x="3273679" y="865632"/>
                </a:lnTo>
                <a:close/>
              </a:path>
              <a:path w="4032884" h="1018539">
                <a:moveTo>
                  <a:pt x="4032504" y="0"/>
                </a:moveTo>
                <a:lnTo>
                  <a:pt x="3311779" y="0"/>
                </a:lnTo>
                <a:lnTo>
                  <a:pt x="3296931" y="2988"/>
                </a:lnTo>
                <a:lnTo>
                  <a:pt x="3284823" y="11144"/>
                </a:lnTo>
                <a:lnTo>
                  <a:pt x="3276667" y="23252"/>
                </a:lnTo>
                <a:lnTo>
                  <a:pt x="3273679" y="38100"/>
                </a:lnTo>
                <a:lnTo>
                  <a:pt x="3273679" y="903732"/>
                </a:lnTo>
                <a:lnTo>
                  <a:pt x="3311779" y="865632"/>
                </a:lnTo>
                <a:lnTo>
                  <a:pt x="3349879" y="865632"/>
                </a:lnTo>
                <a:lnTo>
                  <a:pt x="3349879" y="76200"/>
                </a:lnTo>
                <a:lnTo>
                  <a:pt x="3311779" y="76200"/>
                </a:lnTo>
                <a:lnTo>
                  <a:pt x="3349879" y="38100"/>
                </a:lnTo>
                <a:lnTo>
                  <a:pt x="4032504" y="38100"/>
                </a:lnTo>
                <a:lnTo>
                  <a:pt x="4032504" y="0"/>
                </a:lnTo>
                <a:close/>
              </a:path>
              <a:path w="4032884" h="1018539">
                <a:moveTo>
                  <a:pt x="3349879" y="865632"/>
                </a:moveTo>
                <a:lnTo>
                  <a:pt x="3311779" y="865632"/>
                </a:lnTo>
                <a:lnTo>
                  <a:pt x="3273679" y="903732"/>
                </a:lnTo>
                <a:lnTo>
                  <a:pt x="3349879" y="903732"/>
                </a:lnTo>
                <a:lnTo>
                  <a:pt x="3349879" y="865632"/>
                </a:lnTo>
                <a:close/>
              </a:path>
              <a:path w="4032884" h="1018539">
                <a:moveTo>
                  <a:pt x="3349879" y="38100"/>
                </a:moveTo>
                <a:lnTo>
                  <a:pt x="3311779" y="76200"/>
                </a:lnTo>
                <a:lnTo>
                  <a:pt x="3349879" y="76200"/>
                </a:lnTo>
                <a:lnTo>
                  <a:pt x="3349879" y="38100"/>
                </a:lnTo>
                <a:close/>
              </a:path>
              <a:path w="4032884" h="1018539">
                <a:moveTo>
                  <a:pt x="4032504" y="38100"/>
                </a:moveTo>
                <a:lnTo>
                  <a:pt x="3349879" y="38100"/>
                </a:lnTo>
                <a:lnTo>
                  <a:pt x="3349879" y="76200"/>
                </a:lnTo>
                <a:lnTo>
                  <a:pt x="4032504" y="76200"/>
                </a:lnTo>
                <a:lnTo>
                  <a:pt x="4032504" y="381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05" name="object 10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CF672A24-6547-43D7-BE90-A81035ACA284}" type="slidenum">
              <a:rPr lang="en-US" smtClean="0"/>
              <a:pPr marL="111125"/>
              <a:t>13</a:t>
            </a:fld>
            <a:endParaRPr lang="th-TH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50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51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52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53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Data </a:t>
            </a:r>
            <a:r>
              <a:rPr dirty="0"/>
              <a:t>Transmission</a:t>
            </a:r>
            <a:r>
              <a:rPr spc="-90" dirty="0"/>
              <a:t> </a:t>
            </a:r>
            <a:r>
              <a:rPr spc="-10" dirty="0"/>
              <a:t>(III)</a:t>
            </a:r>
          </a:p>
        </p:txBody>
      </p:sp>
      <p:sp>
        <p:nvSpPr>
          <p:cNvPr id="27655" name="object 8"/>
          <p:cNvSpPr>
            <a:spLocks noChangeArrowheads="1"/>
          </p:cNvSpPr>
          <p:nvPr/>
        </p:nvSpPr>
        <p:spPr bwMode="auto">
          <a:xfrm>
            <a:off x="746125" y="1368425"/>
            <a:ext cx="2349500" cy="12573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56" name="object 9"/>
          <p:cNvSpPr>
            <a:spLocks/>
          </p:cNvSpPr>
          <p:nvPr/>
        </p:nvSpPr>
        <p:spPr bwMode="auto">
          <a:xfrm>
            <a:off x="2192338" y="1820863"/>
            <a:ext cx="419100" cy="290512"/>
          </a:xfrm>
          <a:custGeom>
            <a:avLst/>
            <a:gdLst>
              <a:gd name="T0" fmla="*/ 323679 w 419100"/>
              <a:gd name="T1" fmla="*/ 0 h 290194"/>
              <a:gd name="T2" fmla="*/ 0 w 419100"/>
              <a:gd name="T3" fmla="*/ 289586 h 290194"/>
              <a:gd name="T4" fmla="*/ 126250 w 419100"/>
              <a:gd name="T5" fmla="*/ 289779 h 290194"/>
              <a:gd name="T6" fmla="*/ 174540 w 419100"/>
              <a:gd name="T7" fmla="*/ 288365 h 290194"/>
              <a:gd name="T8" fmla="*/ 221838 w 419100"/>
              <a:gd name="T9" fmla="*/ 280927 h 290194"/>
              <a:gd name="T10" fmla="*/ 267549 w 419100"/>
              <a:gd name="T11" fmla="*/ 267681 h 290194"/>
              <a:gd name="T12" fmla="*/ 311079 w 419100"/>
              <a:gd name="T13" fmla="*/ 248838 h 290194"/>
              <a:gd name="T14" fmla="*/ 351831 w 419100"/>
              <a:gd name="T15" fmla="*/ 224615 h 290194"/>
              <a:gd name="T16" fmla="*/ 389211 w 419100"/>
              <a:gd name="T17" fmla="*/ 195224 h 290194"/>
              <a:gd name="T18" fmla="*/ 413595 w 419100"/>
              <a:gd name="T19" fmla="*/ 153266 h 290194"/>
              <a:gd name="T20" fmla="*/ 418992 w 419100"/>
              <a:gd name="T21" fmla="*/ 107264 h 290194"/>
              <a:gd name="T22" fmla="*/ 405872 w 419100"/>
              <a:gd name="T23" fmla="*/ 62694 h 290194"/>
              <a:gd name="T24" fmla="*/ 374703 w 419100"/>
              <a:gd name="T25" fmla="*/ 25030 h 290194"/>
              <a:gd name="T26" fmla="*/ 337506 w 419100"/>
              <a:gd name="T27" fmla="*/ 4142 h 290194"/>
              <a:gd name="T28" fmla="*/ 323679 w 419100"/>
              <a:gd name="T29" fmla="*/ 0 h 29019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19100"/>
              <a:gd name="T46" fmla="*/ 0 h 290194"/>
              <a:gd name="T47" fmla="*/ 419100 w 419100"/>
              <a:gd name="T48" fmla="*/ 290194 h 29019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19100" h="290194">
                <a:moveTo>
                  <a:pt x="323679" y="0"/>
                </a:moveTo>
                <a:lnTo>
                  <a:pt x="0" y="289586"/>
                </a:lnTo>
                <a:lnTo>
                  <a:pt x="126250" y="289779"/>
                </a:lnTo>
                <a:lnTo>
                  <a:pt x="174540" y="288365"/>
                </a:lnTo>
                <a:lnTo>
                  <a:pt x="221838" y="280927"/>
                </a:lnTo>
                <a:lnTo>
                  <a:pt x="267549" y="267681"/>
                </a:lnTo>
                <a:lnTo>
                  <a:pt x="311079" y="248838"/>
                </a:lnTo>
                <a:lnTo>
                  <a:pt x="351831" y="224615"/>
                </a:lnTo>
                <a:lnTo>
                  <a:pt x="389211" y="195224"/>
                </a:lnTo>
                <a:lnTo>
                  <a:pt x="413595" y="153266"/>
                </a:lnTo>
                <a:lnTo>
                  <a:pt x="418992" y="107264"/>
                </a:lnTo>
                <a:lnTo>
                  <a:pt x="405872" y="62694"/>
                </a:lnTo>
                <a:lnTo>
                  <a:pt x="374703" y="25030"/>
                </a:lnTo>
                <a:lnTo>
                  <a:pt x="337506" y="4142"/>
                </a:lnTo>
                <a:lnTo>
                  <a:pt x="323679" y="0"/>
                </a:lnTo>
                <a:close/>
              </a:path>
            </a:pathLst>
          </a:custGeom>
          <a:solidFill>
            <a:srgbClr val="DCD2B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57" name="object 10"/>
          <p:cNvSpPr>
            <a:spLocks noChangeArrowheads="1"/>
          </p:cNvSpPr>
          <p:nvPr/>
        </p:nvSpPr>
        <p:spPr bwMode="auto">
          <a:xfrm>
            <a:off x="1971675" y="1219200"/>
            <a:ext cx="588963" cy="3492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58" name="object 11"/>
          <p:cNvSpPr>
            <a:spLocks/>
          </p:cNvSpPr>
          <p:nvPr/>
        </p:nvSpPr>
        <p:spPr bwMode="auto">
          <a:xfrm>
            <a:off x="1971675" y="1219200"/>
            <a:ext cx="590550" cy="349250"/>
          </a:xfrm>
          <a:custGeom>
            <a:avLst/>
            <a:gdLst>
              <a:gd name="T0" fmla="*/ 224028 w 590550"/>
              <a:gd name="T1" fmla="*/ 348840 h 349250"/>
              <a:gd name="T2" fmla="*/ 590343 w 590550"/>
              <a:gd name="T3" fmla="*/ 132158 h 349250"/>
              <a:gd name="T4" fmla="*/ 363283 w 590550"/>
              <a:gd name="T5" fmla="*/ 0 h 349250"/>
              <a:gd name="T6" fmla="*/ 0 w 590550"/>
              <a:gd name="T7" fmla="*/ 215135 h 349250"/>
              <a:gd name="T8" fmla="*/ 37071 w 590550"/>
              <a:gd name="T9" fmla="*/ 253857 h 349250"/>
              <a:gd name="T10" fmla="*/ 78642 w 590550"/>
              <a:gd name="T11" fmla="*/ 286958 h 349250"/>
              <a:gd name="T12" fmla="*/ 124094 w 590550"/>
              <a:gd name="T13" fmla="*/ 314070 h 349250"/>
              <a:gd name="T14" fmla="*/ 172808 w 590550"/>
              <a:gd name="T15" fmla="*/ 334824 h 349250"/>
              <a:gd name="T16" fmla="*/ 224167 w 590550"/>
              <a:gd name="T17" fmla="*/ 348853 h 3492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90550"/>
              <a:gd name="T28" fmla="*/ 0 h 349250"/>
              <a:gd name="T29" fmla="*/ 590550 w 590550"/>
              <a:gd name="T30" fmla="*/ 349250 h 34925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90550" h="349250">
                <a:moveTo>
                  <a:pt x="224028" y="348840"/>
                </a:moveTo>
                <a:lnTo>
                  <a:pt x="590343" y="132158"/>
                </a:lnTo>
                <a:lnTo>
                  <a:pt x="363283" y="0"/>
                </a:lnTo>
                <a:lnTo>
                  <a:pt x="0" y="215135"/>
                </a:lnTo>
                <a:lnTo>
                  <a:pt x="37071" y="253857"/>
                </a:lnTo>
                <a:lnTo>
                  <a:pt x="78642" y="286958"/>
                </a:lnTo>
                <a:lnTo>
                  <a:pt x="124094" y="314070"/>
                </a:lnTo>
                <a:lnTo>
                  <a:pt x="172808" y="334824"/>
                </a:lnTo>
                <a:lnTo>
                  <a:pt x="224167" y="348853"/>
                </a:lnTo>
              </a:path>
            </a:pathLst>
          </a:custGeom>
          <a:noFill/>
          <a:ln w="443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59" name="object 12"/>
          <p:cNvSpPr>
            <a:spLocks noChangeArrowheads="1"/>
          </p:cNvSpPr>
          <p:nvPr/>
        </p:nvSpPr>
        <p:spPr bwMode="auto">
          <a:xfrm>
            <a:off x="1971675" y="1435100"/>
            <a:ext cx="223838" cy="67627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60" name="object 13"/>
          <p:cNvSpPr>
            <a:spLocks/>
          </p:cNvSpPr>
          <p:nvPr/>
        </p:nvSpPr>
        <p:spPr bwMode="auto">
          <a:xfrm>
            <a:off x="1971675" y="1435100"/>
            <a:ext cx="223838" cy="676275"/>
          </a:xfrm>
          <a:custGeom>
            <a:avLst/>
            <a:gdLst>
              <a:gd name="T0" fmla="*/ 224032 w 224155"/>
              <a:gd name="T1" fmla="*/ 134334 h 676910"/>
              <a:gd name="T2" fmla="*/ 172591 w 224155"/>
              <a:gd name="T3" fmla="*/ 120339 h 676910"/>
              <a:gd name="T4" fmla="*/ 123833 w 224155"/>
              <a:gd name="T5" fmla="*/ 99527 h 676910"/>
              <a:gd name="T6" fmla="*/ 78393 w 224155"/>
              <a:gd name="T7" fmla="*/ 72280 h 676910"/>
              <a:gd name="T8" fmla="*/ 36904 w 224155"/>
              <a:gd name="T9" fmla="*/ 38978 h 676910"/>
              <a:gd name="T10" fmla="*/ 0 w 224155"/>
              <a:gd name="T11" fmla="*/ 0 h 676910"/>
              <a:gd name="T12" fmla="*/ 0 w 224155"/>
              <a:gd name="T13" fmla="*/ 553247 h 676910"/>
              <a:gd name="T14" fmla="*/ 37486 w 224155"/>
              <a:gd name="T15" fmla="*/ 590105 h 676910"/>
              <a:gd name="T16" fmla="*/ 79267 w 224155"/>
              <a:gd name="T17" fmla="*/ 621240 h 676910"/>
              <a:gd name="T18" fmla="*/ 124707 w 224155"/>
              <a:gd name="T19" fmla="*/ 646304 h 676910"/>
              <a:gd name="T20" fmla="*/ 173174 w 224155"/>
              <a:gd name="T21" fmla="*/ 664946 h 676910"/>
              <a:gd name="T22" fmla="*/ 224032 w 224155"/>
              <a:gd name="T23" fmla="*/ 676817 h 676910"/>
              <a:gd name="T24" fmla="*/ 223894 w 224155"/>
              <a:gd name="T25" fmla="*/ 134321 h 67691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4155"/>
              <a:gd name="T40" fmla="*/ 0 h 676910"/>
              <a:gd name="T41" fmla="*/ 224155 w 224155"/>
              <a:gd name="T42" fmla="*/ 676910 h 67691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4155" h="676910">
                <a:moveTo>
                  <a:pt x="224032" y="134334"/>
                </a:moveTo>
                <a:lnTo>
                  <a:pt x="172591" y="120339"/>
                </a:lnTo>
                <a:lnTo>
                  <a:pt x="123833" y="99527"/>
                </a:lnTo>
                <a:lnTo>
                  <a:pt x="78393" y="72280"/>
                </a:lnTo>
                <a:lnTo>
                  <a:pt x="36904" y="38978"/>
                </a:lnTo>
                <a:lnTo>
                  <a:pt x="0" y="0"/>
                </a:lnTo>
                <a:lnTo>
                  <a:pt x="0" y="553247"/>
                </a:lnTo>
                <a:lnTo>
                  <a:pt x="37486" y="590105"/>
                </a:lnTo>
                <a:lnTo>
                  <a:pt x="79267" y="621240"/>
                </a:lnTo>
                <a:lnTo>
                  <a:pt x="124707" y="646304"/>
                </a:lnTo>
                <a:lnTo>
                  <a:pt x="173174" y="664946"/>
                </a:lnTo>
                <a:lnTo>
                  <a:pt x="224032" y="676817"/>
                </a:lnTo>
                <a:lnTo>
                  <a:pt x="223894" y="134321"/>
                </a:lnTo>
              </a:path>
            </a:pathLst>
          </a:custGeom>
          <a:noFill/>
          <a:ln w="4201">
            <a:solidFill>
              <a:srgbClr val="A784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61" name="object 14"/>
          <p:cNvSpPr>
            <a:spLocks noChangeArrowheads="1"/>
          </p:cNvSpPr>
          <p:nvPr/>
        </p:nvSpPr>
        <p:spPr bwMode="auto">
          <a:xfrm>
            <a:off x="2195513" y="1352550"/>
            <a:ext cx="365125" cy="758825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62" name="object 15"/>
          <p:cNvSpPr>
            <a:spLocks/>
          </p:cNvSpPr>
          <p:nvPr/>
        </p:nvSpPr>
        <p:spPr bwMode="auto">
          <a:xfrm>
            <a:off x="2195513" y="1352550"/>
            <a:ext cx="365125" cy="758825"/>
          </a:xfrm>
          <a:custGeom>
            <a:avLst/>
            <a:gdLst>
              <a:gd name="T0" fmla="*/ 0 w 366394"/>
              <a:gd name="T1" fmla="*/ 216682 h 758825"/>
              <a:gd name="T2" fmla="*/ 0 w 366394"/>
              <a:gd name="T3" fmla="*/ 758564 h 758825"/>
              <a:gd name="T4" fmla="*/ 366315 w 366394"/>
              <a:gd name="T5" fmla="*/ 544015 h 758825"/>
              <a:gd name="T6" fmla="*/ 366315 w 366394"/>
              <a:gd name="T7" fmla="*/ 0 h 758825"/>
              <a:gd name="T8" fmla="*/ 0 w 366394"/>
              <a:gd name="T9" fmla="*/ 216682 h 7588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394"/>
              <a:gd name="T16" fmla="*/ 0 h 758825"/>
              <a:gd name="T17" fmla="*/ 366394 w 366394"/>
              <a:gd name="T18" fmla="*/ 758825 h 7588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394" h="758825">
                <a:moveTo>
                  <a:pt x="0" y="216682"/>
                </a:moveTo>
                <a:lnTo>
                  <a:pt x="0" y="758564"/>
                </a:lnTo>
                <a:lnTo>
                  <a:pt x="366315" y="544015"/>
                </a:lnTo>
                <a:lnTo>
                  <a:pt x="366315" y="0"/>
                </a:lnTo>
                <a:lnTo>
                  <a:pt x="0" y="216682"/>
                </a:lnTo>
                <a:close/>
              </a:path>
            </a:pathLst>
          </a:custGeom>
          <a:noFill/>
          <a:ln w="423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63" name="object 16"/>
          <p:cNvSpPr>
            <a:spLocks/>
          </p:cNvSpPr>
          <p:nvPr/>
        </p:nvSpPr>
        <p:spPr bwMode="auto">
          <a:xfrm>
            <a:off x="1971675" y="1219200"/>
            <a:ext cx="590550" cy="892175"/>
          </a:xfrm>
          <a:custGeom>
            <a:avLst/>
            <a:gdLst>
              <a:gd name="T0" fmla="*/ 590343 w 590550"/>
              <a:gd name="T1" fmla="*/ 132158 h 891539"/>
              <a:gd name="T2" fmla="*/ 363283 w 590550"/>
              <a:gd name="T3" fmla="*/ 0 h 891539"/>
              <a:gd name="T4" fmla="*/ 0 w 590550"/>
              <a:gd name="T5" fmla="*/ 215148 h 891539"/>
              <a:gd name="T6" fmla="*/ 134 w 590550"/>
              <a:gd name="T7" fmla="*/ 767766 h 891539"/>
              <a:gd name="T8" fmla="*/ 37620 w 590550"/>
              <a:gd name="T9" fmla="*/ 804626 h 891539"/>
              <a:gd name="T10" fmla="*/ 79401 w 590550"/>
              <a:gd name="T11" fmla="*/ 835764 h 891539"/>
              <a:gd name="T12" fmla="*/ 124842 w 590550"/>
              <a:gd name="T13" fmla="*/ 860828 h 891539"/>
              <a:gd name="T14" fmla="*/ 173308 w 590550"/>
              <a:gd name="T15" fmla="*/ 879471 h 891539"/>
              <a:gd name="T16" fmla="*/ 224167 w 590550"/>
              <a:gd name="T17" fmla="*/ 891341 h 891539"/>
              <a:gd name="T18" fmla="*/ 590343 w 590550"/>
              <a:gd name="T19" fmla="*/ 676173 h 891539"/>
              <a:gd name="T20" fmla="*/ 590343 w 590550"/>
              <a:gd name="T21" fmla="*/ 132158 h 89153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0550"/>
              <a:gd name="T34" fmla="*/ 0 h 891539"/>
              <a:gd name="T35" fmla="*/ 590550 w 590550"/>
              <a:gd name="T36" fmla="*/ 891539 h 89153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0550" h="891539">
                <a:moveTo>
                  <a:pt x="590343" y="132158"/>
                </a:moveTo>
                <a:lnTo>
                  <a:pt x="363283" y="0"/>
                </a:lnTo>
                <a:lnTo>
                  <a:pt x="0" y="215148"/>
                </a:lnTo>
                <a:lnTo>
                  <a:pt x="134" y="767766"/>
                </a:lnTo>
                <a:lnTo>
                  <a:pt x="37620" y="804626"/>
                </a:lnTo>
                <a:lnTo>
                  <a:pt x="79401" y="835764"/>
                </a:lnTo>
                <a:lnTo>
                  <a:pt x="124842" y="860828"/>
                </a:lnTo>
                <a:lnTo>
                  <a:pt x="173308" y="879471"/>
                </a:lnTo>
                <a:lnTo>
                  <a:pt x="224167" y="891341"/>
                </a:lnTo>
                <a:lnTo>
                  <a:pt x="590343" y="676173"/>
                </a:lnTo>
                <a:lnTo>
                  <a:pt x="590343" y="132158"/>
                </a:lnTo>
                <a:close/>
              </a:path>
            </a:pathLst>
          </a:custGeom>
          <a:noFill/>
          <a:ln w="178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64" name="object 17"/>
          <p:cNvSpPr>
            <a:spLocks noChangeArrowheads="1"/>
          </p:cNvSpPr>
          <p:nvPr/>
        </p:nvSpPr>
        <p:spPr bwMode="auto">
          <a:xfrm>
            <a:off x="2055813" y="1770063"/>
            <a:ext cx="36512" cy="49212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65" name="object 18"/>
          <p:cNvSpPr>
            <a:spLocks/>
          </p:cNvSpPr>
          <p:nvPr/>
        </p:nvSpPr>
        <p:spPr bwMode="auto">
          <a:xfrm>
            <a:off x="2055813" y="1770063"/>
            <a:ext cx="36512" cy="49212"/>
          </a:xfrm>
          <a:custGeom>
            <a:avLst/>
            <a:gdLst>
              <a:gd name="T0" fmla="*/ 34073 w 36194"/>
              <a:gd name="T1" fmla="*/ 18091 h 49530"/>
              <a:gd name="T2" fmla="*/ 29694 w 36194"/>
              <a:gd name="T3" fmla="*/ 9303 h 49530"/>
              <a:gd name="T4" fmla="*/ 23702 w 36194"/>
              <a:gd name="T5" fmla="*/ 3085 h 49530"/>
              <a:gd name="T6" fmla="*/ 16871 w 36194"/>
              <a:gd name="T7" fmla="*/ 0 h 49530"/>
              <a:gd name="T8" fmla="*/ 9973 w 36194"/>
              <a:gd name="T9" fmla="*/ 607 h 49530"/>
              <a:gd name="T10" fmla="*/ 4326 w 36194"/>
              <a:gd name="T11" fmla="*/ 4964 h 49530"/>
              <a:gd name="T12" fmla="*/ 915 w 36194"/>
              <a:gd name="T13" fmla="*/ 12102 h 49530"/>
              <a:gd name="T14" fmla="*/ 0 w 36194"/>
              <a:gd name="T15" fmla="*/ 21049 h 49530"/>
              <a:gd name="T16" fmla="*/ 1842 w 36194"/>
              <a:gd name="T17" fmla="*/ 30832 h 49530"/>
              <a:gd name="T18" fmla="*/ 6216 w 36194"/>
              <a:gd name="T19" fmla="*/ 39620 h 49530"/>
              <a:gd name="T20" fmla="*/ 12208 w 36194"/>
              <a:gd name="T21" fmla="*/ 45838 h 49530"/>
              <a:gd name="T22" fmla="*/ 19041 w 36194"/>
              <a:gd name="T23" fmla="*/ 48924 h 49530"/>
              <a:gd name="T24" fmla="*/ 25939 w 36194"/>
              <a:gd name="T25" fmla="*/ 48316 h 49530"/>
              <a:gd name="T26" fmla="*/ 31584 w 36194"/>
              <a:gd name="T27" fmla="*/ 43959 h 49530"/>
              <a:gd name="T28" fmla="*/ 34996 w 36194"/>
              <a:gd name="T29" fmla="*/ 36821 h 49530"/>
              <a:gd name="T30" fmla="*/ 35913 w 36194"/>
              <a:gd name="T31" fmla="*/ 27874 h 49530"/>
              <a:gd name="T32" fmla="*/ 34073 w 36194"/>
              <a:gd name="T33" fmla="*/ 18091 h 4953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6194"/>
              <a:gd name="T52" fmla="*/ 0 h 49530"/>
              <a:gd name="T53" fmla="*/ 36194 w 36194"/>
              <a:gd name="T54" fmla="*/ 49530 h 4953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6194" h="49530">
                <a:moveTo>
                  <a:pt x="34073" y="18091"/>
                </a:moveTo>
                <a:lnTo>
                  <a:pt x="29694" y="9303"/>
                </a:lnTo>
                <a:lnTo>
                  <a:pt x="23702" y="3085"/>
                </a:lnTo>
                <a:lnTo>
                  <a:pt x="16871" y="0"/>
                </a:lnTo>
                <a:lnTo>
                  <a:pt x="9973" y="607"/>
                </a:lnTo>
                <a:lnTo>
                  <a:pt x="4326" y="4964"/>
                </a:lnTo>
                <a:lnTo>
                  <a:pt x="915" y="12102"/>
                </a:lnTo>
                <a:lnTo>
                  <a:pt x="0" y="21049"/>
                </a:lnTo>
                <a:lnTo>
                  <a:pt x="1842" y="30832"/>
                </a:lnTo>
                <a:lnTo>
                  <a:pt x="6216" y="39620"/>
                </a:lnTo>
                <a:lnTo>
                  <a:pt x="12208" y="45838"/>
                </a:lnTo>
                <a:lnTo>
                  <a:pt x="19041" y="48924"/>
                </a:lnTo>
                <a:lnTo>
                  <a:pt x="25939" y="48316"/>
                </a:lnTo>
                <a:lnTo>
                  <a:pt x="31584" y="43959"/>
                </a:lnTo>
                <a:lnTo>
                  <a:pt x="34996" y="36821"/>
                </a:lnTo>
                <a:lnTo>
                  <a:pt x="35913" y="27874"/>
                </a:lnTo>
                <a:lnTo>
                  <a:pt x="34073" y="18091"/>
                </a:lnTo>
                <a:close/>
              </a:path>
            </a:pathLst>
          </a:custGeom>
          <a:noFill/>
          <a:ln w="42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66" name="object 19"/>
          <p:cNvSpPr>
            <a:spLocks/>
          </p:cNvSpPr>
          <p:nvPr/>
        </p:nvSpPr>
        <p:spPr bwMode="auto">
          <a:xfrm>
            <a:off x="2006600" y="1882775"/>
            <a:ext cx="152400" cy="84138"/>
          </a:xfrm>
          <a:custGeom>
            <a:avLst/>
            <a:gdLst>
              <a:gd name="T0" fmla="*/ 0 w 151764"/>
              <a:gd name="T1" fmla="*/ 0 h 85089"/>
              <a:gd name="T2" fmla="*/ 35007 w 151764"/>
              <a:gd name="T3" fmla="*/ 28045 h 85089"/>
              <a:gd name="T4" fmla="*/ 72112 w 151764"/>
              <a:gd name="T5" fmla="*/ 51596 h 85089"/>
              <a:gd name="T6" fmla="*/ 111003 w 151764"/>
              <a:gd name="T7" fmla="*/ 70481 h 85089"/>
              <a:gd name="T8" fmla="*/ 151370 w 151764"/>
              <a:gd name="T9" fmla="*/ 84524 h 850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764"/>
              <a:gd name="T16" fmla="*/ 0 h 85089"/>
              <a:gd name="T17" fmla="*/ 151764 w 151764"/>
              <a:gd name="T18" fmla="*/ 85089 h 850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764" h="85089">
                <a:moveTo>
                  <a:pt x="0" y="0"/>
                </a:moveTo>
                <a:lnTo>
                  <a:pt x="35007" y="28045"/>
                </a:lnTo>
                <a:lnTo>
                  <a:pt x="72112" y="51596"/>
                </a:lnTo>
                <a:lnTo>
                  <a:pt x="111003" y="70481"/>
                </a:lnTo>
                <a:lnTo>
                  <a:pt x="151370" y="84524"/>
                </a:lnTo>
              </a:path>
            </a:pathLst>
          </a:custGeom>
          <a:noFill/>
          <a:ln w="74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67" name="object 20"/>
          <p:cNvSpPr>
            <a:spLocks/>
          </p:cNvSpPr>
          <p:nvPr/>
        </p:nvSpPr>
        <p:spPr bwMode="auto">
          <a:xfrm>
            <a:off x="2006600" y="1914525"/>
            <a:ext cx="152400" cy="85725"/>
          </a:xfrm>
          <a:custGeom>
            <a:avLst/>
            <a:gdLst>
              <a:gd name="T0" fmla="*/ 0 w 151764"/>
              <a:gd name="T1" fmla="*/ 0 h 85089"/>
              <a:gd name="T2" fmla="*/ 35007 w 151764"/>
              <a:gd name="T3" fmla="*/ 28045 h 85089"/>
              <a:gd name="T4" fmla="*/ 72112 w 151764"/>
              <a:gd name="T5" fmla="*/ 51596 h 85089"/>
              <a:gd name="T6" fmla="*/ 111003 w 151764"/>
              <a:gd name="T7" fmla="*/ 70481 h 85089"/>
              <a:gd name="T8" fmla="*/ 151370 w 151764"/>
              <a:gd name="T9" fmla="*/ 84524 h 850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764"/>
              <a:gd name="T16" fmla="*/ 0 h 85089"/>
              <a:gd name="T17" fmla="*/ 151764 w 151764"/>
              <a:gd name="T18" fmla="*/ 85089 h 850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764" h="85089">
                <a:moveTo>
                  <a:pt x="0" y="0"/>
                </a:moveTo>
                <a:lnTo>
                  <a:pt x="35007" y="28045"/>
                </a:lnTo>
                <a:lnTo>
                  <a:pt x="72112" y="51596"/>
                </a:lnTo>
                <a:lnTo>
                  <a:pt x="111003" y="70481"/>
                </a:lnTo>
                <a:lnTo>
                  <a:pt x="151370" y="84524"/>
                </a:lnTo>
              </a:path>
            </a:pathLst>
          </a:custGeom>
          <a:noFill/>
          <a:ln w="74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68" name="object 21"/>
          <p:cNvSpPr>
            <a:spLocks/>
          </p:cNvSpPr>
          <p:nvPr/>
        </p:nvSpPr>
        <p:spPr bwMode="auto">
          <a:xfrm>
            <a:off x="2006600" y="1947863"/>
            <a:ext cx="152400" cy="85725"/>
          </a:xfrm>
          <a:custGeom>
            <a:avLst/>
            <a:gdLst>
              <a:gd name="T0" fmla="*/ 0 w 151764"/>
              <a:gd name="T1" fmla="*/ 0 h 85089"/>
              <a:gd name="T2" fmla="*/ 35007 w 151764"/>
              <a:gd name="T3" fmla="*/ 28045 h 85089"/>
              <a:gd name="T4" fmla="*/ 72112 w 151764"/>
              <a:gd name="T5" fmla="*/ 51596 h 85089"/>
              <a:gd name="T6" fmla="*/ 111003 w 151764"/>
              <a:gd name="T7" fmla="*/ 70478 h 85089"/>
              <a:gd name="T8" fmla="*/ 151370 w 151764"/>
              <a:gd name="T9" fmla="*/ 84518 h 850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764"/>
              <a:gd name="T16" fmla="*/ 0 h 85089"/>
              <a:gd name="T17" fmla="*/ 151764 w 151764"/>
              <a:gd name="T18" fmla="*/ 85089 h 850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764" h="85089">
                <a:moveTo>
                  <a:pt x="0" y="0"/>
                </a:moveTo>
                <a:lnTo>
                  <a:pt x="35007" y="28045"/>
                </a:lnTo>
                <a:lnTo>
                  <a:pt x="72112" y="51596"/>
                </a:lnTo>
                <a:lnTo>
                  <a:pt x="111003" y="70478"/>
                </a:lnTo>
                <a:lnTo>
                  <a:pt x="151370" y="84518"/>
                </a:lnTo>
              </a:path>
            </a:pathLst>
          </a:custGeom>
          <a:noFill/>
          <a:ln w="74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69" name="object 22"/>
          <p:cNvSpPr>
            <a:spLocks/>
          </p:cNvSpPr>
          <p:nvPr/>
        </p:nvSpPr>
        <p:spPr bwMode="auto">
          <a:xfrm>
            <a:off x="2000250" y="1538288"/>
            <a:ext cx="165100" cy="100012"/>
          </a:xfrm>
          <a:custGeom>
            <a:avLst/>
            <a:gdLst>
              <a:gd name="T0" fmla="*/ 6509 w 163830"/>
              <a:gd name="T1" fmla="*/ 0 h 99694"/>
              <a:gd name="T2" fmla="*/ 3329 w 163830"/>
              <a:gd name="T3" fmla="*/ 138 h 99694"/>
              <a:gd name="T4" fmla="*/ 469 w 163830"/>
              <a:gd name="T5" fmla="*/ 3308 h 99694"/>
              <a:gd name="T6" fmla="*/ 0 w 163830"/>
              <a:gd name="T7" fmla="*/ 4779 h 99694"/>
              <a:gd name="T8" fmla="*/ 164 w 163830"/>
              <a:gd name="T9" fmla="*/ 6238 h 99694"/>
              <a:gd name="T10" fmla="*/ 487 w 163830"/>
              <a:gd name="T11" fmla="*/ 9810 h 99694"/>
              <a:gd name="T12" fmla="*/ 2484 w 163830"/>
              <a:gd name="T13" fmla="*/ 13005 h 99694"/>
              <a:gd name="T14" fmla="*/ 5526 w 163830"/>
              <a:gd name="T15" fmla="*/ 14816 h 99694"/>
              <a:gd name="T16" fmla="*/ 39604 w 163830"/>
              <a:gd name="T17" fmla="*/ 42448 h 99694"/>
              <a:gd name="T18" fmla="*/ 76439 w 163830"/>
              <a:gd name="T19" fmla="*/ 65885 h 99694"/>
              <a:gd name="T20" fmla="*/ 115660 w 163830"/>
              <a:gd name="T21" fmla="*/ 84919 h 99694"/>
              <a:gd name="T22" fmla="*/ 156897 w 163830"/>
              <a:gd name="T23" fmla="*/ 99341 h 99694"/>
              <a:gd name="T24" fmla="*/ 161074 w 163830"/>
              <a:gd name="T25" fmla="*/ 98385 h 99694"/>
              <a:gd name="T26" fmla="*/ 163700 w 163830"/>
              <a:gd name="T27" fmla="*/ 94172 h 99694"/>
              <a:gd name="T28" fmla="*/ 162103 w 163830"/>
              <a:gd name="T29" fmla="*/ 86952 h 99694"/>
              <a:gd name="T30" fmla="*/ 159824 w 163830"/>
              <a:gd name="T31" fmla="*/ 84637 h 99694"/>
              <a:gd name="T32" fmla="*/ 156897 w 163830"/>
              <a:gd name="T33" fmla="*/ 83971 h 99694"/>
              <a:gd name="T34" fmla="*/ 116502 w 163830"/>
              <a:gd name="T35" fmla="*/ 70065 h 99694"/>
              <a:gd name="T36" fmla="*/ 78067 w 163830"/>
              <a:gd name="T37" fmla="*/ 51615 h 99694"/>
              <a:gd name="T38" fmla="*/ 41962 w 163830"/>
              <a:gd name="T39" fmla="*/ 28829 h 99694"/>
              <a:gd name="T40" fmla="*/ 8554 w 163830"/>
              <a:gd name="T41" fmla="*/ 1911 h 99694"/>
              <a:gd name="T42" fmla="*/ 6509 w 163830"/>
              <a:gd name="T43" fmla="*/ 0 h 9969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63830"/>
              <a:gd name="T67" fmla="*/ 0 h 99694"/>
              <a:gd name="T68" fmla="*/ 163830 w 163830"/>
              <a:gd name="T69" fmla="*/ 99694 h 9969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63830" h="99694">
                <a:moveTo>
                  <a:pt x="6509" y="0"/>
                </a:moveTo>
                <a:lnTo>
                  <a:pt x="3329" y="138"/>
                </a:lnTo>
                <a:lnTo>
                  <a:pt x="469" y="3308"/>
                </a:lnTo>
                <a:lnTo>
                  <a:pt x="0" y="4779"/>
                </a:lnTo>
                <a:lnTo>
                  <a:pt x="164" y="6238"/>
                </a:lnTo>
                <a:lnTo>
                  <a:pt x="487" y="9810"/>
                </a:lnTo>
                <a:lnTo>
                  <a:pt x="2484" y="13005"/>
                </a:lnTo>
                <a:lnTo>
                  <a:pt x="5526" y="14816"/>
                </a:lnTo>
                <a:lnTo>
                  <a:pt x="39604" y="42448"/>
                </a:lnTo>
                <a:lnTo>
                  <a:pt x="76439" y="65885"/>
                </a:lnTo>
                <a:lnTo>
                  <a:pt x="115660" y="84919"/>
                </a:lnTo>
                <a:lnTo>
                  <a:pt x="156897" y="99341"/>
                </a:lnTo>
                <a:lnTo>
                  <a:pt x="161074" y="98385"/>
                </a:lnTo>
                <a:lnTo>
                  <a:pt x="163700" y="94172"/>
                </a:lnTo>
                <a:lnTo>
                  <a:pt x="162103" y="86952"/>
                </a:lnTo>
                <a:lnTo>
                  <a:pt x="159824" y="84637"/>
                </a:lnTo>
                <a:lnTo>
                  <a:pt x="156897" y="83971"/>
                </a:lnTo>
                <a:lnTo>
                  <a:pt x="116502" y="70065"/>
                </a:lnTo>
                <a:lnTo>
                  <a:pt x="78067" y="51615"/>
                </a:lnTo>
                <a:lnTo>
                  <a:pt x="41962" y="28829"/>
                </a:lnTo>
                <a:lnTo>
                  <a:pt x="8554" y="1911"/>
                </a:lnTo>
                <a:lnTo>
                  <a:pt x="650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70" name="object 23"/>
          <p:cNvSpPr>
            <a:spLocks/>
          </p:cNvSpPr>
          <p:nvPr/>
        </p:nvSpPr>
        <p:spPr bwMode="auto">
          <a:xfrm>
            <a:off x="2000250" y="1538288"/>
            <a:ext cx="165100" cy="100012"/>
          </a:xfrm>
          <a:custGeom>
            <a:avLst/>
            <a:gdLst>
              <a:gd name="T0" fmla="*/ 5526 w 163830"/>
              <a:gd name="T1" fmla="*/ 14816 h 99694"/>
              <a:gd name="T2" fmla="*/ 39604 w 163830"/>
              <a:gd name="T3" fmla="*/ 42448 h 99694"/>
              <a:gd name="T4" fmla="*/ 76439 w 163830"/>
              <a:gd name="T5" fmla="*/ 65885 h 99694"/>
              <a:gd name="T6" fmla="*/ 115660 w 163830"/>
              <a:gd name="T7" fmla="*/ 84919 h 99694"/>
              <a:gd name="T8" fmla="*/ 156897 w 163830"/>
              <a:gd name="T9" fmla="*/ 99341 h 99694"/>
              <a:gd name="T10" fmla="*/ 161074 w 163830"/>
              <a:gd name="T11" fmla="*/ 98385 h 99694"/>
              <a:gd name="T12" fmla="*/ 163700 w 163830"/>
              <a:gd name="T13" fmla="*/ 94172 h 99694"/>
              <a:gd name="T14" fmla="*/ 162763 w 163830"/>
              <a:gd name="T15" fmla="*/ 89920 h 99694"/>
              <a:gd name="T16" fmla="*/ 162103 w 163830"/>
              <a:gd name="T17" fmla="*/ 86952 h 99694"/>
              <a:gd name="T18" fmla="*/ 159824 w 163830"/>
              <a:gd name="T19" fmla="*/ 84637 h 99694"/>
              <a:gd name="T20" fmla="*/ 156897 w 163830"/>
              <a:gd name="T21" fmla="*/ 83971 h 99694"/>
              <a:gd name="T22" fmla="*/ 116502 w 163830"/>
              <a:gd name="T23" fmla="*/ 70065 h 99694"/>
              <a:gd name="T24" fmla="*/ 78067 w 163830"/>
              <a:gd name="T25" fmla="*/ 51615 h 99694"/>
              <a:gd name="T26" fmla="*/ 41962 w 163830"/>
              <a:gd name="T27" fmla="*/ 28829 h 99694"/>
              <a:gd name="T28" fmla="*/ 8554 w 163830"/>
              <a:gd name="T29" fmla="*/ 1911 h 99694"/>
              <a:gd name="T30" fmla="*/ 6509 w 163830"/>
              <a:gd name="T31" fmla="*/ 0 h 99694"/>
              <a:gd name="T32" fmla="*/ 3329 w 163830"/>
              <a:gd name="T33" fmla="*/ 138 h 99694"/>
              <a:gd name="T34" fmla="*/ 1453 w 163830"/>
              <a:gd name="T35" fmla="*/ 2213 h 99694"/>
              <a:gd name="T36" fmla="*/ 469 w 163830"/>
              <a:gd name="T37" fmla="*/ 3308 h 99694"/>
              <a:gd name="T38" fmla="*/ 0 w 163830"/>
              <a:gd name="T39" fmla="*/ 4779 h 99694"/>
              <a:gd name="T40" fmla="*/ 164 w 163830"/>
              <a:gd name="T41" fmla="*/ 6238 h 99694"/>
              <a:gd name="T42" fmla="*/ 487 w 163830"/>
              <a:gd name="T43" fmla="*/ 9810 h 99694"/>
              <a:gd name="T44" fmla="*/ 2484 w 163830"/>
              <a:gd name="T45" fmla="*/ 13005 h 99694"/>
              <a:gd name="T46" fmla="*/ 5526 w 163830"/>
              <a:gd name="T47" fmla="*/ 14816 h 9969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63830"/>
              <a:gd name="T73" fmla="*/ 0 h 99694"/>
              <a:gd name="T74" fmla="*/ 163830 w 163830"/>
              <a:gd name="T75" fmla="*/ 99694 h 99694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63830" h="99694">
                <a:moveTo>
                  <a:pt x="5526" y="14816"/>
                </a:moveTo>
                <a:lnTo>
                  <a:pt x="39604" y="42448"/>
                </a:lnTo>
                <a:lnTo>
                  <a:pt x="76439" y="65885"/>
                </a:lnTo>
                <a:lnTo>
                  <a:pt x="115660" y="84919"/>
                </a:lnTo>
                <a:lnTo>
                  <a:pt x="156897" y="99341"/>
                </a:lnTo>
                <a:lnTo>
                  <a:pt x="161074" y="98385"/>
                </a:lnTo>
                <a:lnTo>
                  <a:pt x="163700" y="94172"/>
                </a:lnTo>
                <a:lnTo>
                  <a:pt x="162763" y="89920"/>
                </a:lnTo>
                <a:lnTo>
                  <a:pt x="162103" y="86952"/>
                </a:lnTo>
                <a:lnTo>
                  <a:pt x="159824" y="84637"/>
                </a:lnTo>
                <a:lnTo>
                  <a:pt x="156897" y="83971"/>
                </a:lnTo>
                <a:lnTo>
                  <a:pt x="116502" y="70065"/>
                </a:lnTo>
                <a:lnTo>
                  <a:pt x="78067" y="51615"/>
                </a:lnTo>
                <a:lnTo>
                  <a:pt x="41962" y="28829"/>
                </a:lnTo>
                <a:lnTo>
                  <a:pt x="8554" y="1911"/>
                </a:lnTo>
                <a:lnTo>
                  <a:pt x="6509" y="0"/>
                </a:lnTo>
                <a:lnTo>
                  <a:pt x="3329" y="138"/>
                </a:lnTo>
                <a:lnTo>
                  <a:pt x="1453" y="2213"/>
                </a:lnTo>
                <a:lnTo>
                  <a:pt x="469" y="3308"/>
                </a:lnTo>
                <a:lnTo>
                  <a:pt x="0" y="4779"/>
                </a:lnTo>
                <a:lnTo>
                  <a:pt x="164" y="6238"/>
                </a:lnTo>
                <a:lnTo>
                  <a:pt x="487" y="9810"/>
                </a:lnTo>
                <a:lnTo>
                  <a:pt x="2484" y="13005"/>
                </a:lnTo>
                <a:lnTo>
                  <a:pt x="5526" y="14816"/>
                </a:lnTo>
                <a:close/>
              </a:path>
            </a:pathLst>
          </a:custGeom>
          <a:noFill/>
          <a:ln w="44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71" name="object 24"/>
          <p:cNvSpPr>
            <a:spLocks noChangeArrowheads="1"/>
          </p:cNvSpPr>
          <p:nvPr/>
        </p:nvSpPr>
        <p:spPr bwMode="auto">
          <a:xfrm>
            <a:off x="2049463" y="1587500"/>
            <a:ext cx="46037" cy="3175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72" name="object 25"/>
          <p:cNvSpPr>
            <a:spLocks/>
          </p:cNvSpPr>
          <p:nvPr/>
        </p:nvSpPr>
        <p:spPr bwMode="auto">
          <a:xfrm>
            <a:off x="2049463" y="1587500"/>
            <a:ext cx="46037" cy="31750"/>
          </a:xfrm>
          <a:custGeom>
            <a:avLst/>
            <a:gdLst>
              <a:gd name="T0" fmla="*/ 46150 w 46355"/>
              <a:gd name="T1" fmla="*/ 30766 h 31750"/>
              <a:gd name="T2" fmla="*/ 37395 w 46355"/>
              <a:gd name="T3" fmla="*/ 13014 h 31750"/>
              <a:gd name="T4" fmla="*/ 26021 w 46355"/>
              <a:gd name="T5" fmla="*/ 2519 h 31750"/>
              <a:gd name="T6" fmla="*/ 13359 w 46355"/>
              <a:gd name="T7" fmla="*/ 0 h 31750"/>
              <a:gd name="T8" fmla="*/ 738 w 46355"/>
              <a:gd name="T9" fmla="*/ 6176 h 31750"/>
              <a:gd name="T10" fmla="*/ 0 w 46355"/>
              <a:gd name="T11" fmla="*/ 14199 h 31750"/>
              <a:gd name="T12" fmla="*/ 4827 w 46355"/>
              <a:gd name="T13" fmla="*/ 21499 h 31750"/>
              <a:gd name="T14" fmla="*/ 14352 w 46355"/>
              <a:gd name="T15" fmla="*/ 27285 h 31750"/>
              <a:gd name="T16" fmla="*/ 27708 w 46355"/>
              <a:gd name="T17" fmla="*/ 30766 h 31750"/>
              <a:gd name="T18" fmla="*/ 33759 w 46355"/>
              <a:gd name="T19" fmla="*/ 31596 h 31750"/>
              <a:gd name="T20" fmla="*/ 40099 w 46355"/>
              <a:gd name="T21" fmla="*/ 31596 h 31750"/>
              <a:gd name="T22" fmla="*/ 46150 w 46355"/>
              <a:gd name="T23" fmla="*/ 30766 h 3175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6355"/>
              <a:gd name="T37" fmla="*/ 0 h 31750"/>
              <a:gd name="T38" fmla="*/ 46355 w 46355"/>
              <a:gd name="T39" fmla="*/ 31750 h 3175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6355" h="31750">
                <a:moveTo>
                  <a:pt x="46150" y="30766"/>
                </a:moveTo>
                <a:lnTo>
                  <a:pt x="37395" y="13014"/>
                </a:lnTo>
                <a:lnTo>
                  <a:pt x="26021" y="2519"/>
                </a:lnTo>
                <a:lnTo>
                  <a:pt x="13359" y="0"/>
                </a:lnTo>
                <a:lnTo>
                  <a:pt x="738" y="6176"/>
                </a:lnTo>
                <a:lnTo>
                  <a:pt x="0" y="14199"/>
                </a:lnTo>
                <a:lnTo>
                  <a:pt x="4827" y="21499"/>
                </a:lnTo>
                <a:lnTo>
                  <a:pt x="14352" y="27285"/>
                </a:lnTo>
                <a:lnTo>
                  <a:pt x="27708" y="30766"/>
                </a:lnTo>
                <a:lnTo>
                  <a:pt x="33759" y="31596"/>
                </a:lnTo>
                <a:lnTo>
                  <a:pt x="40099" y="31596"/>
                </a:lnTo>
                <a:lnTo>
                  <a:pt x="46150" y="30766"/>
                </a:lnTo>
                <a:close/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73" name="object 26"/>
          <p:cNvSpPr>
            <a:spLocks noChangeArrowheads="1"/>
          </p:cNvSpPr>
          <p:nvPr/>
        </p:nvSpPr>
        <p:spPr bwMode="auto">
          <a:xfrm>
            <a:off x="2006600" y="1598613"/>
            <a:ext cx="152400" cy="12700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74" name="object 27"/>
          <p:cNvSpPr>
            <a:spLocks/>
          </p:cNvSpPr>
          <p:nvPr/>
        </p:nvSpPr>
        <p:spPr bwMode="auto">
          <a:xfrm>
            <a:off x="2006600" y="1606550"/>
            <a:ext cx="152400" cy="96838"/>
          </a:xfrm>
          <a:custGeom>
            <a:avLst/>
            <a:gdLst>
              <a:gd name="T0" fmla="*/ 0 w 151764"/>
              <a:gd name="T1" fmla="*/ 0 h 95885"/>
              <a:gd name="T2" fmla="*/ 0 w 151764"/>
              <a:gd name="T3" fmla="*/ 10766 h 95885"/>
              <a:gd name="T4" fmla="*/ 33967 w 151764"/>
              <a:gd name="T5" fmla="*/ 38573 h 95885"/>
              <a:gd name="T6" fmla="*/ 70779 w 151764"/>
              <a:gd name="T7" fmla="*/ 62074 h 95885"/>
              <a:gd name="T8" fmla="*/ 110045 w 151764"/>
              <a:gd name="T9" fmla="*/ 81049 h 95885"/>
              <a:gd name="T10" fmla="*/ 151370 w 151764"/>
              <a:gd name="T11" fmla="*/ 95279 h 95885"/>
              <a:gd name="T12" fmla="*/ 151370 w 151764"/>
              <a:gd name="T13" fmla="*/ 84524 h 95885"/>
              <a:gd name="T14" fmla="*/ 110367 w 151764"/>
              <a:gd name="T15" fmla="*/ 69609 h 95885"/>
              <a:gd name="T16" fmla="*/ 71258 w 151764"/>
              <a:gd name="T17" fmla="*/ 50431 h 95885"/>
              <a:gd name="T18" fmla="*/ 34362 w 151764"/>
              <a:gd name="T19" fmla="*/ 27169 h 95885"/>
              <a:gd name="T20" fmla="*/ 0 w 151764"/>
              <a:gd name="T21" fmla="*/ 0 h 9588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1764"/>
              <a:gd name="T34" fmla="*/ 0 h 95885"/>
              <a:gd name="T35" fmla="*/ 151764 w 151764"/>
              <a:gd name="T36" fmla="*/ 95885 h 9588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1764" h="95885">
                <a:moveTo>
                  <a:pt x="0" y="0"/>
                </a:moveTo>
                <a:lnTo>
                  <a:pt x="0" y="10766"/>
                </a:lnTo>
                <a:lnTo>
                  <a:pt x="33967" y="38573"/>
                </a:lnTo>
                <a:lnTo>
                  <a:pt x="70779" y="62074"/>
                </a:lnTo>
                <a:lnTo>
                  <a:pt x="110045" y="81049"/>
                </a:lnTo>
                <a:lnTo>
                  <a:pt x="151370" y="95279"/>
                </a:lnTo>
                <a:lnTo>
                  <a:pt x="151370" y="84524"/>
                </a:lnTo>
                <a:lnTo>
                  <a:pt x="110367" y="69609"/>
                </a:lnTo>
                <a:lnTo>
                  <a:pt x="71258" y="50431"/>
                </a:lnTo>
                <a:lnTo>
                  <a:pt x="34362" y="271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75" name="object 28"/>
          <p:cNvSpPr>
            <a:spLocks/>
          </p:cNvSpPr>
          <p:nvPr/>
        </p:nvSpPr>
        <p:spPr bwMode="auto">
          <a:xfrm>
            <a:off x="2006600" y="1598613"/>
            <a:ext cx="152400" cy="127000"/>
          </a:xfrm>
          <a:custGeom>
            <a:avLst/>
            <a:gdLst>
              <a:gd name="T0" fmla="*/ 0 w 151764"/>
              <a:gd name="T1" fmla="*/ 0 h 127635"/>
              <a:gd name="T2" fmla="*/ 0 w 151764"/>
              <a:gd name="T3" fmla="*/ 43029 h 127635"/>
              <a:gd name="T4" fmla="*/ 34361 w 151764"/>
              <a:gd name="T5" fmla="*/ 70201 h 127635"/>
              <a:gd name="T6" fmla="*/ 71257 w 151764"/>
              <a:gd name="T7" fmla="*/ 93466 h 127635"/>
              <a:gd name="T8" fmla="*/ 110367 w 151764"/>
              <a:gd name="T9" fmla="*/ 112644 h 127635"/>
              <a:gd name="T10" fmla="*/ 151370 w 151764"/>
              <a:gd name="T11" fmla="*/ 127554 h 127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1764"/>
              <a:gd name="T19" fmla="*/ 0 h 127635"/>
              <a:gd name="T20" fmla="*/ 151764 w 151764"/>
              <a:gd name="T21" fmla="*/ 127635 h 127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1764" h="127635">
                <a:moveTo>
                  <a:pt x="0" y="0"/>
                </a:moveTo>
                <a:lnTo>
                  <a:pt x="0" y="43029"/>
                </a:lnTo>
                <a:lnTo>
                  <a:pt x="34361" y="70201"/>
                </a:lnTo>
                <a:lnTo>
                  <a:pt x="71257" y="93466"/>
                </a:lnTo>
                <a:lnTo>
                  <a:pt x="110367" y="112644"/>
                </a:lnTo>
                <a:lnTo>
                  <a:pt x="151370" y="127554"/>
                </a:lnTo>
              </a:path>
            </a:pathLst>
          </a:custGeom>
          <a:noFill/>
          <a:ln w="437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76" name="object 29"/>
          <p:cNvSpPr>
            <a:spLocks/>
          </p:cNvSpPr>
          <p:nvPr/>
        </p:nvSpPr>
        <p:spPr bwMode="auto">
          <a:xfrm>
            <a:off x="2006600" y="1600200"/>
            <a:ext cx="152400" cy="127000"/>
          </a:xfrm>
          <a:custGeom>
            <a:avLst/>
            <a:gdLst>
              <a:gd name="T0" fmla="*/ 151370 w 151764"/>
              <a:gd name="T1" fmla="*/ 127554 h 127635"/>
              <a:gd name="T2" fmla="*/ 151370 w 151764"/>
              <a:gd name="T3" fmla="*/ 84524 h 127635"/>
              <a:gd name="T4" fmla="*/ 110462 w 151764"/>
              <a:gd name="T5" fmla="*/ 69409 h 127635"/>
              <a:gd name="T6" fmla="*/ 71399 w 151764"/>
              <a:gd name="T7" fmla="*/ 50172 h 127635"/>
              <a:gd name="T8" fmla="*/ 34478 w 151764"/>
              <a:gd name="T9" fmla="*/ 26980 h 127635"/>
              <a:gd name="T10" fmla="*/ 0 w 151764"/>
              <a:gd name="T11" fmla="*/ 0 h 127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1764"/>
              <a:gd name="T19" fmla="*/ 0 h 127635"/>
              <a:gd name="T20" fmla="*/ 151764 w 151764"/>
              <a:gd name="T21" fmla="*/ 127635 h 127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1764" h="127635">
                <a:moveTo>
                  <a:pt x="151370" y="127554"/>
                </a:moveTo>
                <a:lnTo>
                  <a:pt x="151370" y="84524"/>
                </a:lnTo>
                <a:lnTo>
                  <a:pt x="110462" y="69409"/>
                </a:lnTo>
                <a:lnTo>
                  <a:pt x="71399" y="50172"/>
                </a:lnTo>
                <a:lnTo>
                  <a:pt x="34478" y="26980"/>
                </a:lnTo>
                <a:lnTo>
                  <a:pt x="0" y="0"/>
                </a:lnTo>
              </a:path>
            </a:pathLst>
          </a:custGeom>
          <a:noFill/>
          <a:ln w="437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77" name="object 30"/>
          <p:cNvSpPr>
            <a:spLocks noChangeArrowheads="1"/>
          </p:cNvSpPr>
          <p:nvPr/>
        </p:nvSpPr>
        <p:spPr bwMode="auto">
          <a:xfrm>
            <a:off x="5929313" y="1289050"/>
            <a:ext cx="2349500" cy="125730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78" name="object 31"/>
          <p:cNvSpPr>
            <a:spLocks/>
          </p:cNvSpPr>
          <p:nvPr/>
        </p:nvSpPr>
        <p:spPr bwMode="auto">
          <a:xfrm>
            <a:off x="6989763" y="2065338"/>
            <a:ext cx="193675" cy="119062"/>
          </a:xfrm>
          <a:custGeom>
            <a:avLst/>
            <a:gdLst>
              <a:gd name="T0" fmla="*/ 150898 w 193675"/>
              <a:gd name="T1" fmla="*/ 0 h 119380"/>
              <a:gd name="T2" fmla="*/ 143732 w 193675"/>
              <a:gd name="T3" fmla="*/ 387 h 119380"/>
              <a:gd name="T4" fmla="*/ 0 w 193675"/>
              <a:gd name="T5" fmla="*/ 118817 h 119380"/>
              <a:gd name="T6" fmla="*/ 88873 w 193675"/>
              <a:gd name="T7" fmla="*/ 118222 h 119380"/>
              <a:gd name="T8" fmla="*/ 142427 w 193675"/>
              <a:gd name="T9" fmla="*/ 105047 h 119380"/>
              <a:gd name="T10" fmla="*/ 187629 w 193675"/>
              <a:gd name="T11" fmla="*/ 71277 h 119380"/>
              <a:gd name="T12" fmla="*/ 193142 w 193675"/>
              <a:gd name="T13" fmla="*/ 53332 h 119380"/>
              <a:gd name="T14" fmla="*/ 191916 w 193675"/>
              <a:gd name="T15" fmla="*/ 35123 h 119380"/>
              <a:gd name="T16" fmla="*/ 164843 w 193675"/>
              <a:gd name="T17" fmla="*/ 2975 h 119380"/>
              <a:gd name="T18" fmla="*/ 150898 w 193675"/>
              <a:gd name="T19" fmla="*/ 0 h 1193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3675"/>
              <a:gd name="T31" fmla="*/ 0 h 119380"/>
              <a:gd name="T32" fmla="*/ 193675 w 193675"/>
              <a:gd name="T33" fmla="*/ 119380 h 11938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3675" h="119380">
                <a:moveTo>
                  <a:pt x="150898" y="0"/>
                </a:moveTo>
                <a:lnTo>
                  <a:pt x="143732" y="387"/>
                </a:lnTo>
                <a:lnTo>
                  <a:pt x="0" y="118817"/>
                </a:lnTo>
                <a:lnTo>
                  <a:pt x="88873" y="118222"/>
                </a:lnTo>
                <a:lnTo>
                  <a:pt x="142427" y="105047"/>
                </a:lnTo>
                <a:lnTo>
                  <a:pt x="187629" y="71277"/>
                </a:lnTo>
                <a:lnTo>
                  <a:pt x="193142" y="53332"/>
                </a:lnTo>
                <a:lnTo>
                  <a:pt x="191916" y="35123"/>
                </a:lnTo>
                <a:lnTo>
                  <a:pt x="164843" y="2975"/>
                </a:lnTo>
                <a:lnTo>
                  <a:pt x="150898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79" name="object 32"/>
          <p:cNvSpPr>
            <a:spLocks noChangeArrowheads="1"/>
          </p:cNvSpPr>
          <p:nvPr/>
        </p:nvSpPr>
        <p:spPr bwMode="auto">
          <a:xfrm>
            <a:off x="6989763" y="2039938"/>
            <a:ext cx="146050" cy="144462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80" name="object 33"/>
          <p:cNvSpPr>
            <a:spLocks/>
          </p:cNvSpPr>
          <p:nvPr/>
        </p:nvSpPr>
        <p:spPr bwMode="auto">
          <a:xfrm>
            <a:off x="6989763" y="2039938"/>
            <a:ext cx="146050" cy="144462"/>
          </a:xfrm>
          <a:custGeom>
            <a:avLst/>
            <a:gdLst>
              <a:gd name="T0" fmla="*/ 0 w 146684"/>
              <a:gd name="T1" fmla="*/ 145178 h 145414"/>
              <a:gd name="T2" fmla="*/ 0 w 146684"/>
              <a:gd name="T3" fmla="*/ 104900 h 145414"/>
              <a:gd name="T4" fmla="*/ 146484 w 146684"/>
              <a:gd name="T5" fmla="*/ 0 h 145414"/>
              <a:gd name="T6" fmla="*/ 146484 w 146684"/>
              <a:gd name="T7" fmla="*/ 52261 h 145414"/>
              <a:gd name="T8" fmla="*/ 0 w 146684"/>
              <a:gd name="T9" fmla="*/ 145178 h 145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6684"/>
              <a:gd name="T16" fmla="*/ 0 h 145414"/>
              <a:gd name="T17" fmla="*/ 146684 w 146684"/>
              <a:gd name="T18" fmla="*/ 145414 h 145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6684" h="145414">
                <a:moveTo>
                  <a:pt x="0" y="145178"/>
                </a:moveTo>
                <a:lnTo>
                  <a:pt x="0" y="104900"/>
                </a:lnTo>
                <a:lnTo>
                  <a:pt x="146484" y="0"/>
                </a:lnTo>
                <a:lnTo>
                  <a:pt x="146484" y="52261"/>
                </a:lnTo>
                <a:lnTo>
                  <a:pt x="0" y="145178"/>
                </a:lnTo>
                <a:close/>
              </a:path>
            </a:pathLst>
          </a:custGeom>
          <a:noFill/>
          <a:ln w="871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81" name="object 34"/>
          <p:cNvSpPr>
            <a:spLocks noChangeArrowheads="1"/>
          </p:cNvSpPr>
          <p:nvPr/>
        </p:nvSpPr>
        <p:spPr bwMode="auto">
          <a:xfrm>
            <a:off x="6675438" y="1838325"/>
            <a:ext cx="460375" cy="306388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82" name="object 35"/>
          <p:cNvSpPr>
            <a:spLocks/>
          </p:cNvSpPr>
          <p:nvPr/>
        </p:nvSpPr>
        <p:spPr bwMode="auto">
          <a:xfrm>
            <a:off x="6675438" y="1838325"/>
            <a:ext cx="460375" cy="306388"/>
          </a:xfrm>
          <a:custGeom>
            <a:avLst/>
            <a:gdLst>
              <a:gd name="T0" fmla="*/ 0 w 461009"/>
              <a:gd name="T1" fmla="*/ 107429 h 305435"/>
              <a:gd name="T2" fmla="*/ 141154 w 461009"/>
              <a:gd name="T3" fmla="*/ 0 h 305435"/>
              <a:gd name="T4" fmla="*/ 460752 w 461009"/>
              <a:gd name="T5" fmla="*/ 200331 h 305435"/>
              <a:gd name="T6" fmla="*/ 314267 w 461009"/>
              <a:gd name="T7" fmla="*/ 305231 h 305435"/>
              <a:gd name="T8" fmla="*/ 0 w 461009"/>
              <a:gd name="T9" fmla="*/ 107429 h 3054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1009"/>
              <a:gd name="T16" fmla="*/ 0 h 305435"/>
              <a:gd name="T17" fmla="*/ 461009 w 461009"/>
              <a:gd name="T18" fmla="*/ 305435 h 3054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1009" h="30543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314267" y="305231"/>
                </a:lnTo>
                <a:lnTo>
                  <a:pt x="0" y="107429"/>
                </a:lnTo>
                <a:close/>
              </a:path>
            </a:pathLst>
          </a:custGeom>
          <a:noFill/>
          <a:ln w="884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83" name="object 36"/>
          <p:cNvSpPr>
            <a:spLocks/>
          </p:cNvSpPr>
          <p:nvPr/>
        </p:nvSpPr>
        <p:spPr bwMode="auto">
          <a:xfrm>
            <a:off x="7208838" y="1749425"/>
            <a:ext cx="371475" cy="276225"/>
          </a:xfrm>
          <a:custGeom>
            <a:avLst/>
            <a:gdLst>
              <a:gd name="T0" fmla="*/ 290937 w 371475"/>
              <a:gd name="T1" fmla="*/ 0 h 276225"/>
              <a:gd name="T2" fmla="*/ 0 w 371475"/>
              <a:gd name="T3" fmla="*/ 258404 h 276225"/>
              <a:gd name="T4" fmla="*/ 106536 w 371475"/>
              <a:gd name="T5" fmla="*/ 275825 h 276225"/>
              <a:gd name="T6" fmla="*/ 158695 w 371475"/>
              <a:gd name="T7" fmla="*/ 275616 h 276225"/>
              <a:gd name="T8" fmla="*/ 209681 w 371475"/>
              <a:gd name="T9" fmla="*/ 266461 h 276225"/>
              <a:gd name="T10" fmla="*/ 258558 w 371475"/>
              <a:gd name="T11" fmla="*/ 248700 h 276225"/>
              <a:gd name="T12" fmla="*/ 304385 w 371475"/>
              <a:gd name="T13" fmla="*/ 222674 h 276225"/>
              <a:gd name="T14" fmla="*/ 346226 w 371475"/>
              <a:gd name="T15" fmla="*/ 188721 h 276225"/>
              <a:gd name="T16" fmla="*/ 366801 w 371475"/>
              <a:gd name="T17" fmla="*/ 148164 h 276225"/>
              <a:gd name="T18" fmla="*/ 371355 w 371475"/>
              <a:gd name="T19" fmla="*/ 103696 h 276225"/>
              <a:gd name="T20" fmla="*/ 360282 w 371475"/>
              <a:gd name="T21" fmla="*/ 60611 h 276225"/>
              <a:gd name="T22" fmla="*/ 333975 w 371475"/>
              <a:gd name="T23" fmla="*/ 24200 h 276225"/>
              <a:gd name="T24" fmla="*/ 290937 w 371475"/>
              <a:gd name="T25" fmla="*/ 0 h 27622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71475"/>
              <a:gd name="T40" fmla="*/ 0 h 276225"/>
              <a:gd name="T41" fmla="*/ 371475 w 371475"/>
              <a:gd name="T42" fmla="*/ 276225 h 27622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71475" h="276225">
                <a:moveTo>
                  <a:pt x="290937" y="0"/>
                </a:moveTo>
                <a:lnTo>
                  <a:pt x="0" y="258404"/>
                </a:lnTo>
                <a:lnTo>
                  <a:pt x="106536" y="275825"/>
                </a:lnTo>
                <a:lnTo>
                  <a:pt x="158695" y="275616"/>
                </a:lnTo>
                <a:lnTo>
                  <a:pt x="209681" y="266461"/>
                </a:lnTo>
                <a:lnTo>
                  <a:pt x="258558" y="248700"/>
                </a:lnTo>
                <a:lnTo>
                  <a:pt x="304385" y="222674"/>
                </a:lnTo>
                <a:lnTo>
                  <a:pt x="346226" y="188721"/>
                </a:lnTo>
                <a:lnTo>
                  <a:pt x="366801" y="148164"/>
                </a:lnTo>
                <a:lnTo>
                  <a:pt x="371355" y="103696"/>
                </a:lnTo>
                <a:lnTo>
                  <a:pt x="360282" y="60611"/>
                </a:lnTo>
                <a:lnTo>
                  <a:pt x="333975" y="24200"/>
                </a:lnTo>
                <a:lnTo>
                  <a:pt x="290937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84" name="object 37"/>
          <p:cNvSpPr>
            <a:spLocks noChangeArrowheads="1"/>
          </p:cNvSpPr>
          <p:nvPr/>
        </p:nvSpPr>
        <p:spPr bwMode="auto">
          <a:xfrm>
            <a:off x="6897688" y="1487488"/>
            <a:ext cx="600075" cy="3810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85" name="object 38"/>
          <p:cNvSpPr>
            <a:spLocks/>
          </p:cNvSpPr>
          <p:nvPr/>
        </p:nvSpPr>
        <p:spPr bwMode="auto">
          <a:xfrm>
            <a:off x="6897688" y="1487488"/>
            <a:ext cx="601662" cy="381000"/>
          </a:xfrm>
          <a:custGeom>
            <a:avLst/>
            <a:gdLst>
              <a:gd name="T0" fmla="*/ 310273 w 600709"/>
              <a:gd name="T1" fmla="*/ 380147 h 380364"/>
              <a:gd name="T2" fmla="*/ 600572 w 600709"/>
              <a:gd name="T3" fmla="*/ 197438 h 380364"/>
              <a:gd name="T4" fmla="*/ 288963 w 600709"/>
              <a:gd name="T5" fmla="*/ 0 h 380364"/>
              <a:gd name="T6" fmla="*/ 0 w 600709"/>
              <a:gd name="T7" fmla="*/ 185816 h 380364"/>
              <a:gd name="T8" fmla="*/ 38490 w 600709"/>
              <a:gd name="T9" fmla="*/ 223593 h 380364"/>
              <a:gd name="T10" fmla="*/ 79204 w 600709"/>
              <a:gd name="T11" fmla="*/ 258205 h 380364"/>
              <a:gd name="T12" fmla="*/ 121975 w 600709"/>
              <a:gd name="T13" fmla="*/ 289548 h 380364"/>
              <a:gd name="T14" fmla="*/ 166635 w 600709"/>
              <a:gd name="T15" fmla="*/ 317519 h 380364"/>
              <a:gd name="T16" fmla="*/ 213016 w 600709"/>
              <a:gd name="T17" fmla="*/ 342011 h 380364"/>
              <a:gd name="T18" fmla="*/ 260951 w 600709"/>
              <a:gd name="T19" fmla="*/ 362922 h 380364"/>
              <a:gd name="T20" fmla="*/ 310273 w 600709"/>
              <a:gd name="T21" fmla="*/ 380147 h 3803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00709"/>
              <a:gd name="T34" fmla="*/ 0 h 380364"/>
              <a:gd name="T35" fmla="*/ 600709 w 600709"/>
              <a:gd name="T36" fmla="*/ 380364 h 3803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00709" h="380364">
                <a:moveTo>
                  <a:pt x="310273" y="380147"/>
                </a:moveTo>
                <a:lnTo>
                  <a:pt x="600572" y="197438"/>
                </a:lnTo>
                <a:lnTo>
                  <a:pt x="288963" y="0"/>
                </a:lnTo>
                <a:lnTo>
                  <a:pt x="0" y="185816"/>
                </a:lnTo>
                <a:lnTo>
                  <a:pt x="38490" y="223593"/>
                </a:lnTo>
                <a:lnTo>
                  <a:pt x="79204" y="258205"/>
                </a:lnTo>
                <a:lnTo>
                  <a:pt x="121975" y="289548"/>
                </a:lnTo>
                <a:lnTo>
                  <a:pt x="166635" y="317519"/>
                </a:lnTo>
                <a:lnTo>
                  <a:pt x="213016" y="342011"/>
                </a:lnTo>
                <a:lnTo>
                  <a:pt x="260951" y="362922"/>
                </a:lnTo>
                <a:lnTo>
                  <a:pt x="310273" y="380147"/>
                </a:lnTo>
                <a:close/>
              </a:path>
            </a:pathLst>
          </a:custGeom>
          <a:noFill/>
          <a:ln w="885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86" name="object 39"/>
          <p:cNvSpPr>
            <a:spLocks noChangeArrowheads="1"/>
          </p:cNvSpPr>
          <p:nvPr/>
        </p:nvSpPr>
        <p:spPr bwMode="auto">
          <a:xfrm>
            <a:off x="7229475" y="1449388"/>
            <a:ext cx="60325" cy="363537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87" name="object 40"/>
          <p:cNvSpPr>
            <a:spLocks/>
          </p:cNvSpPr>
          <p:nvPr/>
        </p:nvSpPr>
        <p:spPr bwMode="auto">
          <a:xfrm>
            <a:off x="7229475" y="1449388"/>
            <a:ext cx="61913" cy="363537"/>
          </a:xfrm>
          <a:custGeom>
            <a:avLst/>
            <a:gdLst>
              <a:gd name="T0" fmla="*/ 0 w 61595"/>
              <a:gd name="T1" fmla="*/ 363859 h 363855"/>
              <a:gd name="T2" fmla="*/ 0 w 61595"/>
              <a:gd name="T3" fmla="*/ 38677 h 363855"/>
              <a:gd name="T4" fmla="*/ 60990 w 61595"/>
              <a:gd name="T5" fmla="*/ 0 h 363855"/>
              <a:gd name="T6" fmla="*/ 58587 w 61595"/>
              <a:gd name="T7" fmla="*/ 308704 h 363855"/>
              <a:gd name="T8" fmla="*/ 0 w 61595"/>
              <a:gd name="T9" fmla="*/ 363859 h 3638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595"/>
              <a:gd name="T16" fmla="*/ 0 h 363855"/>
              <a:gd name="T17" fmla="*/ 61595 w 61595"/>
              <a:gd name="T18" fmla="*/ 363855 h 3638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595" h="363855">
                <a:moveTo>
                  <a:pt x="0" y="363859"/>
                </a:moveTo>
                <a:lnTo>
                  <a:pt x="0" y="38677"/>
                </a:lnTo>
                <a:lnTo>
                  <a:pt x="60990" y="0"/>
                </a:lnTo>
                <a:lnTo>
                  <a:pt x="58587" y="308704"/>
                </a:lnTo>
                <a:lnTo>
                  <a:pt x="0" y="363859"/>
                </a:lnTo>
                <a:close/>
              </a:path>
            </a:pathLst>
          </a:custGeom>
          <a:noFill/>
          <a:ln w="838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88" name="object 41"/>
          <p:cNvSpPr>
            <a:spLocks noChangeArrowheads="1"/>
          </p:cNvSpPr>
          <p:nvPr/>
        </p:nvSpPr>
        <p:spPr bwMode="auto">
          <a:xfrm>
            <a:off x="7288213" y="1431925"/>
            <a:ext cx="114300" cy="293688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89" name="object 42"/>
          <p:cNvSpPr>
            <a:spLocks/>
          </p:cNvSpPr>
          <p:nvPr/>
        </p:nvSpPr>
        <p:spPr bwMode="auto">
          <a:xfrm>
            <a:off x="7288213" y="1431925"/>
            <a:ext cx="114300" cy="293688"/>
          </a:xfrm>
          <a:custGeom>
            <a:avLst/>
            <a:gdLst>
              <a:gd name="T0" fmla="*/ 2159 w 114934"/>
              <a:gd name="T1" fmla="*/ 46916 h 293369"/>
              <a:gd name="T2" fmla="*/ 114526 w 114934"/>
              <a:gd name="T3" fmla="*/ 0 h 293369"/>
              <a:gd name="T4" fmla="*/ 114526 w 114934"/>
              <a:gd name="T5" fmla="*/ 191627 h 293369"/>
              <a:gd name="T6" fmla="*/ 0 w 114934"/>
              <a:gd name="T7" fmla="*/ 293245 h 293369"/>
              <a:gd name="T8" fmla="*/ 2159 w 114934"/>
              <a:gd name="T9" fmla="*/ 46916 h 2933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934"/>
              <a:gd name="T16" fmla="*/ 0 h 293369"/>
              <a:gd name="T17" fmla="*/ 114934 w 114934"/>
              <a:gd name="T18" fmla="*/ 293369 h 2933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934" h="293369">
                <a:moveTo>
                  <a:pt x="2159" y="46916"/>
                </a:moveTo>
                <a:lnTo>
                  <a:pt x="114526" y="0"/>
                </a:lnTo>
                <a:lnTo>
                  <a:pt x="114526" y="191627"/>
                </a:lnTo>
                <a:lnTo>
                  <a:pt x="0" y="293245"/>
                </a:lnTo>
                <a:lnTo>
                  <a:pt x="2159" y="46916"/>
                </a:lnTo>
                <a:close/>
              </a:path>
            </a:pathLst>
          </a:custGeom>
          <a:noFill/>
          <a:ln w="845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90" name="object 43"/>
          <p:cNvSpPr>
            <a:spLocks noChangeArrowheads="1"/>
          </p:cNvSpPr>
          <p:nvPr/>
        </p:nvSpPr>
        <p:spPr bwMode="auto">
          <a:xfrm>
            <a:off x="7107238" y="1304925"/>
            <a:ext cx="295275" cy="174625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91" name="object 44"/>
          <p:cNvSpPr>
            <a:spLocks/>
          </p:cNvSpPr>
          <p:nvPr/>
        </p:nvSpPr>
        <p:spPr bwMode="auto">
          <a:xfrm>
            <a:off x="7107238" y="1304925"/>
            <a:ext cx="295275" cy="174625"/>
          </a:xfrm>
          <a:custGeom>
            <a:avLst/>
            <a:gdLst>
              <a:gd name="T0" fmla="*/ 183262 w 295909"/>
              <a:gd name="T1" fmla="*/ 174671 h 175259"/>
              <a:gd name="T2" fmla="*/ 183506 w 295909"/>
              <a:gd name="T3" fmla="*/ 144245 h 175259"/>
              <a:gd name="T4" fmla="*/ 0 w 295909"/>
              <a:gd name="T5" fmla="*/ 29042 h 175259"/>
              <a:gd name="T6" fmla="*/ 93216 w 295909"/>
              <a:gd name="T7" fmla="*/ 0 h 175259"/>
              <a:gd name="T8" fmla="*/ 295629 w 295909"/>
              <a:gd name="T9" fmla="*/ 127755 h 175259"/>
              <a:gd name="T10" fmla="*/ 183262 w 295909"/>
              <a:gd name="T11" fmla="*/ 174671 h 1752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5909"/>
              <a:gd name="T19" fmla="*/ 0 h 175259"/>
              <a:gd name="T20" fmla="*/ 295909 w 295909"/>
              <a:gd name="T21" fmla="*/ 175259 h 1752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5909" h="175259">
                <a:moveTo>
                  <a:pt x="183262" y="174671"/>
                </a:moveTo>
                <a:lnTo>
                  <a:pt x="183506" y="144245"/>
                </a:lnTo>
                <a:lnTo>
                  <a:pt x="0" y="29042"/>
                </a:lnTo>
                <a:lnTo>
                  <a:pt x="93216" y="0"/>
                </a:lnTo>
                <a:lnTo>
                  <a:pt x="295629" y="127755"/>
                </a:lnTo>
                <a:lnTo>
                  <a:pt x="183262" y="174671"/>
                </a:lnTo>
                <a:close/>
              </a:path>
            </a:pathLst>
          </a:custGeom>
          <a:noFill/>
          <a:ln w="887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92" name="object 45"/>
          <p:cNvSpPr>
            <a:spLocks noChangeArrowheads="1"/>
          </p:cNvSpPr>
          <p:nvPr/>
        </p:nvSpPr>
        <p:spPr bwMode="auto">
          <a:xfrm>
            <a:off x="7208838" y="1684338"/>
            <a:ext cx="288925" cy="322262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93" name="object 46"/>
          <p:cNvSpPr>
            <a:spLocks/>
          </p:cNvSpPr>
          <p:nvPr/>
        </p:nvSpPr>
        <p:spPr bwMode="auto">
          <a:xfrm>
            <a:off x="7208838" y="1684338"/>
            <a:ext cx="290512" cy="323850"/>
          </a:xfrm>
          <a:custGeom>
            <a:avLst/>
            <a:gdLst>
              <a:gd name="T0" fmla="*/ 0 w 290829"/>
              <a:gd name="T1" fmla="*/ 182709 h 322580"/>
              <a:gd name="T2" fmla="*/ 290298 w 290829"/>
              <a:gd name="T3" fmla="*/ 0 h 322580"/>
              <a:gd name="T4" fmla="*/ 290298 w 290829"/>
              <a:gd name="T5" fmla="*/ 139365 h 322580"/>
              <a:gd name="T6" fmla="*/ 0 w 290829"/>
              <a:gd name="T7" fmla="*/ 322275 h 322580"/>
              <a:gd name="T8" fmla="*/ 0 w 290829"/>
              <a:gd name="T9" fmla="*/ 182709 h 3225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829"/>
              <a:gd name="T16" fmla="*/ 0 h 322580"/>
              <a:gd name="T17" fmla="*/ 290829 w 290829"/>
              <a:gd name="T18" fmla="*/ 322580 h 3225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829" h="322580">
                <a:moveTo>
                  <a:pt x="0" y="182709"/>
                </a:moveTo>
                <a:lnTo>
                  <a:pt x="290298" y="0"/>
                </a:lnTo>
                <a:lnTo>
                  <a:pt x="290298" y="139365"/>
                </a:lnTo>
                <a:lnTo>
                  <a:pt x="0" y="322275"/>
                </a:lnTo>
                <a:lnTo>
                  <a:pt x="0" y="182709"/>
                </a:lnTo>
                <a:close/>
              </a:path>
            </a:pathLst>
          </a:custGeom>
          <a:noFill/>
          <a:ln w="867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94" name="object 47"/>
          <p:cNvSpPr>
            <a:spLocks noChangeArrowheads="1"/>
          </p:cNvSpPr>
          <p:nvPr/>
        </p:nvSpPr>
        <p:spPr bwMode="auto">
          <a:xfrm>
            <a:off x="6969125" y="1293813"/>
            <a:ext cx="320675" cy="193675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95" name="object 48"/>
          <p:cNvSpPr>
            <a:spLocks/>
          </p:cNvSpPr>
          <p:nvPr/>
        </p:nvSpPr>
        <p:spPr bwMode="auto">
          <a:xfrm>
            <a:off x="6969125" y="1293813"/>
            <a:ext cx="322263" cy="193675"/>
          </a:xfrm>
          <a:custGeom>
            <a:avLst/>
            <a:gdLst>
              <a:gd name="T0" fmla="*/ 0 w 322579"/>
              <a:gd name="T1" fmla="*/ 31935 h 194944"/>
              <a:gd name="T2" fmla="*/ 74577 w 322579"/>
              <a:gd name="T3" fmla="*/ 0 h 194944"/>
              <a:gd name="T4" fmla="*/ 138669 w 322579"/>
              <a:gd name="T5" fmla="*/ 40702 h 194944"/>
              <a:gd name="T6" fmla="*/ 322002 w 322579"/>
              <a:gd name="T7" fmla="*/ 156006 h 194944"/>
              <a:gd name="T8" fmla="*/ 261011 w 322579"/>
              <a:gd name="T9" fmla="*/ 194532 h 194944"/>
              <a:gd name="T10" fmla="*/ 213464 w 322579"/>
              <a:gd name="T11" fmla="*/ 175810 h 194944"/>
              <a:gd name="T12" fmla="*/ 167326 w 322579"/>
              <a:gd name="T13" fmla="*/ 153607 h 194944"/>
              <a:gd name="T14" fmla="*/ 122754 w 322579"/>
              <a:gd name="T15" fmla="*/ 128021 h 194944"/>
              <a:gd name="T16" fmla="*/ 79904 w 322579"/>
              <a:gd name="T17" fmla="*/ 99148 h 194944"/>
              <a:gd name="T18" fmla="*/ 38934 w 322579"/>
              <a:gd name="T19" fmla="*/ 67087 h 194944"/>
              <a:gd name="T20" fmla="*/ 0 w 322579"/>
              <a:gd name="T21" fmla="*/ 31935 h 1949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22579"/>
              <a:gd name="T34" fmla="*/ 0 h 194944"/>
              <a:gd name="T35" fmla="*/ 322579 w 322579"/>
              <a:gd name="T36" fmla="*/ 194944 h 1949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22579" h="194944">
                <a:moveTo>
                  <a:pt x="0" y="31935"/>
                </a:moveTo>
                <a:lnTo>
                  <a:pt x="74577" y="0"/>
                </a:lnTo>
                <a:lnTo>
                  <a:pt x="138669" y="40702"/>
                </a:lnTo>
                <a:lnTo>
                  <a:pt x="322002" y="156006"/>
                </a:lnTo>
                <a:lnTo>
                  <a:pt x="261011" y="194532"/>
                </a:lnTo>
                <a:lnTo>
                  <a:pt x="213464" y="175810"/>
                </a:lnTo>
                <a:lnTo>
                  <a:pt x="167326" y="153607"/>
                </a:lnTo>
                <a:lnTo>
                  <a:pt x="122754" y="128021"/>
                </a:lnTo>
                <a:lnTo>
                  <a:pt x="79904" y="99148"/>
                </a:lnTo>
                <a:lnTo>
                  <a:pt x="38934" y="67087"/>
                </a:lnTo>
                <a:lnTo>
                  <a:pt x="0" y="31935"/>
                </a:lnTo>
                <a:close/>
              </a:path>
            </a:pathLst>
          </a:custGeom>
          <a:noFill/>
          <a:ln w="887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96" name="object 49"/>
          <p:cNvSpPr>
            <a:spLocks noChangeArrowheads="1"/>
          </p:cNvSpPr>
          <p:nvPr/>
        </p:nvSpPr>
        <p:spPr bwMode="auto">
          <a:xfrm>
            <a:off x="6675438" y="1946275"/>
            <a:ext cx="314325" cy="238125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97" name="object 50"/>
          <p:cNvSpPr>
            <a:spLocks/>
          </p:cNvSpPr>
          <p:nvPr/>
        </p:nvSpPr>
        <p:spPr bwMode="auto">
          <a:xfrm>
            <a:off x="6675438" y="1946275"/>
            <a:ext cx="314325" cy="238125"/>
          </a:xfrm>
          <a:custGeom>
            <a:avLst/>
            <a:gdLst>
              <a:gd name="T0" fmla="*/ 0 w 314325"/>
              <a:gd name="T1" fmla="*/ 0 h 238125"/>
              <a:gd name="T2" fmla="*/ 314267 w 314325"/>
              <a:gd name="T3" fmla="*/ 197801 h 238125"/>
              <a:gd name="T4" fmla="*/ 314267 w 314325"/>
              <a:gd name="T5" fmla="*/ 238080 h 238125"/>
              <a:gd name="T6" fmla="*/ 0 w 314325"/>
              <a:gd name="T7" fmla="*/ 40639 h 238125"/>
              <a:gd name="T8" fmla="*/ 0 w 314325"/>
              <a:gd name="T9" fmla="*/ 0 h 238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4325"/>
              <a:gd name="T16" fmla="*/ 0 h 238125"/>
              <a:gd name="T17" fmla="*/ 314325 w 314325"/>
              <a:gd name="T18" fmla="*/ 238125 h 2381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4325" h="238125">
                <a:moveTo>
                  <a:pt x="0" y="0"/>
                </a:moveTo>
                <a:lnTo>
                  <a:pt x="314267" y="197801"/>
                </a:lnTo>
                <a:lnTo>
                  <a:pt x="314267" y="238080"/>
                </a:lnTo>
                <a:lnTo>
                  <a:pt x="0" y="40639"/>
                </a:lnTo>
                <a:lnTo>
                  <a:pt x="0" y="0"/>
                </a:lnTo>
                <a:close/>
              </a:path>
            </a:pathLst>
          </a:custGeom>
          <a:noFill/>
          <a:ln w="88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98" name="object 51"/>
          <p:cNvSpPr>
            <a:spLocks/>
          </p:cNvSpPr>
          <p:nvPr/>
        </p:nvSpPr>
        <p:spPr bwMode="auto">
          <a:xfrm>
            <a:off x="6710363" y="1858963"/>
            <a:ext cx="384175" cy="258762"/>
          </a:xfrm>
          <a:custGeom>
            <a:avLst/>
            <a:gdLst>
              <a:gd name="T0" fmla="*/ 279798 w 384809"/>
              <a:gd name="T1" fmla="*/ 258498 h 259080"/>
              <a:gd name="T2" fmla="*/ 304499 w 384809"/>
              <a:gd name="T3" fmla="*/ 209173 h 259080"/>
              <a:gd name="T4" fmla="*/ 327539 w 384809"/>
              <a:gd name="T5" fmla="*/ 224028 h 259080"/>
              <a:gd name="T6" fmla="*/ 213965 w 384809"/>
              <a:gd name="T7" fmla="*/ 215714 h 259080"/>
              <a:gd name="T8" fmla="*/ 233172 w 384809"/>
              <a:gd name="T9" fmla="*/ 202041 h 259080"/>
              <a:gd name="T10" fmla="*/ 336864 w 384809"/>
              <a:gd name="T11" fmla="*/ 216896 h 259080"/>
              <a:gd name="T12" fmla="*/ 261705 w 384809"/>
              <a:gd name="T13" fmla="*/ 181237 h 259080"/>
              <a:gd name="T14" fmla="*/ 284745 w 384809"/>
              <a:gd name="T15" fmla="*/ 196105 h 259080"/>
              <a:gd name="T16" fmla="*/ 85584 w 384809"/>
              <a:gd name="T17" fmla="*/ 131931 h 259080"/>
              <a:gd name="T18" fmla="*/ 104792 w 384809"/>
              <a:gd name="T19" fmla="*/ 118259 h 259080"/>
              <a:gd name="T20" fmla="*/ 365397 w 384809"/>
              <a:gd name="T21" fmla="*/ 196092 h 259080"/>
              <a:gd name="T22" fmla="*/ 290226 w 384809"/>
              <a:gd name="T23" fmla="*/ 160446 h 259080"/>
              <a:gd name="T24" fmla="*/ 313278 w 384809"/>
              <a:gd name="T25" fmla="*/ 175300 h 259080"/>
              <a:gd name="T26" fmla="*/ 199704 w 384809"/>
              <a:gd name="T27" fmla="*/ 166986 h 259080"/>
              <a:gd name="T28" fmla="*/ 218912 w 384809"/>
              <a:gd name="T29" fmla="*/ 153314 h 259080"/>
              <a:gd name="T30" fmla="*/ 322603 w 384809"/>
              <a:gd name="T31" fmla="*/ 168156 h 259080"/>
              <a:gd name="T32" fmla="*/ 247433 w 384809"/>
              <a:gd name="T33" fmla="*/ 132510 h 259080"/>
              <a:gd name="T34" fmla="*/ 270485 w 384809"/>
              <a:gd name="T35" fmla="*/ 147364 h 259080"/>
              <a:gd name="T36" fmla="*/ 156911 w 384809"/>
              <a:gd name="T37" fmla="*/ 139063 h 259080"/>
              <a:gd name="T38" fmla="*/ 176118 w 384809"/>
              <a:gd name="T39" fmla="*/ 125391 h 259080"/>
              <a:gd name="T40" fmla="*/ 279810 w 384809"/>
              <a:gd name="T41" fmla="*/ 140233 h 259080"/>
              <a:gd name="T42" fmla="*/ 204639 w 384809"/>
              <a:gd name="T43" fmla="*/ 104586 h 259080"/>
              <a:gd name="T44" fmla="*/ 227691 w 384809"/>
              <a:gd name="T45" fmla="*/ 119441 h 259080"/>
              <a:gd name="T46" fmla="*/ 114117 w 384809"/>
              <a:gd name="T47" fmla="*/ 111127 h 259080"/>
              <a:gd name="T48" fmla="*/ 133325 w 384809"/>
              <a:gd name="T49" fmla="*/ 97455 h 259080"/>
              <a:gd name="T50" fmla="*/ 65831 w 384809"/>
              <a:gd name="T51" fmla="*/ 118850 h 259080"/>
              <a:gd name="T52" fmla="*/ 233172 w 384809"/>
              <a:gd name="T53" fmla="*/ 83782 h 259080"/>
              <a:gd name="T54" fmla="*/ 256224 w 384809"/>
              <a:gd name="T55" fmla="*/ 98637 h 259080"/>
              <a:gd name="T56" fmla="*/ 142650 w 384809"/>
              <a:gd name="T57" fmla="*/ 90323 h 259080"/>
              <a:gd name="T58" fmla="*/ 161846 w 384809"/>
              <a:gd name="T59" fmla="*/ 76650 h 259080"/>
              <a:gd name="T60" fmla="*/ 94363 w 384809"/>
              <a:gd name="T61" fmla="*/ 98058 h 259080"/>
              <a:gd name="T62" fmla="*/ 19200 w 384809"/>
              <a:gd name="T63" fmla="*/ 62399 h 259080"/>
              <a:gd name="T64" fmla="*/ 42243 w 384809"/>
              <a:gd name="T65" fmla="*/ 77267 h 259080"/>
              <a:gd name="T66" fmla="*/ 171183 w 384809"/>
              <a:gd name="T67" fmla="*/ 69531 h 259080"/>
              <a:gd name="T68" fmla="*/ 190379 w 384809"/>
              <a:gd name="T69" fmla="*/ 55859 h 259080"/>
              <a:gd name="T70" fmla="*/ 122896 w 384809"/>
              <a:gd name="T71" fmla="*/ 77254 h 259080"/>
              <a:gd name="T72" fmla="*/ 47732 w 384809"/>
              <a:gd name="T73" fmla="*/ 41595 h 259080"/>
              <a:gd name="T74" fmla="*/ 70778 w 384809"/>
              <a:gd name="T75" fmla="*/ 56463 h 259080"/>
              <a:gd name="T76" fmla="*/ 128389 w 384809"/>
              <a:gd name="T77" fmla="*/ 41595 h 259080"/>
              <a:gd name="T78" fmla="*/ 147585 w 384809"/>
              <a:gd name="T79" fmla="*/ 27923 h 259080"/>
              <a:gd name="T80" fmla="*/ 80103 w 384809"/>
              <a:gd name="T81" fmla="*/ 49318 h 259080"/>
              <a:gd name="T82" fmla="*/ 104792 w 384809"/>
              <a:gd name="T83" fmla="*/ 0 h 259080"/>
              <a:gd name="T84" fmla="*/ 127832 w 384809"/>
              <a:gd name="T85" fmla="*/ 14854 h 25908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384809"/>
              <a:gd name="T130" fmla="*/ 0 h 259080"/>
              <a:gd name="T131" fmla="*/ 384809 w 384809"/>
              <a:gd name="T132" fmla="*/ 259080 h 25908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384809" h="259080">
                <a:moveTo>
                  <a:pt x="275966" y="229977"/>
                </a:moveTo>
                <a:lnTo>
                  <a:pt x="256758" y="243647"/>
                </a:lnTo>
                <a:lnTo>
                  <a:pt x="279798" y="258498"/>
                </a:lnTo>
                <a:lnTo>
                  <a:pt x="299006" y="244832"/>
                </a:lnTo>
                <a:lnTo>
                  <a:pt x="275966" y="229977"/>
                </a:lnTo>
                <a:close/>
              </a:path>
              <a:path w="384809" h="259080">
                <a:moveTo>
                  <a:pt x="304499" y="209173"/>
                </a:moveTo>
                <a:lnTo>
                  <a:pt x="285291" y="222846"/>
                </a:lnTo>
                <a:lnTo>
                  <a:pt x="308331" y="237695"/>
                </a:lnTo>
                <a:lnTo>
                  <a:pt x="327539" y="224028"/>
                </a:lnTo>
                <a:lnTo>
                  <a:pt x="304499" y="209173"/>
                </a:lnTo>
                <a:close/>
              </a:path>
              <a:path w="384809" h="259080">
                <a:moveTo>
                  <a:pt x="233172" y="202041"/>
                </a:moveTo>
                <a:lnTo>
                  <a:pt x="213965" y="215714"/>
                </a:lnTo>
                <a:lnTo>
                  <a:pt x="237005" y="230569"/>
                </a:lnTo>
                <a:lnTo>
                  <a:pt x="256212" y="216909"/>
                </a:lnTo>
                <a:lnTo>
                  <a:pt x="233172" y="202041"/>
                </a:lnTo>
                <a:close/>
              </a:path>
              <a:path w="384809" h="259080">
                <a:moveTo>
                  <a:pt x="333020" y="188369"/>
                </a:moveTo>
                <a:lnTo>
                  <a:pt x="313824" y="202041"/>
                </a:lnTo>
                <a:lnTo>
                  <a:pt x="336864" y="216896"/>
                </a:lnTo>
                <a:lnTo>
                  <a:pt x="356072" y="203224"/>
                </a:lnTo>
                <a:lnTo>
                  <a:pt x="333020" y="188369"/>
                </a:lnTo>
                <a:close/>
              </a:path>
              <a:path w="384809" h="259080">
                <a:moveTo>
                  <a:pt x="261705" y="181237"/>
                </a:moveTo>
                <a:lnTo>
                  <a:pt x="242497" y="194910"/>
                </a:lnTo>
                <a:lnTo>
                  <a:pt x="265537" y="209764"/>
                </a:lnTo>
                <a:lnTo>
                  <a:pt x="284745" y="196105"/>
                </a:lnTo>
                <a:lnTo>
                  <a:pt x="261705" y="181237"/>
                </a:lnTo>
                <a:close/>
              </a:path>
              <a:path w="384809" h="259080">
                <a:moveTo>
                  <a:pt x="104792" y="118259"/>
                </a:moveTo>
                <a:lnTo>
                  <a:pt x="85584" y="131931"/>
                </a:lnTo>
                <a:lnTo>
                  <a:pt x="194211" y="202645"/>
                </a:lnTo>
                <a:lnTo>
                  <a:pt x="213419" y="188973"/>
                </a:lnTo>
                <a:lnTo>
                  <a:pt x="104792" y="118259"/>
                </a:lnTo>
                <a:close/>
              </a:path>
              <a:path w="384809" h="259080">
                <a:moveTo>
                  <a:pt x="361553" y="167565"/>
                </a:moveTo>
                <a:lnTo>
                  <a:pt x="342357" y="181237"/>
                </a:lnTo>
                <a:lnTo>
                  <a:pt x="365397" y="196092"/>
                </a:lnTo>
                <a:lnTo>
                  <a:pt x="384604" y="182420"/>
                </a:lnTo>
                <a:lnTo>
                  <a:pt x="361553" y="167565"/>
                </a:lnTo>
                <a:close/>
              </a:path>
              <a:path w="384809" h="259080">
                <a:moveTo>
                  <a:pt x="290226" y="160446"/>
                </a:moveTo>
                <a:lnTo>
                  <a:pt x="271030" y="174118"/>
                </a:lnTo>
                <a:lnTo>
                  <a:pt x="294070" y="188960"/>
                </a:lnTo>
                <a:lnTo>
                  <a:pt x="313278" y="175300"/>
                </a:lnTo>
                <a:lnTo>
                  <a:pt x="290226" y="160446"/>
                </a:lnTo>
                <a:close/>
              </a:path>
              <a:path w="384809" h="259080">
                <a:moveTo>
                  <a:pt x="218912" y="153314"/>
                </a:moveTo>
                <a:lnTo>
                  <a:pt x="199704" y="166986"/>
                </a:lnTo>
                <a:lnTo>
                  <a:pt x="222744" y="181841"/>
                </a:lnTo>
                <a:lnTo>
                  <a:pt x="241952" y="168169"/>
                </a:lnTo>
                <a:lnTo>
                  <a:pt x="218912" y="153314"/>
                </a:lnTo>
                <a:close/>
              </a:path>
              <a:path w="384809" h="259080">
                <a:moveTo>
                  <a:pt x="318759" y="139641"/>
                </a:moveTo>
                <a:lnTo>
                  <a:pt x="299563" y="153314"/>
                </a:lnTo>
                <a:lnTo>
                  <a:pt x="322603" y="168156"/>
                </a:lnTo>
                <a:lnTo>
                  <a:pt x="341811" y="154496"/>
                </a:lnTo>
                <a:lnTo>
                  <a:pt x="318759" y="139641"/>
                </a:lnTo>
                <a:close/>
              </a:path>
              <a:path w="384809" h="259080">
                <a:moveTo>
                  <a:pt x="247433" y="132510"/>
                </a:moveTo>
                <a:lnTo>
                  <a:pt x="228237" y="146182"/>
                </a:lnTo>
                <a:lnTo>
                  <a:pt x="251277" y="161037"/>
                </a:lnTo>
                <a:lnTo>
                  <a:pt x="270485" y="147364"/>
                </a:lnTo>
                <a:lnTo>
                  <a:pt x="247433" y="132510"/>
                </a:lnTo>
                <a:close/>
              </a:path>
              <a:path w="384809" h="259080">
                <a:moveTo>
                  <a:pt x="176118" y="125391"/>
                </a:moveTo>
                <a:lnTo>
                  <a:pt x="156911" y="139063"/>
                </a:lnTo>
                <a:lnTo>
                  <a:pt x="179950" y="153905"/>
                </a:lnTo>
                <a:lnTo>
                  <a:pt x="199158" y="140245"/>
                </a:lnTo>
                <a:lnTo>
                  <a:pt x="176118" y="125391"/>
                </a:lnTo>
                <a:close/>
              </a:path>
              <a:path w="384809" h="259080">
                <a:moveTo>
                  <a:pt x="275966" y="111706"/>
                </a:moveTo>
                <a:lnTo>
                  <a:pt x="256770" y="125378"/>
                </a:lnTo>
                <a:lnTo>
                  <a:pt x="279810" y="140233"/>
                </a:lnTo>
                <a:lnTo>
                  <a:pt x="299017" y="126573"/>
                </a:lnTo>
                <a:lnTo>
                  <a:pt x="275966" y="111706"/>
                </a:lnTo>
                <a:close/>
              </a:path>
              <a:path w="384809" h="259080">
                <a:moveTo>
                  <a:pt x="204639" y="104586"/>
                </a:moveTo>
                <a:lnTo>
                  <a:pt x="185443" y="118259"/>
                </a:lnTo>
                <a:lnTo>
                  <a:pt x="208483" y="133101"/>
                </a:lnTo>
                <a:lnTo>
                  <a:pt x="227691" y="119441"/>
                </a:lnTo>
                <a:lnTo>
                  <a:pt x="204639" y="104586"/>
                </a:lnTo>
                <a:close/>
              </a:path>
              <a:path w="384809" h="259080">
                <a:moveTo>
                  <a:pt x="133325" y="97455"/>
                </a:moveTo>
                <a:lnTo>
                  <a:pt x="114117" y="111127"/>
                </a:lnTo>
                <a:lnTo>
                  <a:pt x="137157" y="125982"/>
                </a:lnTo>
                <a:lnTo>
                  <a:pt x="156365" y="112322"/>
                </a:lnTo>
                <a:lnTo>
                  <a:pt x="133325" y="97455"/>
                </a:lnTo>
                <a:close/>
              </a:path>
              <a:path w="384809" h="259080">
                <a:moveTo>
                  <a:pt x="61998" y="90335"/>
                </a:moveTo>
                <a:lnTo>
                  <a:pt x="42793" y="104008"/>
                </a:lnTo>
                <a:lnTo>
                  <a:pt x="65831" y="118850"/>
                </a:lnTo>
                <a:lnTo>
                  <a:pt x="85038" y="105190"/>
                </a:lnTo>
                <a:lnTo>
                  <a:pt x="61998" y="90335"/>
                </a:lnTo>
                <a:close/>
              </a:path>
              <a:path w="384809" h="259080">
                <a:moveTo>
                  <a:pt x="233172" y="83782"/>
                </a:moveTo>
                <a:lnTo>
                  <a:pt x="213976" y="97455"/>
                </a:lnTo>
                <a:lnTo>
                  <a:pt x="237016" y="112309"/>
                </a:lnTo>
                <a:lnTo>
                  <a:pt x="256224" y="98637"/>
                </a:lnTo>
                <a:lnTo>
                  <a:pt x="233172" y="83782"/>
                </a:lnTo>
                <a:close/>
              </a:path>
              <a:path w="384809" h="259080">
                <a:moveTo>
                  <a:pt x="161846" y="76650"/>
                </a:moveTo>
                <a:lnTo>
                  <a:pt x="142650" y="90323"/>
                </a:lnTo>
                <a:lnTo>
                  <a:pt x="165690" y="105178"/>
                </a:lnTo>
                <a:lnTo>
                  <a:pt x="184898" y="91518"/>
                </a:lnTo>
                <a:lnTo>
                  <a:pt x="161846" y="76650"/>
                </a:lnTo>
                <a:close/>
              </a:path>
              <a:path w="384809" h="259080">
                <a:moveTo>
                  <a:pt x="90520" y="69531"/>
                </a:moveTo>
                <a:lnTo>
                  <a:pt x="71324" y="83204"/>
                </a:lnTo>
                <a:lnTo>
                  <a:pt x="94363" y="98058"/>
                </a:lnTo>
                <a:lnTo>
                  <a:pt x="113571" y="84386"/>
                </a:lnTo>
                <a:lnTo>
                  <a:pt x="90520" y="69531"/>
                </a:lnTo>
                <a:close/>
              </a:path>
              <a:path w="384809" h="259080">
                <a:moveTo>
                  <a:pt x="19200" y="62399"/>
                </a:moveTo>
                <a:lnTo>
                  <a:pt x="0" y="76072"/>
                </a:lnTo>
                <a:lnTo>
                  <a:pt x="23038" y="90927"/>
                </a:lnTo>
                <a:lnTo>
                  <a:pt x="42243" y="77267"/>
                </a:lnTo>
                <a:lnTo>
                  <a:pt x="19200" y="62399"/>
                </a:lnTo>
                <a:close/>
              </a:path>
              <a:path w="384809" h="259080">
                <a:moveTo>
                  <a:pt x="190379" y="55859"/>
                </a:moveTo>
                <a:lnTo>
                  <a:pt x="171183" y="69531"/>
                </a:lnTo>
                <a:lnTo>
                  <a:pt x="194223" y="84373"/>
                </a:lnTo>
                <a:lnTo>
                  <a:pt x="213430" y="70714"/>
                </a:lnTo>
                <a:lnTo>
                  <a:pt x="190379" y="55859"/>
                </a:lnTo>
                <a:close/>
              </a:path>
              <a:path w="384809" h="259080">
                <a:moveTo>
                  <a:pt x="119052" y="48727"/>
                </a:moveTo>
                <a:lnTo>
                  <a:pt x="99856" y="62399"/>
                </a:lnTo>
                <a:lnTo>
                  <a:pt x="122896" y="77254"/>
                </a:lnTo>
                <a:lnTo>
                  <a:pt x="142104" y="63582"/>
                </a:lnTo>
                <a:lnTo>
                  <a:pt x="119052" y="48727"/>
                </a:lnTo>
                <a:close/>
              </a:path>
              <a:path w="384809" h="259080">
                <a:moveTo>
                  <a:pt x="47732" y="41595"/>
                </a:moveTo>
                <a:lnTo>
                  <a:pt x="28531" y="55268"/>
                </a:lnTo>
                <a:lnTo>
                  <a:pt x="51570" y="70122"/>
                </a:lnTo>
                <a:lnTo>
                  <a:pt x="70778" y="56463"/>
                </a:lnTo>
                <a:lnTo>
                  <a:pt x="47732" y="41595"/>
                </a:lnTo>
                <a:close/>
              </a:path>
              <a:path w="384809" h="259080">
                <a:moveTo>
                  <a:pt x="147585" y="27923"/>
                </a:moveTo>
                <a:lnTo>
                  <a:pt x="128389" y="41595"/>
                </a:lnTo>
                <a:lnTo>
                  <a:pt x="151429" y="56450"/>
                </a:lnTo>
                <a:lnTo>
                  <a:pt x="170625" y="42778"/>
                </a:lnTo>
                <a:lnTo>
                  <a:pt x="147585" y="27923"/>
                </a:lnTo>
                <a:close/>
              </a:path>
              <a:path w="384809" h="259080">
                <a:moveTo>
                  <a:pt x="76259" y="20804"/>
                </a:moveTo>
                <a:lnTo>
                  <a:pt x="57063" y="34476"/>
                </a:lnTo>
                <a:lnTo>
                  <a:pt x="80103" y="49318"/>
                </a:lnTo>
                <a:lnTo>
                  <a:pt x="99311" y="35658"/>
                </a:lnTo>
                <a:lnTo>
                  <a:pt x="76259" y="20804"/>
                </a:lnTo>
                <a:close/>
              </a:path>
              <a:path w="384809" h="259080">
                <a:moveTo>
                  <a:pt x="104792" y="0"/>
                </a:moveTo>
                <a:lnTo>
                  <a:pt x="85596" y="13672"/>
                </a:lnTo>
                <a:lnTo>
                  <a:pt x="108636" y="28514"/>
                </a:lnTo>
                <a:lnTo>
                  <a:pt x="127832" y="14854"/>
                </a:lnTo>
                <a:lnTo>
                  <a:pt x="1047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99" name="object 52"/>
          <p:cNvSpPr>
            <a:spLocks/>
          </p:cNvSpPr>
          <p:nvPr/>
        </p:nvSpPr>
        <p:spPr bwMode="auto">
          <a:xfrm>
            <a:off x="6710363" y="1873250"/>
            <a:ext cx="384175" cy="250825"/>
          </a:xfrm>
          <a:custGeom>
            <a:avLst/>
            <a:gdLst>
              <a:gd name="T0" fmla="*/ 108620 w 384809"/>
              <a:gd name="T1" fmla="*/ 14854 h 250825"/>
              <a:gd name="T2" fmla="*/ 108639 w 384809"/>
              <a:gd name="T3" fmla="*/ 20795 h 250825"/>
              <a:gd name="T4" fmla="*/ 128393 w 384809"/>
              <a:gd name="T5" fmla="*/ 33885 h 250825"/>
              <a:gd name="T6" fmla="*/ 170629 w 384809"/>
              <a:gd name="T7" fmla="*/ 29118 h 250825"/>
              <a:gd name="T8" fmla="*/ 171175 w 384809"/>
              <a:gd name="T9" fmla="*/ 55859 h 250825"/>
              <a:gd name="T10" fmla="*/ 213422 w 384809"/>
              <a:gd name="T11" fmla="*/ 57054 h 250825"/>
              <a:gd name="T12" fmla="*/ 213968 w 384809"/>
              <a:gd name="T13" fmla="*/ 83795 h 250825"/>
              <a:gd name="T14" fmla="*/ 256216 w 384809"/>
              <a:gd name="T15" fmla="*/ 84990 h 250825"/>
              <a:gd name="T16" fmla="*/ 256762 w 384809"/>
              <a:gd name="T17" fmla="*/ 111718 h 250825"/>
              <a:gd name="T18" fmla="*/ 299009 w 384809"/>
              <a:gd name="T19" fmla="*/ 112913 h 250825"/>
              <a:gd name="T20" fmla="*/ 299555 w 384809"/>
              <a:gd name="T21" fmla="*/ 139654 h 250825"/>
              <a:gd name="T22" fmla="*/ 341791 w 384809"/>
              <a:gd name="T23" fmla="*/ 140849 h 250825"/>
              <a:gd name="T24" fmla="*/ 342349 w 384809"/>
              <a:gd name="T25" fmla="*/ 167577 h 250825"/>
              <a:gd name="T26" fmla="*/ 384585 w 384809"/>
              <a:gd name="T27" fmla="*/ 168772 h 250825"/>
              <a:gd name="T28" fmla="*/ 80106 w 384809"/>
              <a:gd name="T29" fmla="*/ 41595 h 250825"/>
              <a:gd name="T30" fmla="*/ 57064 w 384809"/>
              <a:gd name="T31" fmla="*/ 20804 h 250825"/>
              <a:gd name="T32" fmla="*/ 99302 w 384809"/>
              <a:gd name="T33" fmla="*/ 27935 h 250825"/>
              <a:gd name="T34" fmla="*/ 122861 w 384809"/>
              <a:gd name="T35" fmla="*/ 69531 h 250825"/>
              <a:gd name="T36" fmla="*/ 122888 w 384809"/>
              <a:gd name="T37" fmla="*/ 63594 h 250825"/>
              <a:gd name="T38" fmla="*/ 142653 w 384809"/>
              <a:gd name="T39" fmla="*/ 82612 h 250825"/>
              <a:gd name="T40" fmla="*/ 165682 w 384809"/>
              <a:gd name="T41" fmla="*/ 91518 h 250825"/>
              <a:gd name="T42" fmla="*/ 256750 w 384809"/>
              <a:gd name="T43" fmla="*/ 235934 h 250825"/>
              <a:gd name="T44" fmla="*/ 279790 w 384809"/>
              <a:gd name="T45" fmla="*/ 244850 h 250825"/>
              <a:gd name="T46" fmla="*/ 285283 w 384809"/>
              <a:gd name="T47" fmla="*/ 215135 h 250825"/>
              <a:gd name="T48" fmla="*/ 308323 w 384809"/>
              <a:gd name="T49" fmla="*/ 224048 h 250825"/>
              <a:gd name="T50" fmla="*/ 213956 w 384809"/>
              <a:gd name="T51" fmla="*/ 202067 h 250825"/>
              <a:gd name="T52" fmla="*/ 237008 w 384809"/>
              <a:gd name="T53" fmla="*/ 222854 h 250825"/>
              <a:gd name="T54" fmla="*/ 256204 w 384809"/>
              <a:gd name="T55" fmla="*/ 203249 h 250825"/>
              <a:gd name="T56" fmla="*/ 313816 w 384809"/>
              <a:gd name="T57" fmla="*/ 188382 h 250825"/>
              <a:gd name="T58" fmla="*/ 356063 w 384809"/>
              <a:gd name="T59" fmla="*/ 189577 h 250825"/>
              <a:gd name="T60" fmla="*/ 242489 w 384809"/>
              <a:gd name="T61" fmla="*/ 181262 h 250825"/>
              <a:gd name="T62" fmla="*/ 284737 w 384809"/>
              <a:gd name="T63" fmla="*/ 182457 h 250825"/>
              <a:gd name="T64" fmla="*/ 85588 w 384809"/>
              <a:gd name="T65" fmla="*/ 118271 h 250825"/>
              <a:gd name="T66" fmla="*/ 213411 w 384809"/>
              <a:gd name="T67" fmla="*/ 175326 h 250825"/>
              <a:gd name="T68" fmla="*/ 271022 w 384809"/>
              <a:gd name="T69" fmla="*/ 160458 h 250825"/>
              <a:gd name="T70" fmla="*/ 313270 w 384809"/>
              <a:gd name="T71" fmla="*/ 161653 h 250825"/>
              <a:gd name="T72" fmla="*/ 199696 w 384809"/>
              <a:gd name="T73" fmla="*/ 153326 h 250825"/>
              <a:gd name="T74" fmla="*/ 241944 w 384809"/>
              <a:gd name="T75" fmla="*/ 154521 h 250825"/>
              <a:gd name="T76" fmla="*/ 228229 w 384809"/>
              <a:gd name="T77" fmla="*/ 132522 h 250825"/>
              <a:gd name="T78" fmla="*/ 270476 w 384809"/>
              <a:gd name="T79" fmla="*/ 133717 h 250825"/>
              <a:gd name="T80" fmla="*/ 179948 w 384809"/>
              <a:gd name="T81" fmla="*/ 140254 h 250825"/>
              <a:gd name="T82" fmla="*/ 179954 w 384809"/>
              <a:gd name="T83" fmla="*/ 146186 h 250825"/>
              <a:gd name="T84" fmla="*/ 185447 w 384809"/>
              <a:gd name="T85" fmla="*/ 110536 h 250825"/>
              <a:gd name="T86" fmla="*/ 227683 w 384809"/>
              <a:gd name="T87" fmla="*/ 105781 h 250825"/>
              <a:gd name="T88" fmla="*/ 114120 w 384809"/>
              <a:gd name="T89" fmla="*/ 97467 h 250825"/>
              <a:gd name="T90" fmla="*/ 156357 w 384809"/>
              <a:gd name="T91" fmla="*/ 98662 h 250825"/>
              <a:gd name="T92" fmla="*/ 51576 w 384809"/>
              <a:gd name="T93" fmla="*/ 62399 h 250825"/>
              <a:gd name="T94" fmla="*/ 28531 w 384809"/>
              <a:gd name="T95" fmla="*/ 41608 h 250825"/>
              <a:gd name="T96" fmla="*/ 70770 w 384809"/>
              <a:gd name="T97" fmla="*/ 42790 h 250825"/>
              <a:gd name="T98" fmla="*/ 94328 w 384809"/>
              <a:gd name="T99" fmla="*/ 84386 h 250825"/>
              <a:gd name="T100" fmla="*/ 94367 w 384809"/>
              <a:gd name="T101" fmla="*/ 90327 h 250825"/>
              <a:gd name="T102" fmla="*/ 3 w 384809"/>
              <a:gd name="T103" fmla="*/ 68361 h 250825"/>
              <a:gd name="T104" fmla="*/ 23032 w 384809"/>
              <a:gd name="T105" fmla="*/ 77267 h 250825"/>
              <a:gd name="T106" fmla="*/ 42792 w 384809"/>
              <a:gd name="T107" fmla="*/ 90348 h 250825"/>
              <a:gd name="T108" fmla="*/ 65834 w 384809"/>
              <a:gd name="T109" fmla="*/ 111131 h 250825"/>
              <a:gd name="T110" fmla="*/ 85030 w 384809"/>
              <a:gd name="T111" fmla="*/ 91530 h 25082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84809"/>
              <a:gd name="T169" fmla="*/ 0 h 250825"/>
              <a:gd name="T170" fmla="*/ 384809 w 384809"/>
              <a:gd name="T171" fmla="*/ 250825 h 25082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84809" h="250825">
                <a:moveTo>
                  <a:pt x="108639" y="20804"/>
                </a:moveTo>
                <a:close/>
              </a:path>
              <a:path w="384809" h="250825">
                <a:moveTo>
                  <a:pt x="85599" y="0"/>
                </a:moveTo>
                <a:lnTo>
                  <a:pt x="85599" y="5949"/>
                </a:lnTo>
                <a:lnTo>
                  <a:pt x="108620" y="20804"/>
                </a:lnTo>
                <a:lnTo>
                  <a:pt x="108620" y="14854"/>
                </a:lnTo>
                <a:lnTo>
                  <a:pt x="85599" y="0"/>
                </a:lnTo>
                <a:close/>
              </a:path>
              <a:path w="384809" h="250825">
                <a:moveTo>
                  <a:pt x="108639" y="20795"/>
                </a:moveTo>
                <a:close/>
              </a:path>
              <a:path w="384809" h="250825">
                <a:moveTo>
                  <a:pt x="127835" y="1194"/>
                </a:moveTo>
                <a:lnTo>
                  <a:pt x="108628" y="14854"/>
                </a:lnTo>
                <a:lnTo>
                  <a:pt x="108639" y="20795"/>
                </a:lnTo>
                <a:lnTo>
                  <a:pt x="127835" y="7131"/>
                </a:lnTo>
                <a:lnTo>
                  <a:pt x="127835" y="1194"/>
                </a:lnTo>
                <a:close/>
              </a:path>
              <a:path w="384809" h="250825">
                <a:moveTo>
                  <a:pt x="151433" y="48727"/>
                </a:moveTo>
                <a:close/>
              </a:path>
              <a:path w="384809" h="250825">
                <a:moveTo>
                  <a:pt x="128381" y="27935"/>
                </a:moveTo>
                <a:lnTo>
                  <a:pt x="128393" y="33885"/>
                </a:lnTo>
                <a:lnTo>
                  <a:pt x="151394" y="48727"/>
                </a:lnTo>
                <a:lnTo>
                  <a:pt x="151413" y="42790"/>
                </a:lnTo>
                <a:lnTo>
                  <a:pt x="128381" y="27935"/>
                </a:lnTo>
                <a:close/>
              </a:path>
              <a:path w="384809" h="250825">
                <a:moveTo>
                  <a:pt x="151433" y="48719"/>
                </a:moveTo>
                <a:close/>
              </a:path>
              <a:path w="384809" h="250825">
                <a:moveTo>
                  <a:pt x="170629" y="29118"/>
                </a:moveTo>
                <a:lnTo>
                  <a:pt x="151421" y="42790"/>
                </a:lnTo>
                <a:lnTo>
                  <a:pt x="151433" y="48719"/>
                </a:lnTo>
                <a:lnTo>
                  <a:pt x="170617" y="35067"/>
                </a:lnTo>
                <a:lnTo>
                  <a:pt x="170629" y="29118"/>
                </a:lnTo>
                <a:close/>
              </a:path>
              <a:path w="384809" h="250825">
                <a:moveTo>
                  <a:pt x="171175" y="55859"/>
                </a:moveTo>
                <a:lnTo>
                  <a:pt x="171186" y="61808"/>
                </a:lnTo>
                <a:lnTo>
                  <a:pt x="194215" y="76655"/>
                </a:lnTo>
                <a:lnTo>
                  <a:pt x="194207" y="70714"/>
                </a:lnTo>
                <a:lnTo>
                  <a:pt x="171175" y="55859"/>
                </a:lnTo>
                <a:close/>
              </a:path>
              <a:path w="384809" h="250825">
                <a:moveTo>
                  <a:pt x="213422" y="57054"/>
                </a:moveTo>
                <a:lnTo>
                  <a:pt x="194215" y="70714"/>
                </a:lnTo>
                <a:lnTo>
                  <a:pt x="194226" y="76655"/>
                </a:lnTo>
                <a:lnTo>
                  <a:pt x="213411" y="62991"/>
                </a:lnTo>
                <a:lnTo>
                  <a:pt x="213422" y="57054"/>
                </a:lnTo>
                <a:close/>
              </a:path>
              <a:path w="384809" h="250825">
                <a:moveTo>
                  <a:pt x="213968" y="83795"/>
                </a:moveTo>
                <a:lnTo>
                  <a:pt x="213968" y="89744"/>
                </a:lnTo>
                <a:lnTo>
                  <a:pt x="237008" y="104599"/>
                </a:lnTo>
                <a:lnTo>
                  <a:pt x="236989" y="98649"/>
                </a:lnTo>
                <a:lnTo>
                  <a:pt x="213968" y="83795"/>
                </a:lnTo>
                <a:close/>
              </a:path>
              <a:path w="384809" h="250825">
                <a:moveTo>
                  <a:pt x="256216" y="84990"/>
                </a:moveTo>
                <a:lnTo>
                  <a:pt x="237008" y="98649"/>
                </a:lnTo>
                <a:lnTo>
                  <a:pt x="237008" y="104586"/>
                </a:lnTo>
                <a:lnTo>
                  <a:pt x="256204" y="90927"/>
                </a:lnTo>
                <a:lnTo>
                  <a:pt x="256216" y="84990"/>
                </a:lnTo>
                <a:close/>
              </a:path>
              <a:path w="384809" h="250825">
                <a:moveTo>
                  <a:pt x="256762" y="111718"/>
                </a:moveTo>
                <a:lnTo>
                  <a:pt x="256762" y="117668"/>
                </a:lnTo>
                <a:lnTo>
                  <a:pt x="279802" y="132522"/>
                </a:lnTo>
                <a:lnTo>
                  <a:pt x="279802" y="126585"/>
                </a:lnTo>
                <a:lnTo>
                  <a:pt x="256762" y="111718"/>
                </a:lnTo>
                <a:close/>
              </a:path>
              <a:path w="384809" h="250825">
                <a:moveTo>
                  <a:pt x="299009" y="112913"/>
                </a:moveTo>
                <a:lnTo>
                  <a:pt x="279802" y="126585"/>
                </a:lnTo>
                <a:lnTo>
                  <a:pt x="279802" y="132522"/>
                </a:lnTo>
                <a:lnTo>
                  <a:pt x="298998" y="118862"/>
                </a:lnTo>
                <a:lnTo>
                  <a:pt x="299009" y="112913"/>
                </a:lnTo>
                <a:close/>
              </a:path>
              <a:path w="384809" h="250825">
                <a:moveTo>
                  <a:pt x="299555" y="139654"/>
                </a:moveTo>
                <a:lnTo>
                  <a:pt x="299555" y="145604"/>
                </a:lnTo>
                <a:lnTo>
                  <a:pt x="322595" y="160471"/>
                </a:lnTo>
                <a:lnTo>
                  <a:pt x="322576" y="154509"/>
                </a:lnTo>
                <a:lnTo>
                  <a:pt x="299555" y="139654"/>
                </a:lnTo>
                <a:close/>
              </a:path>
              <a:path w="384809" h="250825">
                <a:moveTo>
                  <a:pt x="341791" y="140849"/>
                </a:moveTo>
                <a:lnTo>
                  <a:pt x="322595" y="154509"/>
                </a:lnTo>
                <a:lnTo>
                  <a:pt x="322595" y="160458"/>
                </a:lnTo>
                <a:lnTo>
                  <a:pt x="341791" y="146786"/>
                </a:lnTo>
                <a:lnTo>
                  <a:pt x="341791" y="140849"/>
                </a:lnTo>
                <a:close/>
              </a:path>
              <a:path w="384809" h="250825">
                <a:moveTo>
                  <a:pt x="342349" y="167577"/>
                </a:moveTo>
                <a:lnTo>
                  <a:pt x="342349" y="173527"/>
                </a:lnTo>
                <a:lnTo>
                  <a:pt x="365389" y="188382"/>
                </a:lnTo>
                <a:lnTo>
                  <a:pt x="365389" y="182445"/>
                </a:lnTo>
                <a:lnTo>
                  <a:pt x="342349" y="167577"/>
                </a:lnTo>
                <a:close/>
              </a:path>
              <a:path w="384809" h="250825">
                <a:moveTo>
                  <a:pt x="384585" y="168772"/>
                </a:moveTo>
                <a:lnTo>
                  <a:pt x="365389" y="182445"/>
                </a:lnTo>
                <a:lnTo>
                  <a:pt x="365389" y="188382"/>
                </a:lnTo>
                <a:lnTo>
                  <a:pt x="384585" y="174722"/>
                </a:lnTo>
                <a:lnTo>
                  <a:pt x="384585" y="168772"/>
                </a:lnTo>
                <a:close/>
              </a:path>
              <a:path w="384809" h="250825">
                <a:moveTo>
                  <a:pt x="80106" y="41595"/>
                </a:moveTo>
                <a:close/>
              </a:path>
              <a:path w="384809" h="250825">
                <a:moveTo>
                  <a:pt x="57064" y="20804"/>
                </a:moveTo>
                <a:lnTo>
                  <a:pt x="57066" y="26753"/>
                </a:lnTo>
                <a:lnTo>
                  <a:pt x="80087" y="41595"/>
                </a:lnTo>
                <a:lnTo>
                  <a:pt x="80087" y="35658"/>
                </a:lnTo>
                <a:lnTo>
                  <a:pt x="57064" y="20804"/>
                </a:lnTo>
                <a:close/>
              </a:path>
              <a:path w="384809" h="250825">
                <a:moveTo>
                  <a:pt x="80106" y="41587"/>
                </a:moveTo>
                <a:close/>
              </a:path>
              <a:path w="384809" h="250825">
                <a:moveTo>
                  <a:pt x="99302" y="21999"/>
                </a:moveTo>
                <a:lnTo>
                  <a:pt x="80095" y="35658"/>
                </a:lnTo>
                <a:lnTo>
                  <a:pt x="80106" y="41587"/>
                </a:lnTo>
                <a:lnTo>
                  <a:pt x="99302" y="27935"/>
                </a:lnTo>
                <a:lnTo>
                  <a:pt x="99302" y="21999"/>
                </a:lnTo>
                <a:close/>
              </a:path>
              <a:path w="384809" h="250825">
                <a:moveTo>
                  <a:pt x="122900" y="69531"/>
                </a:moveTo>
                <a:close/>
              </a:path>
              <a:path w="384809" h="250825">
                <a:moveTo>
                  <a:pt x="99860" y="48740"/>
                </a:moveTo>
                <a:lnTo>
                  <a:pt x="99860" y="54689"/>
                </a:lnTo>
                <a:lnTo>
                  <a:pt x="122861" y="69531"/>
                </a:lnTo>
                <a:lnTo>
                  <a:pt x="122880" y="63594"/>
                </a:lnTo>
                <a:lnTo>
                  <a:pt x="99860" y="48740"/>
                </a:lnTo>
                <a:close/>
              </a:path>
              <a:path w="384809" h="250825">
                <a:moveTo>
                  <a:pt x="122900" y="69523"/>
                </a:moveTo>
                <a:close/>
              </a:path>
              <a:path w="384809" h="250825">
                <a:moveTo>
                  <a:pt x="142096" y="49922"/>
                </a:moveTo>
                <a:lnTo>
                  <a:pt x="122888" y="63594"/>
                </a:lnTo>
                <a:lnTo>
                  <a:pt x="122900" y="69523"/>
                </a:lnTo>
                <a:lnTo>
                  <a:pt x="142096" y="55871"/>
                </a:lnTo>
                <a:lnTo>
                  <a:pt x="142096" y="49922"/>
                </a:lnTo>
                <a:close/>
              </a:path>
              <a:path w="384809" h="250825">
                <a:moveTo>
                  <a:pt x="142642" y="76663"/>
                </a:moveTo>
                <a:lnTo>
                  <a:pt x="142653" y="82612"/>
                </a:lnTo>
                <a:lnTo>
                  <a:pt x="165682" y="97460"/>
                </a:lnTo>
                <a:lnTo>
                  <a:pt x="165674" y="91518"/>
                </a:lnTo>
                <a:lnTo>
                  <a:pt x="142642" y="76663"/>
                </a:lnTo>
                <a:close/>
              </a:path>
              <a:path w="384809" h="250825">
                <a:moveTo>
                  <a:pt x="184889" y="77858"/>
                </a:moveTo>
                <a:lnTo>
                  <a:pt x="165682" y="91518"/>
                </a:lnTo>
                <a:lnTo>
                  <a:pt x="165693" y="97459"/>
                </a:lnTo>
                <a:lnTo>
                  <a:pt x="184889" y="83795"/>
                </a:lnTo>
                <a:lnTo>
                  <a:pt x="184889" y="77858"/>
                </a:lnTo>
                <a:close/>
              </a:path>
              <a:path w="384809" h="250825">
                <a:moveTo>
                  <a:pt x="256750" y="229986"/>
                </a:moveTo>
                <a:lnTo>
                  <a:pt x="256750" y="235934"/>
                </a:lnTo>
                <a:lnTo>
                  <a:pt x="279790" y="250794"/>
                </a:lnTo>
                <a:lnTo>
                  <a:pt x="279786" y="244850"/>
                </a:lnTo>
                <a:lnTo>
                  <a:pt x="256750" y="229986"/>
                </a:lnTo>
                <a:close/>
              </a:path>
              <a:path w="384809" h="250825">
                <a:moveTo>
                  <a:pt x="298998" y="231186"/>
                </a:moveTo>
                <a:lnTo>
                  <a:pt x="279790" y="244850"/>
                </a:lnTo>
                <a:lnTo>
                  <a:pt x="279790" y="250794"/>
                </a:lnTo>
                <a:lnTo>
                  <a:pt x="298998" y="237127"/>
                </a:lnTo>
                <a:lnTo>
                  <a:pt x="298998" y="231186"/>
                </a:lnTo>
                <a:close/>
              </a:path>
              <a:path w="384809" h="250825">
                <a:moveTo>
                  <a:pt x="285283" y="209186"/>
                </a:moveTo>
                <a:lnTo>
                  <a:pt x="285283" y="215135"/>
                </a:lnTo>
                <a:lnTo>
                  <a:pt x="308323" y="229991"/>
                </a:lnTo>
                <a:lnTo>
                  <a:pt x="308319" y="224048"/>
                </a:lnTo>
                <a:lnTo>
                  <a:pt x="285283" y="209186"/>
                </a:lnTo>
                <a:close/>
              </a:path>
              <a:path w="384809" h="250825">
                <a:moveTo>
                  <a:pt x="327531" y="210381"/>
                </a:moveTo>
                <a:lnTo>
                  <a:pt x="308323" y="224048"/>
                </a:lnTo>
                <a:lnTo>
                  <a:pt x="308323" y="229991"/>
                </a:lnTo>
                <a:lnTo>
                  <a:pt x="327531" y="216330"/>
                </a:lnTo>
                <a:lnTo>
                  <a:pt x="327531" y="210381"/>
                </a:lnTo>
                <a:close/>
              </a:path>
              <a:path w="384809" h="250825">
                <a:moveTo>
                  <a:pt x="237008" y="222862"/>
                </a:moveTo>
                <a:close/>
              </a:path>
              <a:path w="384809" h="250825">
                <a:moveTo>
                  <a:pt x="213956" y="202067"/>
                </a:moveTo>
                <a:lnTo>
                  <a:pt x="213956" y="208016"/>
                </a:lnTo>
                <a:lnTo>
                  <a:pt x="236989" y="222862"/>
                </a:lnTo>
                <a:lnTo>
                  <a:pt x="236989" y="216921"/>
                </a:lnTo>
                <a:lnTo>
                  <a:pt x="213956" y="202067"/>
                </a:lnTo>
                <a:close/>
              </a:path>
              <a:path w="384809" h="250825">
                <a:moveTo>
                  <a:pt x="237008" y="222854"/>
                </a:moveTo>
                <a:close/>
              </a:path>
              <a:path w="384809" h="250825">
                <a:moveTo>
                  <a:pt x="256204" y="203249"/>
                </a:moveTo>
                <a:lnTo>
                  <a:pt x="236996" y="216921"/>
                </a:lnTo>
                <a:lnTo>
                  <a:pt x="237008" y="222854"/>
                </a:lnTo>
                <a:lnTo>
                  <a:pt x="256204" y="209198"/>
                </a:lnTo>
                <a:lnTo>
                  <a:pt x="256204" y="203249"/>
                </a:lnTo>
                <a:close/>
              </a:path>
              <a:path w="384809" h="250825">
                <a:moveTo>
                  <a:pt x="313816" y="188382"/>
                </a:moveTo>
                <a:lnTo>
                  <a:pt x="313816" y="194331"/>
                </a:lnTo>
                <a:lnTo>
                  <a:pt x="336856" y="209186"/>
                </a:lnTo>
                <a:lnTo>
                  <a:pt x="336856" y="203249"/>
                </a:lnTo>
                <a:lnTo>
                  <a:pt x="313816" y="188382"/>
                </a:lnTo>
                <a:close/>
              </a:path>
              <a:path w="384809" h="250825">
                <a:moveTo>
                  <a:pt x="356063" y="189577"/>
                </a:moveTo>
                <a:lnTo>
                  <a:pt x="336856" y="203249"/>
                </a:lnTo>
                <a:lnTo>
                  <a:pt x="336856" y="209186"/>
                </a:lnTo>
                <a:lnTo>
                  <a:pt x="356063" y="195526"/>
                </a:lnTo>
                <a:lnTo>
                  <a:pt x="356063" y="189577"/>
                </a:lnTo>
                <a:close/>
              </a:path>
              <a:path w="384809" h="250825">
                <a:moveTo>
                  <a:pt x="242489" y="181262"/>
                </a:moveTo>
                <a:lnTo>
                  <a:pt x="242489" y="187212"/>
                </a:lnTo>
                <a:lnTo>
                  <a:pt x="265529" y="202067"/>
                </a:lnTo>
                <a:lnTo>
                  <a:pt x="265510" y="196117"/>
                </a:lnTo>
                <a:lnTo>
                  <a:pt x="242489" y="181262"/>
                </a:lnTo>
                <a:close/>
              </a:path>
              <a:path w="384809" h="250825">
                <a:moveTo>
                  <a:pt x="284737" y="182457"/>
                </a:moveTo>
                <a:lnTo>
                  <a:pt x="265529" y="196117"/>
                </a:lnTo>
                <a:lnTo>
                  <a:pt x="265529" y="202054"/>
                </a:lnTo>
                <a:lnTo>
                  <a:pt x="284737" y="188394"/>
                </a:lnTo>
                <a:lnTo>
                  <a:pt x="284737" y="182457"/>
                </a:lnTo>
                <a:close/>
              </a:path>
              <a:path w="384809" h="250825">
                <a:moveTo>
                  <a:pt x="85588" y="118271"/>
                </a:moveTo>
                <a:lnTo>
                  <a:pt x="85588" y="124221"/>
                </a:lnTo>
                <a:lnTo>
                  <a:pt x="194203" y="194927"/>
                </a:lnTo>
                <a:lnTo>
                  <a:pt x="194195" y="188985"/>
                </a:lnTo>
                <a:lnTo>
                  <a:pt x="85588" y="118271"/>
                </a:lnTo>
                <a:close/>
              </a:path>
              <a:path w="384809" h="250825">
                <a:moveTo>
                  <a:pt x="213411" y="175326"/>
                </a:moveTo>
                <a:lnTo>
                  <a:pt x="194203" y="188985"/>
                </a:lnTo>
                <a:lnTo>
                  <a:pt x="194215" y="194927"/>
                </a:lnTo>
                <a:lnTo>
                  <a:pt x="213393" y="181275"/>
                </a:lnTo>
                <a:lnTo>
                  <a:pt x="213411" y="175326"/>
                </a:lnTo>
                <a:close/>
              </a:path>
              <a:path w="384809" h="250825">
                <a:moveTo>
                  <a:pt x="271022" y="160458"/>
                </a:moveTo>
                <a:lnTo>
                  <a:pt x="271022" y="166408"/>
                </a:lnTo>
                <a:lnTo>
                  <a:pt x="294062" y="181275"/>
                </a:lnTo>
                <a:lnTo>
                  <a:pt x="294043" y="175313"/>
                </a:lnTo>
                <a:lnTo>
                  <a:pt x="271022" y="160458"/>
                </a:lnTo>
                <a:close/>
              </a:path>
              <a:path w="384809" h="250825">
                <a:moveTo>
                  <a:pt x="313270" y="161653"/>
                </a:moveTo>
                <a:lnTo>
                  <a:pt x="294062" y="175313"/>
                </a:lnTo>
                <a:lnTo>
                  <a:pt x="294062" y="181262"/>
                </a:lnTo>
                <a:lnTo>
                  <a:pt x="313270" y="167590"/>
                </a:lnTo>
                <a:lnTo>
                  <a:pt x="313270" y="161653"/>
                </a:lnTo>
                <a:close/>
              </a:path>
              <a:path w="384809" h="250825">
                <a:moveTo>
                  <a:pt x="199696" y="153326"/>
                </a:moveTo>
                <a:lnTo>
                  <a:pt x="199696" y="159276"/>
                </a:lnTo>
                <a:lnTo>
                  <a:pt x="222736" y="174123"/>
                </a:lnTo>
                <a:lnTo>
                  <a:pt x="222728" y="168181"/>
                </a:lnTo>
                <a:lnTo>
                  <a:pt x="199696" y="153326"/>
                </a:lnTo>
                <a:close/>
              </a:path>
              <a:path w="384809" h="250825">
                <a:moveTo>
                  <a:pt x="241944" y="154521"/>
                </a:moveTo>
                <a:lnTo>
                  <a:pt x="222736" y="168181"/>
                </a:lnTo>
                <a:lnTo>
                  <a:pt x="222747" y="174122"/>
                </a:lnTo>
                <a:lnTo>
                  <a:pt x="241944" y="160458"/>
                </a:lnTo>
                <a:lnTo>
                  <a:pt x="241944" y="154521"/>
                </a:lnTo>
                <a:close/>
              </a:path>
              <a:path w="384809" h="250825">
                <a:moveTo>
                  <a:pt x="228229" y="132522"/>
                </a:moveTo>
                <a:lnTo>
                  <a:pt x="228229" y="138472"/>
                </a:lnTo>
                <a:lnTo>
                  <a:pt x="251269" y="153326"/>
                </a:lnTo>
                <a:lnTo>
                  <a:pt x="251249" y="147377"/>
                </a:lnTo>
                <a:lnTo>
                  <a:pt x="228229" y="132522"/>
                </a:lnTo>
                <a:close/>
              </a:path>
              <a:path w="384809" h="250825">
                <a:moveTo>
                  <a:pt x="270476" y="133717"/>
                </a:moveTo>
                <a:lnTo>
                  <a:pt x="251269" y="147377"/>
                </a:lnTo>
                <a:lnTo>
                  <a:pt x="251269" y="153326"/>
                </a:lnTo>
                <a:lnTo>
                  <a:pt x="270476" y="139654"/>
                </a:lnTo>
                <a:lnTo>
                  <a:pt x="270476" y="133717"/>
                </a:lnTo>
                <a:close/>
              </a:path>
              <a:path w="384809" h="250825">
                <a:moveTo>
                  <a:pt x="179954" y="146195"/>
                </a:moveTo>
                <a:close/>
              </a:path>
              <a:path w="384809" h="250825">
                <a:moveTo>
                  <a:pt x="156902" y="125391"/>
                </a:moveTo>
                <a:lnTo>
                  <a:pt x="156914" y="131340"/>
                </a:lnTo>
                <a:lnTo>
                  <a:pt x="179934" y="146195"/>
                </a:lnTo>
                <a:lnTo>
                  <a:pt x="179948" y="140254"/>
                </a:lnTo>
                <a:lnTo>
                  <a:pt x="156902" y="125391"/>
                </a:lnTo>
                <a:close/>
              </a:path>
              <a:path w="384809" h="250825">
                <a:moveTo>
                  <a:pt x="179954" y="146186"/>
                </a:moveTo>
                <a:close/>
              </a:path>
              <a:path w="384809" h="250825">
                <a:moveTo>
                  <a:pt x="199150" y="126585"/>
                </a:moveTo>
                <a:lnTo>
                  <a:pt x="179948" y="140254"/>
                </a:lnTo>
                <a:lnTo>
                  <a:pt x="179954" y="146186"/>
                </a:lnTo>
                <a:lnTo>
                  <a:pt x="199150" y="132535"/>
                </a:lnTo>
                <a:lnTo>
                  <a:pt x="199150" y="126585"/>
                </a:lnTo>
                <a:close/>
              </a:path>
              <a:path w="384809" h="250825">
                <a:moveTo>
                  <a:pt x="208487" y="125391"/>
                </a:moveTo>
                <a:close/>
              </a:path>
              <a:path w="384809" h="250825">
                <a:moveTo>
                  <a:pt x="185435" y="104599"/>
                </a:moveTo>
                <a:lnTo>
                  <a:pt x="185447" y="110536"/>
                </a:lnTo>
                <a:lnTo>
                  <a:pt x="208467" y="125391"/>
                </a:lnTo>
                <a:lnTo>
                  <a:pt x="208467" y="119454"/>
                </a:lnTo>
                <a:lnTo>
                  <a:pt x="185435" y="104599"/>
                </a:lnTo>
                <a:close/>
              </a:path>
              <a:path w="384809" h="250825">
                <a:moveTo>
                  <a:pt x="208487" y="125382"/>
                </a:moveTo>
                <a:close/>
              </a:path>
              <a:path w="384809" h="250825">
                <a:moveTo>
                  <a:pt x="227683" y="105781"/>
                </a:moveTo>
                <a:lnTo>
                  <a:pt x="208475" y="119454"/>
                </a:lnTo>
                <a:lnTo>
                  <a:pt x="208487" y="125382"/>
                </a:lnTo>
                <a:lnTo>
                  <a:pt x="227683" y="111731"/>
                </a:lnTo>
                <a:lnTo>
                  <a:pt x="227683" y="105781"/>
                </a:lnTo>
                <a:close/>
              </a:path>
              <a:path w="384809" h="250825">
                <a:moveTo>
                  <a:pt x="114120" y="97467"/>
                </a:moveTo>
                <a:lnTo>
                  <a:pt x="114120" y="103417"/>
                </a:lnTo>
                <a:lnTo>
                  <a:pt x="137149" y="118264"/>
                </a:lnTo>
                <a:lnTo>
                  <a:pt x="137141" y="112322"/>
                </a:lnTo>
                <a:lnTo>
                  <a:pt x="114120" y="97467"/>
                </a:lnTo>
                <a:close/>
              </a:path>
              <a:path w="384809" h="250825">
                <a:moveTo>
                  <a:pt x="156357" y="98662"/>
                </a:moveTo>
                <a:lnTo>
                  <a:pt x="137149" y="112322"/>
                </a:lnTo>
                <a:lnTo>
                  <a:pt x="137160" y="118263"/>
                </a:lnTo>
                <a:lnTo>
                  <a:pt x="156357" y="104599"/>
                </a:lnTo>
                <a:lnTo>
                  <a:pt x="156357" y="98662"/>
                </a:lnTo>
                <a:close/>
              </a:path>
              <a:path w="384809" h="250825">
                <a:moveTo>
                  <a:pt x="51576" y="62399"/>
                </a:moveTo>
                <a:close/>
              </a:path>
              <a:path w="384809" h="250825">
                <a:moveTo>
                  <a:pt x="28531" y="41608"/>
                </a:moveTo>
                <a:lnTo>
                  <a:pt x="28535" y="47557"/>
                </a:lnTo>
                <a:lnTo>
                  <a:pt x="51556" y="62399"/>
                </a:lnTo>
                <a:lnTo>
                  <a:pt x="51555" y="56463"/>
                </a:lnTo>
                <a:lnTo>
                  <a:pt x="28531" y="41608"/>
                </a:lnTo>
                <a:close/>
              </a:path>
              <a:path w="384809" h="250825">
                <a:moveTo>
                  <a:pt x="70770" y="42790"/>
                </a:moveTo>
                <a:lnTo>
                  <a:pt x="51564" y="56463"/>
                </a:lnTo>
                <a:lnTo>
                  <a:pt x="51576" y="62391"/>
                </a:lnTo>
                <a:lnTo>
                  <a:pt x="70770" y="48740"/>
                </a:lnTo>
                <a:lnTo>
                  <a:pt x="70770" y="42790"/>
                </a:lnTo>
                <a:close/>
              </a:path>
              <a:path w="384809" h="250825">
                <a:moveTo>
                  <a:pt x="94367" y="90335"/>
                </a:moveTo>
                <a:close/>
              </a:path>
              <a:path w="384809" h="250825">
                <a:moveTo>
                  <a:pt x="71327" y="69544"/>
                </a:moveTo>
                <a:lnTo>
                  <a:pt x="71327" y="75493"/>
                </a:lnTo>
                <a:lnTo>
                  <a:pt x="94347" y="90335"/>
                </a:lnTo>
                <a:lnTo>
                  <a:pt x="94328" y="84386"/>
                </a:lnTo>
                <a:lnTo>
                  <a:pt x="71327" y="69544"/>
                </a:lnTo>
                <a:close/>
              </a:path>
              <a:path w="384809" h="250825">
                <a:moveTo>
                  <a:pt x="94367" y="90327"/>
                </a:moveTo>
                <a:close/>
              </a:path>
              <a:path w="384809" h="250825">
                <a:moveTo>
                  <a:pt x="113563" y="70726"/>
                </a:moveTo>
                <a:lnTo>
                  <a:pt x="94355" y="84386"/>
                </a:lnTo>
                <a:lnTo>
                  <a:pt x="94367" y="90327"/>
                </a:lnTo>
                <a:lnTo>
                  <a:pt x="113563" y="76663"/>
                </a:lnTo>
                <a:lnTo>
                  <a:pt x="113563" y="70726"/>
                </a:lnTo>
                <a:close/>
              </a:path>
              <a:path w="384809" h="250825">
                <a:moveTo>
                  <a:pt x="23044" y="83204"/>
                </a:moveTo>
                <a:close/>
              </a:path>
              <a:path w="384809" h="250825">
                <a:moveTo>
                  <a:pt x="0" y="62412"/>
                </a:moveTo>
                <a:lnTo>
                  <a:pt x="3" y="68361"/>
                </a:lnTo>
                <a:lnTo>
                  <a:pt x="23025" y="83204"/>
                </a:lnTo>
                <a:lnTo>
                  <a:pt x="23023" y="77267"/>
                </a:lnTo>
                <a:lnTo>
                  <a:pt x="0" y="62412"/>
                </a:lnTo>
                <a:close/>
              </a:path>
              <a:path w="384809" h="250825">
                <a:moveTo>
                  <a:pt x="42236" y="63594"/>
                </a:moveTo>
                <a:lnTo>
                  <a:pt x="23032" y="77267"/>
                </a:lnTo>
                <a:lnTo>
                  <a:pt x="23044" y="83195"/>
                </a:lnTo>
                <a:lnTo>
                  <a:pt x="42234" y="69544"/>
                </a:lnTo>
                <a:lnTo>
                  <a:pt x="42236" y="63594"/>
                </a:lnTo>
                <a:close/>
              </a:path>
              <a:path w="384809" h="250825">
                <a:moveTo>
                  <a:pt x="65834" y="111140"/>
                </a:moveTo>
                <a:close/>
              </a:path>
              <a:path w="384809" h="250825">
                <a:moveTo>
                  <a:pt x="42792" y="90348"/>
                </a:moveTo>
                <a:lnTo>
                  <a:pt x="42794" y="96297"/>
                </a:lnTo>
                <a:lnTo>
                  <a:pt x="65815" y="111140"/>
                </a:lnTo>
                <a:lnTo>
                  <a:pt x="65795" y="105190"/>
                </a:lnTo>
                <a:lnTo>
                  <a:pt x="42792" y="90348"/>
                </a:lnTo>
                <a:close/>
              </a:path>
              <a:path w="384809" h="250825">
                <a:moveTo>
                  <a:pt x="65834" y="111131"/>
                </a:moveTo>
                <a:close/>
              </a:path>
              <a:path w="384809" h="250825">
                <a:moveTo>
                  <a:pt x="85030" y="91530"/>
                </a:moveTo>
                <a:lnTo>
                  <a:pt x="65823" y="105190"/>
                </a:lnTo>
                <a:lnTo>
                  <a:pt x="65834" y="111131"/>
                </a:lnTo>
                <a:lnTo>
                  <a:pt x="85030" y="97467"/>
                </a:lnTo>
                <a:lnTo>
                  <a:pt x="85030" y="91530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00" name="object 53"/>
          <p:cNvSpPr>
            <a:spLocks/>
          </p:cNvSpPr>
          <p:nvPr/>
        </p:nvSpPr>
        <p:spPr bwMode="auto">
          <a:xfrm>
            <a:off x="7431088" y="1728788"/>
            <a:ext cx="36512" cy="96837"/>
          </a:xfrm>
          <a:custGeom>
            <a:avLst/>
            <a:gdLst>
              <a:gd name="T0" fmla="*/ 36464 w 36829"/>
              <a:gd name="T1" fmla="*/ 0 h 97155"/>
              <a:gd name="T2" fmla="*/ 19858 w 36829"/>
              <a:gd name="T3" fmla="*/ 11332 h 97155"/>
              <a:gd name="T4" fmla="*/ 19858 w 36829"/>
              <a:gd name="T5" fmla="*/ 85518 h 97155"/>
              <a:gd name="T6" fmla="*/ 36464 w 36829"/>
              <a:gd name="T7" fmla="*/ 74185 h 97155"/>
              <a:gd name="T8" fmla="*/ 36464 w 36829"/>
              <a:gd name="T9" fmla="*/ 0 h 97155"/>
              <a:gd name="T10" fmla="*/ 9209 w 36829"/>
              <a:gd name="T11" fmla="*/ 17143 h 97155"/>
              <a:gd name="T12" fmla="*/ 0 w 36829"/>
              <a:gd name="T13" fmla="*/ 22955 h 97155"/>
              <a:gd name="T14" fmla="*/ 0 w 36829"/>
              <a:gd name="T15" fmla="*/ 97140 h 97155"/>
              <a:gd name="T16" fmla="*/ 9209 w 36829"/>
              <a:gd name="T17" fmla="*/ 91329 h 97155"/>
              <a:gd name="T18" fmla="*/ 9209 w 36829"/>
              <a:gd name="T19" fmla="*/ 17143 h 97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829"/>
              <a:gd name="T31" fmla="*/ 0 h 97155"/>
              <a:gd name="T32" fmla="*/ 36829 w 36829"/>
              <a:gd name="T33" fmla="*/ 97155 h 9715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829" h="97155">
                <a:moveTo>
                  <a:pt x="36464" y="0"/>
                </a:moveTo>
                <a:lnTo>
                  <a:pt x="19858" y="11332"/>
                </a:lnTo>
                <a:lnTo>
                  <a:pt x="19858" y="85518"/>
                </a:lnTo>
                <a:lnTo>
                  <a:pt x="36464" y="74185"/>
                </a:lnTo>
                <a:lnTo>
                  <a:pt x="36464" y="0"/>
                </a:lnTo>
                <a:close/>
              </a:path>
              <a:path w="36829" h="97155">
                <a:moveTo>
                  <a:pt x="9209" y="17143"/>
                </a:moveTo>
                <a:lnTo>
                  <a:pt x="0" y="22955"/>
                </a:lnTo>
                <a:lnTo>
                  <a:pt x="0" y="97140"/>
                </a:lnTo>
                <a:lnTo>
                  <a:pt x="9209" y="91329"/>
                </a:lnTo>
                <a:lnTo>
                  <a:pt x="9209" y="17143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01" name="object 54"/>
          <p:cNvSpPr>
            <a:spLocks/>
          </p:cNvSpPr>
          <p:nvPr/>
        </p:nvSpPr>
        <p:spPr bwMode="auto">
          <a:xfrm>
            <a:off x="7450138" y="1728788"/>
            <a:ext cx="17462" cy="85725"/>
          </a:xfrm>
          <a:custGeom>
            <a:avLst/>
            <a:gdLst>
              <a:gd name="T0" fmla="*/ 0 w 17145"/>
              <a:gd name="T1" fmla="*/ 11332 h 85725"/>
              <a:gd name="T2" fmla="*/ 16606 w 17145"/>
              <a:gd name="T3" fmla="*/ 0 h 85725"/>
              <a:gd name="T4" fmla="*/ 16606 w 17145"/>
              <a:gd name="T5" fmla="*/ 74185 h 85725"/>
              <a:gd name="T6" fmla="*/ 0 w 17145"/>
              <a:gd name="T7" fmla="*/ 85518 h 85725"/>
              <a:gd name="T8" fmla="*/ 0 w 17145"/>
              <a:gd name="T9" fmla="*/ 11332 h 8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145"/>
              <a:gd name="T16" fmla="*/ 0 h 85725"/>
              <a:gd name="T17" fmla="*/ 17145 w 17145"/>
              <a:gd name="T18" fmla="*/ 85725 h 857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145" h="85725">
                <a:moveTo>
                  <a:pt x="0" y="11332"/>
                </a:moveTo>
                <a:lnTo>
                  <a:pt x="16606" y="0"/>
                </a:lnTo>
                <a:lnTo>
                  <a:pt x="16606" y="74185"/>
                </a:lnTo>
                <a:lnTo>
                  <a:pt x="0" y="85518"/>
                </a:lnTo>
                <a:lnTo>
                  <a:pt x="0" y="11332"/>
                </a:lnTo>
                <a:close/>
              </a:path>
            </a:pathLst>
          </a:custGeom>
          <a:noFill/>
          <a:ln w="4193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02" name="object 55"/>
          <p:cNvSpPr>
            <a:spLocks/>
          </p:cNvSpPr>
          <p:nvPr/>
        </p:nvSpPr>
        <p:spPr bwMode="auto">
          <a:xfrm>
            <a:off x="7431088" y="1746250"/>
            <a:ext cx="9525" cy="79375"/>
          </a:xfrm>
          <a:custGeom>
            <a:avLst/>
            <a:gdLst>
              <a:gd name="T0" fmla="*/ 0 w 9525"/>
              <a:gd name="T1" fmla="*/ 5811 h 80010"/>
              <a:gd name="T2" fmla="*/ 9209 w 9525"/>
              <a:gd name="T3" fmla="*/ 0 h 80010"/>
              <a:gd name="T4" fmla="*/ 9209 w 9525"/>
              <a:gd name="T5" fmla="*/ 74185 h 80010"/>
              <a:gd name="T6" fmla="*/ 0 w 9525"/>
              <a:gd name="T7" fmla="*/ 79996 h 80010"/>
              <a:gd name="T8" fmla="*/ 0 w 9525"/>
              <a:gd name="T9" fmla="*/ 5811 h 800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25"/>
              <a:gd name="T16" fmla="*/ 0 h 80010"/>
              <a:gd name="T17" fmla="*/ 9525 w 9525"/>
              <a:gd name="T18" fmla="*/ 80010 h 800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25" h="80010">
                <a:moveTo>
                  <a:pt x="0" y="5811"/>
                </a:moveTo>
                <a:lnTo>
                  <a:pt x="9209" y="0"/>
                </a:lnTo>
                <a:lnTo>
                  <a:pt x="9209" y="74185"/>
                </a:lnTo>
                <a:lnTo>
                  <a:pt x="0" y="79996"/>
                </a:lnTo>
                <a:lnTo>
                  <a:pt x="0" y="5811"/>
                </a:lnTo>
                <a:close/>
              </a:path>
            </a:pathLst>
          </a:custGeom>
          <a:noFill/>
          <a:ln w="4185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03" name="object 56"/>
          <p:cNvSpPr>
            <a:spLocks noChangeArrowheads="1"/>
          </p:cNvSpPr>
          <p:nvPr/>
        </p:nvSpPr>
        <p:spPr bwMode="auto">
          <a:xfrm>
            <a:off x="6897688" y="1325563"/>
            <a:ext cx="331787" cy="681037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04" name="object 57"/>
          <p:cNvSpPr>
            <a:spLocks/>
          </p:cNvSpPr>
          <p:nvPr/>
        </p:nvSpPr>
        <p:spPr bwMode="auto">
          <a:xfrm>
            <a:off x="6969125" y="1325563"/>
            <a:ext cx="260350" cy="487362"/>
          </a:xfrm>
          <a:custGeom>
            <a:avLst/>
            <a:gdLst>
              <a:gd name="T0" fmla="*/ 261011 w 261620"/>
              <a:gd name="T1" fmla="*/ 487778 h 488314"/>
              <a:gd name="T2" fmla="*/ 212690 w 261620"/>
              <a:gd name="T3" fmla="*/ 471539 h 488314"/>
              <a:gd name="T4" fmla="*/ 165979 w 261620"/>
              <a:gd name="T5" fmla="*/ 450955 h 488314"/>
              <a:gd name="T6" fmla="*/ 121116 w 261620"/>
              <a:gd name="T7" fmla="*/ 426172 h 488314"/>
              <a:gd name="T8" fmla="*/ 78340 w 261620"/>
              <a:gd name="T9" fmla="*/ 397336 h 488314"/>
              <a:gd name="T10" fmla="*/ 37888 w 261620"/>
              <a:gd name="T11" fmla="*/ 364592 h 488314"/>
              <a:gd name="T12" fmla="*/ 0 w 261620"/>
              <a:gd name="T13" fmla="*/ 328086 h 488314"/>
              <a:gd name="T14" fmla="*/ 0 w 261620"/>
              <a:gd name="T15" fmla="*/ 0 h 488314"/>
              <a:gd name="T16" fmla="*/ 38855 w 261620"/>
              <a:gd name="T17" fmla="*/ 35285 h 488314"/>
              <a:gd name="T18" fmla="*/ 79785 w 261620"/>
              <a:gd name="T19" fmla="*/ 67431 h 488314"/>
              <a:gd name="T20" fmla="*/ 122627 w 261620"/>
              <a:gd name="T21" fmla="*/ 96335 h 488314"/>
              <a:gd name="T22" fmla="*/ 167220 w 261620"/>
              <a:gd name="T23" fmla="*/ 121898 h 488314"/>
              <a:gd name="T24" fmla="*/ 213402 w 261620"/>
              <a:gd name="T25" fmla="*/ 144019 h 488314"/>
              <a:gd name="T26" fmla="*/ 261011 w 261620"/>
              <a:gd name="T27" fmla="*/ 162597 h 488314"/>
              <a:gd name="T28" fmla="*/ 261011 w 261620"/>
              <a:gd name="T29" fmla="*/ 487778 h 48831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61620"/>
              <a:gd name="T46" fmla="*/ 0 h 488314"/>
              <a:gd name="T47" fmla="*/ 261620 w 261620"/>
              <a:gd name="T48" fmla="*/ 488314 h 48831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61620" h="488314">
                <a:moveTo>
                  <a:pt x="261011" y="487778"/>
                </a:moveTo>
                <a:lnTo>
                  <a:pt x="212690" y="471539"/>
                </a:lnTo>
                <a:lnTo>
                  <a:pt x="165979" y="450955"/>
                </a:lnTo>
                <a:lnTo>
                  <a:pt x="121116" y="426172"/>
                </a:lnTo>
                <a:lnTo>
                  <a:pt x="78340" y="397336"/>
                </a:lnTo>
                <a:lnTo>
                  <a:pt x="37888" y="364592"/>
                </a:lnTo>
                <a:lnTo>
                  <a:pt x="0" y="328086"/>
                </a:lnTo>
                <a:lnTo>
                  <a:pt x="0" y="0"/>
                </a:lnTo>
                <a:lnTo>
                  <a:pt x="38855" y="35285"/>
                </a:lnTo>
                <a:lnTo>
                  <a:pt x="79785" y="67431"/>
                </a:lnTo>
                <a:lnTo>
                  <a:pt x="122627" y="96335"/>
                </a:lnTo>
                <a:lnTo>
                  <a:pt x="167220" y="121898"/>
                </a:lnTo>
                <a:lnTo>
                  <a:pt x="213402" y="144019"/>
                </a:lnTo>
                <a:lnTo>
                  <a:pt x="261011" y="162597"/>
                </a:lnTo>
                <a:lnTo>
                  <a:pt x="261011" y="487778"/>
                </a:lnTo>
                <a:close/>
              </a:path>
            </a:pathLst>
          </a:custGeom>
          <a:noFill/>
          <a:ln w="85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05" name="object 58"/>
          <p:cNvSpPr>
            <a:spLocks/>
          </p:cNvSpPr>
          <p:nvPr/>
        </p:nvSpPr>
        <p:spPr bwMode="auto">
          <a:xfrm>
            <a:off x="6897688" y="1673225"/>
            <a:ext cx="311150" cy="334963"/>
          </a:xfrm>
          <a:custGeom>
            <a:avLst/>
            <a:gdLst>
              <a:gd name="T0" fmla="*/ 0 w 310515"/>
              <a:gd name="T1" fmla="*/ 139365 h 334010"/>
              <a:gd name="T2" fmla="*/ 38339 w 310515"/>
              <a:gd name="T3" fmla="*/ 177400 h 334010"/>
              <a:gd name="T4" fmla="*/ 78965 w 310515"/>
              <a:gd name="T5" fmla="*/ 212203 h 334010"/>
              <a:gd name="T6" fmla="*/ 121703 w 310515"/>
              <a:gd name="T7" fmla="*/ 243664 h 334010"/>
              <a:gd name="T8" fmla="*/ 166378 w 310515"/>
              <a:gd name="T9" fmla="*/ 271673 h 334010"/>
              <a:gd name="T10" fmla="*/ 212814 w 310515"/>
              <a:gd name="T11" fmla="*/ 296121 h 334010"/>
              <a:gd name="T12" fmla="*/ 260837 w 310515"/>
              <a:gd name="T13" fmla="*/ 316899 h 334010"/>
              <a:gd name="T14" fmla="*/ 310273 w 310515"/>
              <a:gd name="T15" fmla="*/ 333898 h 334010"/>
              <a:gd name="T16" fmla="*/ 310273 w 310515"/>
              <a:gd name="T17" fmla="*/ 194331 h 334010"/>
              <a:gd name="T18" fmla="*/ 260874 w 310515"/>
              <a:gd name="T19" fmla="*/ 177287 h 334010"/>
              <a:gd name="T20" fmla="*/ 212879 w 310515"/>
              <a:gd name="T21" fmla="*/ 156490 h 334010"/>
              <a:gd name="T22" fmla="*/ 166460 w 310515"/>
              <a:gd name="T23" fmla="*/ 132048 h 334010"/>
              <a:gd name="T24" fmla="*/ 121791 w 310515"/>
              <a:gd name="T25" fmla="*/ 104070 h 334010"/>
              <a:gd name="T26" fmla="*/ 79042 w 310515"/>
              <a:gd name="T27" fmla="*/ 72664 h 334010"/>
              <a:gd name="T28" fmla="*/ 38388 w 310515"/>
              <a:gd name="T29" fmla="*/ 37938 h 334010"/>
              <a:gd name="T30" fmla="*/ 0 w 310515"/>
              <a:gd name="T31" fmla="*/ 0 h 334010"/>
              <a:gd name="T32" fmla="*/ 0 w 310515"/>
              <a:gd name="T33" fmla="*/ 139365 h 3340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10515"/>
              <a:gd name="T52" fmla="*/ 0 h 334010"/>
              <a:gd name="T53" fmla="*/ 310515 w 310515"/>
              <a:gd name="T54" fmla="*/ 334010 h 33401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10515" h="334010">
                <a:moveTo>
                  <a:pt x="0" y="139365"/>
                </a:moveTo>
                <a:lnTo>
                  <a:pt x="38339" y="177400"/>
                </a:lnTo>
                <a:lnTo>
                  <a:pt x="78965" y="212203"/>
                </a:lnTo>
                <a:lnTo>
                  <a:pt x="121703" y="243664"/>
                </a:lnTo>
                <a:lnTo>
                  <a:pt x="166378" y="271673"/>
                </a:lnTo>
                <a:lnTo>
                  <a:pt x="212814" y="296121"/>
                </a:lnTo>
                <a:lnTo>
                  <a:pt x="260837" y="316899"/>
                </a:lnTo>
                <a:lnTo>
                  <a:pt x="310273" y="333898"/>
                </a:lnTo>
                <a:lnTo>
                  <a:pt x="310273" y="194331"/>
                </a:lnTo>
                <a:lnTo>
                  <a:pt x="260874" y="177287"/>
                </a:lnTo>
                <a:lnTo>
                  <a:pt x="212879" y="156490"/>
                </a:lnTo>
                <a:lnTo>
                  <a:pt x="166460" y="132048"/>
                </a:lnTo>
                <a:lnTo>
                  <a:pt x="121791" y="104070"/>
                </a:lnTo>
                <a:lnTo>
                  <a:pt x="79042" y="72664"/>
                </a:lnTo>
                <a:lnTo>
                  <a:pt x="38388" y="37938"/>
                </a:lnTo>
                <a:lnTo>
                  <a:pt x="0" y="0"/>
                </a:lnTo>
                <a:lnTo>
                  <a:pt x="0" y="139365"/>
                </a:lnTo>
                <a:close/>
              </a:path>
            </a:pathLst>
          </a:custGeom>
          <a:noFill/>
          <a:ln w="86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06" name="object 59"/>
          <p:cNvSpPr>
            <a:spLocks/>
          </p:cNvSpPr>
          <p:nvPr/>
        </p:nvSpPr>
        <p:spPr bwMode="auto">
          <a:xfrm>
            <a:off x="6919913" y="1731963"/>
            <a:ext cx="69850" cy="60325"/>
          </a:xfrm>
          <a:custGeom>
            <a:avLst/>
            <a:gdLst>
              <a:gd name="T0" fmla="*/ 0 w 69850"/>
              <a:gd name="T1" fmla="*/ 0 h 61594"/>
              <a:gd name="T2" fmla="*/ 16189 w 69850"/>
              <a:gd name="T3" fmla="*/ 16718 h 61594"/>
              <a:gd name="T4" fmla="*/ 33151 w 69850"/>
              <a:gd name="T5" fmla="*/ 32475 h 61594"/>
              <a:gd name="T6" fmla="*/ 50850 w 69850"/>
              <a:gd name="T7" fmla="*/ 47239 h 61594"/>
              <a:gd name="T8" fmla="*/ 69247 w 69850"/>
              <a:gd name="T9" fmla="*/ 60978 h 61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1594"/>
              <a:gd name="T17" fmla="*/ 69850 w 69850"/>
              <a:gd name="T18" fmla="*/ 61594 h 615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1594">
                <a:moveTo>
                  <a:pt x="0" y="0"/>
                </a:moveTo>
                <a:lnTo>
                  <a:pt x="16189" y="16718"/>
                </a:lnTo>
                <a:lnTo>
                  <a:pt x="33151" y="32475"/>
                </a:lnTo>
                <a:lnTo>
                  <a:pt x="50850" y="47239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07" name="object 60"/>
          <p:cNvSpPr>
            <a:spLocks/>
          </p:cNvSpPr>
          <p:nvPr/>
        </p:nvSpPr>
        <p:spPr bwMode="auto">
          <a:xfrm>
            <a:off x="6919913" y="1751013"/>
            <a:ext cx="69850" cy="61912"/>
          </a:xfrm>
          <a:custGeom>
            <a:avLst/>
            <a:gdLst>
              <a:gd name="T0" fmla="*/ 0 w 69850"/>
              <a:gd name="T1" fmla="*/ 0 h 60960"/>
              <a:gd name="T2" fmla="*/ 16189 w 69850"/>
              <a:gd name="T3" fmla="*/ 16717 h 60960"/>
              <a:gd name="T4" fmla="*/ 33151 w 69850"/>
              <a:gd name="T5" fmla="*/ 32473 h 60960"/>
              <a:gd name="T6" fmla="*/ 50850 w 69850"/>
              <a:gd name="T7" fmla="*/ 47233 h 60960"/>
              <a:gd name="T8" fmla="*/ 69247 w 69850"/>
              <a:gd name="T9" fmla="*/ 60966 h 60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0960"/>
              <a:gd name="T17" fmla="*/ 69850 w 69850"/>
              <a:gd name="T18" fmla="*/ 60960 h 60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08" name="object 61"/>
          <p:cNvSpPr>
            <a:spLocks/>
          </p:cNvSpPr>
          <p:nvPr/>
        </p:nvSpPr>
        <p:spPr bwMode="auto">
          <a:xfrm>
            <a:off x="6919913" y="1771650"/>
            <a:ext cx="69850" cy="61913"/>
          </a:xfrm>
          <a:custGeom>
            <a:avLst/>
            <a:gdLst>
              <a:gd name="T0" fmla="*/ 0 w 69850"/>
              <a:gd name="T1" fmla="*/ 0 h 60960"/>
              <a:gd name="T2" fmla="*/ 16189 w 69850"/>
              <a:gd name="T3" fmla="*/ 16717 h 60960"/>
              <a:gd name="T4" fmla="*/ 33151 w 69850"/>
              <a:gd name="T5" fmla="*/ 32473 h 60960"/>
              <a:gd name="T6" fmla="*/ 50850 w 69850"/>
              <a:gd name="T7" fmla="*/ 47233 h 60960"/>
              <a:gd name="T8" fmla="*/ 69247 w 69850"/>
              <a:gd name="T9" fmla="*/ 60966 h 60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0960"/>
              <a:gd name="T17" fmla="*/ 69850 w 69850"/>
              <a:gd name="T18" fmla="*/ 60960 h 60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09" name="object 62"/>
          <p:cNvSpPr>
            <a:spLocks/>
          </p:cNvSpPr>
          <p:nvPr/>
        </p:nvSpPr>
        <p:spPr bwMode="auto">
          <a:xfrm>
            <a:off x="6919913" y="1792288"/>
            <a:ext cx="69850" cy="61912"/>
          </a:xfrm>
          <a:custGeom>
            <a:avLst/>
            <a:gdLst>
              <a:gd name="T0" fmla="*/ 0 w 69850"/>
              <a:gd name="T1" fmla="*/ 0 h 61594"/>
              <a:gd name="T2" fmla="*/ 16189 w 69850"/>
              <a:gd name="T3" fmla="*/ 16725 h 61594"/>
              <a:gd name="T4" fmla="*/ 33151 w 69850"/>
              <a:gd name="T5" fmla="*/ 32484 h 61594"/>
              <a:gd name="T6" fmla="*/ 50850 w 69850"/>
              <a:gd name="T7" fmla="*/ 47246 h 61594"/>
              <a:gd name="T8" fmla="*/ 69247 w 69850"/>
              <a:gd name="T9" fmla="*/ 60978 h 61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1594"/>
              <a:gd name="T17" fmla="*/ 69850 w 69850"/>
              <a:gd name="T18" fmla="*/ 61594 h 615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1594">
                <a:moveTo>
                  <a:pt x="0" y="0"/>
                </a:moveTo>
                <a:lnTo>
                  <a:pt x="16189" y="16725"/>
                </a:lnTo>
                <a:lnTo>
                  <a:pt x="33151" y="32484"/>
                </a:lnTo>
                <a:lnTo>
                  <a:pt x="50850" y="47246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10" name="object 63"/>
          <p:cNvSpPr>
            <a:spLocks/>
          </p:cNvSpPr>
          <p:nvPr/>
        </p:nvSpPr>
        <p:spPr bwMode="auto">
          <a:xfrm>
            <a:off x="7170738" y="1358900"/>
            <a:ext cx="122237" cy="76200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16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11" name="object 64"/>
          <p:cNvSpPr>
            <a:spLocks/>
          </p:cNvSpPr>
          <p:nvPr/>
        </p:nvSpPr>
        <p:spPr bwMode="auto">
          <a:xfrm>
            <a:off x="7186613" y="1354138"/>
            <a:ext cx="122237" cy="76200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16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12" name="object 65"/>
          <p:cNvSpPr>
            <a:spLocks/>
          </p:cNvSpPr>
          <p:nvPr/>
        </p:nvSpPr>
        <p:spPr bwMode="auto">
          <a:xfrm>
            <a:off x="7202488" y="1347788"/>
            <a:ext cx="122237" cy="77787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03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13" name="object 66"/>
          <p:cNvSpPr>
            <a:spLocks/>
          </p:cNvSpPr>
          <p:nvPr/>
        </p:nvSpPr>
        <p:spPr bwMode="auto">
          <a:xfrm>
            <a:off x="7218363" y="1343025"/>
            <a:ext cx="123825" cy="77788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03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14" name="object 67"/>
          <p:cNvSpPr>
            <a:spLocks/>
          </p:cNvSpPr>
          <p:nvPr/>
        </p:nvSpPr>
        <p:spPr bwMode="auto">
          <a:xfrm>
            <a:off x="7000875" y="1397000"/>
            <a:ext cx="188913" cy="357188"/>
          </a:xfrm>
          <a:custGeom>
            <a:avLst/>
            <a:gdLst>
              <a:gd name="T0" fmla="*/ 0 w 189229"/>
              <a:gd name="T1" fmla="*/ 0 h 356869"/>
              <a:gd name="T2" fmla="*/ 0 w 189229"/>
              <a:gd name="T3" fmla="*/ 235185 h 356869"/>
              <a:gd name="T4" fmla="*/ 43332 w 189229"/>
              <a:gd name="T5" fmla="*/ 272461 h 356869"/>
              <a:gd name="T6" fmla="*/ 89486 w 189229"/>
              <a:gd name="T7" fmla="*/ 305248 h 356869"/>
              <a:gd name="T8" fmla="*/ 138170 w 189229"/>
              <a:gd name="T9" fmla="*/ 333360 h 356869"/>
              <a:gd name="T10" fmla="*/ 189092 w 189229"/>
              <a:gd name="T11" fmla="*/ 356614 h 3568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9229"/>
              <a:gd name="T19" fmla="*/ 0 h 356869"/>
              <a:gd name="T20" fmla="*/ 189229 w 189229"/>
              <a:gd name="T21" fmla="*/ 356869 h 3568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9229" h="356869">
                <a:moveTo>
                  <a:pt x="0" y="0"/>
                </a:moveTo>
                <a:lnTo>
                  <a:pt x="0" y="235185"/>
                </a:lnTo>
                <a:lnTo>
                  <a:pt x="43332" y="272461"/>
                </a:lnTo>
                <a:lnTo>
                  <a:pt x="89486" y="305248"/>
                </a:lnTo>
                <a:lnTo>
                  <a:pt x="138170" y="333360"/>
                </a:lnTo>
                <a:lnTo>
                  <a:pt x="189092" y="356614"/>
                </a:lnTo>
              </a:path>
            </a:pathLst>
          </a:custGeom>
          <a:noFill/>
          <a:ln w="851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15" name="object 68"/>
          <p:cNvSpPr>
            <a:spLocks/>
          </p:cNvSpPr>
          <p:nvPr/>
        </p:nvSpPr>
        <p:spPr bwMode="auto">
          <a:xfrm>
            <a:off x="6897688" y="1293813"/>
            <a:ext cx="601662" cy="714375"/>
          </a:xfrm>
          <a:custGeom>
            <a:avLst/>
            <a:gdLst>
              <a:gd name="T0" fmla="*/ 310273 w 600709"/>
              <a:gd name="T1" fmla="*/ 714247 h 714375"/>
              <a:gd name="T2" fmla="*/ 600572 w 600709"/>
              <a:gd name="T3" fmla="*/ 531336 h 714375"/>
              <a:gd name="T4" fmla="*/ 600572 w 600709"/>
              <a:gd name="T5" fmla="*/ 391971 h 714375"/>
              <a:gd name="T6" fmla="*/ 504696 w 600709"/>
              <a:gd name="T7" fmla="*/ 330992 h 714375"/>
              <a:gd name="T8" fmla="*/ 504696 w 600709"/>
              <a:gd name="T9" fmla="*/ 139365 h 714375"/>
              <a:gd name="T10" fmla="*/ 302283 w 600709"/>
              <a:gd name="T11" fmla="*/ 11609 h 714375"/>
              <a:gd name="T12" fmla="*/ 209066 w 600709"/>
              <a:gd name="T13" fmla="*/ 40652 h 714375"/>
              <a:gd name="T14" fmla="*/ 145149 w 600709"/>
              <a:gd name="T15" fmla="*/ 0 h 714375"/>
              <a:gd name="T16" fmla="*/ 70571 w 600709"/>
              <a:gd name="T17" fmla="*/ 31935 h 714375"/>
              <a:gd name="T18" fmla="*/ 70571 w 600709"/>
              <a:gd name="T19" fmla="*/ 336803 h 714375"/>
              <a:gd name="T20" fmla="*/ 0 w 600709"/>
              <a:gd name="T21" fmla="*/ 380348 h 714375"/>
              <a:gd name="T22" fmla="*/ 0 w 600709"/>
              <a:gd name="T23" fmla="*/ 519714 h 714375"/>
              <a:gd name="T24" fmla="*/ 38449 w 600709"/>
              <a:gd name="T25" fmla="*/ 557575 h 714375"/>
              <a:gd name="T26" fmla="*/ 79139 w 600709"/>
              <a:gd name="T27" fmla="*/ 592256 h 714375"/>
              <a:gd name="T28" fmla="*/ 121900 w 600709"/>
              <a:gd name="T29" fmla="*/ 623651 h 714375"/>
              <a:gd name="T30" fmla="*/ 166564 w 600709"/>
              <a:gd name="T31" fmla="*/ 651654 h 714375"/>
              <a:gd name="T32" fmla="*/ 212960 w 600709"/>
              <a:gd name="T33" fmla="*/ 676158 h 714375"/>
              <a:gd name="T34" fmla="*/ 260920 w 600709"/>
              <a:gd name="T35" fmla="*/ 697057 h 714375"/>
              <a:gd name="T36" fmla="*/ 310273 w 600709"/>
              <a:gd name="T37" fmla="*/ 714247 h 71437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00709"/>
              <a:gd name="T58" fmla="*/ 0 h 714375"/>
              <a:gd name="T59" fmla="*/ 600709 w 600709"/>
              <a:gd name="T60" fmla="*/ 714375 h 71437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00709" h="714375">
                <a:moveTo>
                  <a:pt x="310273" y="714247"/>
                </a:moveTo>
                <a:lnTo>
                  <a:pt x="600572" y="531336"/>
                </a:lnTo>
                <a:lnTo>
                  <a:pt x="600572" y="391971"/>
                </a:lnTo>
                <a:lnTo>
                  <a:pt x="504696" y="330992"/>
                </a:lnTo>
                <a:lnTo>
                  <a:pt x="504696" y="139365"/>
                </a:lnTo>
                <a:lnTo>
                  <a:pt x="302283" y="11609"/>
                </a:lnTo>
                <a:lnTo>
                  <a:pt x="209066" y="40652"/>
                </a:lnTo>
                <a:lnTo>
                  <a:pt x="145149" y="0"/>
                </a:lnTo>
                <a:lnTo>
                  <a:pt x="70571" y="31935"/>
                </a:lnTo>
                <a:lnTo>
                  <a:pt x="70571" y="336803"/>
                </a:lnTo>
                <a:lnTo>
                  <a:pt x="0" y="380348"/>
                </a:lnTo>
                <a:lnTo>
                  <a:pt x="0" y="519714"/>
                </a:lnTo>
                <a:lnTo>
                  <a:pt x="38449" y="557575"/>
                </a:lnTo>
                <a:lnTo>
                  <a:pt x="79139" y="592256"/>
                </a:lnTo>
                <a:lnTo>
                  <a:pt x="121900" y="623651"/>
                </a:lnTo>
                <a:lnTo>
                  <a:pt x="166564" y="651654"/>
                </a:lnTo>
                <a:lnTo>
                  <a:pt x="212960" y="676158"/>
                </a:lnTo>
                <a:lnTo>
                  <a:pt x="260920" y="697057"/>
                </a:lnTo>
                <a:lnTo>
                  <a:pt x="310273" y="714247"/>
                </a:lnTo>
                <a:close/>
              </a:path>
            </a:pathLst>
          </a:custGeom>
          <a:noFill/>
          <a:ln w="180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16" name="object 69"/>
          <p:cNvSpPr>
            <a:spLocks/>
          </p:cNvSpPr>
          <p:nvPr/>
        </p:nvSpPr>
        <p:spPr bwMode="auto">
          <a:xfrm>
            <a:off x="6675438" y="1838325"/>
            <a:ext cx="460375" cy="346075"/>
          </a:xfrm>
          <a:custGeom>
            <a:avLst/>
            <a:gdLst>
              <a:gd name="T0" fmla="*/ 0 w 461009"/>
              <a:gd name="T1" fmla="*/ 107429 h 346075"/>
              <a:gd name="T2" fmla="*/ 141154 w 461009"/>
              <a:gd name="T3" fmla="*/ 0 h 346075"/>
              <a:gd name="T4" fmla="*/ 460752 w 461009"/>
              <a:gd name="T5" fmla="*/ 200331 h 346075"/>
              <a:gd name="T6" fmla="*/ 460752 w 461009"/>
              <a:gd name="T7" fmla="*/ 252593 h 346075"/>
              <a:gd name="T8" fmla="*/ 314267 w 461009"/>
              <a:gd name="T9" fmla="*/ 345510 h 346075"/>
              <a:gd name="T10" fmla="*/ 0 w 461009"/>
              <a:gd name="T11" fmla="*/ 148069 h 346075"/>
              <a:gd name="T12" fmla="*/ 0 w 461009"/>
              <a:gd name="T13" fmla="*/ 107429 h 3460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1009"/>
              <a:gd name="T22" fmla="*/ 0 h 346075"/>
              <a:gd name="T23" fmla="*/ 461009 w 461009"/>
              <a:gd name="T24" fmla="*/ 346075 h 3460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1009" h="34607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460752" y="252593"/>
                </a:lnTo>
                <a:lnTo>
                  <a:pt x="314267" y="345510"/>
                </a:lnTo>
                <a:lnTo>
                  <a:pt x="0" y="148069"/>
                </a:lnTo>
                <a:lnTo>
                  <a:pt x="0" y="107429"/>
                </a:lnTo>
                <a:close/>
              </a:path>
            </a:pathLst>
          </a:custGeom>
          <a:noFill/>
          <a:ln w="183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17" name="object 70"/>
          <p:cNvSpPr>
            <a:spLocks/>
          </p:cNvSpPr>
          <p:nvPr/>
        </p:nvSpPr>
        <p:spPr bwMode="auto">
          <a:xfrm>
            <a:off x="7086600" y="1897063"/>
            <a:ext cx="107950" cy="60325"/>
          </a:xfrm>
          <a:custGeom>
            <a:avLst/>
            <a:gdLst>
              <a:gd name="T0" fmla="*/ 9743 w 108584"/>
              <a:gd name="T1" fmla="*/ 0 h 60960"/>
              <a:gd name="T2" fmla="*/ 5376 w 108584"/>
              <a:gd name="T3" fmla="*/ 905 h 60960"/>
              <a:gd name="T4" fmla="*/ 1950 w 108584"/>
              <a:gd name="T5" fmla="*/ 4628 h 60960"/>
              <a:gd name="T6" fmla="*/ 0 w 108584"/>
              <a:gd name="T7" fmla="*/ 15798 h 60960"/>
              <a:gd name="T8" fmla="*/ 3855 w 108584"/>
              <a:gd name="T9" fmla="*/ 21999 h 60960"/>
              <a:gd name="T10" fmla="*/ 9743 w 108584"/>
              <a:gd name="T11" fmla="*/ 23219 h 60960"/>
              <a:gd name="T12" fmla="*/ 97629 w 108584"/>
              <a:gd name="T13" fmla="*/ 60966 h 60960"/>
              <a:gd name="T14" fmla="*/ 101171 w 108584"/>
              <a:gd name="T15" fmla="*/ 60374 h 60960"/>
              <a:gd name="T16" fmla="*/ 104190 w 108584"/>
              <a:gd name="T17" fmla="*/ 57859 h 60960"/>
              <a:gd name="T18" fmla="*/ 107988 w 108584"/>
              <a:gd name="T19" fmla="*/ 48513 h 60960"/>
              <a:gd name="T20" fmla="*/ 105595 w 108584"/>
              <a:gd name="T21" fmla="*/ 41746 h 60960"/>
              <a:gd name="T22" fmla="*/ 100288 w 108584"/>
              <a:gd name="T23" fmla="*/ 39193 h 60960"/>
              <a:gd name="T24" fmla="*/ 9743 w 108584"/>
              <a:gd name="T25" fmla="*/ 0 h 609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8584"/>
              <a:gd name="T40" fmla="*/ 0 h 60960"/>
              <a:gd name="T41" fmla="*/ 108584 w 108584"/>
              <a:gd name="T42" fmla="*/ 60960 h 609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8584" h="60960">
                <a:moveTo>
                  <a:pt x="9743" y="0"/>
                </a:moveTo>
                <a:lnTo>
                  <a:pt x="5376" y="905"/>
                </a:lnTo>
                <a:lnTo>
                  <a:pt x="1950" y="4628"/>
                </a:lnTo>
                <a:lnTo>
                  <a:pt x="0" y="15798"/>
                </a:lnTo>
                <a:lnTo>
                  <a:pt x="3855" y="21999"/>
                </a:lnTo>
                <a:lnTo>
                  <a:pt x="9743" y="23219"/>
                </a:lnTo>
                <a:lnTo>
                  <a:pt x="97629" y="60966"/>
                </a:lnTo>
                <a:lnTo>
                  <a:pt x="101171" y="60374"/>
                </a:lnTo>
                <a:lnTo>
                  <a:pt x="104190" y="57859"/>
                </a:lnTo>
                <a:lnTo>
                  <a:pt x="107988" y="48513"/>
                </a:lnTo>
                <a:lnTo>
                  <a:pt x="105595" y="41746"/>
                </a:lnTo>
                <a:lnTo>
                  <a:pt x="100288" y="39193"/>
                </a:lnTo>
                <a:lnTo>
                  <a:pt x="974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18" name="object 71"/>
          <p:cNvSpPr>
            <a:spLocks/>
          </p:cNvSpPr>
          <p:nvPr/>
        </p:nvSpPr>
        <p:spPr bwMode="auto">
          <a:xfrm>
            <a:off x="7086600" y="1897063"/>
            <a:ext cx="107950" cy="60325"/>
          </a:xfrm>
          <a:custGeom>
            <a:avLst/>
            <a:gdLst>
              <a:gd name="T0" fmla="*/ 9743 w 108584"/>
              <a:gd name="T1" fmla="*/ 0 h 60960"/>
              <a:gd name="T2" fmla="*/ 100288 w 108584"/>
              <a:gd name="T3" fmla="*/ 39193 h 60960"/>
              <a:gd name="T4" fmla="*/ 105595 w 108584"/>
              <a:gd name="T5" fmla="*/ 41746 h 60960"/>
              <a:gd name="T6" fmla="*/ 107988 w 108584"/>
              <a:gd name="T7" fmla="*/ 48513 h 60960"/>
              <a:gd name="T8" fmla="*/ 105630 w 108584"/>
              <a:gd name="T9" fmla="*/ 54287 h 60960"/>
              <a:gd name="T10" fmla="*/ 104190 w 108584"/>
              <a:gd name="T11" fmla="*/ 57859 h 60960"/>
              <a:gd name="T12" fmla="*/ 101171 w 108584"/>
              <a:gd name="T13" fmla="*/ 60374 h 60960"/>
              <a:gd name="T14" fmla="*/ 97629 w 108584"/>
              <a:gd name="T15" fmla="*/ 60966 h 60960"/>
              <a:gd name="T16" fmla="*/ 9743 w 108584"/>
              <a:gd name="T17" fmla="*/ 23219 h 60960"/>
              <a:gd name="T18" fmla="*/ 3855 w 108584"/>
              <a:gd name="T19" fmla="*/ 21999 h 60960"/>
              <a:gd name="T20" fmla="*/ 0 w 108584"/>
              <a:gd name="T21" fmla="*/ 15798 h 60960"/>
              <a:gd name="T22" fmla="*/ 1126 w 108584"/>
              <a:gd name="T23" fmla="*/ 9395 h 60960"/>
              <a:gd name="T24" fmla="*/ 1950 w 108584"/>
              <a:gd name="T25" fmla="*/ 4628 h 60960"/>
              <a:gd name="T26" fmla="*/ 5376 w 108584"/>
              <a:gd name="T27" fmla="*/ 905 h 60960"/>
              <a:gd name="T28" fmla="*/ 9743 w 108584"/>
              <a:gd name="T29" fmla="*/ 0 h 6096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8584"/>
              <a:gd name="T46" fmla="*/ 0 h 60960"/>
              <a:gd name="T47" fmla="*/ 108584 w 108584"/>
              <a:gd name="T48" fmla="*/ 60960 h 6096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8584" h="60960">
                <a:moveTo>
                  <a:pt x="9743" y="0"/>
                </a:moveTo>
                <a:lnTo>
                  <a:pt x="100288" y="39193"/>
                </a:lnTo>
                <a:lnTo>
                  <a:pt x="105595" y="41746"/>
                </a:lnTo>
                <a:lnTo>
                  <a:pt x="107988" y="48513"/>
                </a:lnTo>
                <a:lnTo>
                  <a:pt x="105630" y="54287"/>
                </a:lnTo>
                <a:lnTo>
                  <a:pt x="104190" y="57859"/>
                </a:lnTo>
                <a:lnTo>
                  <a:pt x="101171" y="60374"/>
                </a:lnTo>
                <a:lnTo>
                  <a:pt x="97629" y="60966"/>
                </a:lnTo>
                <a:lnTo>
                  <a:pt x="9743" y="23219"/>
                </a:lnTo>
                <a:lnTo>
                  <a:pt x="3855" y="21999"/>
                </a:lnTo>
                <a:lnTo>
                  <a:pt x="0" y="15798"/>
                </a:lnTo>
                <a:lnTo>
                  <a:pt x="1126" y="9395"/>
                </a:lnTo>
                <a:lnTo>
                  <a:pt x="1950" y="4628"/>
                </a:lnTo>
                <a:lnTo>
                  <a:pt x="5376" y="905"/>
                </a:lnTo>
                <a:lnTo>
                  <a:pt x="9743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19" name="object 72"/>
          <p:cNvSpPr>
            <a:spLocks/>
          </p:cNvSpPr>
          <p:nvPr/>
        </p:nvSpPr>
        <p:spPr bwMode="auto">
          <a:xfrm>
            <a:off x="7061200" y="1830388"/>
            <a:ext cx="131763" cy="87312"/>
          </a:xfrm>
          <a:custGeom>
            <a:avLst/>
            <a:gdLst>
              <a:gd name="T0" fmla="*/ 0 w 130809"/>
              <a:gd name="T1" fmla="*/ 0 h 87630"/>
              <a:gd name="T2" fmla="*/ 0 w 130809"/>
              <a:gd name="T3" fmla="*/ 31948 h 87630"/>
              <a:gd name="T4" fmla="*/ 130505 w 130809"/>
              <a:gd name="T5" fmla="*/ 87103 h 87630"/>
              <a:gd name="T6" fmla="*/ 130505 w 130809"/>
              <a:gd name="T7" fmla="*/ 58073 h 87630"/>
              <a:gd name="T8" fmla="*/ 0 w 130809"/>
              <a:gd name="T9" fmla="*/ 0 h 876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809"/>
              <a:gd name="T16" fmla="*/ 0 h 87630"/>
              <a:gd name="T17" fmla="*/ 130809 w 130809"/>
              <a:gd name="T18" fmla="*/ 87630 h 876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809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  <a:lnTo>
                  <a:pt x="130505" y="58073"/>
                </a:lnTo>
                <a:lnTo>
                  <a:pt x="0" y="0"/>
                </a:lnTo>
                <a:close/>
              </a:path>
            </a:pathLst>
          </a:custGeom>
          <a:solidFill>
            <a:srgbClr val="B3B3B3">
              <a:alpha val="5999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20" name="object 73"/>
          <p:cNvSpPr>
            <a:spLocks/>
          </p:cNvSpPr>
          <p:nvPr/>
        </p:nvSpPr>
        <p:spPr bwMode="auto">
          <a:xfrm>
            <a:off x="7061200" y="1830388"/>
            <a:ext cx="131763" cy="87312"/>
          </a:xfrm>
          <a:custGeom>
            <a:avLst/>
            <a:gdLst>
              <a:gd name="T0" fmla="*/ 0 w 130809"/>
              <a:gd name="T1" fmla="*/ 0 h 87630"/>
              <a:gd name="T2" fmla="*/ 130505 w 130809"/>
              <a:gd name="T3" fmla="*/ 58073 h 87630"/>
              <a:gd name="T4" fmla="*/ 130505 w 130809"/>
              <a:gd name="T5" fmla="*/ 87103 h 87630"/>
              <a:gd name="T6" fmla="*/ 0 w 130809"/>
              <a:gd name="T7" fmla="*/ 31948 h 87630"/>
              <a:gd name="T8" fmla="*/ 0 w 130809"/>
              <a:gd name="T9" fmla="*/ 0 h 876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809"/>
              <a:gd name="T16" fmla="*/ 0 h 87630"/>
              <a:gd name="T17" fmla="*/ 130809 w 130809"/>
              <a:gd name="T18" fmla="*/ 87630 h 876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809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  <a:lnTo>
                  <a:pt x="0" y="31948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21" name="object 74"/>
          <p:cNvSpPr>
            <a:spLocks/>
          </p:cNvSpPr>
          <p:nvPr/>
        </p:nvSpPr>
        <p:spPr bwMode="auto">
          <a:xfrm>
            <a:off x="7061200" y="1830388"/>
            <a:ext cx="131763" cy="87312"/>
          </a:xfrm>
          <a:custGeom>
            <a:avLst/>
            <a:gdLst>
              <a:gd name="T0" fmla="*/ 0 w 130809"/>
              <a:gd name="T1" fmla="*/ 0 h 87630"/>
              <a:gd name="T2" fmla="*/ 130505 w 130809"/>
              <a:gd name="T3" fmla="*/ 58073 h 87630"/>
              <a:gd name="T4" fmla="*/ 130505 w 130809"/>
              <a:gd name="T5" fmla="*/ 87103 h 87630"/>
              <a:gd name="T6" fmla="*/ 0 60000 65536"/>
              <a:gd name="T7" fmla="*/ 0 60000 65536"/>
              <a:gd name="T8" fmla="*/ 0 60000 65536"/>
              <a:gd name="T9" fmla="*/ 0 w 130809"/>
              <a:gd name="T10" fmla="*/ 0 h 87630"/>
              <a:gd name="T11" fmla="*/ 130809 w 130809"/>
              <a:gd name="T12" fmla="*/ 87630 h 87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809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22" name="object 75"/>
          <p:cNvSpPr>
            <a:spLocks/>
          </p:cNvSpPr>
          <p:nvPr/>
        </p:nvSpPr>
        <p:spPr bwMode="auto">
          <a:xfrm>
            <a:off x="7061200" y="1841500"/>
            <a:ext cx="131763" cy="58738"/>
          </a:xfrm>
          <a:custGeom>
            <a:avLst/>
            <a:gdLst>
              <a:gd name="T0" fmla="*/ 0 w 130809"/>
              <a:gd name="T1" fmla="*/ 0 h 58419"/>
              <a:gd name="T2" fmla="*/ 130505 w 130809"/>
              <a:gd name="T3" fmla="*/ 58060 h 58419"/>
              <a:gd name="T4" fmla="*/ 0 60000 65536"/>
              <a:gd name="T5" fmla="*/ 0 60000 65536"/>
              <a:gd name="T6" fmla="*/ 0 w 130809"/>
              <a:gd name="T7" fmla="*/ 0 h 58419"/>
              <a:gd name="T8" fmla="*/ 130809 w 130809"/>
              <a:gd name="T9" fmla="*/ 58419 h 584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0809" h="58419">
                <a:moveTo>
                  <a:pt x="0" y="0"/>
                </a:moveTo>
                <a:lnTo>
                  <a:pt x="130505" y="58060"/>
                </a:lnTo>
              </a:path>
            </a:pathLst>
          </a:custGeom>
          <a:noFill/>
          <a:ln w="44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23" name="object 76"/>
          <p:cNvSpPr>
            <a:spLocks/>
          </p:cNvSpPr>
          <p:nvPr/>
        </p:nvSpPr>
        <p:spPr bwMode="auto">
          <a:xfrm>
            <a:off x="7061200" y="1830388"/>
            <a:ext cx="131763" cy="87312"/>
          </a:xfrm>
          <a:custGeom>
            <a:avLst/>
            <a:gdLst>
              <a:gd name="T0" fmla="*/ 0 w 130809"/>
              <a:gd name="T1" fmla="*/ 0 h 87630"/>
              <a:gd name="T2" fmla="*/ 0 w 130809"/>
              <a:gd name="T3" fmla="*/ 31948 h 87630"/>
              <a:gd name="T4" fmla="*/ 130505 w 130809"/>
              <a:gd name="T5" fmla="*/ 87103 h 87630"/>
              <a:gd name="T6" fmla="*/ 0 60000 65536"/>
              <a:gd name="T7" fmla="*/ 0 60000 65536"/>
              <a:gd name="T8" fmla="*/ 0 60000 65536"/>
              <a:gd name="T9" fmla="*/ 0 w 130809"/>
              <a:gd name="T10" fmla="*/ 0 h 87630"/>
              <a:gd name="T11" fmla="*/ 130809 w 130809"/>
              <a:gd name="T12" fmla="*/ 87630 h 87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809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24" name="object 77"/>
          <p:cNvSpPr>
            <a:spLocks noChangeArrowheads="1"/>
          </p:cNvSpPr>
          <p:nvPr/>
        </p:nvSpPr>
        <p:spPr bwMode="auto">
          <a:xfrm>
            <a:off x="7153275" y="1754188"/>
            <a:ext cx="20638" cy="28575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25" name="object 78"/>
          <p:cNvSpPr>
            <a:spLocks/>
          </p:cNvSpPr>
          <p:nvPr/>
        </p:nvSpPr>
        <p:spPr bwMode="auto">
          <a:xfrm>
            <a:off x="7153275" y="1754188"/>
            <a:ext cx="22225" cy="28575"/>
          </a:xfrm>
          <a:custGeom>
            <a:avLst/>
            <a:gdLst>
              <a:gd name="T0" fmla="*/ 18766 w 22225"/>
              <a:gd name="T1" fmla="*/ 9031 h 27939"/>
              <a:gd name="T2" fmla="*/ 15468 w 22225"/>
              <a:gd name="T3" fmla="*/ 2842 h 27939"/>
              <a:gd name="T4" fmla="*/ 9325 w 22225"/>
              <a:gd name="T5" fmla="*/ 0 h 27939"/>
              <a:gd name="T6" fmla="*/ 5063 w 22225"/>
              <a:gd name="T7" fmla="*/ 2666 h 27939"/>
              <a:gd name="T8" fmla="*/ 789 w 22225"/>
              <a:gd name="T9" fmla="*/ 5333 h 27939"/>
              <a:gd name="T10" fmla="*/ 0 w 22225"/>
              <a:gd name="T11" fmla="*/ 12515 h 27939"/>
              <a:gd name="T12" fmla="*/ 3298 w 22225"/>
              <a:gd name="T13" fmla="*/ 18716 h 27939"/>
              <a:gd name="T14" fmla="*/ 6596 w 22225"/>
              <a:gd name="T15" fmla="*/ 24904 h 27939"/>
              <a:gd name="T16" fmla="*/ 12727 w 22225"/>
              <a:gd name="T17" fmla="*/ 27747 h 27939"/>
              <a:gd name="T18" fmla="*/ 17001 w 22225"/>
              <a:gd name="T19" fmla="*/ 25080 h 27939"/>
              <a:gd name="T20" fmla="*/ 21274 w 22225"/>
              <a:gd name="T21" fmla="*/ 22414 h 27939"/>
              <a:gd name="T22" fmla="*/ 22064 w 22225"/>
              <a:gd name="T23" fmla="*/ 15232 h 27939"/>
              <a:gd name="T24" fmla="*/ 18766 w 22225"/>
              <a:gd name="T25" fmla="*/ 9031 h 27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225"/>
              <a:gd name="T40" fmla="*/ 0 h 27939"/>
              <a:gd name="T41" fmla="*/ 22225 w 22225"/>
              <a:gd name="T42" fmla="*/ 27939 h 27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225" h="27939">
                <a:moveTo>
                  <a:pt x="18766" y="9031"/>
                </a:moveTo>
                <a:lnTo>
                  <a:pt x="15468" y="2842"/>
                </a:lnTo>
                <a:lnTo>
                  <a:pt x="9325" y="0"/>
                </a:lnTo>
                <a:lnTo>
                  <a:pt x="5063" y="2666"/>
                </a:lnTo>
                <a:lnTo>
                  <a:pt x="789" y="5333"/>
                </a:lnTo>
                <a:lnTo>
                  <a:pt x="0" y="12515"/>
                </a:lnTo>
                <a:lnTo>
                  <a:pt x="3298" y="18716"/>
                </a:lnTo>
                <a:lnTo>
                  <a:pt x="6596" y="24904"/>
                </a:lnTo>
                <a:lnTo>
                  <a:pt x="12727" y="27747"/>
                </a:lnTo>
                <a:lnTo>
                  <a:pt x="17001" y="25080"/>
                </a:lnTo>
                <a:lnTo>
                  <a:pt x="21274" y="22414"/>
                </a:lnTo>
                <a:lnTo>
                  <a:pt x="22064" y="15232"/>
                </a:lnTo>
                <a:lnTo>
                  <a:pt x="18766" y="903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26" name="object 79"/>
          <p:cNvSpPr>
            <a:spLocks noChangeArrowheads="1"/>
          </p:cNvSpPr>
          <p:nvPr/>
        </p:nvSpPr>
        <p:spPr bwMode="auto">
          <a:xfrm>
            <a:off x="7000875" y="1397000"/>
            <a:ext cx="188913" cy="346075"/>
          </a:xfrm>
          <a:prstGeom prst="rect">
            <a:avLst/>
          </a:prstGeom>
          <a:blipFill dpi="0" rotWithShape="1">
            <a:blip r:embed="rId2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27" name="object 80"/>
          <p:cNvSpPr>
            <a:spLocks/>
          </p:cNvSpPr>
          <p:nvPr/>
        </p:nvSpPr>
        <p:spPr bwMode="auto">
          <a:xfrm>
            <a:off x="7000875" y="1397000"/>
            <a:ext cx="188913" cy="357188"/>
          </a:xfrm>
          <a:custGeom>
            <a:avLst/>
            <a:gdLst>
              <a:gd name="T0" fmla="*/ 8012 w 189229"/>
              <a:gd name="T1" fmla="*/ 229738 h 356869"/>
              <a:gd name="T2" fmla="*/ 8012 w 189229"/>
              <a:gd name="T3" fmla="*/ 8678 h 356869"/>
              <a:gd name="T4" fmla="*/ 0 w 189229"/>
              <a:gd name="T5" fmla="*/ 0 h 356869"/>
              <a:gd name="T6" fmla="*/ 33210 w 189229"/>
              <a:gd name="T7" fmla="*/ 32209 h 356869"/>
              <a:gd name="T8" fmla="*/ 68993 w 189229"/>
              <a:gd name="T9" fmla="*/ 60681 h 356869"/>
              <a:gd name="T10" fmla="*/ 107080 w 189229"/>
              <a:gd name="T11" fmla="*/ 85243 h 356869"/>
              <a:gd name="T12" fmla="*/ 147202 w 189229"/>
              <a:gd name="T13" fmla="*/ 105721 h 356869"/>
              <a:gd name="T14" fmla="*/ 189092 w 189229"/>
              <a:gd name="T15" fmla="*/ 121944 h 356869"/>
              <a:gd name="T16" fmla="*/ 189092 w 189229"/>
              <a:gd name="T17" fmla="*/ 356614 h 356869"/>
              <a:gd name="T18" fmla="*/ 189092 w 189229"/>
              <a:gd name="T19" fmla="*/ 346123 h 356869"/>
              <a:gd name="T20" fmla="*/ 140308 w 189229"/>
              <a:gd name="T21" fmla="*/ 323872 h 356869"/>
              <a:gd name="T22" fmla="*/ 93679 w 189229"/>
              <a:gd name="T23" fmla="*/ 296935 h 356869"/>
              <a:gd name="T24" fmla="*/ 49487 w 189229"/>
              <a:gd name="T25" fmla="*/ 265497 h 356869"/>
              <a:gd name="T26" fmla="*/ 8012 w 189229"/>
              <a:gd name="T27" fmla="*/ 229738 h 35686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89229"/>
              <a:gd name="T43" fmla="*/ 0 h 356869"/>
              <a:gd name="T44" fmla="*/ 189229 w 189229"/>
              <a:gd name="T45" fmla="*/ 356869 h 35686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89229" h="356869">
                <a:moveTo>
                  <a:pt x="8012" y="229738"/>
                </a:moveTo>
                <a:lnTo>
                  <a:pt x="8012" y="8678"/>
                </a:lnTo>
                <a:lnTo>
                  <a:pt x="0" y="0"/>
                </a:lnTo>
                <a:lnTo>
                  <a:pt x="33210" y="32209"/>
                </a:lnTo>
                <a:lnTo>
                  <a:pt x="68993" y="60681"/>
                </a:lnTo>
                <a:lnTo>
                  <a:pt x="107080" y="85243"/>
                </a:lnTo>
                <a:lnTo>
                  <a:pt x="147202" y="105721"/>
                </a:lnTo>
                <a:lnTo>
                  <a:pt x="189092" y="121944"/>
                </a:lnTo>
                <a:lnTo>
                  <a:pt x="189092" y="356614"/>
                </a:lnTo>
                <a:lnTo>
                  <a:pt x="189092" y="346123"/>
                </a:lnTo>
                <a:lnTo>
                  <a:pt x="140308" y="323872"/>
                </a:lnTo>
                <a:lnTo>
                  <a:pt x="93679" y="296935"/>
                </a:lnTo>
                <a:lnTo>
                  <a:pt x="49487" y="265497"/>
                </a:lnTo>
                <a:lnTo>
                  <a:pt x="8012" y="229738"/>
                </a:lnTo>
                <a:close/>
              </a:path>
            </a:pathLst>
          </a:custGeom>
          <a:noFill/>
          <a:ln w="85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28" name="object 81"/>
          <p:cNvSpPr txBox="1">
            <a:spLocks noChangeArrowheads="1"/>
          </p:cNvSpPr>
          <p:nvPr/>
        </p:nvSpPr>
        <p:spPr bwMode="auto">
          <a:xfrm>
            <a:off x="7577138" y="1660525"/>
            <a:ext cx="781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latin typeface="Tahoma" pitchFamily="34" charset="0"/>
                <a:cs typeface="Tahoma" pitchFamily="34" charset="0"/>
              </a:rPr>
              <a:t>Client</a:t>
            </a:r>
          </a:p>
        </p:txBody>
      </p:sp>
      <p:sp>
        <p:nvSpPr>
          <p:cNvPr id="27729" name="object 82"/>
          <p:cNvSpPr>
            <a:spLocks noChangeArrowheads="1"/>
          </p:cNvSpPr>
          <p:nvPr/>
        </p:nvSpPr>
        <p:spPr bwMode="auto">
          <a:xfrm>
            <a:off x="3779838" y="1270000"/>
            <a:ext cx="1439862" cy="969963"/>
          </a:xfrm>
          <a:prstGeom prst="rect">
            <a:avLst/>
          </a:prstGeom>
          <a:blipFill dpi="0" rotWithShape="1">
            <a:blip r:embed="rId2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003675" y="1579563"/>
            <a:ext cx="9906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Internet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731" name="object 84"/>
          <p:cNvSpPr>
            <a:spLocks/>
          </p:cNvSpPr>
          <p:nvPr/>
        </p:nvSpPr>
        <p:spPr bwMode="auto">
          <a:xfrm>
            <a:off x="2555875" y="1703388"/>
            <a:ext cx="1225550" cy="0"/>
          </a:xfrm>
          <a:custGeom>
            <a:avLst/>
            <a:gdLst>
              <a:gd name="T0" fmla="*/ 0 w 1224279"/>
              <a:gd name="T1" fmla="*/ 1223772 w 1224279"/>
              <a:gd name="T2" fmla="*/ 0 60000 65536"/>
              <a:gd name="T3" fmla="*/ 0 60000 65536"/>
              <a:gd name="T4" fmla="*/ 0 w 1224279"/>
              <a:gd name="T5" fmla="*/ 1224279 w 12242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24279">
                <a:moveTo>
                  <a:pt x="0" y="0"/>
                </a:moveTo>
                <a:lnTo>
                  <a:pt x="1223772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32" name="object 85"/>
          <p:cNvSpPr>
            <a:spLocks/>
          </p:cNvSpPr>
          <p:nvPr/>
        </p:nvSpPr>
        <p:spPr bwMode="auto">
          <a:xfrm>
            <a:off x="5148263" y="1703388"/>
            <a:ext cx="1730375" cy="0"/>
          </a:xfrm>
          <a:custGeom>
            <a:avLst/>
            <a:gdLst>
              <a:gd name="T0" fmla="*/ 0 w 1729740"/>
              <a:gd name="T1" fmla="*/ 1729739 w 1729740"/>
              <a:gd name="T2" fmla="*/ 0 60000 65536"/>
              <a:gd name="T3" fmla="*/ 0 60000 65536"/>
              <a:gd name="T4" fmla="*/ 0 w 1729740"/>
              <a:gd name="T5" fmla="*/ 1729740 w 172974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729740">
                <a:moveTo>
                  <a:pt x="0" y="0"/>
                </a:moveTo>
                <a:lnTo>
                  <a:pt x="1729739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33" name="object 86"/>
          <p:cNvSpPr>
            <a:spLocks/>
          </p:cNvSpPr>
          <p:nvPr/>
        </p:nvSpPr>
        <p:spPr bwMode="auto">
          <a:xfrm>
            <a:off x="1116013" y="2774950"/>
            <a:ext cx="0" cy="3573463"/>
          </a:xfrm>
          <a:custGeom>
            <a:avLst/>
            <a:gdLst>
              <a:gd name="T0" fmla="*/ 0 h 3573779"/>
              <a:gd name="T1" fmla="*/ 3573780 h 3573779"/>
              <a:gd name="T2" fmla="*/ 0 60000 65536"/>
              <a:gd name="T3" fmla="*/ 0 60000 65536"/>
              <a:gd name="T4" fmla="*/ 0 h 3573779"/>
              <a:gd name="T5" fmla="*/ 3573779 h 357377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573779">
                <a:moveTo>
                  <a:pt x="0" y="0"/>
                </a:moveTo>
                <a:lnTo>
                  <a:pt x="0" y="357378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34" name="object 87"/>
          <p:cNvSpPr>
            <a:spLocks/>
          </p:cNvSpPr>
          <p:nvPr/>
        </p:nvSpPr>
        <p:spPr bwMode="auto">
          <a:xfrm>
            <a:off x="2555875" y="2774950"/>
            <a:ext cx="0" cy="3573463"/>
          </a:xfrm>
          <a:custGeom>
            <a:avLst/>
            <a:gdLst>
              <a:gd name="T0" fmla="*/ 0 h 3573779"/>
              <a:gd name="T1" fmla="*/ 3573780 h 3573779"/>
              <a:gd name="T2" fmla="*/ 0 60000 65536"/>
              <a:gd name="T3" fmla="*/ 0 60000 65536"/>
              <a:gd name="T4" fmla="*/ 0 h 3573779"/>
              <a:gd name="T5" fmla="*/ 3573779 h 357377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573779">
                <a:moveTo>
                  <a:pt x="0" y="0"/>
                </a:moveTo>
                <a:lnTo>
                  <a:pt x="0" y="357378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35" name="object 88"/>
          <p:cNvSpPr>
            <a:spLocks/>
          </p:cNvSpPr>
          <p:nvPr/>
        </p:nvSpPr>
        <p:spPr bwMode="auto">
          <a:xfrm>
            <a:off x="6516688" y="2774950"/>
            <a:ext cx="0" cy="3573463"/>
          </a:xfrm>
          <a:custGeom>
            <a:avLst/>
            <a:gdLst>
              <a:gd name="T0" fmla="*/ 0 h 3573779"/>
              <a:gd name="T1" fmla="*/ 3573780 h 3573779"/>
              <a:gd name="T2" fmla="*/ 0 60000 65536"/>
              <a:gd name="T3" fmla="*/ 0 60000 65536"/>
              <a:gd name="T4" fmla="*/ 0 h 3573779"/>
              <a:gd name="T5" fmla="*/ 3573779 h 357377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573779">
                <a:moveTo>
                  <a:pt x="0" y="0"/>
                </a:moveTo>
                <a:lnTo>
                  <a:pt x="0" y="357378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36" name="object 89"/>
          <p:cNvSpPr>
            <a:spLocks/>
          </p:cNvSpPr>
          <p:nvPr/>
        </p:nvSpPr>
        <p:spPr bwMode="auto">
          <a:xfrm>
            <a:off x="7958138" y="2774950"/>
            <a:ext cx="0" cy="3573463"/>
          </a:xfrm>
          <a:custGeom>
            <a:avLst/>
            <a:gdLst>
              <a:gd name="T0" fmla="*/ 0 h 3573779"/>
              <a:gd name="T1" fmla="*/ 3573780 h 3573779"/>
              <a:gd name="T2" fmla="*/ 0 60000 65536"/>
              <a:gd name="T3" fmla="*/ 0 60000 65536"/>
              <a:gd name="T4" fmla="*/ 0 h 3573779"/>
              <a:gd name="T5" fmla="*/ 3573779 h 357377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573779">
                <a:moveTo>
                  <a:pt x="0" y="0"/>
                </a:moveTo>
                <a:lnTo>
                  <a:pt x="0" y="357378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37" name="object 90"/>
          <p:cNvSpPr>
            <a:spLocks/>
          </p:cNvSpPr>
          <p:nvPr/>
        </p:nvSpPr>
        <p:spPr bwMode="auto">
          <a:xfrm>
            <a:off x="1116013" y="2932113"/>
            <a:ext cx="1439862" cy="114300"/>
          </a:xfrm>
          <a:custGeom>
            <a:avLst/>
            <a:gdLst>
              <a:gd name="T0" fmla="*/ 1325880 w 1440180"/>
              <a:gd name="T1" fmla="*/ 0 h 114300"/>
              <a:gd name="T2" fmla="*/ 1325880 w 1440180"/>
              <a:gd name="T3" fmla="*/ 114300 h 114300"/>
              <a:gd name="T4" fmla="*/ 1402080 w 1440180"/>
              <a:gd name="T5" fmla="*/ 76200 h 114300"/>
              <a:gd name="T6" fmla="*/ 1344930 w 1440180"/>
              <a:gd name="T7" fmla="*/ 76200 h 114300"/>
              <a:gd name="T8" fmla="*/ 1344930 w 1440180"/>
              <a:gd name="T9" fmla="*/ 38100 h 114300"/>
              <a:gd name="T10" fmla="*/ 1402080 w 1440180"/>
              <a:gd name="T11" fmla="*/ 38100 h 114300"/>
              <a:gd name="T12" fmla="*/ 1325880 w 1440180"/>
              <a:gd name="T13" fmla="*/ 0 h 114300"/>
              <a:gd name="T14" fmla="*/ 1325880 w 1440180"/>
              <a:gd name="T15" fmla="*/ 38100 h 114300"/>
              <a:gd name="T16" fmla="*/ 0 w 1440180"/>
              <a:gd name="T17" fmla="*/ 38100 h 114300"/>
              <a:gd name="T18" fmla="*/ 0 w 1440180"/>
              <a:gd name="T19" fmla="*/ 76200 h 114300"/>
              <a:gd name="T20" fmla="*/ 1325880 w 1440180"/>
              <a:gd name="T21" fmla="*/ 76200 h 114300"/>
              <a:gd name="T22" fmla="*/ 1325880 w 1440180"/>
              <a:gd name="T23" fmla="*/ 38100 h 114300"/>
              <a:gd name="T24" fmla="*/ 1402080 w 1440180"/>
              <a:gd name="T25" fmla="*/ 38100 h 114300"/>
              <a:gd name="T26" fmla="*/ 1344930 w 1440180"/>
              <a:gd name="T27" fmla="*/ 38100 h 114300"/>
              <a:gd name="T28" fmla="*/ 1344930 w 1440180"/>
              <a:gd name="T29" fmla="*/ 76200 h 114300"/>
              <a:gd name="T30" fmla="*/ 1402080 w 1440180"/>
              <a:gd name="T31" fmla="*/ 76200 h 114300"/>
              <a:gd name="T32" fmla="*/ 1440180 w 1440180"/>
              <a:gd name="T33" fmla="*/ 57150 h 114300"/>
              <a:gd name="T34" fmla="*/ 1402080 w 1440180"/>
              <a:gd name="T35" fmla="*/ 38100 h 1143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40180"/>
              <a:gd name="T55" fmla="*/ 0 h 114300"/>
              <a:gd name="T56" fmla="*/ 1440180 w 1440180"/>
              <a:gd name="T57" fmla="*/ 114300 h 1143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40180" h="114300">
                <a:moveTo>
                  <a:pt x="1325880" y="0"/>
                </a:moveTo>
                <a:lnTo>
                  <a:pt x="1325880" y="114300"/>
                </a:lnTo>
                <a:lnTo>
                  <a:pt x="1402080" y="76200"/>
                </a:lnTo>
                <a:lnTo>
                  <a:pt x="1344930" y="76200"/>
                </a:lnTo>
                <a:lnTo>
                  <a:pt x="1344930" y="38100"/>
                </a:lnTo>
                <a:lnTo>
                  <a:pt x="1402080" y="38100"/>
                </a:lnTo>
                <a:lnTo>
                  <a:pt x="1325880" y="0"/>
                </a:lnTo>
                <a:close/>
              </a:path>
              <a:path w="1440180" h="114300">
                <a:moveTo>
                  <a:pt x="132588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325880" y="76200"/>
                </a:lnTo>
                <a:lnTo>
                  <a:pt x="1325880" y="38100"/>
                </a:lnTo>
                <a:close/>
              </a:path>
              <a:path w="1440180" h="114300">
                <a:moveTo>
                  <a:pt x="1402080" y="38100"/>
                </a:moveTo>
                <a:lnTo>
                  <a:pt x="1344930" y="38100"/>
                </a:lnTo>
                <a:lnTo>
                  <a:pt x="1344930" y="76200"/>
                </a:lnTo>
                <a:lnTo>
                  <a:pt x="1402080" y="76200"/>
                </a:lnTo>
                <a:lnTo>
                  <a:pt x="1440180" y="57150"/>
                </a:lnTo>
                <a:lnTo>
                  <a:pt x="1402080" y="381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38" name="object 91"/>
          <p:cNvSpPr>
            <a:spLocks/>
          </p:cNvSpPr>
          <p:nvPr/>
        </p:nvSpPr>
        <p:spPr bwMode="auto">
          <a:xfrm>
            <a:off x="2555875" y="3159125"/>
            <a:ext cx="3962400" cy="114300"/>
          </a:xfrm>
          <a:custGeom>
            <a:avLst/>
            <a:gdLst>
              <a:gd name="T0" fmla="*/ 3846576 w 3961129"/>
              <a:gd name="T1" fmla="*/ 0 h 114300"/>
              <a:gd name="T2" fmla="*/ 3846576 w 3961129"/>
              <a:gd name="T3" fmla="*/ 114300 h 114300"/>
              <a:gd name="T4" fmla="*/ 3922775 w 3961129"/>
              <a:gd name="T5" fmla="*/ 76200 h 114300"/>
              <a:gd name="T6" fmla="*/ 3865626 w 3961129"/>
              <a:gd name="T7" fmla="*/ 76200 h 114300"/>
              <a:gd name="T8" fmla="*/ 3865626 w 3961129"/>
              <a:gd name="T9" fmla="*/ 38100 h 114300"/>
              <a:gd name="T10" fmla="*/ 3922775 w 3961129"/>
              <a:gd name="T11" fmla="*/ 38100 h 114300"/>
              <a:gd name="T12" fmla="*/ 3846576 w 3961129"/>
              <a:gd name="T13" fmla="*/ 0 h 114300"/>
              <a:gd name="T14" fmla="*/ 3846576 w 3961129"/>
              <a:gd name="T15" fmla="*/ 38100 h 114300"/>
              <a:gd name="T16" fmla="*/ 0 w 3961129"/>
              <a:gd name="T17" fmla="*/ 38100 h 114300"/>
              <a:gd name="T18" fmla="*/ 0 w 3961129"/>
              <a:gd name="T19" fmla="*/ 76200 h 114300"/>
              <a:gd name="T20" fmla="*/ 3846576 w 3961129"/>
              <a:gd name="T21" fmla="*/ 76200 h 114300"/>
              <a:gd name="T22" fmla="*/ 3846576 w 3961129"/>
              <a:gd name="T23" fmla="*/ 38100 h 114300"/>
              <a:gd name="T24" fmla="*/ 3922775 w 3961129"/>
              <a:gd name="T25" fmla="*/ 38100 h 114300"/>
              <a:gd name="T26" fmla="*/ 3865626 w 3961129"/>
              <a:gd name="T27" fmla="*/ 38100 h 114300"/>
              <a:gd name="T28" fmla="*/ 3865626 w 3961129"/>
              <a:gd name="T29" fmla="*/ 76200 h 114300"/>
              <a:gd name="T30" fmla="*/ 3922775 w 3961129"/>
              <a:gd name="T31" fmla="*/ 76200 h 114300"/>
              <a:gd name="T32" fmla="*/ 3960875 w 3961129"/>
              <a:gd name="T33" fmla="*/ 57150 h 114300"/>
              <a:gd name="T34" fmla="*/ 3922775 w 3961129"/>
              <a:gd name="T35" fmla="*/ 38100 h 1143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961129"/>
              <a:gd name="T55" fmla="*/ 0 h 114300"/>
              <a:gd name="T56" fmla="*/ 3961129 w 3961129"/>
              <a:gd name="T57" fmla="*/ 114300 h 1143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961129" h="114300">
                <a:moveTo>
                  <a:pt x="3846576" y="0"/>
                </a:moveTo>
                <a:lnTo>
                  <a:pt x="3846576" y="114300"/>
                </a:lnTo>
                <a:lnTo>
                  <a:pt x="3922775" y="76200"/>
                </a:lnTo>
                <a:lnTo>
                  <a:pt x="3865626" y="76200"/>
                </a:lnTo>
                <a:lnTo>
                  <a:pt x="3865626" y="38100"/>
                </a:lnTo>
                <a:lnTo>
                  <a:pt x="3922775" y="38100"/>
                </a:lnTo>
                <a:lnTo>
                  <a:pt x="3846576" y="0"/>
                </a:lnTo>
                <a:close/>
              </a:path>
              <a:path w="3961129" h="114300">
                <a:moveTo>
                  <a:pt x="3846576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846576" y="76200"/>
                </a:lnTo>
                <a:lnTo>
                  <a:pt x="3846576" y="38100"/>
                </a:lnTo>
                <a:close/>
              </a:path>
              <a:path w="3961129" h="114300">
                <a:moveTo>
                  <a:pt x="3922775" y="38100"/>
                </a:moveTo>
                <a:lnTo>
                  <a:pt x="3865626" y="38100"/>
                </a:lnTo>
                <a:lnTo>
                  <a:pt x="3865626" y="76200"/>
                </a:lnTo>
                <a:lnTo>
                  <a:pt x="3922775" y="76200"/>
                </a:lnTo>
                <a:lnTo>
                  <a:pt x="3960875" y="57150"/>
                </a:lnTo>
                <a:lnTo>
                  <a:pt x="3922775" y="381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39" name="object 92"/>
          <p:cNvSpPr>
            <a:spLocks/>
          </p:cNvSpPr>
          <p:nvPr/>
        </p:nvSpPr>
        <p:spPr bwMode="auto">
          <a:xfrm>
            <a:off x="6523038" y="5900738"/>
            <a:ext cx="1439862" cy="114300"/>
          </a:xfrm>
          <a:custGeom>
            <a:avLst/>
            <a:gdLst>
              <a:gd name="T0" fmla="*/ 1325879 w 1440179"/>
              <a:gd name="T1" fmla="*/ 0 h 114300"/>
              <a:gd name="T2" fmla="*/ 1325879 w 1440179"/>
              <a:gd name="T3" fmla="*/ 114300 h 114300"/>
              <a:gd name="T4" fmla="*/ 1402079 w 1440179"/>
              <a:gd name="T5" fmla="*/ 76200 h 114300"/>
              <a:gd name="T6" fmla="*/ 1344929 w 1440179"/>
              <a:gd name="T7" fmla="*/ 76200 h 114300"/>
              <a:gd name="T8" fmla="*/ 1344929 w 1440179"/>
              <a:gd name="T9" fmla="*/ 38100 h 114300"/>
              <a:gd name="T10" fmla="*/ 1402079 w 1440179"/>
              <a:gd name="T11" fmla="*/ 38100 h 114300"/>
              <a:gd name="T12" fmla="*/ 1325879 w 1440179"/>
              <a:gd name="T13" fmla="*/ 0 h 114300"/>
              <a:gd name="T14" fmla="*/ 1325879 w 1440179"/>
              <a:gd name="T15" fmla="*/ 38100 h 114300"/>
              <a:gd name="T16" fmla="*/ 0 w 1440179"/>
              <a:gd name="T17" fmla="*/ 38100 h 114300"/>
              <a:gd name="T18" fmla="*/ 0 w 1440179"/>
              <a:gd name="T19" fmla="*/ 76200 h 114300"/>
              <a:gd name="T20" fmla="*/ 1325879 w 1440179"/>
              <a:gd name="T21" fmla="*/ 76200 h 114300"/>
              <a:gd name="T22" fmla="*/ 1325879 w 1440179"/>
              <a:gd name="T23" fmla="*/ 38100 h 114300"/>
              <a:gd name="T24" fmla="*/ 1402079 w 1440179"/>
              <a:gd name="T25" fmla="*/ 38100 h 114300"/>
              <a:gd name="T26" fmla="*/ 1344929 w 1440179"/>
              <a:gd name="T27" fmla="*/ 38100 h 114300"/>
              <a:gd name="T28" fmla="*/ 1344929 w 1440179"/>
              <a:gd name="T29" fmla="*/ 76200 h 114300"/>
              <a:gd name="T30" fmla="*/ 1402079 w 1440179"/>
              <a:gd name="T31" fmla="*/ 76200 h 114300"/>
              <a:gd name="T32" fmla="*/ 1440179 w 1440179"/>
              <a:gd name="T33" fmla="*/ 57150 h 114300"/>
              <a:gd name="T34" fmla="*/ 1402079 w 1440179"/>
              <a:gd name="T35" fmla="*/ 38100 h 1143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40179"/>
              <a:gd name="T55" fmla="*/ 0 h 114300"/>
              <a:gd name="T56" fmla="*/ 1440179 w 1440179"/>
              <a:gd name="T57" fmla="*/ 114300 h 1143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40179" h="114300">
                <a:moveTo>
                  <a:pt x="1325879" y="0"/>
                </a:moveTo>
                <a:lnTo>
                  <a:pt x="1325879" y="114300"/>
                </a:lnTo>
                <a:lnTo>
                  <a:pt x="1402079" y="76200"/>
                </a:lnTo>
                <a:lnTo>
                  <a:pt x="1344929" y="76200"/>
                </a:lnTo>
                <a:lnTo>
                  <a:pt x="1344929" y="38100"/>
                </a:lnTo>
                <a:lnTo>
                  <a:pt x="1402079" y="38100"/>
                </a:lnTo>
                <a:lnTo>
                  <a:pt x="1325879" y="0"/>
                </a:lnTo>
                <a:close/>
              </a:path>
              <a:path w="1440179" h="114300">
                <a:moveTo>
                  <a:pt x="132587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325879" y="76200"/>
                </a:lnTo>
                <a:lnTo>
                  <a:pt x="1325879" y="38100"/>
                </a:lnTo>
                <a:close/>
              </a:path>
              <a:path w="1440179" h="114300">
                <a:moveTo>
                  <a:pt x="1402079" y="38100"/>
                </a:moveTo>
                <a:lnTo>
                  <a:pt x="1344929" y="38100"/>
                </a:lnTo>
                <a:lnTo>
                  <a:pt x="1344929" y="76200"/>
                </a:lnTo>
                <a:lnTo>
                  <a:pt x="1402079" y="76200"/>
                </a:lnTo>
                <a:lnTo>
                  <a:pt x="1440179" y="57150"/>
                </a:lnTo>
                <a:lnTo>
                  <a:pt x="1402079" y="381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40" name="object 93"/>
          <p:cNvSpPr txBox="1">
            <a:spLocks noChangeArrowheads="1"/>
          </p:cNvSpPr>
          <p:nvPr/>
        </p:nvSpPr>
        <p:spPr bwMode="auto">
          <a:xfrm>
            <a:off x="1239838" y="2755900"/>
            <a:ext cx="113823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1963"/>
              </a:lnSpc>
            </a:pPr>
            <a:r>
              <a:rPr lang="th-TH" sz="1800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Send Req.  3500 bytes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740525" y="5608638"/>
            <a:ext cx="1643063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5" dirty="0">
                <a:solidFill>
                  <a:srgbClr val="FF0000"/>
                </a:solidFill>
                <a:latin typeface="Tahoma"/>
                <a:cs typeface="Tahoma"/>
              </a:rPr>
              <a:t>Rec.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2500</a:t>
            </a:r>
            <a:r>
              <a:rPr sz="1800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bytes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742" name="object 95"/>
          <p:cNvSpPr>
            <a:spLocks/>
          </p:cNvSpPr>
          <p:nvPr/>
        </p:nvSpPr>
        <p:spPr bwMode="auto">
          <a:xfrm>
            <a:off x="2555875" y="3592513"/>
            <a:ext cx="2738438" cy="114300"/>
          </a:xfrm>
          <a:custGeom>
            <a:avLst/>
            <a:gdLst>
              <a:gd name="T0" fmla="*/ 2699302 w 2737485"/>
              <a:gd name="T1" fmla="*/ 38100 h 114300"/>
              <a:gd name="T2" fmla="*/ 2641854 w 2737485"/>
              <a:gd name="T3" fmla="*/ 38100 h 114300"/>
              <a:gd name="T4" fmla="*/ 2641854 w 2737485"/>
              <a:gd name="T5" fmla="*/ 76200 h 114300"/>
              <a:gd name="T6" fmla="*/ 2622846 w 2737485"/>
              <a:gd name="T7" fmla="*/ 76242 h 114300"/>
              <a:gd name="T8" fmla="*/ 2622930 w 2737485"/>
              <a:gd name="T9" fmla="*/ 114300 h 114300"/>
              <a:gd name="T10" fmla="*/ 2737104 w 2737485"/>
              <a:gd name="T11" fmla="*/ 56895 h 114300"/>
              <a:gd name="T12" fmla="*/ 2699302 w 2737485"/>
              <a:gd name="T13" fmla="*/ 38100 h 114300"/>
              <a:gd name="T14" fmla="*/ 2622761 w 2737485"/>
              <a:gd name="T15" fmla="*/ 38142 h 114300"/>
              <a:gd name="T16" fmla="*/ 0 w 2737485"/>
              <a:gd name="T17" fmla="*/ 43941 h 114300"/>
              <a:gd name="T18" fmla="*/ 0 w 2737485"/>
              <a:gd name="T19" fmla="*/ 82041 h 114300"/>
              <a:gd name="T20" fmla="*/ 2622846 w 2737485"/>
              <a:gd name="T21" fmla="*/ 76242 h 114300"/>
              <a:gd name="T22" fmla="*/ 2622761 w 2737485"/>
              <a:gd name="T23" fmla="*/ 38142 h 114300"/>
              <a:gd name="T24" fmla="*/ 2641854 w 2737485"/>
              <a:gd name="T25" fmla="*/ 38100 h 114300"/>
              <a:gd name="T26" fmla="*/ 2622761 w 2737485"/>
              <a:gd name="T27" fmla="*/ 38142 h 114300"/>
              <a:gd name="T28" fmla="*/ 2622846 w 2737485"/>
              <a:gd name="T29" fmla="*/ 76242 h 114300"/>
              <a:gd name="T30" fmla="*/ 2641854 w 2737485"/>
              <a:gd name="T31" fmla="*/ 76200 h 114300"/>
              <a:gd name="T32" fmla="*/ 2641854 w 2737485"/>
              <a:gd name="T33" fmla="*/ 38100 h 114300"/>
              <a:gd name="T34" fmla="*/ 2622677 w 2737485"/>
              <a:gd name="T35" fmla="*/ 0 h 114300"/>
              <a:gd name="T36" fmla="*/ 2622761 w 2737485"/>
              <a:gd name="T37" fmla="*/ 38142 h 114300"/>
              <a:gd name="T38" fmla="*/ 2699302 w 2737485"/>
              <a:gd name="T39" fmla="*/ 38100 h 114300"/>
              <a:gd name="T40" fmla="*/ 2622677 w 2737485"/>
              <a:gd name="T41" fmla="*/ 0 h 1143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737485"/>
              <a:gd name="T64" fmla="*/ 0 h 114300"/>
              <a:gd name="T65" fmla="*/ 2737485 w 2737485"/>
              <a:gd name="T66" fmla="*/ 114300 h 1143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737485" h="114300">
                <a:moveTo>
                  <a:pt x="2699302" y="38100"/>
                </a:moveTo>
                <a:lnTo>
                  <a:pt x="2641854" y="38100"/>
                </a:lnTo>
                <a:lnTo>
                  <a:pt x="2641854" y="76200"/>
                </a:lnTo>
                <a:lnTo>
                  <a:pt x="2622846" y="76242"/>
                </a:lnTo>
                <a:lnTo>
                  <a:pt x="2622930" y="114300"/>
                </a:lnTo>
                <a:lnTo>
                  <a:pt x="2737104" y="56895"/>
                </a:lnTo>
                <a:lnTo>
                  <a:pt x="2699302" y="38100"/>
                </a:lnTo>
                <a:close/>
              </a:path>
              <a:path w="2737485" h="114300">
                <a:moveTo>
                  <a:pt x="2622761" y="38142"/>
                </a:moveTo>
                <a:lnTo>
                  <a:pt x="0" y="43941"/>
                </a:lnTo>
                <a:lnTo>
                  <a:pt x="0" y="82041"/>
                </a:lnTo>
                <a:lnTo>
                  <a:pt x="2622846" y="76242"/>
                </a:lnTo>
                <a:lnTo>
                  <a:pt x="2622761" y="38142"/>
                </a:lnTo>
                <a:close/>
              </a:path>
              <a:path w="2737485" h="114300">
                <a:moveTo>
                  <a:pt x="2641854" y="38100"/>
                </a:moveTo>
                <a:lnTo>
                  <a:pt x="2622761" y="38142"/>
                </a:lnTo>
                <a:lnTo>
                  <a:pt x="2622846" y="76242"/>
                </a:lnTo>
                <a:lnTo>
                  <a:pt x="2641854" y="76200"/>
                </a:lnTo>
                <a:lnTo>
                  <a:pt x="2641854" y="38100"/>
                </a:lnTo>
                <a:close/>
              </a:path>
              <a:path w="2737485" h="114300">
                <a:moveTo>
                  <a:pt x="2622677" y="0"/>
                </a:moveTo>
                <a:lnTo>
                  <a:pt x="2622761" y="38142"/>
                </a:lnTo>
                <a:lnTo>
                  <a:pt x="2699302" y="38100"/>
                </a:lnTo>
                <a:lnTo>
                  <a:pt x="2622677" y="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43" name="object 96"/>
          <p:cNvSpPr>
            <a:spLocks/>
          </p:cNvSpPr>
          <p:nvPr/>
        </p:nvSpPr>
        <p:spPr bwMode="auto">
          <a:xfrm>
            <a:off x="2555875" y="4878388"/>
            <a:ext cx="3889375" cy="114300"/>
          </a:xfrm>
          <a:custGeom>
            <a:avLst/>
            <a:gdLst>
              <a:gd name="T0" fmla="*/ 114300 w 3888104"/>
              <a:gd name="T1" fmla="*/ 0 h 114300"/>
              <a:gd name="T2" fmla="*/ 0 w 3888104"/>
              <a:gd name="T3" fmla="*/ 57150 h 114300"/>
              <a:gd name="T4" fmla="*/ 114300 w 3888104"/>
              <a:gd name="T5" fmla="*/ 114300 h 114300"/>
              <a:gd name="T6" fmla="*/ 114300 w 3888104"/>
              <a:gd name="T7" fmla="*/ 76200 h 114300"/>
              <a:gd name="T8" fmla="*/ 95250 w 3888104"/>
              <a:gd name="T9" fmla="*/ 76200 h 114300"/>
              <a:gd name="T10" fmla="*/ 95250 w 3888104"/>
              <a:gd name="T11" fmla="*/ 38100 h 114300"/>
              <a:gd name="T12" fmla="*/ 114300 w 3888104"/>
              <a:gd name="T13" fmla="*/ 38100 h 114300"/>
              <a:gd name="T14" fmla="*/ 114300 w 3888104"/>
              <a:gd name="T15" fmla="*/ 0 h 114300"/>
              <a:gd name="T16" fmla="*/ 114300 w 3888104"/>
              <a:gd name="T17" fmla="*/ 38100 h 114300"/>
              <a:gd name="T18" fmla="*/ 95250 w 3888104"/>
              <a:gd name="T19" fmla="*/ 38100 h 114300"/>
              <a:gd name="T20" fmla="*/ 95250 w 3888104"/>
              <a:gd name="T21" fmla="*/ 76200 h 114300"/>
              <a:gd name="T22" fmla="*/ 114300 w 3888104"/>
              <a:gd name="T23" fmla="*/ 76200 h 114300"/>
              <a:gd name="T24" fmla="*/ 114300 w 3888104"/>
              <a:gd name="T25" fmla="*/ 38100 h 114300"/>
              <a:gd name="T26" fmla="*/ 3887724 w 3888104"/>
              <a:gd name="T27" fmla="*/ 38100 h 114300"/>
              <a:gd name="T28" fmla="*/ 114300 w 3888104"/>
              <a:gd name="T29" fmla="*/ 38100 h 114300"/>
              <a:gd name="T30" fmla="*/ 114300 w 3888104"/>
              <a:gd name="T31" fmla="*/ 76200 h 114300"/>
              <a:gd name="T32" fmla="*/ 3887724 w 3888104"/>
              <a:gd name="T33" fmla="*/ 76200 h 114300"/>
              <a:gd name="T34" fmla="*/ 3887724 w 3888104"/>
              <a:gd name="T35" fmla="*/ 38100 h 1143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888104"/>
              <a:gd name="T55" fmla="*/ 0 h 114300"/>
              <a:gd name="T56" fmla="*/ 3888104 w 3888104"/>
              <a:gd name="T57" fmla="*/ 114300 h 1143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888104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888104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3888104" h="114300">
                <a:moveTo>
                  <a:pt x="3887724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887724" y="76200"/>
                </a:lnTo>
                <a:lnTo>
                  <a:pt x="3887724" y="381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" name="object 97"/>
          <p:cNvSpPr txBox="1"/>
          <p:nvPr/>
        </p:nvSpPr>
        <p:spPr>
          <a:xfrm>
            <a:off x="474663" y="1816100"/>
            <a:ext cx="1384300" cy="879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1244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S</a:t>
            </a:r>
            <a:r>
              <a:rPr sz="2400" spc="-10" dirty="0">
                <a:latin typeface="Tahoma"/>
                <a:cs typeface="Tahoma"/>
              </a:rPr>
              <a:t>e</a:t>
            </a:r>
            <a:r>
              <a:rPr sz="2400" spc="-5" dirty="0">
                <a:latin typeface="Tahoma"/>
                <a:cs typeface="Tahoma"/>
              </a:rPr>
              <a:t>r</a:t>
            </a:r>
            <a:r>
              <a:rPr sz="2400" spc="-20" dirty="0">
                <a:latin typeface="Tahoma"/>
                <a:cs typeface="Tahoma"/>
              </a:rPr>
              <a:t>v</a:t>
            </a:r>
            <a:r>
              <a:rPr sz="2400" spc="-5" dirty="0">
                <a:latin typeface="Tahoma"/>
                <a:cs typeface="Tahoma"/>
              </a:rPr>
              <a:t>er</a:t>
            </a:r>
            <a:endParaRPr sz="2400">
              <a:latin typeface="Tahoma"/>
              <a:cs typeface="Tahoma"/>
            </a:endParaRPr>
          </a:p>
          <a:p>
            <a:pPr marL="12700" fontAlgn="auto">
              <a:spcBef>
                <a:spcPts val="1825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Application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135188" y="2433638"/>
            <a:ext cx="1141412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TCP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stack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6091238" y="2366963"/>
            <a:ext cx="1141412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TCP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stack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7604125" y="2366963"/>
            <a:ext cx="1316038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Application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748" name="object 101"/>
          <p:cNvSpPr>
            <a:spLocks/>
          </p:cNvSpPr>
          <p:nvPr/>
        </p:nvSpPr>
        <p:spPr bwMode="auto">
          <a:xfrm>
            <a:off x="6516688" y="3817938"/>
            <a:ext cx="1441450" cy="114300"/>
          </a:xfrm>
          <a:custGeom>
            <a:avLst/>
            <a:gdLst>
              <a:gd name="T0" fmla="*/ 1325880 w 1440179"/>
              <a:gd name="T1" fmla="*/ 0 h 114300"/>
              <a:gd name="T2" fmla="*/ 1325880 w 1440179"/>
              <a:gd name="T3" fmla="*/ 114299 h 114300"/>
              <a:gd name="T4" fmla="*/ 1402080 w 1440179"/>
              <a:gd name="T5" fmla="*/ 76199 h 114300"/>
              <a:gd name="T6" fmla="*/ 1344930 w 1440179"/>
              <a:gd name="T7" fmla="*/ 76199 h 114300"/>
              <a:gd name="T8" fmla="*/ 1344930 w 1440179"/>
              <a:gd name="T9" fmla="*/ 38099 h 114300"/>
              <a:gd name="T10" fmla="*/ 1402080 w 1440179"/>
              <a:gd name="T11" fmla="*/ 38099 h 114300"/>
              <a:gd name="T12" fmla="*/ 1325880 w 1440179"/>
              <a:gd name="T13" fmla="*/ 0 h 114300"/>
              <a:gd name="T14" fmla="*/ 1325880 w 1440179"/>
              <a:gd name="T15" fmla="*/ 38099 h 114300"/>
              <a:gd name="T16" fmla="*/ 0 w 1440179"/>
              <a:gd name="T17" fmla="*/ 38099 h 114300"/>
              <a:gd name="T18" fmla="*/ 0 w 1440179"/>
              <a:gd name="T19" fmla="*/ 76199 h 114300"/>
              <a:gd name="T20" fmla="*/ 1325880 w 1440179"/>
              <a:gd name="T21" fmla="*/ 76199 h 114300"/>
              <a:gd name="T22" fmla="*/ 1325880 w 1440179"/>
              <a:gd name="T23" fmla="*/ 38099 h 114300"/>
              <a:gd name="T24" fmla="*/ 1402080 w 1440179"/>
              <a:gd name="T25" fmla="*/ 38099 h 114300"/>
              <a:gd name="T26" fmla="*/ 1344930 w 1440179"/>
              <a:gd name="T27" fmla="*/ 38099 h 114300"/>
              <a:gd name="T28" fmla="*/ 1344930 w 1440179"/>
              <a:gd name="T29" fmla="*/ 76199 h 114300"/>
              <a:gd name="T30" fmla="*/ 1402080 w 1440179"/>
              <a:gd name="T31" fmla="*/ 76199 h 114300"/>
              <a:gd name="T32" fmla="*/ 1440180 w 1440179"/>
              <a:gd name="T33" fmla="*/ 57149 h 114300"/>
              <a:gd name="T34" fmla="*/ 1402080 w 1440179"/>
              <a:gd name="T35" fmla="*/ 38099 h 1143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40179"/>
              <a:gd name="T55" fmla="*/ 0 h 114300"/>
              <a:gd name="T56" fmla="*/ 1440179 w 1440179"/>
              <a:gd name="T57" fmla="*/ 114300 h 1143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40179" h="114300">
                <a:moveTo>
                  <a:pt x="1325880" y="0"/>
                </a:moveTo>
                <a:lnTo>
                  <a:pt x="1325880" y="114299"/>
                </a:lnTo>
                <a:lnTo>
                  <a:pt x="1402080" y="76199"/>
                </a:lnTo>
                <a:lnTo>
                  <a:pt x="1344930" y="76199"/>
                </a:lnTo>
                <a:lnTo>
                  <a:pt x="1344930" y="38099"/>
                </a:lnTo>
                <a:lnTo>
                  <a:pt x="1402080" y="38099"/>
                </a:lnTo>
                <a:lnTo>
                  <a:pt x="1325880" y="0"/>
                </a:lnTo>
                <a:close/>
              </a:path>
              <a:path w="1440179" h="114300">
                <a:moveTo>
                  <a:pt x="1325880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1325880" y="76199"/>
                </a:lnTo>
                <a:lnTo>
                  <a:pt x="1325880" y="38099"/>
                </a:lnTo>
                <a:close/>
              </a:path>
              <a:path w="1440179" h="114300">
                <a:moveTo>
                  <a:pt x="1402080" y="38099"/>
                </a:moveTo>
                <a:lnTo>
                  <a:pt x="1344930" y="38099"/>
                </a:lnTo>
                <a:lnTo>
                  <a:pt x="1344930" y="76199"/>
                </a:lnTo>
                <a:lnTo>
                  <a:pt x="1402080" y="76199"/>
                </a:lnTo>
                <a:lnTo>
                  <a:pt x="1440180" y="57149"/>
                </a:lnTo>
                <a:lnTo>
                  <a:pt x="1402080" y="38099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" name="object 102"/>
          <p:cNvSpPr txBox="1"/>
          <p:nvPr/>
        </p:nvSpPr>
        <p:spPr>
          <a:xfrm>
            <a:off x="6734175" y="3524250"/>
            <a:ext cx="1643063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5" dirty="0">
                <a:solidFill>
                  <a:srgbClr val="FF0000"/>
                </a:solidFill>
                <a:latin typeface="Tahoma"/>
                <a:cs typeface="Tahoma"/>
              </a:rPr>
              <a:t>Rec.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1000</a:t>
            </a:r>
            <a:r>
              <a:rPr sz="1800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bytes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750" name="object 103"/>
          <p:cNvSpPr>
            <a:spLocks/>
          </p:cNvSpPr>
          <p:nvPr/>
        </p:nvSpPr>
        <p:spPr bwMode="auto">
          <a:xfrm>
            <a:off x="2555875" y="4168775"/>
            <a:ext cx="3962400" cy="114300"/>
          </a:xfrm>
          <a:custGeom>
            <a:avLst/>
            <a:gdLst>
              <a:gd name="T0" fmla="*/ 3846576 w 3961129"/>
              <a:gd name="T1" fmla="*/ 0 h 114300"/>
              <a:gd name="T2" fmla="*/ 3846576 w 3961129"/>
              <a:gd name="T3" fmla="*/ 114300 h 114300"/>
              <a:gd name="T4" fmla="*/ 3922775 w 3961129"/>
              <a:gd name="T5" fmla="*/ 76200 h 114300"/>
              <a:gd name="T6" fmla="*/ 3865626 w 3961129"/>
              <a:gd name="T7" fmla="*/ 76200 h 114300"/>
              <a:gd name="T8" fmla="*/ 3865626 w 3961129"/>
              <a:gd name="T9" fmla="*/ 38100 h 114300"/>
              <a:gd name="T10" fmla="*/ 3922775 w 3961129"/>
              <a:gd name="T11" fmla="*/ 38100 h 114300"/>
              <a:gd name="T12" fmla="*/ 3846576 w 3961129"/>
              <a:gd name="T13" fmla="*/ 0 h 114300"/>
              <a:gd name="T14" fmla="*/ 3846576 w 3961129"/>
              <a:gd name="T15" fmla="*/ 38100 h 114300"/>
              <a:gd name="T16" fmla="*/ 0 w 3961129"/>
              <a:gd name="T17" fmla="*/ 38100 h 114300"/>
              <a:gd name="T18" fmla="*/ 0 w 3961129"/>
              <a:gd name="T19" fmla="*/ 76200 h 114300"/>
              <a:gd name="T20" fmla="*/ 3846576 w 3961129"/>
              <a:gd name="T21" fmla="*/ 76200 h 114300"/>
              <a:gd name="T22" fmla="*/ 3846576 w 3961129"/>
              <a:gd name="T23" fmla="*/ 38100 h 114300"/>
              <a:gd name="T24" fmla="*/ 3922775 w 3961129"/>
              <a:gd name="T25" fmla="*/ 38100 h 114300"/>
              <a:gd name="T26" fmla="*/ 3865626 w 3961129"/>
              <a:gd name="T27" fmla="*/ 38100 h 114300"/>
              <a:gd name="T28" fmla="*/ 3865626 w 3961129"/>
              <a:gd name="T29" fmla="*/ 76200 h 114300"/>
              <a:gd name="T30" fmla="*/ 3922775 w 3961129"/>
              <a:gd name="T31" fmla="*/ 76200 h 114300"/>
              <a:gd name="T32" fmla="*/ 3960875 w 3961129"/>
              <a:gd name="T33" fmla="*/ 57150 h 114300"/>
              <a:gd name="T34" fmla="*/ 3922775 w 3961129"/>
              <a:gd name="T35" fmla="*/ 38100 h 1143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961129"/>
              <a:gd name="T55" fmla="*/ 0 h 114300"/>
              <a:gd name="T56" fmla="*/ 3961129 w 3961129"/>
              <a:gd name="T57" fmla="*/ 114300 h 1143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961129" h="114300">
                <a:moveTo>
                  <a:pt x="3846576" y="0"/>
                </a:moveTo>
                <a:lnTo>
                  <a:pt x="3846576" y="114300"/>
                </a:lnTo>
                <a:lnTo>
                  <a:pt x="3922775" y="76200"/>
                </a:lnTo>
                <a:lnTo>
                  <a:pt x="3865626" y="76200"/>
                </a:lnTo>
                <a:lnTo>
                  <a:pt x="3865626" y="38100"/>
                </a:lnTo>
                <a:lnTo>
                  <a:pt x="3922775" y="38100"/>
                </a:lnTo>
                <a:lnTo>
                  <a:pt x="3846576" y="0"/>
                </a:lnTo>
                <a:close/>
              </a:path>
              <a:path w="3961129" h="114300">
                <a:moveTo>
                  <a:pt x="3846576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846576" y="76200"/>
                </a:lnTo>
                <a:lnTo>
                  <a:pt x="3846576" y="38100"/>
                </a:lnTo>
                <a:close/>
              </a:path>
              <a:path w="3961129" h="114300">
                <a:moveTo>
                  <a:pt x="3922775" y="38100"/>
                </a:moveTo>
                <a:lnTo>
                  <a:pt x="3865626" y="38100"/>
                </a:lnTo>
                <a:lnTo>
                  <a:pt x="3865626" y="76200"/>
                </a:lnTo>
                <a:lnTo>
                  <a:pt x="3922775" y="76200"/>
                </a:lnTo>
                <a:lnTo>
                  <a:pt x="3960875" y="57150"/>
                </a:lnTo>
                <a:lnTo>
                  <a:pt x="3922775" y="381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" name="object 104"/>
          <p:cNvSpPr txBox="1"/>
          <p:nvPr/>
        </p:nvSpPr>
        <p:spPr>
          <a:xfrm>
            <a:off x="2706688" y="2930525"/>
            <a:ext cx="2468562" cy="712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0066FF"/>
                </a:solidFill>
                <a:latin typeface="Tahoma"/>
                <a:cs typeface="Tahoma"/>
              </a:rPr>
              <a:t>Seq.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1 ; length</a:t>
            </a:r>
            <a:r>
              <a:rPr sz="1800" spc="-85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1000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124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0066FF"/>
                </a:solidFill>
                <a:latin typeface="Tahoma"/>
                <a:cs typeface="Tahoma"/>
              </a:rPr>
              <a:t>Seq.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1001 ; length</a:t>
            </a:r>
            <a:r>
              <a:rPr sz="1800" spc="-75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1000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752" name="object 105"/>
          <p:cNvSpPr>
            <a:spLocks/>
          </p:cNvSpPr>
          <p:nvPr/>
        </p:nvSpPr>
        <p:spPr bwMode="auto">
          <a:xfrm>
            <a:off x="2484438" y="3703638"/>
            <a:ext cx="4033837" cy="939800"/>
          </a:xfrm>
          <a:custGeom>
            <a:avLst/>
            <a:gdLst>
              <a:gd name="T0" fmla="*/ 114300 w 4032884"/>
              <a:gd name="T1" fmla="*/ 826007 h 940435"/>
              <a:gd name="T2" fmla="*/ 0 w 4032884"/>
              <a:gd name="T3" fmla="*/ 883157 h 940435"/>
              <a:gd name="T4" fmla="*/ 114300 w 4032884"/>
              <a:gd name="T5" fmla="*/ 940307 h 940435"/>
              <a:gd name="T6" fmla="*/ 114300 w 4032884"/>
              <a:gd name="T7" fmla="*/ 902207 h 940435"/>
              <a:gd name="T8" fmla="*/ 95250 w 4032884"/>
              <a:gd name="T9" fmla="*/ 902207 h 940435"/>
              <a:gd name="T10" fmla="*/ 95250 w 4032884"/>
              <a:gd name="T11" fmla="*/ 864107 h 940435"/>
              <a:gd name="T12" fmla="*/ 114300 w 4032884"/>
              <a:gd name="T13" fmla="*/ 864107 h 940435"/>
              <a:gd name="T14" fmla="*/ 114300 w 4032884"/>
              <a:gd name="T15" fmla="*/ 826007 h 940435"/>
              <a:gd name="T16" fmla="*/ 114300 w 4032884"/>
              <a:gd name="T17" fmla="*/ 864107 h 940435"/>
              <a:gd name="T18" fmla="*/ 95250 w 4032884"/>
              <a:gd name="T19" fmla="*/ 864107 h 940435"/>
              <a:gd name="T20" fmla="*/ 95250 w 4032884"/>
              <a:gd name="T21" fmla="*/ 902207 h 940435"/>
              <a:gd name="T22" fmla="*/ 114300 w 4032884"/>
              <a:gd name="T23" fmla="*/ 902207 h 940435"/>
              <a:gd name="T24" fmla="*/ 114300 w 4032884"/>
              <a:gd name="T25" fmla="*/ 864107 h 940435"/>
              <a:gd name="T26" fmla="*/ 3292729 w 4032884"/>
              <a:gd name="T27" fmla="*/ 864107 h 940435"/>
              <a:gd name="T28" fmla="*/ 114300 w 4032884"/>
              <a:gd name="T29" fmla="*/ 864107 h 940435"/>
              <a:gd name="T30" fmla="*/ 114300 w 4032884"/>
              <a:gd name="T31" fmla="*/ 902207 h 940435"/>
              <a:gd name="T32" fmla="*/ 3311779 w 4032884"/>
              <a:gd name="T33" fmla="*/ 902207 h 940435"/>
              <a:gd name="T34" fmla="*/ 3319148 w 4032884"/>
              <a:gd name="T35" fmla="*/ 900713 h 940435"/>
              <a:gd name="T36" fmla="*/ 3325209 w 4032884"/>
              <a:gd name="T37" fmla="*/ 896635 h 940435"/>
              <a:gd name="T38" fmla="*/ 3329316 w 4032884"/>
              <a:gd name="T39" fmla="*/ 890581 h 940435"/>
              <a:gd name="T40" fmla="*/ 3330829 w 4032884"/>
              <a:gd name="T41" fmla="*/ 883157 h 940435"/>
              <a:gd name="T42" fmla="*/ 3292729 w 4032884"/>
              <a:gd name="T43" fmla="*/ 883157 h 940435"/>
              <a:gd name="T44" fmla="*/ 3292729 w 4032884"/>
              <a:gd name="T45" fmla="*/ 864107 h 940435"/>
              <a:gd name="T46" fmla="*/ 4032504 w 4032884"/>
              <a:gd name="T47" fmla="*/ 0 h 940435"/>
              <a:gd name="T48" fmla="*/ 3311779 w 4032884"/>
              <a:gd name="T49" fmla="*/ 0 h 940435"/>
              <a:gd name="T50" fmla="*/ 3304355 w 4032884"/>
              <a:gd name="T51" fmla="*/ 1494 h 940435"/>
              <a:gd name="T52" fmla="*/ 3298301 w 4032884"/>
              <a:gd name="T53" fmla="*/ 5572 h 940435"/>
              <a:gd name="T54" fmla="*/ 3294223 w 4032884"/>
              <a:gd name="T55" fmla="*/ 11626 h 940435"/>
              <a:gd name="T56" fmla="*/ 3292729 w 4032884"/>
              <a:gd name="T57" fmla="*/ 19049 h 940435"/>
              <a:gd name="T58" fmla="*/ 3292729 w 4032884"/>
              <a:gd name="T59" fmla="*/ 883157 h 940435"/>
              <a:gd name="T60" fmla="*/ 3311779 w 4032884"/>
              <a:gd name="T61" fmla="*/ 864107 h 940435"/>
              <a:gd name="T62" fmla="*/ 3330829 w 4032884"/>
              <a:gd name="T63" fmla="*/ 864107 h 940435"/>
              <a:gd name="T64" fmla="*/ 3330829 w 4032884"/>
              <a:gd name="T65" fmla="*/ 38099 h 940435"/>
              <a:gd name="T66" fmla="*/ 3311779 w 4032884"/>
              <a:gd name="T67" fmla="*/ 38099 h 940435"/>
              <a:gd name="T68" fmla="*/ 3330829 w 4032884"/>
              <a:gd name="T69" fmla="*/ 19049 h 940435"/>
              <a:gd name="T70" fmla="*/ 4032504 w 4032884"/>
              <a:gd name="T71" fmla="*/ 19049 h 940435"/>
              <a:gd name="T72" fmla="*/ 4032504 w 4032884"/>
              <a:gd name="T73" fmla="*/ 0 h 940435"/>
              <a:gd name="T74" fmla="*/ 3330829 w 4032884"/>
              <a:gd name="T75" fmla="*/ 864107 h 940435"/>
              <a:gd name="T76" fmla="*/ 3311779 w 4032884"/>
              <a:gd name="T77" fmla="*/ 864107 h 940435"/>
              <a:gd name="T78" fmla="*/ 3292729 w 4032884"/>
              <a:gd name="T79" fmla="*/ 883157 h 940435"/>
              <a:gd name="T80" fmla="*/ 3330829 w 4032884"/>
              <a:gd name="T81" fmla="*/ 883157 h 940435"/>
              <a:gd name="T82" fmla="*/ 3330829 w 4032884"/>
              <a:gd name="T83" fmla="*/ 864107 h 940435"/>
              <a:gd name="T84" fmla="*/ 3330829 w 4032884"/>
              <a:gd name="T85" fmla="*/ 19049 h 940435"/>
              <a:gd name="T86" fmla="*/ 3311779 w 4032884"/>
              <a:gd name="T87" fmla="*/ 38099 h 940435"/>
              <a:gd name="T88" fmla="*/ 3330829 w 4032884"/>
              <a:gd name="T89" fmla="*/ 38099 h 940435"/>
              <a:gd name="T90" fmla="*/ 3330829 w 4032884"/>
              <a:gd name="T91" fmla="*/ 19049 h 940435"/>
              <a:gd name="T92" fmla="*/ 4032504 w 4032884"/>
              <a:gd name="T93" fmla="*/ 19049 h 940435"/>
              <a:gd name="T94" fmla="*/ 3330829 w 4032884"/>
              <a:gd name="T95" fmla="*/ 19049 h 940435"/>
              <a:gd name="T96" fmla="*/ 3330829 w 4032884"/>
              <a:gd name="T97" fmla="*/ 38099 h 940435"/>
              <a:gd name="T98" fmla="*/ 4032504 w 4032884"/>
              <a:gd name="T99" fmla="*/ 38099 h 940435"/>
              <a:gd name="T100" fmla="*/ 4032504 w 4032884"/>
              <a:gd name="T101" fmla="*/ 19049 h 94043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032884"/>
              <a:gd name="T154" fmla="*/ 0 h 940435"/>
              <a:gd name="T155" fmla="*/ 4032884 w 4032884"/>
              <a:gd name="T156" fmla="*/ 940435 h 940435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032884" h="940435">
                <a:moveTo>
                  <a:pt x="114300" y="826007"/>
                </a:moveTo>
                <a:lnTo>
                  <a:pt x="0" y="883157"/>
                </a:lnTo>
                <a:lnTo>
                  <a:pt x="114300" y="940307"/>
                </a:lnTo>
                <a:lnTo>
                  <a:pt x="114300" y="902207"/>
                </a:lnTo>
                <a:lnTo>
                  <a:pt x="95250" y="902207"/>
                </a:lnTo>
                <a:lnTo>
                  <a:pt x="95250" y="864107"/>
                </a:lnTo>
                <a:lnTo>
                  <a:pt x="114300" y="864107"/>
                </a:lnTo>
                <a:lnTo>
                  <a:pt x="114300" y="826007"/>
                </a:lnTo>
                <a:close/>
              </a:path>
              <a:path w="4032884" h="940435">
                <a:moveTo>
                  <a:pt x="114300" y="864107"/>
                </a:moveTo>
                <a:lnTo>
                  <a:pt x="95250" y="864107"/>
                </a:lnTo>
                <a:lnTo>
                  <a:pt x="95250" y="902207"/>
                </a:lnTo>
                <a:lnTo>
                  <a:pt x="114300" y="902207"/>
                </a:lnTo>
                <a:lnTo>
                  <a:pt x="114300" y="864107"/>
                </a:lnTo>
                <a:close/>
              </a:path>
              <a:path w="4032884" h="940435">
                <a:moveTo>
                  <a:pt x="3292729" y="864107"/>
                </a:moveTo>
                <a:lnTo>
                  <a:pt x="114300" y="864107"/>
                </a:lnTo>
                <a:lnTo>
                  <a:pt x="114300" y="902207"/>
                </a:lnTo>
                <a:lnTo>
                  <a:pt x="3311779" y="902207"/>
                </a:lnTo>
                <a:lnTo>
                  <a:pt x="3319148" y="900713"/>
                </a:lnTo>
                <a:lnTo>
                  <a:pt x="3325209" y="896635"/>
                </a:lnTo>
                <a:lnTo>
                  <a:pt x="3329316" y="890581"/>
                </a:lnTo>
                <a:lnTo>
                  <a:pt x="3330829" y="883157"/>
                </a:lnTo>
                <a:lnTo>
                  <a:pt x="3292729" y="883157"/>
                </a:lnTo>
                <a:lnTo>
                  <a:pt x="3292729" y="864107"/>
                </a:lnTo>
                <a:close/>
              </a:path>
              <a:path w="4032884" h="940435">
                <a:moveTo>
                  <a:pt x="4032504" y="0"/>
                </a:moveTo>
                <a:lnTo>
                  <a:pt x="3311779" y="0"/>
                </a:lnTo>
                <a:lnTo>
                  <a:pt x="3304355" y="1494"/>
                </a:lnTo>
                <a:lnTo>
                  <a:pt x="3298301" y="5572"/>
                </a:lnTo>
                <a:lnTo>
                  <a:pt x="3294223" y="11626"/>
                </a:lnTo>
                <a:lnTo>
                  <a:pt x="3292729" y="19049"/>
                </a:lnTo>
                <a:lnTo>
                  <a:pt x="3292729" y="883157"/>
                </a:lnTo>
                <a:lnTo>
                  <a:pt x="3311779" y="864107"/>
                </a:lnTo>
                <a:lnTo>
                  <a:pt x="3330829" y="864107"/>
                </a:lnTo>
                <a:lnTo>
                  <a:pt x="3330829" y="38099"/>
                </a:lnTo>
                <a:lnTo>
                  <a:pt x="3311779" y="38099"/>
                </a:lnTo>
                <a:lnTo>
                  <a:pt x="3330829" y="19049"/>
                </a:lnTo>
                <a:lnTo>
                  <a:pt x="4032504" y="19049"/>
                </a:lnTo>
                <a:lnTo>
                  <a:pt x="4032504" y="0"/>
                </a:lnTo>
                <a:close/>
              </a:path>
              <a:path w="4032884" h="940435">
                <a:moveTo>
                  <a:pt x="3330829" y="864107"/>
                </a:moveTo>
                <a:lnTo>
                  <a:pt x="3311779" y="864107"/>
                </a:lnTo>
                <a:lnTo>
                  <a:pt x="3292729" y="883157"/>
                </a:lnTo>
                <a:lnTo>
                  <a:pt x="3330829" y="883157"/>
                </a:lnTo>
                <a:lnTo>
                  <a:pt x="3330829" y="864107"/>
                </a:lnTo>
                <a:close/>
              </a:path>
              <a:path w="4032884" h="940435">
                <a:moveTo>
                  <a:pt x="3330829" y="19049"/>
                </a:moveTo>
                <a:lnTo>
                  <a:pt x="3311779" y="38099"/>
                </a:lnTo>
                <a:lnTo>
                  <a:pt x="3330829" y="38099"/>
                </a:lnTo>
                <a:lnTo>
                  <a:pt x="3330829" y="19049"/>
                </a:lnTo>
                <a:close/>
              </a:path>
              <a:path w="4032884" h="940435">
                <a:moveTo>
                  <a:pt x="4032504" y="19049"/>
                </a:moveTo>
                <a:lnTo>
                  <a:pt x="3330829" y="19049"/>
                </a:lnTo>
                <a:lnTo>
                  <a:pt x="3330829" y="38099"/>
                </a:lnTo>
                <a:lnTo>
                  <a:pt x="4032504" y="38099"/>
                </a:lnTo>
                <a:lnTo>
                  <a:pt x="4032504" y="19049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53" name="object 106"/>
          <p:cNvSpPr>
            <a:spLocks/>
          </p:cNvSpPr>
          <p:nvPr/>
        </p:nvSpPr>
        <p:spPr bwMode="auto">
          <a:xfrm>
            <a:off x="5148263" y="3429000"/>
            <a:ext cx="431800" cy="431800"/>
          </a:xfrm>
          <a:custGeom>
            <a:avLst/>
            <a:gdLst>
              <a:gd name="T0" fmla="*/ 0 w 431800"/>
              <a:gd name="T1" fmla="*/ 0 h 431800"/>
              <a:gd name="T2" fmla="*/ 431291 w 431800"/>
              <a:gd name="T3" fmla="*/ 431292 h 431800"/>
              <a:gd name="T4" fmla="*/ 0 60000 65536"/>
              <a:gd name="T5" fmla="*/ 0 60000 65536"/>
              <a:gd name="T6" fmla="*/ 0 w 431800"/>
              <a:gd name="T7" fmla="*/ 0 h 431800"/>
              <a:gd name="T8" fmla="*/ 431800 w 431800"/>
              <a:gd name="T9" fmla="*/ 431800 h 4318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1800" h="431800">
                <a:moveTo>
                  <a:pt x="0" y="0"/>
                </a:moveTo>
                <a:lnTo>
                  <a:pt x="431291" y="431292"/>
                </a:lnTo>
              </a:path>
            </a:pathLst>
          </a:custGeom>
          <a:noFill/>
          <a:ln w="38100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54" name="object 107"/>
          <p:cNvSpPr>
            <a:spLocks/>
          </p:cNvSpPr>
          <p:nvPr/>
        </p:nvSpPr>
        <p:spPr bwMode="auto">
          <a:xfrm>
            <a:off x="5148263" y="3429000"/>
            <a:ext cx="431800" cy="431800"/>
          </a:xfrm>
          <a:custGeom>
            <a:avLst/>
            <a:gdLst>
              <a:gd name="T0" fmla="*/ 0 w 431800"/>
              <a:gd name="T1" fmla="*/ 431292 h 431800"/>
              <a:gd name="T2" fmla="*/ 431291 w 431800"/>
              <a:gd name="T3" fmla="*/ 0 h 431800"/>
              <a:gd name="T4" fmla="*/ 0 60000 65536"/>
              <a:gd name="T5" fmla="*/ 0 60000 65536"/>
              <a:gd name="T6" fmla="*/ 0 w 431800"/>
              <a:gd name="T7" fmla="*/ 0 h 431800"/>
              <a:gd name="T8" fmla="*/ 431800 w 431800"/>
              <a:gd name="T9" fmla="*/ 431800 h 4318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1800" h="431800">
                <a:moveTo>
                  <a:pt x="0" y="431292"/>
                </a:moveTo>
                <a:lnTo>
                  <a:pt x="431291" y="0"/>
                </a:lnTo>
              </a:path>
            </a:pathLst>
          </a:custGeom>
          <a:noFill/>
          <a:ln w="38100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55" name="object 108"/>
          <p:cNvSpPr>
            <a:spLocks/>
          </p:cNvSpPr>
          <p:nvPr/>
        </p:nvSpPr>
        <p:spPr bwMode="auto">
          <a:xfrm>
            <a:off x="2555875" y="5319713"/>
            <a:ext cx="3962400" cy="114300"/>
          </a:xfrm>
          <a:custGeom>
            <a:avLst/>
            <a:gdLst>
              <a:gd name="T0" fmla="*/ 3846576 w 3961129"/>
              <a:gd name="T1" fmla="*/ 0 h 114300"/>
              <a:gd name="T2" fmla="*/ 3846576 w 3961129"/>
              <a:gd name="T3" fmla="*/ 114299 h 114300"/>
              <a:gd name="T4" fmla="*/ 3922775 w 3961129"/>
              <a:gd name="T5" fmla="*/ 76199 h 114300"/>
              <a:gd name="T6" fmla="*/ 3865626 w 3961129"/>
              <a:gd name="T7" fmla="*/ 76199 h 114300"/>
              <a:gd name="T8" fmla="*/ 3865626 w 3961129"/>
              <a:gd name="T9" fmla="*/ 38099 h 114300"/>
              <a:gd name="T10" fmla="*/ 3922775 w 3961129"/>
              <a:gd name="T11" fmla="*/ 38099 h 114300"/>
              <a:gd name="T12" fmla="*/ 3846576 w 3961129"/>
              <a:gd name="T13" fmla="*/ 0 h 114300"/>
              <a:gd name="T14" fmla="*/ 3846576 w 3961129"/>
              <a:gd name="T15" fmla="*/ 38099 h 114300"/>
              <a:gd name="T16" fmla="*/ 0 w 3961129"/>
              <a:gd name="T17" fmla="*/ 38099 h 114300"/>
              <a:gd name="T18" fmla="*/ 0 w 3961129"/>
              <a:gd name="T19" fmla="*/ 76199 h 114300"/>
              <a:gd name="T20" fmla="*/ 3846576 w 3961129"/>
              <a:gd name="T21" fmla="*/ 76199 h 114300"/>
              <a:gd name="T22" fmla="*/ 3846576 w 3961129"/>
              <a:gd name="T23" fmla="*/ 38099 h 114300"/>
              <a:gd name="T24" fmla="*/ 3922775 w 3961129"/>
              <a:gd name="T25" fmla="*/ 38099 h 114300"/>
              <a:gd name="T26" fmla="*/ 3865626 w 3961129"/>
              <a:gd name="T27" fmla="*/ 38099 h 114300"/>
              <a:gd name="T28" fmla="*/ 3865626 w 3961129"/>
              <a:gd name="T29" fmla="*/ 76199 h 114300"/>
              <a:gd name="T30" fmla="*/ 3922775 w 3961129"/>
              <a:gd name="T31" fmla="*/ 76199 h 114300"/>
              <a:gd name="T32" fmla="*/ 3960875 w 3961129"/>
              <a:gd name="T33" fmla="*/ 57149 h 114300"/>
              <a:gd name="T34" fmla="*/ 3922775 w 3961129"/>
              <a:gd name="T35" fmla="*/ 38099 h 1143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961129"/>
              <a:gd name="T55" fmla="*/ 0 h 114300"/>
              <a:gd name="T56" fmla="*/ 3961129 w 3961129"/>
              <a:gd name="T57" fmla="*/ 114300 h 1143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961129" h="114300">
                <a:moveTo>
                  <a:pt x="3846576" y="0"/>
                </a:moveTo>
                <a:lnTo>
                  <a:pt x="3846576" y="114299"/>
                </a:lnTo>
                <a:lnTo>
                  <a:pt x="3922775" y="76199"/>
                </a:lnTo>
                <a:lnTo>
                  <a:pt x="3865626" y="76199"/>
                </a:lnTo>
                <a:lnTo>
                  <a:pt x="3865626" y="38099"/>
                </a:lnTo>
                <a:lnTo>
                  <a:pt x="3922775" y="38099"/>
                </a:lnTo>
                <a:lnTo>
                  <a:pt x="3846576" y="0"/>
                </a:lnTo>
                <a:close/>
              </a:path>
              <a:path w="3961129" h="114300">
                <a:moveTo>
                  <a:pt x="3846576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3846576" y="76199"/>
                </a:lnTo>
                <a:lnTo>
                  <a:pt x="3846576" y="38099"/>
                </a:lnTo>
                <a:close/>
              </a:path>
              <a:path w="3961129" h="114300">
                <a:moveTo>
                  <a:pt x="3922775" y="38099"/>
                </a:moveTo>
                <a:lnTo>
                  <a:pt x="3865626" y="38099"/>
                </a:lnTo>
                <a:lnTo>
                  <a:pt x="3865626" y="76199"/>
                </a:lnTo>
                <a:lnTo>
                  <a:pt x="3922775" y="76199"/>
                </a:lnTo>
                <a:lnTo>
                  <a:pt x="3960875" y="57149"/>
                </a:lnTo>
                <a:lnTo>
                  <a:pt x="3922775" y="38099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56" name="object 109"/>
          <p:cNvSpPr>
            <a:spLocks/>
          </p:cNvSpPr>
          <p:nvPr/>
        </p:nvSpPr>
        <p:spPr bwMode="auto">
          <a:xfrm>
            <a:off x="2555875" y="5740400"/>
            <a:ext cx="3962400" cy="114300"/>
          </a:xfrm>
          <a:custGeom>
            <a:avLst/>
            <a:gdLst>
              <a:gd name="T0" fmla="*/ 3846576 w 3961129"/>
              <a:gd name="T1" fmla="*/ 0 h 114300"/>
              <a:gd name="T2" fmla="*/ 3846576 w 3961129"/>
              <a:gd name="T3" fmla="*/ 114299 h 114300"/>
              <a:gd name="T4" fmla="*/ 3922775 w 3961129"/>
              <a:gd name="T5" fmla="*/ 76199 h 114300"/>
              <a:gd name="T6" fmla="*/ 3865626 w 3961129"/>
              <a:gd name="T7" fmla="*/ 76199 h 114300"/>
              <a:gd name="T8" fmla="*/ 3865626 w 3961129"/>
              <a:gd name="T9" fmla="*/ 38099 h 114300"/>
              <a:gd name="T10" fmla="*/ 3922775 w 3961129"/>
              <a:gd name="T11" fmla="*/ 38099 h 114300"/>
              <a:gd name="T12" fmla="*/ 3846576 w 3961129"/>
              <a:gd name="T13" fmla="*/ 0 h 114300"/>
              <a:gd name="T14" fmla="*/ 3846576 w 3961129"/>
              <a:gd name="T15" fmla="*/ 38099 h 114300"/>
              <a:gd name="T16" fmla="*/ 0 w 3961129"/>
              <a:gd name="T17" fmla="*/ 38099 h 114300"/>
              <a:gd name="T18" fmla="*/ 0 w 3961129"/>
              <a:gd name="T19" fmla="*/ 76199 h 114300"/>
              <a:gd name="T20" fmla="*/ 3846576 w 3961129"/>
              <a:gd name="T21" fmla="*/ 76199 h 114300"/>
              <a:gd name="T22" fmla="*/ 3846576 w 3961129"/>
              <a:gd name="T23" fmla="*/ 38099 h 114300"/>
              <a:gd name="T24" fmla="*/ 3922775 w 3961129"/>
              <a:gd name="T25" fmla="*/ 38099 h 114300"/>
              <a:gd name="T26" fmla="*/ 3865626 w 3961129"/>
              <a:gd name="T27" fmla="*/ 38099 h 114300"/>
              <a:gd name="T28" fmla="*/ 3865626 w 3961129"/>
              <a:gd name="T29" fmla="*/ 76199 h 114300"/>
              <a:gd name="T30" fmla="*/ 3922775 w 3961129"/>
              <a:gd name="T31" fmla="*/ 76199 h 114300"/>
              <a:gd name="T32" fmla="*/ 3960875 w 3961129"/>
              <a:gd name="T33" fmla="*/ 57149 h 114300"/>
              <a:gd name="T34" fmla="*/ 3922775 w 3961129"/>
              <a:gd name="T35" fmla="*/ 38099 h 1143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961129"/>
              <a:gd name="T55" fmla="*/ 0 h 114300"/>
              <a:gd name="T56" fmla="*/ 3961129 w 3961129"/>
              <a:gd name="T57" fmla="*/ 114300 h 1143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961129" h="114300">
                <a:moveTo>
                  <a:pt x="3846576" y="0"/>
                </a:moveTo>
                <a:lnTo>
                  <a:pt x="3846576" y="114299"/>
                </a:lnTo>
                <a:lnTo>
                  <a:pt x="3922775" y="76199"/>
                </a:lnTo>
                <a:lnTo>
                  <a:pt x="3865626" y="76199"/>
                </a:lnTo>
                <a:lnTo>
                  <a:pt x="3865626" y="38099"/>
                </a:lnTo>
                <a:lnTo>
                  <a:pt x="3922775" y="38099"/>
                </a:lnTo>
                <a:lnTo>
                  <a:pt x="3846576" y="0"/>
                </a:lnTo>
                <a:close/>
              </a:path>
              <a:path w="3961129" h="114300">
                <a:moveTo>
                  <a:pt x="3846576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3846576" y="76199"/>
                </a:lnTo>
                <a:lnTo>
                  <a:pt x="3846576" y="38099"/>
                </a:lnTo>
                <a:close/>
              </a:path>
              <a:path w="3961129" h="114300">
                <a:moveTo>
                  <a:pt x="3922775" y="38099"/>
                </a:moveTo>
                <a:lnTo>
                  <a:pt x="3865626" y="38099"/>
                </a:lnTo>
                <a:lnTo>
                  <a:pt x="3865626" y="76199"/>
                </a:lnTo>
                <a:lnTo>
                  <a:pt x="3922775" y="76199"/>
                </a:lnTo>
                <a:lnTo>
                  <a:pt x="3960875" y="57149"/>
                </a:lnTo>
                <a:lnTo>
                  <a:pt x="3922775" y="38099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57" name="object 110"/>
          <p:cNvSpPr>
            <a:spLocks/>
          </p:cNvSpPr>
          <p:nvPr/>
        </p:nvSpPr>
        <p:spPr bwMode="auto">
          <a:xfrm>
            <a:off x="2555875" y="6103938"/>
            <a:ext cx="3889375" cy="114300"/>
          </a:xfrm>
          <a:custGeom>
            <a:avLst/>
            <a:gdLst>
              <a:gd name="T0" fmla="*/ 114300 w 3888104"/>
              <a:gd name="T1" fmla="*/ 0 h 114300"/>
              <a:gd name="T2" fmla="*/ 0 w 3888104"/>
              <a:gd name="T3" fmla="*/ 57149 h 114300"/>
              <a:gd name="T4" fmla="*/ 114300 w 3888104"/>
              <a:gd name="T5" fmla="*/ 114299 h 114300"/>
              <a:gd name="T6" fmla="*/ 114300 w 3888104"/>
              <a:gd name="T7" fmla="*/ 76199 h 114300"/>
              <a:gd name="T8" fmla="*/ 95250 w 3888104"/>
              <a:gd name="T9" fmla="*/ 76199 h 114300"/>
              <a:gd name="T10" fmla="*/ 95250 w 3888104"/>
              <a:gd name="T11" fmla="*/ 38099 h 114300"/>
              <a:gd name="T12" fmla="*/ 114300 w 3888104"/>
              <a:gd name="T13" fmla="*/ 38099 h 114300"/>
              <a:gd name="T14" fmla="*/ 114300 w 3888104"/>
              <a:gd name="T15" fmla="*/ 0 h 114300"/>
              <a:gd name="T16" fmla="*/ 114300 w 3888104"/>
              <a:gd name="T17" fmla="*/ 38099 h 114300"/>
              <a:gd name="T18" fmla="*/ 95250 w 3888104"/>
              <a:gd name="T19" fmla="*/ 38099 h 114300"/>
              <a:gd name="T20" fmla="*/ 95250 w 3888104"/>
              <a:gd name="T21" fmla="*/ 76199 h 114300"/>
              <a:gd name="T22" fmla="*/ 114300 w 3888104"/>
              <a:gd name="T23" fmla="*/ 76199 h 114300"/>
              <a:gd name="T24" fmla="*/ 114300 w 3888104"/>
              <a:gd name="T25" fmla="*/ 38099 h 114300"/>
              <a:gd name="T26" fmla="*/ 3887724 w 3888104"/>
              <a:gd name="T27" fmla="*/ 38099 h 114300"/>
              <a:gd name="T28" fmla="*/ 114300 w 3888104"/>
              <a:gd name="T29" fmla="*/ 38099 h 114300"/>
              <a:gd name="T30" fmla="*/ 114300 w 3888104"/>
              <a:gd name="T31" fmla="*/ 76199 h 114300"/>
              <a:gd name="T32" fmla="*/ 3887724 w 3888104"/>
              <a:gd name="T33" fmla="*/ 76199 h 114300"/>
              <a:gd name="T34" fmla="*/ 3887724 w 3888104"/>
              <a:gd name="T35" fmla="*/ 38099 h 1143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888104"/>
              <a:gd name="T55" fmla="*/ 0 h 114300"/>
              <a:gd name="T56" fmla="*/ 3888104 w 3888104"/>
              <a:gd name="T57" fmla="*/ 114300 h 1143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888104" h="114300">
                <a:moveTo>
                  <a:pt x="114300" y="0"/>
                </a:moveTo>
                <a:lnTo>
                  <a:pt x="0" y="57149"/>
                </a:lnTo>
                <a:lnTo>
                  <a:pt x="114300" y="114299"/>
                </a:lnTo>
                <a:lnTo>
                  <a:pt x="114300" y="76199"/>
                </a:lnTo>
                <a:lnTo>
                  <a:pt x="95250" y="76199"/>
                </a:lnTo>
                <a:lnTo>
                  <a:pt x="95250" y="38099"/>
                </a:lnTo>
                <a:lnTo>
                  <a:pt x="114300" y="38099"/>
                </a:lnTo>
                <a:lnTo>
                  <a:pt x="114300" y="0"/>
                </a:lnTo>
                <a:close/>
              </a:path>
              <a:path w="3888104" h="114300">
                <a:moveTo>
                  <a:pt x="114300" y="38099"/>
                </a:moveTo>
                <a:lnTo>
                  <a:pt x="95250" y="38099"/>
                </a:lnTo>
                <a:lnTo>
                  <a:pt x="95250" y="76199"/>
                </a:lnTo>
                <a:lnTo>
                  <a:pt x="114300" y="76199"/>
                </a:lnTo>
                <a:lnTo>
                  <a:pt x="114300" y="38099"/>
                </a:lnTo>
                <a:close/>
              </a:path>
              <a:path w="3888104" h="114300">
                <a:moveTo>
                  <a:pt x="3887724" y="38099"/>
                </a:moveTo>
                <a:lnTo>
                  <a:pt x="114300" y="38099"/>
                </a:lnTo>
                <a:lnTo>
                  <a:pt x="114300" y="76199"/>
                </a:lnTo>
                <a:lnTo>
                  <a:pt x="3887724" y="76199"/>
                </a:lnTo>
                <a:lnTo>
                  <a:pt x="3887724" y="38099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1" name="object 111"/>
          <p:cNvSpPr txBox="1"/>
          <p:nvPr/>
        </p:nvSpPr>
        <p:spPr>
          <a:xfrm>
            <a:off x="2706688" y="3938588"/>
            <a:ext cx="2979737" cy="2225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0066FF"/>
                </a:solidFill>
                <a:latin typeface="Tahoma"/>
                <a:cs typeface="Tahoma"/>
              </a:rPr>
              <a:t>Seq.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2001 ; length</a:t>
            </a:r>
            <a:r>
              <a:rPr sz="1800" spc="-8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1000</a:t>
            </a:r>
            <a:endParaRPr sz="1800">
              <a:latin typeface="Tahoma"/>
              <a:cs typeface="Tahoma"/>
            </a:endParaRPr>
          </a:p>
          <a:p>
            <a:pPr marL="323850" fontAlgn="auto">
              <a:spcBef>
                <a:spcPts val="740"/>
              </a:spcBef>
              <a:spcAft>
                <a:spcPts val="0"/>
              </a:spcAft>
              <a:defRPr/>
            </a:pP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Ack</a:t>
            </a:r>
            <a:r>
              <a:rPr sz="1800" spc="-1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1001</a:t>
            </a:r>
            <a:endParaRPr sz="1800">
              <a:latin typeface="Tahoma"/>
              <a:cs typeface="Tahoma"/>
            </a:endParaRPr>
          </a:p>
          <a:p>
            <a:pPr marL="323850" fontAlgn="auto">
              <a:spcBef>
                <a:spcPts val="605"/>
              </a:spcBef>
              <a:spcAft>
                <a:spcPts val="0"/>
              </a:spcAft>
              <a:defRPr/>
            </a:pP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Ack</a:t>
            </a:r>
            <a:r>
              <a:rPr sz="1800" spc="-11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1001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725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0066FF"/>
                </a:solidFill>
                <a:latin typeface="Tahoma"/>
                <a:cs typeface="Tahoma"/>
              </a:rPr>
              <a:t>Seq.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1001 ; length</a:t>
            </a:r>
            <a:r>
              <a:rPr sz="1800" spc="-8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1000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1175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0066FF"/>
                </a:solidFill>
                <a:latin typeface="Tahoma"/>
                <a:cs typeface="Tahoma"/>
              </a:rPr>
              <a:t>Seq.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3001 ; length 500;</a:t>
            </a:r>
            <a:r>
              <a:rPr sz="1800" spc="-6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66FF"/>
                </a:solidFill>
                <a:latin typeface="Tahoma"/>
                <a:cs typeface="Tahoma"/>
              </a:rPr>
              <a:t>Push</a:t>
            </a:r>
            <a:endParaRPr sz="1800">
              <a:latin typeface="Tahoma"/>
              <a:cs typeface="Tahoma"/>
            </a:endParaRPr>
          </a:p>
          <a:p>
            <a:pPr marL="323850" fontAlgn="auto">
              <a:spcBef>
                <a:spcPts val="1265"/>
              </a:spcBef>
              <a:spcAft>
                <a:spcPts val="0"/>
              </a:spcAft>
              <a:defRPr/>
            </a:pP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Ack</a:t>
            </a:r>
            <a:r>
              <a:rPr sz="1800" spc="-11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3501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759" name="object 1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A716A6C1-8FA1-47C7-9914-5BC6390EAB1E}" type="slidenum">
              <a:rPr lang="en-US" smtClean="0"/>
              <a:pPr marL="111125"/>
              <a:t>14</a:t>
            </a:fld>
            <a:endParaRPr lang="th-TH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object 2"/>
          <p:cNvSpPr>
            <a:spLocks/>
          </p:cNvSpPr>
          <p:nvPr/>
        </p:nvSpPr>
        <p:spPr bwMode="auto">
          <a:xfrm>
            <a:off x="3348038" y="1196975"/>
            <a:ext cx="2665412" cy="403225"/>
          </a:xfrm>
          <a:custGeom>
            <a:avLst/>
            <a:gdLst>
              <a:gd name="T0" fmla="*/ 0 w 2664460"/>
              <a:gd name="T1" fmla="*/ 403860 h 403859"/>
              <a:gd name="T2" fmla="*/ 2663952 w 2664460"/>
              <a:gd name="T3" fmla="*/ 403860 h 403859"/>
              <a:gd name="T4" fmla="*/ 2663952 w 2664460"/>
              <a:gd name="T5" fmla="*/ 0 h 403859"/>
              <a:gd name="T6" fmla="*/ 0 w 2664460"/>
              <a:gd name="T7" fmla="*/ 0 h 403859"/>
              <a:gd name="T8" fmla="*/ 0 w 2664460"/>
              <a:gd name="T9" fmla="*/ 403860 h 4038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4460"/>
              <a:gd name="T16" fmla="*/ 0 h 403859"/>
              <a:gd name="T17" fmla="*/ 2664460 w 2664460"/>
              <a:gd name="T18" fmla="*/ 403859 h 4038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4460" h="403859">
                <a:moveTo>
                  <a:pt x="0" y="403860"/>
                </a:moveTo>
                <a:lnTo>
                  <a:pt x="2663952" y="403860"/>
                </a:lnTo>
                <a:lnTo>
                  <a:pt x="2663952" y="0"/>
                </a:lnTo>
                <a:lnTo>
                  <a:pt x="0" y="0"/>
                </a:lnTo>
                <a:lnTo>
                  <a:pt x="0" y="4038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698" name="object 3"/>
          <p:cNvSpPr>
            <a:spLocks/>
          </p:cNvSpPr>
          <p:nvPr/>
        </p:nvSpPr>
        <p:spPr bwMode="auto">
          <a:xfrm>
            <a:off x="3348038" y="1657350"/>
            <a:ext cx="2665412" cy="117475"/>
          </a:xfrm>
          <a:custGeom>
            <a:avLst/>
            <a:gdLst>
              <a:gd name="T0" fmla="*/ 0 w 2664460"/>
              <a:gd name="T1" fmla="*/ 115824 h 116205"/>
              <a:gd name="T2" fmla="*/ 2663952 w 2664460"/>
              <a:gd name="T3" fmla="*/ 115824 h 116205"/>
              <a:gd name="T4" fmla="*/ 2663952 w 2664460"/>
              <a:gd name="T5" fmla="*/ 0 h 116205"/>
              <a:gd name="T6" fmla="*/ 0 w 2664460"/>
              <a:gd name="T7" fmla="*/ 0 h 116205"/>
              <a:gd name="T8" fmla="*/ 0 w 2664460"/>
              <a:gd name="T9" fmla="*/ 115824 h 116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4460"/>
              <a:gd name="T16" fmla="*/ 0 h 116205"/>
              <a:gd name="T17" fmla="*/ 2664460 w 2664460"/>
              <a:gd name="T18" fmla="*/ 116205 h 116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4460" h="116205">
                <a:moveTo>
                  <a:pt x="0" y="115824"/>
                </a:moveTo>
                <a:lnTo>
                  <a:pt x="2663952" y="115824"/>
                </a:lnTo>
                <a:lnTo>
                  <a:pt x="2663952" y="0"/>
                </a:lnTo>
                <a:lnTo>
                  <a:pt x="0" y="0"/>
                </a:lnTo>
                <a:lnTo>
                  <a:pt x="0" y="1158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699" name="object 4"/>
          <p:cNvSpPr>
            <a:spLocks noChangeArrowheads="1"/>
          </p:cNvSpPr>
          <p:nvPr/>
        </p:nvSpPr>
        <p:spPr bwMode="auto">
          <a:xfrm>
            <a:off x="5867400" y="1341438"/>
            <a:ext cx="3168650" cy="54451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0" name="object 5"/>
          <p:cNvSpPr>
            <a:spLocks/>
          </p:cNvSpPr>
          <p:nvPr/>
        </p:nvSpPr>
        <p:spPr bwMode="auto">
          <a:xfrm>
            <a:off x="5867400" y="1341438"/>
            <a:ext cx="3168650" cy="5445125"/>
          </a:xfrm>
          <a:custGeom>
            <a:avLst/>
            <a:gdLst>
              <a:gd name="T0" fmla="*/ 0 w 3168650"/>
              <a:gd name="T1" fmla="*/ 5445252 h 5445759"/>
              <a:gd name="T2" fmla="*/ 3168396 w 3168650"/>
              <a:gd name="T3" fmla="*/ 5445252 h 5445759"/>
              <a:gd name="T4" fmla="*/ 3168396 w 3168650"/>
              <a:gd name="T5" fmla="*/ 0 h 5445759"/>
              <a:gd name="T6" fmla="*/ 0 w 3168650"/>
              <a:gd name="T7" fmla="*/ 0 h 5445759"/>
              <a:gd name="T8" fmla="*/ 0 w 3168650"/>
              <a:gd name="T9" fmla="*/ 5445252 h 54457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68650"/>
              <a:gd name="T16" fmla="*/ 0 h 5445759"/>
              <a:gd name="T17" fmla="*/ 3168650 w 3168650"/>
              <a:gd name="T18" fmla="*/ 5445759 h 54457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68650" h="5445759">
                <a:moveTo>
                  <a:pt x="0" y="5445252"/>
                </a:moveTo>
                <a:lnTo>
                  <a:pt x="3168396" y="5445252"/>
                </a:lnTo>
                <a:lnTo>
                  <a:pt x="3168396" y="0"/>
                </a:lnTo>
                <a:lnTo>
                  <a:pt x="0" y="0"/>
                </a:lnTo>
                <a:lnTo>
                  <a:pt x="0" y="544525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1" name="object 6"/>
          <p:cNvSpPr>
            <a:spLocks noChangeArrowheads="1"/>
          </p:cNvSpPr>
          <p:nvPr/>
        </p:nvSpPr>
        <p:spPr bwMode="auto">
          <a:xfrm>
            <a:off x="250825" y="1341438"/>
            <a:ext cx="3168650" cy="54451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2" name="object 7"/>
          <p:cNvSpPr>
            <a:spLocks/>
          </p:cNvSpPr>
          <p:nvPr/>
        </p:nvSpPr>
        <p:spPr bwMode="auto">
          <a:xfrm>
            <a:off x="250825" y="1341438"/>
            <a:ext cx="3168650" cy="5445125"/>
          </a:xfrm>
          <a:custGeom>
            <a:avLst/>
            <a:gdLst>
              <a:gd name="T0" fmla="*/ 0 w 3168650"/>
              <a:gd name="T1" fmla="*/ 5445252 h 5445759"/>
              <a:gd name="T2" fmla="*/ 3168395 w 3168650"/>
              <a:gd name="T3" fmla="*/ 5445252 h 5445759"/>
              <a:gd name="T4" fmla="*/ 3168395 w 3168650"/>
              <a:gd name="T5" fmla="*/ 0 h 5445759"/>
              <a:gd name="T6" fmla="*/ 0 w 3168650"/>
              <a:gd name="T7" fmla="*/ 0 h 5445759"/>
              <a:gd name="T8" fmla="*/ 0 w 3168650"/>
              <a:gd name="T9" fmla="*/ 5445252 h 54457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68650"/>
              <a:gd name="T16" fmla="*/ 0 h 5445759"/>
              <a:gd name="T17" fmla="*/ 3168650 w 3168650"/>
              <a:gd name="T18" fmla="*/ 5445759 h 54457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68650" h="5445759">
                <a:moveTo>
                  <a:pt x="0" y="5445252"/>
                </a:moveTo>
                <a:lnTo>
                  <a:pt x="3168395" y="5445252"/>
                </a:lnTo>
                <a:lnTo>
                  <a:pt x="3168395" y="0"/>
                </a:lnTo>
                <a:lnTo>
                  <a:pt x="0" y="0"/>
                </a:lnTo>
                <a:lnTo>
                  <a:pt x="0" y="544525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3" name="object 8"/>
          <p:cNvSpPr>
            <a:spLocks/>
          </p:cNvSpPr>
          <p:nvPr/>
        </p:nvSpPr>
        <p:spPr bwMode="auto">
          <a:xfrm>
            <a:off x="2987675" y="5229225"/>
            <a:ext cx="360363" cy="288925"/>
          </a:xfrm>
          <a:custGeom>
            <a:avLst/>
            <a:gdLst>
              <a:gd name="T0" fmla="*/ 0 w 361314"/>
              <a:gd name="T1" fmla="*/ 289559 h 289560"/>
              <a:gd name="T2" fmla="*/ 361188 w 361314"/>
              <a:gd name="T3" fmla="*/ 289559 h 289560"/>
              <a:gd name="T4" fmla="*/ 361188 w 361314"/>
              <a:gd name="T5" fmla="*/ 0 h 289560"/>
              <a:gd name="T6" fmla="*/ 0 w 361314"/>
              <a:gd name="T7" fmla="*/ 0 h 289560"/>
              <a:gd name="T8" fmla="*/ 0 w 361314"/>
              <a:gd name="T9" fmla="*/ 289559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1314"/>
              <a:gd name="T16" fmla="*/ 0 h 289560"/>
              <a:gd name="T17" fmla="*/ 361314 w 361314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1314" h="289560">
                <a:moveTo>
                  <a:pt x="0" y="289559"/>
                </a:moveTo>
                <a:lnTo>
                  <a:pt x="361188" y="289559"/>
                </a:lnTo>
                <a:lnTo>
                  <a:pt x="361188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4" name="object 9"/>
          <p:cNvSpPr>
            <a:spLocks/>
          </p:cNvSpPr>
          <p:nvPr/>
        </p:nvSpPr>
        <p:spPr bwMode="auto">
          <a:xfrm>
            <a:off x="1331913" y="5229225"/>
            <a:ext cx="2016125" cy="288925"/>
          </a:xfrm>
          <a:custGeom>
            <a:avLst/>
            <a:gdLst>
              <a:gd name="T0" fmla="*/ 0 w 2016760"/>
              <a:gd name="T1" fmla="*/ 289559 h 289560"/>
              <a:gd name="T2" fmla="*/ 2016252 w 2016760"/>
              <a:gd name="T3" fmla="*/ 289559 h 289560"/>
              <a:gd name="T4" fmla="*/ 2016252 w 2016760"/>
              <a:gd name="T5" fmla="*/ 0 h 289560"/>
              <a:gd name="T6" fmla="*/ 0 w 2016760"/>
              <a:gd name="T7" fmla="*/ 0 h 289560"/>
              <a:gd name="T8" fmla="*/ 0 w 2016760"/>
              <a:gd name="T9" fmla="*/ 289559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6760"/>
              <a:gd name="T16" fmla="*/ 0 h 289560"/>
              <a:gd name="T17" fmla="*/ 2016760 w 2016760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6760" h="289560">
                <a:moveTo>
                  <a:pt x="0" y="289559"/>
                </a:moveTo>
                <a:lnTo>
                  <a:pt x="2016252" y="289559"/>
                </a:lnTo>
                <a:lnTo>
                  <a:pt x="2016252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TCP Window</a:t>
            </a:r>
            <a:r>
              <a:rPr spc="-40" dirty="0"/>
              <a:t> </a:t>
            </a:r>
            <a:r>
              <a:rPr spc="-5" dirty="0"/>
              <a:t>Control</a:t>
            </a:r>
          </a:p>
        </p:txBody>
      </p:sp>
      <p:sp>
        <p:nvSpPr>
          <p:cNvPr id="29706" name="object 11"/>
          <p:cNvSpPr>
            <a:spLocks/>
          </p:cNvSpPr>
          <p:nvPr/>
        </p:nvSpPr>
        <p:spPr bwMode="auto">
          <a:xfrm>
            <a:off x="1331913" y="1485900"/>
            <a:ext cx="2016125" cy="288925"/>
          </a:xfrm>
          <a:custGeom>
            <a:avLst/>
            <a:gdLst>
              <a:gd name="T0" fmla="*/ 0 w 2016760"/>
              <a:gd name="T1" fmla="*/ 288036 h 288289"/>
              <a:gd name="T2" fmla="*/ 2016252 w 2016760"/>
              <a:gd name="T3" fmla="*/ 288036 h 288289"/>
              <a:gd name="T4" fmla="*/ 2016252 w 2016760"/>
              <a:gd name="T5" fmla="*/ 0 h 288289"/>
              <a:gd name="T6" fmla="*/ 0 w 2016760"/>
              <a:gd name="T7" fmla="*/ 0 h 288289"/>
              <a:gd name="T8" fmla="*/ 0 w 2016760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6760"/>
              <a:gd name="T16" fmla="*/ 0 h 288289"/>
              <a:gd name="T17" fmla="*/ 2016760 w 201676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6760" h="288289">
                <a:moveTo>
                  <a:pt x="0" y="288036"/>
                </a:moveTo>
                <a:lnTo>
                  <a:pt x="2016252" y="288036"/>
                </a:lnTo>
                <a:lnTo>
                  <a:pt x="20162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7" name="object 12"/>
          <p:cNvSpPr>
            <a:spLocks/>
          </p:cNvSpPr>
          <p:nvPr/>
        </p:nvSpPr>
        <p:spPr bwMode="auto">
          <a:xfrm>
            <a:off x="1331913" y="1485900"/>
            <a:ext cx="2016125" cy="288925"/>
          </a:xfrm>
          <a:custGeom>
            <a:avLst/>
            <a:gdLst>
              <a:gd name="T0" fmla="*/ 0 w 2016760"/>
              <a:gd name="T1" fmla="*/ 288036 h 288289"/>
              <a:gd name="T2" fmla="*/ 2016252 w 2016760"/>
              <a:gd name="T3" fmla="*/ 288036 h 288289"/>
              <a:gd name="T4" fmla="*/ 2016252 w 2016760"/>
              <a:gd name="T5" fmla="*/ 0 h 288289"/>
              <a:gd name="T6" fmla="*/ 0 w 2016760"/>
              <a:gd name="T7" fmla="*/ 0 h 288289"/>
              <a:gd name="T8" fmla="*/ 0 w 2016760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6760"/>
              <a:gd name="T16" fmla="*/ 0 h 288289"/>
              <a:gd name="T17" fmla="*/ 2016760 w 201676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6760" h="288289">
                <a:moveTo>
                  <a:pt x="0" y="288036"/>
                </a:moveTo>
                <a:lnTo>
                  <a:pt x="2016252" y="288036"/>
                </a:lnTo>
                <a:lnTo>
                  <a:pt x="20162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1652588" y="1465263"/>
            <a:ext cx="1376362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Send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Buffer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9709" name="object 14"/>
          <p:cNvSpPr>
            <a:spLocks/>
          </p:cNvSpPr>
          <p:nvPr/>
        </p:nvSpPr>
        <p:spPr bwMode="auto">
          <a:xfrm>
            <a:off x="6011863" y="1485900"/>
            <a:ext cx="1728787" cy="288925"/>
          </a:xfrm>
          <a:custGeom>
            <a:avLst/>
            <a:gdLst>
              <a:gd name="T0" fmla="*/ 0 w 1728470"/>
              <a:gd name="T1" fmla="*/ 288036 h 288289"/>
              <a:gd name="T2" fmla="*/ 1728216 w 1728470"/>
              <a:gd name="T3" fmla="*/ 288036 h 288289"/>
              <a:gd name="T4" fmla="*/ 1728216 w 1728470"/>
              <a:gd name="T5" fmla="*/ 0 h 288289"/>
              <a:gd name="T6" fmla="*/ 0 w 1728470"/>
              <a:gd name="T7" fmla="*/ 0 h 288289"/>
              <a:gd name="T8" fmla="*/ 0 w 1728470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8470"/>
              <a:gd name="T16" fmla="*/ 0 h 288289"/>
              <a:gd name="T17" fmla="*/ 1728470 w 172847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8470" h="288289">
                <a:moveTo>
                  <a:pt x="0" y="288036"/>
                </a:moveTo>
                <a:lnTo>
                  <a:pt x="1728216" y="288036"/>
                </a:lnTo>
                <a:lnTo>
                  <a:pt x="1728216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0" name="object 15"/>
          <p:cNvSpPr>
            <a:spLocks/>
          </p:cNvSpPr>
          <p:nvPr/>
        </p:nvSpPr>
        <p:spPr bwMode="auto">
          <a:xfrm>
            <a:off x="6011863" y="1485900"/>
            <a:ext cx="1728787" cy="288925"/>
          </a:xfrm>
          <a:custGeom>
            <a:avLst/>
            <a:gdLst>
              <a:gd name="T0" fmla="*/ 0 w 1728470"/>
              <a:gd name="T1" fmla="*/ 288036 h 288289"/>
              <a:gd name="T2" fmla="*/ 1728216 w 1728470"/>
              <a:gd name="T3" fmla="*/ 288036 h 288289"/>
              <a:gd name="T4" fmla="*/ 1728216 w 1728470"/>
              <a:gd name="T5" fmla="*/ 0 h 288289"/>
              <a:gd name="T6" fmla="*/ 0 w 1728470"/>
              <a:gd name="T7" fmla="*/ 0 h 288289"/>
              <a:gd name="T8" fmla="*/ 0 w 1728470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8470"/>
              <a:gd name="T16" fmla="*/ 0 h 288289"/>
              <a:gd name="T17" fmla="*/ 1728470 w 172847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8470" h="288289">
                <a:moveTo>
                  <a:pt x="0" y="288036"/>
                </a:moveTo>
                <a:lnTo>
                  <a:pt x="1728216" y="288036"/>
                </a:lnTo>
                <a:lnTo>
                  <a:pt x="1728216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" name="object 16"/>
          <p:cNvSpPr txBox="1"/>
          <p:nvPr/>
        </p:nvSpPr>
        <p:spPr>
          <a:xfrm>
            <a:off x="6162675" y="1465263"/>
            <a:ext cx="1431925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Recv.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Buffer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9712" name="object 17"/>
          <p:cNvSpPr>
            <a:spLocks/>
          </p:cNvSpPr>
          <p:nvPr/>
        </p:nvSpPr>
        <p:spPr bwMode="auto">
          <a:xfrm>
            <a:off x="2698750" y="2205038"/>
            <a:ext cx="649288" cy="288925"/>
          </a:xfrm>
          <a:custGeom>
            <a:avLst/>
            <a:gdLst>
              <a:gd name="T0" fmla="*/ 0 w 649604"/>
              <a:gd name="T1" fmla="*/ 288036 h 288289"/>
              <a:gd name="T2" fmla="*/ 649224 w 649604"/>
              <a:gd name="T3" fmla="*/ 288036 h 288289"/>
              <a:gd name="T4" fmla="*/ 649224 w 649604"/>
              <a:gd name="T5" fmla="*/ 0 h 288289"/>
              <a:gd name="T6" fmla="*/ 0 w 649604"/>
              <a:gd name="T7" fmla="*/ 0 h 288289"/>
              <a:gd name="T8" fmla="*/ 0 w 649604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9604"/>
              <a:gd name="T16" fmla="*/ 0 h 288289"/>
              <a:gd name="T17" fmla="*/ 649604 w 649604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9604" h="288289">
                <a:moveTo>
                  <a:pt x="0" y="288036"/>
                </a:moveTo>
                <a:lnTo>
                  <a:pt x="649224" y="288036"/>
                </a:lnTo>
                <a:lnTo>
                  <a:pt x="649224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3" name="object 18"/>
          <p:cNvSpPr>
            <a:spLocks/>
          </p:cNvSpPr>
          <p:nvPr/>
        </p:nvSpPr>
        <p:spPr bwMode="auto">
          <a:xfrm>
            <a:off x="1331913" y="2205038"/>
            <a:ext cx="2016125" cy="288925"/>
          </a:xfrm>
          <a:custGeom>
            <a:avLst/>
            <a:gdLst>
              <a:gd name="T0" fmla="*/ 0 w 2016760"/>
              <a:gd name="T1" fmla="*/ 288036 h 288289"/>
              <a:gd name="T2" fmla="*/ 2016252 w 2016760"/>
              <a:gd name="T3" fmla="*/ 288036 h 288289"/>
              <a:gd name="T4" fmla="*/ 2016252 w 2016760"/>
              <a:gd name="T5" fmla="*/ 0 h 288289"/>
              <a:gd name="T6" fmla="*/ 0 w 2016760"/>
              <a:gd name="T7" fmla="*/ 0 h 288289"/>
              <a:gd name="T8" fmla="*/ 0 w 2016760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6760"/>
              <a:gd name="T16" fmla="*/ 0 h 288289"/>
              <a:gd name="T17" fmla="*/ 2016760 w 201676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6760" h="288289">
                <a:moveTo>
                  <a:pt x="0" y="288036"/>
                </a:moveTo>
                <a:lnTo>
                  <a:pt x="2016252" y="288036"/>
                </a:lnTo>
                <a:lnTo>
                  <a:pt x="20162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4" name="object 19"/>
          <p:cNvSpPr>
            <a:spLocks/>
          </p:cNvSpPr>
          <p:nvPr/>
        </p:nvSpPr>
        <p:spPr bwMode="auto">
          <a:xfrm>
            <a:off x="468313" y="1846263"/>
            <a:ext cx="1366837" cy="287337"/>
          </a:xfrm>
          <a:custGeom>
            <a:avLst/>
            <a:gdLst>
              <a:gd name="T0" fmla="*/ 0 w 1367155"/>
              <a:gd name="T1" fmla="*/ 288036 h 288289"/>
              <a:gd name="T2" fmla="*/ 1367028 w 1367155"/>
              <a:gd name="T3" fmla="*/ 288036 h 288289"/>
              <a:gd name="T4" fmla="*/ 1367028 w 1367155"/>
              <a:gd name="T5" fmla="*/ 0 h 288289"/>
              <a:gd name="T6" fmla="*/ 0 w 1367155"/>
              <a:gd name="T7" fmla="*/ 0 h 288289"/>
              <a:gd name="T8" fmla="*/ 0 w 1367155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67155"/>
              <a:gd name="T16" fmla="*/ 0 h 288289"/>
              <a:gd name="T17" fmla="*/ 1367155 w 1367155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67155" h="288289">
                <a:moveTo>
                  <a:pt x="0" y="288036"/>
                </a:moveTo>
                <a:lnTo>
                  <a:pt x="1367028" y="288036"/>
                </a:lnTo>
                <a:lnTo>
                  <a:pt x="1367028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5" name="object 20"/>
          <p:cNvSpPr>
            <a:spLocks/>
          </p:cNvSpPr>
          <p:nvPr/>
        </p:nvSpPr>
        <p:spPr bwMode="auto">
          <a:xfrm>
            <a:off x="468313" y="1846263"/>
            <a:ext cx="1366837" cy="287337"/>
          </a:xfrm>
          <a:custGeom>
            <a:avLst/>
            <a:gdLst>
              <a:gd name="T0" fmla="*/ 0 w 1367155"/>
              <a:gd name="T1" fmla="*/ 288036 h 288289"/>
              <a:gd name="T2" fmla="*/ 1367028 w 1367155"/>
              <a:gd name="T3" fmla="*/ 288036 h 288289"/>
              <a:gd name="T4" fmla="*/ 1367028 w 1367155"/>
              <a:gd name="T5" fmla="*/ 0 h 288289"/>
              <a:gd name="T6" fmla="*/ 0 w 1367155"/>
              <a:gd name="T7" fmla="*/ 0 h 288289"/>
              <a:gd name="T8" fmla="*/ 0 w 1367155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67155"/>
              <a:gd name="T16" fmla="*/ 0 h 288289"/>
              <a:gd name="T17" fmla="*/ 1367155 w 1367155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67155" h="288289">
                <a:moveTo>
                  <a:pt x="0" y="288036"/>
                </a:moveTo>
                <a:lnTo>
                  <a:pt x="1367028" y="288036"/>
                </a:lnTo>
                <a:lnTo>
                  <a:pt x="1367028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6" name="object 21"/>
          <p:cNvSpPr>
            <a:spLocks/>
          </p:cNvSpPr>
          <p:nvPr/>
        </p:nvSpPr>
        <p:spPr bwMode="auto">
          <a:xfrm>
            <a:off x="5003800" y="2062163"/>
            <a:ext cx="792163" cy="287337"/>
          </a:xfrm>
          <a:custGeom>
            <a:avLst/>
            <a:gdLst>
              <a:gd name="T0" fmla="*/ 0 w 792479"/>
              <a:gd name="T1" fmla="*/ 288036 h 288289"/>
              <a:gd name="T2" fmla="*/ 792479 w 792479"/>
              <a:gd name="T3" fmla="*/ 288036 h 288289"/>
              <a:gd name="T4" fmla="*/ 792479 w 792479"/>
              <a:gd name="T5" fmla="*/ 0 h 288289"/>
              <a:gd name="T6" fmla="*/ 0 w 792479"/>
              <a:gd name="T7" fmla="*/ 0 h 288289"/>
              <a:gd name="T8" fmla="*/ 0 w 792479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2479"/>
              <a:gd name="T16" fmla="*/ 0 h 288289"/>
              <a:gd name="T17" fmla="*/ 792479 w 792479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2479" h="288289">
                <a:moveTo>
                  <a:pt x="0" y="288036"/>
                </a:moveTo>
                <a:lnTo>
                  <a:pt x="792479" y="288036"/>
                </a:lnTo>
                <a:lnTo>
                  <a:pt x="79247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" name="object 22"/>
          <p:cNvSpPr txBox="1"/>
          <p:nvPr/>
        </p:nvSpPr>
        <p:spPr>
          <a:xfrm>
            <a:off x="5003800" y="2062163"/>
            <a:ext cx="792163" cy="287337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192405" fontAlgn="auto">
              <a:lnSpc>
                <a:spcPts val="18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Tahoma"/>
                <a:cs typeface="Tahoma"/>
              </a:rPr>
              <a:t>Win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9718" name="object 23"/>
          <p:cNvSpPr>
            <a:spLocks/>
          </p:cNvSpPr>
          <p:nvPr/>
        </p:nvSpPr>
        <p:spPr bwMode="auto">
          <a:xfrm>
            <a:off x="6013450" y="2276475"/>
            <a:ext cx="1727200" cy="288925"/>
          </a:xfrm>
          <a:custGeom>
            <a:avLst/>
            <a:gdLst>
              <a:gd name="T0" fmla="*/ 0 w 1727200"/>
              <a:gd name="T1" fmla="*/ 288036 h 288289"/>
              <a:gd name="T2" fmla="*/ 1726692 w 1727200"/>
              <a:gd name="T3" fmla="*/ 288036 h 288289"/>
              <a:gd name="T4" fmla="*/ 1726692 w 1727200"/>
              <a:gd name="T5" fmla="*/ 0 h 288289"/>
              <a:gd name="T6" fmla="*/ 0 w 1727200"/>
              <a:gd name="T7" fmla="*/ 0 h 288289"/>
              <a:gd name="T8" fmla="*/ 0 w 1727200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7200"/>
              <a:gd name="T16" fmla="*/ 0 h 288289"/>
              <a:gd name="T17" fmla="*/ 1727200 w 172720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7200" h="288289">
                <a:moveTo>
                  <a:pt x="0" y="288036"/>
                </a:moveTo>
                <a:lnTo>
                  <a:pt x="1726692" y="288036"/>
                </a:lnTo>
                <a:lnTo>
                  <a:pt x="172669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9" name="object 24"/>
          <p:cNvSpPr>
            <a:spLocks/>
          </p:cNvSpPr>
          <p:nvPr/>
        </p:nvSpPr>
        <p:spPr bwMode="auto">
          <a:xfrm>
            <a:off x="6013450" y="2276475"/>
            <a:ext cx="1727200" cy="288925"/>
          </a:xfrm>
          <a:custGeom>
            <a:avLst/>
            <a:gdLst>
              <a:gd name="T0" fmla="*/ 0 w 1727200"/>
              <a:gd name="T1" fmla="*/ 288036 h 288289"/>
              <a:gd name="T2" fmla="*/ 1726692 w 1727200"/>
              <a:gd name="T3" fmla="*/ 288036 h 288289"/>
              <a:gd name="T4" fmla="*/ 1726692 w 1727200"/>
              <a:gd name="T5" fmla="*/ 0 h 288289"/>
              <a:gd name="T6" fmla="*/ 0 w 1727200"/>
              <a:gd name="T7" fmla="*/ 0 h 288289"/>
              <a:gd name="T8" fmla="*/ 0 w 1727200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7200"/>
              <a:gd name="T16" fmla="*/ 0 h 288289"/>
              <a:gd name="T17" fmla="*/ 1727200 w 172720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7200" h="288289">
                <a:moveTo>
                  <a:pt x="0" y="288036"/>
                </a:moveTo>
                <a:lnTo>
                  <a:pt x="1726692" y="288036"/>
                </a:lnTo>
                <a:lnTo>
                  <a:pt x="172669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0" name="object 25"/>
          <p:cNvSpPr>
            <a:spLocks/>
          </p:cNvSpPr>
          <p:nvPr/>
        </p:nvSpPr>
        <p:spPr bwMode="auto">
          <a:xfrm>
            <a:off x="3492500" y="2420938"/>
            <a:ext cx="792163" cy="287337"/>
          </a:xfrm>
          <a:custGeom>
            <a:avLst/>
            <a:gdLst>
              <a:gd name="T0" fmla="*/ 0 w 791210"/>
              <a:gd name="T1" fmla="*/ 286512 h 287019"/>
              <a:gd name="T2" fmla="*/ 790956 w 791210"/>
              <a:gd name="T3" fmla="*/ 286512 h 287019"/>
              <a:gd name="T4" fmla="*/ 790956 w 791210"/>
              <a:gd name="T5" fmla="*/ 0 h 287019"/>
              <a:gd name="T6" fmla="*/ 0 w 791210"/>
              <a:gd name="T7" fmla="*/ 0 h 287019"/>
              <a:gd name="T8" fmla="*/ 0 w 791210"/>
              <a:gd name="T9" fmla="*/ 286512 h 2870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1210"/>
              <a:gd name="T16" fmla="*/ 0 h 287019"/>
              <a:gd name="T17" fmla="*/ 791210 w 791210"/>
              <a:gd name="T18" fmla="*/ 287019 h 2870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1210" h="287019">
                <a:moveTo>
                  <a:pt x="0" y="286512"/>
                </a:moveTo>
                <a:lnTo>
                  <a:pt x="790956" y="286512"/>
                </a:lnTo>
                <a:lnTo>
                  <a:pt x="790956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1" name="object 26"/>
          <p:cNvSpPr>
            <a:spLocks/>
          </p:cNvSpPr>
          <p:nvPr/>
        </p:nvSpPr>
        <p:spPr bwMode="auto">
          <a:xfrm>
            <a:off x="3492500" y="2420938"/>
            <a:ext cx="792163" cy="287337"/>
          </a:xfrm>
          <a:custGeom>
            <a:avLst/>
            <a:gdLst>
              <a:gd name="T0" fmla="*/ 0 w 791210"/>
              <a:gd name="T1" fmla="*/ 286512 h 287019"/>
              <a:gd name="T2" fmla="*/ 790956 w 791210"/>
              <a:gd name="T3" fmla="*/ 286512 h 287019"/>
              <a:gd name="T4" fmla="*/ 790956 w 791210"/>
              <a:gd name="T5" fmla="*/ 0 h 287019"/>
              <a:gd name="T6" fmla="*/ 0 w 791210"/>
              <a:gd name="T7" fmla="*/ 0 h 287019"/>
              <a:gd name="T8" fmla="*/ 0 w 791210"/>
              <a:gd name="T9" fmla="*/ 286512 h 2870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1210"/>
              <a:gd name="T16" fmla="*/ 0 h 287019"/>
              <a:gd name="T17" fmla="*/ 791210 w 791210"/>
              <a:gd name="T18" fmla="*/ 287019 h 2870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1210" h="287019">
                <a:moveTo>
                  <a:pt x="0" y="286512"/>
                </a:moveTo>
                <a:lnTo>
                  <a:pt x="790956" y="286512"/>
                </a:lnTo>
                <a:lnTo>
                  <a:pt x="790956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2" name="object 27"/>
          <p:cNvSpPr>
            <a:spLocks/>
          </p:cNvSpPr>
          <p:nvPr/>
        </p:nvSpPr>
        <p:spPr bwMode="auto">
          <a:xfrm>
            <a:off x="6804025" y="2708275"/>
            <a:ext cx="936625" cy="288925"/>
          </a:xfrm>
          <a:custGeom>
            <a:avLst/>
            <a:gdLst>
              <a:gd name="T0" fmla="*/ 0 w 935990"/>
              <a:gd name="T1" fmla="*/ 288036 h 288289"/>
              <a:gd name="T2" fmla="*/ 935736 w 935990"/>
              <a:gd name="T3" fmla="*/ 288036 h 288289"/>
              <a:gd name="T4" fmla="*/ 935736 w 935990"/>
              <a:gd name="T5" fmla="*/ 0 h 288289"/>
              <a:gd name="T6" fmla="*/ 0 w 935990"/>
              <a:gd name="T7" fmla="*/ 0 h 288289"/>
              <a:gd name="T8" fmla="*/ 0 w 935990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5990"/>
              <a:gd name="T16" fmla="*/ 0 h 288289"/>
              <a:gd name="T17" fmla="*/ 935990 w 93599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5990" h="288289">
                <a:moveTo>
                  <a:pt x="0" y="288036"/>
                </a:moveTo>
                <a:lnTo>
                  <a:pt x="935736" y="288036"/>
                </a:lnTo>
                <a:lnTo>
                  <a:pt x="935736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3" name="object 28"/>
          <p:cNvSpPr>
            <a:spLocks/>
          </p:cNvSpPr>
          <p:nvPr/>
        </p:nvSpPr>
        <p:spPr bwMode="auto">
          <a:xfrm>
            <a:off x="6011863" y="2708275"/>
            <a:ext cx="1728787" cy="288925"/>
          </a:xfrm>
          <a:custGeom>
            <a:avLst/>
            <a:gdLst>
              <a:gd name="T0" fmla="*/ 0 w 1728470"/>
              <a:gd name="T1" fmla="*/ 288036 h 288289"/>
              <a:gd name="T2" fmla="*/ 1728216 w 1728470"/>
              <a:gd name="T3" fmla="*/ 288036 h 288289"/>
              <a:gd name="T4" fmla="*/ 1728216 w 1728470"/>
              <a:gd name="T5" fmla="*/ 0 h 288289"/>
              <a:gd name="T6" fmla="*/ 0 w 1728470"/>
              <a:gd name="T7" fmla="*/ 0 h 288289"/>
              <a:gd name="T8" fmla="*/ 0 w 1728470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8470"/>
              <a:gd name="T16" fmla="*/ 0 h 288289"/>
              <a:gd name="T17" fmla="*/ 1728470 w 172847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8470" h="288289">
                <a:moveTo>
                  <a:pt x="0" y="288036"/>
                </a:moveTo>
                <a:lnTo>
                  <a:pt x="1728216" y="288036"/>
                </a:lnTo>
                <a:lnTo>
                  <a:pt x="1728216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4" name="object 29"/>
          <p:cNvSpPr>
            <a:spLocks/>
          </p:cNvSpPr>
          <p:nvPr/>
        </p:nvSpPr>
        <p:spPr bwMode="auto">
          <a:xfrm>
            <a:off x="6011863" y="2708275"/>
            <a:ext cx="792162" cy="288925"/>
          </a:xfrm>
          <a:custGeom>
            <a:avLst/>
            <a:gdLst>
              <a:gd name="T0" fmla="*/ 0 w 792479"/>
              <a:gd name="T1" fmla="*/ 288036 h 288289"/>
              <a:gd name="T2" fmla="*/ 792479 w 792479"/>
              <a:gd name="T3" fmla="*/ 288036 h 288289"/>
              <a:gd name="T4" fmla="*/ 792479 w 792479"/>
              <a:gd name="T5" fmla="*/ 0 h 288289"/>
              <a:gd name="T6" fmla="*/ 0 w 792479"/>
              <a:gd name="T7" fmla="*/ 0 h 288289"/>
              <a:gd name="T8" fmla="*/ 0 w 792479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2479"/>
              <a:gd name="T16" fmla="*/ 0 h 288289"/>
              <a:gd name="T17" fmla="*/ 792479 w 792479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2479" h="288289">
                <a:moveTo>
                  <a:pt x="0" y="288036"/>
                </a:moveTo>
                <a:lnTo>
                  <a:pt x="792479" y="288036"/>
                </a:lnTo>
                <a:lnTo>
                  <a:pt x="79247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5" name="object 30"/>
          <p:cNvSpPr>
            <a:spLocks/>
          </p:cNvSpPr>
          <p:nvPr/>
        </p:nvSpPr>
        <p:spPr bwMode="auto">
          <a:xfrm>
            <a:off x="6011863" y="2708275"/>
            <a:ext cx="792162" cy="288925"/>
          </a:xfrm>
          <a:custGeom>
            <a:avLst/>
            <a:gdLst>
              <a:gd name="T0" fmla="*/ 0 w 792479"/>
              <a:gd name="T1" fmla="*/ 288036 h 288289"/>
              <a:gd name="T2" fmla="*/ 792479 w 792479"/>
              <a:gd name="T3" fmla="*/ 288036 h 288289"/>
              <a:gd name="T4" fmla="*/ 792479 w 792479"/>
              <a:gd name="T5" fmla="*/ 0 h 288289"/>
              <a:gd name="T6" fmla="*/ 0 w 792479"/>
              <a:gd name="T7" fmla="*/ 0 h 288289"/>
              <a:gd name="T8" fmla="*/ 0 w 792479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2479"/>
              <a:gd name="T16" fmla="*/ 0 h 288289"/>
              <a:gd name="T17" fmla="*/ 792479 w 792479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2479" h="288289">
                <a:moveTo>
                  <a:pt x="0" y="288036"/>
                </a:moveTo>
                <a:lnTo>
                  <a:pt x="792479" y="288036"/>
                </a:lnTo>
                <a:lnTo>
                  <a:pt x="79247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6" name="object 31"/>
          <p:cNvSpPr>
            <a:spLocks/>
          </p:cNvSpPr>
          <p:nvPr/>
        </p:nvSpPr>
        <p:spPr bwMode="auto">
          <a:xfrm>
            <a:off x="1908175" y="2636838"/>
            <a:ext cx="1439863" cy="288925"/>
          </a:xfrm>
          <a:custGeom>
            <a:avLst/>
            <a:gdLst>
              <a:gd name="T0" fmla="*/ 0 w 1440179"/>
              <a:gd name="T1" fmla="*/ 289560 h 289560"/>
              <a:gd name="T2" fmla="*/ 1440179 w 1440179"/>
              <a:gd name="T3" fmla="*/ 289560 h 289560"/>
              <a:gd name="T4" fmla="*/ 1440179 w 1440179"/>
              <a:gd name="T5" fmla="*/ 0 h 289560"/>
              <a:gd name="T6" fmla="*/ 0 w 1440179"/>
              <a:gd name="T7" fmla="*/ 0 h 289560"/>
              <a:gd name="T8" fmla="*/ 0 w 1440179"/>
              <a:gd name="T9" fmla="*/ 289560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0179"/>
              <a:gd name="T16" fmla="*/ 0 h 289560"/>
              <a:gd name="T17" fmla="*/ 1440179 w 1440179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0179" h="289560">
                <a:moveTo>
                  <a:pt x="0" y="289560"/>
                </a:moveTo>
                <a:lnTo>
                  <a:pt x="1440179" y="289560"/>
                </a:lnTo>
                <a:lnTo>
                  <a:pt x="1440179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7" name="object 32"/>
          <p:cNvSpPr>
            <a:spLocks/>
          </p:cNvSpPr>
          <p:nvPr/>
        </p:nvSpPr>
        <p:spPr bwMode="auto">
          <a:xfrm>
            <a:off x="1331913" y="2636838"/>
            <a:ext cx="2016125" cy="288925"/>
          </a:xfrm>
          <a:custGeom>
            <a:avLst/>
            <a:gdLst>
              <a:gd name="T0" fmla="*/ 0 w 2016760"/>
              <a:gd name="T1" fmla="*/ 289560 h 289560"/>
              <a:gd name="T2" fmla="*/ 2016252 w 2016760"/>
              <a:gd name="T3" fmla="*/ 289560 h 289560"/>
              <a:gd name="T4" fmla="*/ 2016252 w 2016760"/>
              <a:gd name="T5" fmla="*/ 0 h 289560"/>
              <a:gd name="T6" fmla="*/ 0 w 2016760"/>
              <a:gd name="T7" fmla="*/ 0 h 289560"/>
              <a:gd name="T8" fmla="*/ 0 w 2016760"/>
              <a:gd name="T9" fmla="*/ 289560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6760"/>
              <a:gd name="T16" fmla="*/ 0 h 289560"/>
              <a:gd name="T17" fmla="*/ 2016760 w 2016760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6760" h="289560">
                <a:moveTo>
                  <a:pt x="0" y="289560"/>
                </a:moveTo>
                <a:lnTo>
                  <a:pt x="2016252" y="289560"/>
                </a:lnTo>
                <a:lnTo>
                  <a:pt x="2016252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8" name="object 33"/>
          <p:cNvSpPr>
            <a:spLocks/>
          </p:cNvSpPr>
          <p:nvPr/>
        </p:nvSpPr>
        <p:spPr bwMode="auto">
          <a:xfrm>
            <a:off x="1331913" y="2636838"/>
            <a:ext cx="576262" cy="288925"/>
          </a:xfrm>
          <a:custGeom>
            <a:avLst/>
            <a:gdLst>
              <a:gd name="T0" fmla="*/ 0 w 576580"/>
              <a:gd name="T1" fmla="*/ 289560 h 289560"/>
              <a:gd name="T2" fmla="*/ 576072 w 576580"/>
              <a:gd name="T3" fmla="*/ 289560 h 289560"/>
              <a:gd name="T4" fmla="*/ 576072 w 576580"/>
              <a:gd name="T5" fmla="*/ 0 h 289560"/>
              <a:gd name="T6" fmla="*/ 0 w 576580"/>
              <a:gd name="T7" fmla="*/ 0 h 289560"/>
              <a:gd name="T8" fmla="*/ 0 w 576580"/>
              <a:gd name="T9" fmla="*/ 289560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580"/>
              <a:gd name="T16" fmla="*/ 0 h 289560"/>
              <a:gd name="T17" fmla="*/ 576580 w 576580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580" h="289560">
                <a:moveTo>
                  <a:pt x="0" y="289560"/>
                </a:moveTo>
                <a:lnTo>
                  <a:pt x="576072" y="289560"/>
                </a:lnTo>
                <a:lnTo>
                  <a:pt x="576072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9" name="object 34"/>
          <p:cNvSpPr>
            <a:spLocks/>
          </p:cNvSpPr>
          <p:nvPr/>
        </p:nvSpPr>
        <p:spPr bwMode="auto">
          <a:xfrm>
            <a:off x="1331913" y="2636838"/>
            <a:ext cx="576262" cy="288925"/>
          </a:xfrm>
          <a:custGeom>
            <a:avLst/>
            <a:gdLst>
              <a:gd name="T0" fmla="*/ 0 w 576580"/>
              <a:gd name="T1" fmla="*/ 289560 h 289560"/>
              <a:gd name="T2" fmla="*/ 576072 w 576580"/>
              <a:gd name="T3" fmla="*/ 289560 h 289560"/>
              <a:gd name="T4" fmla="*/ 576072 w 576580"/>
              <a:gd name="T5" fmla="*/ 0 h 289560"/>
              <a:gd name="T6" fmla="*/ 0 w 576580"/>
              <a:gd name="T7" fmla="*/ 0 h 289560"/>
              <a:gd name="T8" fmla="*/ 0 w 576580"/>
              <a:gd name="T9" fmla="*/ 289560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580"/>
              <a:gd name="T16" fmla="*/ 0 h 289560"/>
              <a:gd name="T17" fmla="*/ 576580 w 576580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580" h="289560">
                <a:moveTo>
                  <a:pt x="0" y="289560"/>
                </a:moveTo>
                <a:lnTo>
                  <a:pt x="576072" y="289560"/>
                </a:lnTo>
                <a:lnTo>
                  <a:pt x="576072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" name="object 35"/>
          <p:cNvSpPr txBox="1"/>
          <p:nvPr/>
        </p:nvSpPr>
        <p:spPr>
          <a:xfrm>
            <a:off x="5003800" y="3068638"/>
            <a:ext cx="792163" cy="287337"/>
          </a:xfrm>
          <a:prstGeom prst="rect">
            <a:avLst/>
          </a:prstGeom>
          <a:solidFill>
            <a:srgbClr val="FFFF00"/>
          </a:solidFill>
          <a:ln w="9144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192405" fontAlgn="auto">
              <a:lnSpc>
                <a:spcPts val="18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Tahoma"/>
                <a:cs typeface="Tahoma"/>
              </a:rPr>
              <a:t>Win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9731" name="object 36"/>
          <p:cNvSpPr>
            <a:spLocks/>
          </p:cNvSpPr>
          <p:nvPr/>
        </p:nvSpPr>
        <p:spPr bwMode="auto">
          <a:xfrm>
            <a:off x="3275013" y="3357563"/>
            <a:ext cx="73025" cy="287337"/>
          </a:xfrm>
          <a:custGeom>
            <a:avLst/>
            <a:gdLst>
              <a:gd name="T0" fmla="*/ 0 w 73660"/>
              <a:gd name="T1" fmla="*/ 288035 h 288289"/>
              <a:gd name="T2" fmla="*/ 73151 w 73660"/>
              <a:gd name="T3" fmla="*/ 288035 h 288289"/>
              <a:gd name="T4" fmla="*/ 73151 w 73660"/>
              <a:gd name="T5" fmla="*/ 0 h 288289"/>
              <a:gd name="T6" fmla="*/ 0 w 73660"/>
              <a:gd name="T7" fmla="*/ 0 h 288289"/>
              <a:gd name="T8" fmla="*/ 0 w 73660"/>
              <a:gd name="T9" fmla="*/ 288035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660"/>
              <a:gd name="T16" fmla="*/ 0 h 288289"/>
              <a:gd name="T17" fmla="*/ 73660 w 7366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660" h="288289">
                <a:moveTo>
                  <a:pt x="0" y="288035"/>
                </a:moveTo>
                <a:lnTo>
                  <a:pt x="73151" y="288035"/>
                </a:lnTo>
                <a:lnTo>
                  <a:pt x="73151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2" name="object 37"/>
          <p:cNvSpPr>
            <a:spLocks/>
          </p:cNvSpPr>
          <p:nvPr/>
        </p:nvSpPr>
        <p:spPr bwMode="auto">
          <a:xfrm>
            <a:off x="1331913" y="3357563"/>
            <a:ext cx="2016125" cy="287337"/>
          </a:xfrm>
          <a:custGeom>
            <a:avLst/>
            <a:gdLst>
              <a:gd name="T0" fmla="*/ 0 w 2016760"/>
              <a:gd name="T1" fmla="*/ 288035 h 288289"/>
              <a:gd name="T2" fmla="*/ 2016252 w 2016760"/>
              <a:gd name="T3" fmla="*/ 288035 h 288289"/>
              <a:gd name="T4" fmla="*/ 2016252 w 2016760"/>
              <a:gd name="T5" fmla="*/ 0 h 288289"/>
              <a:gd name="T6" fmla="*/ 0 w 2016760"/>
              <a:gd name="T7" fmla="*/ 0 h 288289"/>
              <a:gd name="T8" fmla="*/ 0 w 2016760"/>
              <a:gd name="T9" fmla="*/ 288035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6760"/>
              <a:gd name="T16" fmla="*/ 0 h 288289"/>
              <a:gd name="T17" fmla="*/ 2016760 w 201676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6760" h="288289">
                <a:moveTo>
                  <a:pt x="0" y="288035"/>
                </a:moveTo>
                <a:lnTo>
                  <a:pt x="2016252" y="288035"/>
                </a:lnTo>
                <a:lnTo>
                  <a:pt x="2016252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3" name="object 38"/>
          <p:cNvSpPr>
            <a:spLocks/>
          </p:cNvSpPr>
          <p:nvPr/>
        </p:nvSpPr>
        <p:spPr bwMode="auto">
          <a:xfrm>
            <a:off x="3492500" y="3646488"/>
            <a:ext cx="792163" cy="287337"/>
          </a:xfrm>
          <a:custGeom>
            <a:avLst/>
            <a:gdLst>
              <a:gd name="T0" fmla="*/ 0 w 791210"/>
              <a:gd name="T1" fmla="*/ 286512 h 287020"/>
              <a:gd name="T2" fmla="*/ 790956 w 791210"/>
              <a:gd name="T3" fmla="*/ 286512 h 287020"/>
              <a:gd name="T4" fmla="*/ 790956 w 791210"/>
              <a:gd name="T5" fmla="*/ 0 h 287020"/>
              <a:gd name="T6" fmla="*/ 0 w 791210"/>
              <a:gd name="T7" fmla="*/ 0 h 287020"/>
              <a:gd name="T8" fmla="*/ 0 w 791210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1210"/>
              <a:gd name="T16" fmla="*/ 0 h 287020"/>
              <a:gd name="T17" fmla="*/ 791210 w 791210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1210" h="287020">
                <a:moveTo>
                  <a:pt x="0" y="286512"/>
                </a:moveTo>
                <a:lnTo>
                  <a:pt x="790956" y="286512"/>
                </a:lnTo>
                <a:lnTo>
                  <a:pt x="790956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4" name="object 39"/>
          <p:cNvSpPr>
            <a:spLocks/>
          </p:cNvSpPr>
          <p:nvPr/>
        </p:nvSpPr>
        <p:spPr bwMode="auto">
          <a:xfrm>
            <a:off x="3492500" y="3646488"/>
            <a:ext cx="792163" cy="287337"/>
          </a:xfrm>
          <a:custGeom>
            <a:avLst/>
            <a:gdLst>
              <a:gd name="T0" fmla="*/ 0 w 791210"/>
              <a:gd name="T1" fmla="*/ 286512 h 287020"/>
              <a:gd name="T2" fmla="*/ 790956 w 791210"/>
              <a:gd name="T3" fmla="*/ 286512 h 287020"/>
              <a:gd name="T4" fmla="*/ 790956 w 791210"/>
              <a:gd name="T5" fmla="*/ 0 h 287020"/>
              <a:gd name="T6" fmla="*/ 0 w 791210"/>
              <a:gd name="T7" fmla="*/ 0 h 287020"/>
              <a:gd name="T8" fmla="*/ 0 w 791210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1210"/>
              <a:gd name="T16" fmla="*/ 0 h 287020"/>
              <a:gd name="T17" fmla="*/ 791210 w 791210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1210" h="287020">
                <a:moveTo>
                  <a:pt x="0" y="286512"/>
                </a:moveTo>
                <a:lnTo>
                  <a:pt x="790956" y="286512"/>
                </a:lnTo>
                <a:lnTo>
                  <a:pt x="790956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5" name="object 40"/>
          <p:cNvSpPr>
            <a:spLocks/>
          </p:cNvSpPr>
          <p:nvPr/>
        </p:nvSpPr>
        <p:spPr bwMode="auto">
          <a:xfrm>
            <a:off x="7596188" y="3716338"/>
            <a:ext cx="144462" cy="288925"/>
          </a:xfrm>
          <a:custGeom>
            <a:avLst/>
            <a:gdLst>
              <a:gd name="T0" fmla="*/ 0 w 144779"/>
              <a:gd name="T1" fmla="*/ 288036 h 288289"/>
              <a:gd name="T2" fmla="*/ 144780 w 144779"/>
              <a:gd name="T3" fmla="*/ 288036 h 288289"/>
              <a:gd name="T4" fmla="*/ 144780 w 144779"/>
              <a:gd name="T5" fmla="*/ 0 h 288289"/>
              <a:gd name="T6" fmla="*/ 0 w 144779"/>
              <a:gd name="T7" fmla="*/ 0 h 288289"/>
              <a:gd name="T8" fmla="*/ 0 w 144779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779"/>
              <a:gd name="T16" fmla="*/ 0 h 288289"/>
              <a:gd name="T17" fmla="*/ 144779 w 144779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779" h="288289">
                <a:moveTo>
                  <a:pt x="0" y="288036"/>
                </a:moveTo>
                <a:lnTo>
                  <a:pt x="144780" y="288036"/>
                </a:lnTo>
                <a:lnTo>
                  <a:pt x="14478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6" name="object 41"/>
          <p:cNvSpPr>
            <a:spLocks/>
          </p:cNvSpPr>
          <p:nvPr/>
        </p:nvSpPr>
        <p:spPr bwMode="auto">
          <a:xfrm>
            <a:off x="6011863" y="3716338"/>
            <a:ext cx="1728787" cy="288925"/>
          </a:xfrm>
          <a:custGeom>
            <a:avLst/>
            <a:gdLst>
              <a:gd name="T0" fmla="*/ 0 w 1728470"/>
              <a:gd name="T1" fmla="*/ 288036 h 288289"/>
              <a:gd name="T2" fmla="*/ 1728216 w 1728470"/>
              <a:gd name="T3" fmla="*/ 288036 h 288289"/>
              <a:gd name="T4" fmla="*/ 1728216 w 1728470"/>
              <a:gd name="T5" fmla="*/ 0 h 288289"/>
              <a:gd name="T6" fmla="*/ 0 w 1728470"/>
              <a:gd name="T7" fmla="*/ 0 h 288289"/>
              <a:gd name="T8" fmla="*/ 0 w 1728470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8470"/>
              <a:gd name="T16" fmla="*/ 0 h 288289"/>
              <a:gd name="T17" fmla="*/ 1728470 w 172847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8470" h="288289">
                <a:moveTo>
                  <a:pt x="0" y="288036"/>
                </a:moveTo>
                <a:lnTo>
                  <a:pt x="1728216" y="288036"/>
                </a:lnTo>
                <a:lnTo>
                  <a:pt x="1728216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7" name="object 42"/>
          <p:cNvSpPr>
            <a:spLocks/>
          </p:cNvSpPr>
          <p:nvPr/>
        </p:nvSpPr>
        <p:spPr bwMode="auto">
          <a:xfrm>
            <a:off x="6011863" y="3717925"/>
            <a:ext cx="1584325" cy="287338"/>
          </a:xfrm>
          <a:custGeom>
            <a:avLst/>
            <a:gdLst>
              <a:gd name="T0" fmla="*/ 0 w 1583690"/>
              <a:gd name="T1" fmla="*/ 286512 h 287020"/>
              <a:gd name="T2" fmla="*/ 1583435 w 1583690"/>
              <a:gd name="T3" fmla="*/ 286512 h 287020"/>
              <a:gd name="T4" fmla="*/ 1583435 w 1583690"/>
              <a:gd name="T5" fmla="*/ 0 h 287020"/>
              <a:gd name="T6" fmla="*/ 0 w 1583690"/>
              <a:gd name="T7" fmla="*/ 0 h 287020"/>
              <a:gd name="T8" fmla="*/ 0 w 1583690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3690"/>
              <a:gd name="T16" fmla="*/ 0 h 287020"/>
              <a:gd name="T17" fmla="*/ 1583690 w 1583690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3690" h="287020">
                <a:moveTo>
                  <a:pt x="0" y="286512"/>
                </a:moveTo>
                <a:lnTo>
                  <a:pt x="1583435" y="286512"/>
                </a:lnTo>
                <a:lnTo>
                  <a:pt x="1583435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8" name="object 43"/>
          <p:cNvSpPr>
            <a:spLocks/>
          </p:cNvSpPr>
          <p:nvPr/>
        </p:nvSpPr>
        <p:spPr bwMode="auto">
          <a:xfrm>
            <a:off x="6011863" y="3717925"/>
            <a:ext cx="1584325" cy="287338"/>
          </a:xfrm>
          <a:custGeom>
            <a:avLst/>
            <a:gdLst>
              <a:gd name="T0" fmla="*/ 0 w 1583690"/>
              <a:gd name="T1" fmla="*/ 286512 h 287020"/>
              <a:gd name="T2" fmla="*/ 1583435 w 1583690"/>
              <a:gd name="T3" fmla="*/ 286512 h 287020"/>
              <a:gd name="T4" fmla="*/ 1583435 w 1583690"/>
              <a:gd name="T5" fmla="*/ 0 h 287020"/>
              <a:gd name="T6" fmla="*/ 0 w 1583690"/>
              <a:gd name="T7" fmla="*/ 0 h 287020"/>
              <a:gd name="T8" fmla="*/ 0 w 1583690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3690"/>
              <a:gd name="T16" fmla="*/ 0 h 287020"/>
              <a:gd name="T17" fmla="*/ 1583690 w 1583690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3690" h="287020">
                <a:moveTo>
                  <a:pt x="0" y="286512"/>
                </a:moveTo>
                <a:lnTo>
                  <a:pt x="1583435" y="286512"/>
                </a:lnTo>
                <a:lnTo>
                  <a:pt x="1583435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9" name="object 44"/>
          <p:cNvSpPr>
            <a:spLocks/>
          </p:cNvSpPr>
          <p:nvPr/>
        </p:nvSpPr>
        <p:spPr bwMode="auto">
          <a:xfrm>
            <a:off x="8027988" y="4005263"/>
            <a:ext cx="396875" cy="287337"/>
          </a:xfrm>
          <a:custGeom>
            <a:avLst/>
            <a:gdLst>
              <a:gd name="T0" fmla="*/ 0 w 396240"/>
              <a:gd name="T1" fmla="*/ 288035 h 288289"/>
              <a:gd name="T2" fmla="*/ 396240 w 396240"/>
              <a:gd name="T3" fmla="*/ 288035 h 288289"/>
              <a:gd name="T4" fmla="*/ 396240 w 396240"/>
              <a:gd name="T5" fmla="*/ 0 h 288289"/>
              <a:gd name="T6" fmla="*/ 0 w 396240"/>
              <a:gd name="T7" fmla="*/ 0 h 288289"/>
              <a:gd name="T8" fmla="*/ 0 w 396240"/>
              <a:gd name="T9" fmla="*/ 288035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6240"/>
              <a:gd name="T16" fmla="*/ 0 h 288289"/>
              <a:gd name="T17" fmla="*/ 396240 w 39624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6240" h="288289">
                <a:moveTo>
                  <a:pt x="0" y="288035"/>
                </a:moveTo>
                <a:lnTo>
                  <a:pt x="396240" y="288035"/>
                </a:lnTo>
                <a:lnTo>
                  <a:pt x="396240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0" name="object 45"/>
          <p:cNvSpPr>
            <a:spLocks/>
          </p:cNvSpPr>
          <p:nvPr/>
        </p:nvSpPr>
        <p:spPr bwMode="auto">
          <a:xfrm>
            <a:off x="8027988" y="4005263"/>
            <a:ext cx="396875" cy="287337"/>
          </a:xfrm>
          <a:custGeom>
            <a:avLst/>
            <a:gdLst>
              <a:gd name="T0" fmla="*/ 0 w 396240"/>
              <a:gd name="T1" fmla="*/ 288035 h 288289"/>
              <a:gd name="T2" fmla="*/ 396240 w 396240"/>
              <a:gd name="T3" fmla="*/ 288035 h 288289"/>
              <a:gd name="T4" fmla="*/ 396240 w 396240"/>
              <a:gd name="T5" fmla="*/ 0 h 288289"/>
              <a:gd name="T6" fmla="*/ 0 w 396240"/>
              <a:gd name="T7" fmla="*/ 0 h 288289"/>
              <a:gd name="T8" fmla="*/ 0 w 396240"/>
              <a:gd name="T9" fmla="*/ 288035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6240"/>
              <a:gd name="T16" fmla="*/ 0 h 288289"/>
              <a:gd name="T17" fmla="*/ 396240 w 39624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6240" h="288289">
                <a:moveTo>
                  <a:pt x="0" y="288035"/>
                </a:moveTo>
                <a:lnTo>
                  <a:pt x="396240" y="288035"/>
                </a:lnTo>
                <a:lnTo>
                  <a:pt x="396240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1" name="object 46"/>
          <p:cNvSpPr>
            <a:spLocks/>
          </p:cNvSpPr>
          <p:nvPr/>
        </p:nvSpPr>
        <p:spPr bwMode="auto">
          <a:xfrm>
            <a:off x="7164388" y="4365625"/>
            <a:ext cx="576262" cy="287338"/>
          </a:xfrm>
          <a:custGeom>
            <a:avLst/>
            <a:gdLst>
              <a:gd name="T0" fmla="*/ 0 w 576579"/>
              <a:gd name="T1" fmla="*/ 286512 h 287020"/>
              <a:gd name="T2" fmla="*/ 576072 w 576579"/>
              <a:gd name="T3" fmla="*/ 286512 h 287020"/>
              <a:gd name="T4" fmla="*/ 576072 w 576579"/>
              <a:gd name="T5" fmla="*/ 0 h 287020"/>
              <a:gd name="T6" fmla="*/ 0 w 576579"/>
              <a:gd name="T7" fmla="*/ 0 h 287020"/>
              <a:gd name="T8" fmla="*/ 0 w 576579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579"/>
              <a:gd name="T16" fmla="*/ 0 h 287020"/>
              <a:gd name="T17" fmla="*/ 576579 w 576579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579" h="287020">
                <a:moveTo>
                  <a:pt x="0" y="286512"/>
                </a:moveTo>
                <a:lnTo>
                  <a:pt x="576072" y="286512"/>
                </a:lnTo>
                <a:lnTo>
                  <a:pt x="576072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2" name="object 47"/>
          <p:cNvSpPr>
            <a:spLocks/>
          </p:cNvSpPr>
          <p:nvPr/>
        </p:nvSpPr>
        <p:spPr bwMode="auto">
          <a:xfrm>
            <a:off x="6011863" y="4365625"/>
            <a:ext cx="1728787" cy="287338"/>
          </a:xfrm>
          <a:custGeom>
            <a:avLst/>
            <a:gdLst>
              <a:gd name="T0" fmla="*/ 0 w 1728470"/>
              <a:gd name="T1" fmla="*/ 286512 h 287020"/>
              <a:gd name="T2" fmla="*/ 1728216 w 1728470"/>
              <a:gd name="T3" fmla="*/ 286512 h 287020"/>
              <a:gd name="T4" fmla="*/ 1728216 w 1728470"/>
              <a:gd name="T5" fmla="*/ 0 h 287020"/>
              <a:gd name="T6" fmla="*/ 0 w 1728470"/>
              <a:gd name="T7" fmla="*/ 0 h 287020"/>
              <a:gd name="T8" fmla="*/ 0 w 1728470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8470"/>
              <a:gd name="T16" fmla="*/ 0 h 287020"/>
              <a:gd name="T17" fmla="*/ 1728470 w 1728470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8470" h="287020">
                <a:moveTo>
                  <a:pt x="0" y="286512"/>
                </a:moveTo>
                <a:lnTo>
                  <a:pt x="1728216" y="286512"/>
                </a:lnTo>
                <a:lnTo>
                  <a:pt x="1728216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3" name="object 48"/>
          <p:cNvSpPr>
            <a:spLocks/>
          </p:cNvSpPr>
          <p:nvPr/>
        </p:nvSpPr>
        <p:spPr bwMode="auto">
          <a:xfrm>
            <a:off x="6011863" y="4365625"/>
            <a:ext cx="1152525" cy="287338"/>
          </a:xfrm>
          <a:custGeom>
            <a:avLst/>
            <a:gdLst>
              <a:gd name="T0" fmla="*/ 0 w 1152525"/>
              <a:gd name="T1" fmla="*/ 286512 h 287020"/>
              <a:gd name="T2" fmla="*/ 1152144 w 1152525"/>
              <a:gd name="T3" fmla="*/ 286512 h 287020"/>
              <a:gd name="T4" fmla="*/ 1152144 w 1152525"/>
              <a:gd name="T5" fmla="*/ 0 h 287020"/>
              <a:gd name="T6" fmla="*/ 0 w 1152525"/>
              <a:gd name="T7" fmla="*/ 0 h 287020"/>
              <a:gd name="T8" fmla="*/ 0 w 1152525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525"/>
              <a:gd name="T16" fmla="*/ 0 h 287020"/>
              <a:gd name="T17" fmla="*/ 1152525 w 1152525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525" h="287020">
                <a:moveTo>
                  <a:pt x="0" y="286512"/>
                </a:moveTo>
                <a:lnTo>
                  <a:pt x="1152144" y="286512"/>
                </a:lnTo>
                <a:lnTo>
                  <a:pt x="1152144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4" name="object 49"/>
          <p:cNvSpPr>
            <a:spLocks/>
          </p:cNvSpPr>
          <p:nvPr/>
        </p:nvSpPr>
        <p:spPr bwMode="auto">
          <a:xfrm>
            <a:off x="6011863" y="4365625"/>
            <a:ext cx="1152525" cy="287338"/>
          </a:xfrm>
          <a:custGeom>
            <a:avLst/>
            <a:gdLst>
              <a:gd name="T0" fmla="*/ 0 w 1152525"/>
              <a:gd name="T1" fmla="*/ 286512 h 287020"/>
              <a:gd name="T2" fmla="*/ 1152144 w 1152525"/>
              <a:gd name="T3" fmla="*/ 286512 h 287020"/>
              <a:gd name="T4" fmla="*/ 1152144 w 1152525"/>
              <a:gd name="T5" fmla="*/ 0 h 287020"/>
              <a:gd name="T6" fmla="*/ 0 w 1152525"/>
              <a:gd name="T7" fmla="*/ 0 h 287020"/>
              <a:gd name="T8" fmla="*/ 0 w 1152525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525"/>
              <a:gd name="T16" fmla="*/ 0 h 287020"/>
              <a:gd name="T17" fmla="*/ 1152525 w 1152525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525" h="287020">
                <a:moveTo>
                  <a:pt x="0" y="286512"/>
                </a:moveTo>
                <a:lnTo>
                  <a:pt x="1152144" y="286512"/>
                </a:lnTo>
                <a:lnTo>
                  <a:pt x="1152144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5" name="object 50"/>
          <p:cNvSpPr>
            <a:spLocks/>
          </p:cNvSpPr>
          <p:nvPr/>
        </p:nvSpPr>
        <p:spPr bwMode="auto">
          <a:xfrm>
            <a:off x="2484438" y="3789363"/>
            <a:ext cx="863600" cy="288925"/>
          </a:xfrm>
          <a:custGeom>
            <a:avLst/>
            <a:gdLst>
              <a:gd name="T0" fmla="*/ 0 w 864235"/>
              <a:gd name="T1" fmla="*/ 289560 h 289560"/>
              <a:gd name="T2" fmla="*/ 864107 w 864235"/>
              <a:gd name="T3" fmla="*/ 289560 h 289560"/>
              <a:gd name="T4" fmla="*/ 864107 w 864235"/>
              <a:gd name="T5" fmla="*/ 0 h 289560"/>
              <a:gd name="T6" fmla="*/ 0 w 864235"/>
              <a:gd name="T7" fmla="*/ 0 h 289560"/>
              <a:gd name="T8" fmla="*/ 0 w 864235"/>
              <a:gd name="T9" fmla="*/ 289560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235"/>
              <a:gd name="T16" fmla="*/ 0 h 289560"/>
              <a:gd name="T17" fmla="*/ 864235 w 864235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235" h="289560">
                <a:moveTo>
                  <a:pt x="0" y="289560"/>
                </a:moveTo>
                <a:lnTo>
                  <a:pt x="864107" y="289560"/>
                </a:lnTo>
                <a:lnTo>
                  <a:pt x="864107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6" name="object 51"/>
          <p:cNvSpPr>
            <a:spLocks/>
          </p:cNvSpPr>
          <p:nvPr/>
        </p:nvSpPr>
        <p:spPr bwMode="auto">
          <a:xfrm>
            <a:off x="1331913" y="3789363"/>
            <a:ext cx="2016125" cy="288925"/>
          </a:xfrm>
          <a:custGeom>
            <a:avLst/>
            <a:gdLst>
              <a:gd name="T0" fmla="*/ 0 w 2016760"/>
              <a:gd name="T1" fmla="*/ 289560 h 289560"/>
              <a:gd name="T2" fmla="*/ 2016252 w 2016760"/>
              <a:gd name="T3" fmla="*/ 289560 h 289560"/>
              <a:gd name="T4" fmla="*/ 2016252 w 2016760"/>
              <a:gd name="T5" fmla="*/ 0 h 289560"/>
              <a:gd name="T6" fmla="*/ 0 w 2016760"/>
              <a:gd name="T7" fmla="*/ 0 h 289560"/>
              <a:gd name="T8" fmla="*/ 0 w 2016760"/>
              <a:gd name="T9" fmla="*/ 289560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6760"/>
              <a:gd name="T16" fmla="*/ 0 h 289560"/>
              <a:gd name="T17" fmla="*/ 2016760 w 2016760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6760" h="289560">
                <a:moveTo>
                  <a:pt x="0" y="289560"/>
                </a:moveTo>
                <a:lnTo>
                  <a:pt x="2016252" y="289560"/>
                </a:lnTo>
                <a:lnTo>
                  <a:pt x="2016252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7" name="object 52"/>
          <p:cNvSpPr>
            <a:spLocks/>
          </p:cNvSpPr>
          <p:nvPr/>
        </p:nvSpPr>
        <p:spPr bwMode="auto">
          <a:xfrm>
            <a:off x="1331913" y="3789363"/>
            <a:ext cx="1152525" cy="288925"/>
          </a:xfrm>
          <a:custGeom>
            <a:avLst/>
            <a:gdLst>
              <a:gd name="T0" fmla="*/ 0 w 1152525"/>
              <a:gd name="T1" fmla="*/ 289560 h 289560"/>
              <a:gd name="T2" fmla="*/ 1152144 w 1152525"/>
              <a:gd name="T3" fmla="*/ 289560 h 289560"/>
              <a:gd name="T4" fmla="*/ 1152144 w 1152525"/>
              <a:gd name="T5" fmla="*/ 0 h 289560"/>
              <a:gd name="T6" fmla="*/ 0 w 1152525"/>
              <a:gd name="T7" fmla="*/ 0 h 289560"/>
              <a:gd name="T8" fmla="*/ 0 w 1152525"/>
              <a:gd name="T9" fmla="*/ 289560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525"/>
              <a:gd name="T16" fmla="*/ 0 h 289560"/>
              <a:gd name="T17" fmla="*/ 1152525 w 1152525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525" h="289560">
                <a:moveTo>
                  <a:pt x="0" y="289560"/>
                </a:moveTo>
                <a:lnTo>
                  <a:pt x="1152144" y="289560"/>
                </a:lnTo>
                <a:lnTo>
                  <a:pt x="1152144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8" name="object 53"/>
          <p:cNvSpPr>
            <a:spLocks/>
          </p:cNvSpPr>
          <p:nvPr/>
        </p:nvSpPr>
        <p:spPr bwMode="auto">
          <a:xfrm>
            <a:off x="1331913" y="3789363"/>
            <a:ext cx="1152525" cy="288925"/>
          </a:xfrm>
          <a:custGeom>
            <a:avLst/>
            <a:gdLst>
              <a:gd name="T0" fmla="*/ 0 w 1152525"/>
              <a:gd name="T1" fmla="*/ 289560 h 289560"/>
              <a:gd name="T2" fmla="*/ 1152144 w 1152525"/>
              <a:gd name="T3" fmla="*/ 289560 h 289560"/>
              <a:gd name="T4" fmla="*/ 1152144 w 1152525"/>
              <a:gd name="T5" fmla="*/ 0 h 289560"/>
              <a:gd name="T6" fmla="*/ 0 w 1152525"/>
              <a:gd name="T7" fmla="*/ 0 h 289560"/>
              <a:gd name="T8" fmla="*/ 0 w 1152525"/>
              <a:gd name="T9" fmla="*/ 289560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525"/>
              <a:gd name="T16" fmla="*/ 0 h 289560"/>
              <a:gd name="T17" fmla="*/ 1152525 w 1152525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525" h="289560">
                <a:moveTo>
                  <a:pt x="0" y="289560"/>
                </a:moveTo>
                <a:lnTo>
                  <a:pt x="1152144" y="289560"/>
                </a:lnTo>
                <a:lnTo>
                  <a:pt x="1152144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9" name="object 54"/>
          <p:cNvSpPr>
            <a:spLocks/>
          </p:cNvSpPr>
          <p:nvPr/>
        </p:nvSpPr>
        <p:spPr bwMode="auto">
          <a:xfrm>
            <a:off x="395288" y="4149725"/>
            <a:ext cx="1079500" cy="287338"/>
          </a:xfrm>
          <a:custGeom>
            <a:avLst/>
            <a:gdLst>
              <a:gd name="T0" fmla="*/ 0 w 1080770"/>
              <a:gd name="T1" fmla="*/ 286512 h 287020"/>
              <a:gd name="T2" fmla="*/ 1080516 w 1080770"/>
              <a:gd name="T3" fmla="*/ 286512 h 287020"/>
              <a:gd name="T4" fmla="*/ 1080516 w 1080770"/>
              <a:gd name="T5" fmla="*/ 0 h 287020"/>
              <a:gd name="T6" fmla="*/ 0 w 1080770"/>
              <a:gd name="T7" fmla="*/ 0 h 287020"/>
              <a:gd name="T8" fmla="*/ 0 w 1080770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0770"/>
              <a:gd name="T16" fmla="*/ 0 h 287020"/>
              <a:gd name="T17" fmla="*/ 1080770 w 1080770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0770" h="287020">
                <a:moveTo>
                  <a:pt x="0" y="286512"/>
                </a:moveTo>
                <a:lnTo>
                  <a:pt x="1080516" y="286512"/>
                </a:lnTo>
                <a:lnTo>
                  <a:pt x="1080516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0" name="object 55"/>
          <p:cNvSpPr>
            <a:spLocks/>
          </p:cNvSpPr>
          <p:nvPr/>
        </p:nvSpPr>
        <p:spPr bwMode="auto">
          <a:xfrm>
            <a:off x="395288" y="4149725"/>
            <a:ext cx="1079500" cy="287338"/>
          </a:xfrm>
          <a:custGeom>
            <a:avLst/>
            <a:gdLst>
              <a:gd name="T0" fmla="*/ 0 w 1080770"/>
              <a:gd name="T1" fmla="*/ 286512 h 287020"/>
              <a:gd name="T2" fmla="*/ 1080516 w 1080770"/>
              <a:gd name="T3" fmla="*/ 286512 h 287020"/>
              <a:gd name="T4" fmla="*/ 1080516 w 1080770"/>
              <a:gd name="T5" fmla="*/ 0 h 287020"/>
              <a:gd name="T6" fmla="*/ 0 w 1080770"/>
              <a:gd name="T7" fmla="*/ 0 h 287020"/>
              <a:gd name="T8" fmla="*/ 0 w 1080770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0770"/>
              <a:gd name="T16" fmla="*/ 0 h 287020"/>
              <a:gd name="T17" fmla="*/ 1080770 w 1080770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0770" h="287020">
                <a:moveTo>
                  <a:pt x="0" y="286512"/>
                </a:moveTo>
                <a:lnTo>
                  <a:pt x="1080516" y="286512"/>
                </a:lnTo>
                <a:lnTo>
                  <a:pt x="1080516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1" name="object 56"/>
          <p:cNvSpPr>
            <a:spLocks/>
          </p:cNvSpPr>
          <p:nvPr/>
        </p:nvSpPr>
        <p:spPr bwMode="auto">
          <a:xfrm>
            <a:off x="1331913" y="4510088"/>
            <a:ext cx="2016125" cy="288925"/>
          </a:xfrm>
          <a:custGeom>
            <a:avLst/>
            <a:gdLst>
              <a:gd name="T0" fmla="*/ 0 w 2016760"/>
              <a:gd name="T1" fmla="*/ 289560 h 289560"/>
              <a:gd name="T2" fmla="*/ 2016252 w 2016760"/>
              <a:gd name="T3" fmla="*/ 289560 h 289560"/>
              <a:gd name="T4" fmla="*/ 2016252 w 2016760"/>
              <a:gd name="T5" fmla="*/ 0 h 289560"/>
              <a:gd name="T6" fmla="*/ 0 w 2016760"/>
              <a:gd name="T7" fmla="*/ 0 h 289560"/>
              <a:gd name="T8" fmla="*/ 0 w 2016760"/>
              <a:gd name="T9" fmla="*/ 289560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6760"/>
              <a:gd name="T16" fmla="*/ 0 h 289560"/>
              <a:gd name="T17" fmla="*/ 2016760 w 2016760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6760" h="289560">
                <a:moveTo>
                  <a:pt x="0" y="289560"/>
                </a:moveTo>
                <a:lnTo>
                  <a:pt x="2016252" y="289560"/>
                </a:lnTo>
                <a:lnTo>
                  <a:pt x="2016252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2" name="object 57"/>
          <p:cNvSpPr>
            <a:spLocks/>
          </p:cNvSpPr>
          <p:nvPr/>
        </p:nvSpPr>
        <p:spPr bwMode="auto">
          <a:xfrm>
            <a:off x="1331913" y="4510088"/>
            <a:ext cx="2016125" cy="288925"/>
          </a:xfrm>
          <a:custGeom>
            <a:avLst/>
            <a:gdLst>
              <a:gd name="T0" fmla="*/ 0 w 2016760"/>
              <a:gd name="T1" fmla="*/ 289560 h 289560"/>
              <a:gd name="T2" fmla="*/ 2016252 w 2016760"/>
              <a:gd name="T3" fmla="*/ 289560 h 289560"/>
              <a:gd name="T4" fmla="*/ 2016252 w 2016760"/>
              <a:gd name="T5" fmla="*/ 0 h 289560"/>
              <a:gd name="T6" fmla="*/ 0 w 2016760"/>
              <a:gd name="T7" fmla="*/ 0 h 289560"/>
              <a:gd name="T8" fmla="*/ 0 w 2016760"/>
              <a:gd name="T9" fmla="*/ 289560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6760"/>
              <a:gd name="T16" fmla="*/ 0 h 289560"/>
              <a:gd name="T17" fmla="*/ 2016760 w 2016760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6760" h="289560">
                <a:moveTo>
                  <a:pt x="0" y="289560"/>
                </a:moveTo>
                <a:lnTo>
                  <a:pt x="2016252" y="289560"/>
                </a:lnTo>
                <a:lnTo>
                  <a:pt x="2016252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3" name="object 58"/>
          <p:cNvSpPr>
            <a:spLocks/>
          </p:cNvSpPr>
          <p:nvPr/>
        </p:nvSpPr>
        <p:spPr bwMode="auto">
          <a:xfrm>
            <a:off x="1331913" y="2206625"/>
            <a:ext cx="1366837" cy="287338"/>
          </a:xfrm>
          <a:custGeom>
            <a:avLst/>
            <a:gdLst>
              <a:gd name="T0" fmla="*/ 0 w 1367155"/>
              <a:gd name="T1" fmla="*/ 286512 h 287019"/>
              <a:gd name="T2" fmla="*/ 1367027 w 1367155"/>
              <a:gd name="T3" fmla="*/ 286512 h 287019"/>
              <a:gd name="T4" fmla="*/ 1367027 w 1367155"/>
              <a:gd name="T5" fmla="*/ 0 h 287019"/>
              <a:gd name="T6" fmla="*/ 0 w 1367155"/>
              <a:gd name="T7" fmla="*/ 0 h 287019"/>
              <a:gd name="T8" fmla="*/ 0 w 1367155"/>
              <a:gd name="T9" fmla="*/ 286512 h 2870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67155"/>
              <a:gd name="T16" fmla="*/ 0 h 287019"/>
              <a:gd name="T17" fmla="*/ 1367155 w 1367155"/>
              <a:gd name="T18" fmla="*/ 287019 h 2870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67155" h="287019">
                <a:moveTo>
                  <a:pt x="0" y="286512"/>
                </a:moveTo>
                <a:lnTo>
                  <a:pt x="1367027" y="286512"/>
                </a:lnTo>
                <a:lnTo>
                  <a:pt x="1367027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4" name="object 59"/>
          <p:cNvSpPr>
            <a:spLocks/>
          </p:cNvSpPr>
          <p:nvPr/>
        </p:nvSpPr>
        <p:spPr bwMode="auto">
          <a:xfrm>
            <a:off x="1331913" y="2206625"/>
            <a:ext cx="1366837" cy="287338"/>
          </a:xfrm>
          <a:custGeom>
            <a:avLst/>
            <a:gdLst>
              <a:gd name="T0" fmla="*/ 0 w 1367155"/>
              <a:gd name="T1" fmla="*/ 286512 h 287019"/>
              <a:gd name="T2" fmla="*/ 1367027 w 1367155"/>
              <a:gd name="T3" fmla="*/ 286512 h 287019"/>
              <a:gd name="T4" fmla="*/ 1367027 w 1367155"/>
              <a:gd name="T5" fmla="*/ 0 h 287019"/>
              <a:gd name="T6" fmla="*/ 0 w 1367155"/>
              <a:gd name="T7" fmla="*/ 0 h 287019"/>
              <a:gd name="T8" fmla="*/ 0 w 1367155"/>
              <a:gd name="T9" fmla="*/ 286512 h 2870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67155"/>
              <a:gd name="T16" fmla="*/ 0 h 287019"/>
              <a:gd name="T17" fmla="*/ 1367155 w 1367155"/>
              <a:gd name="T18" fmla="*/ 287019 h 2870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67155" h="287019">
                <a:moveTo>
                  <a:pt x="0" y="286512"/>
                </a:moveTo>
                <a:lnTo>
                  <a:pt x="1367027" y="286512"/>
                </a:lnTo>
                <a:lnTo>
                  <a:pt x="1367027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5" name="object 60"/>
          <p:cNvSpPr>
            <a:spLocks/>
          </p:cNvSpPr>
          <p:nvPr/>
        </p:nvSpPr>
        <p:spPr bwMode="auto">
          <a:xfrm>
            <a:off x="468313" y="2998788"/>
            <a:ext cx="1366837" cy="287337"/>
          </a:xfrm>
          <a:custGeom>
            <a:avLst/>
            <a:gdLst>
              <a:gd name="T0" fmla="*/ 0 w 1367155"/>
              <a:gd name="T1" fmla="*/ 286512 h 287020"/>
              <a:gd name="T2" fmla="*/ 1367028 w 1367155"/>
              <a:gd name="T3" fmla="*/ 286512 h 287020"/>
              <a:gd name="T4" fmla="*/ 1367028 w 1367155"/>
              <a:gd name="T5" fmla="*/ 0 h 287020"/>
              <a:gd name="T6" fmla="*/ 0 w 1367155"/>
              <a:gd name="T7" fmla="*/ 0 h 287020"/>
              <a:gd name="T8" fmla="*/ 0 w 1367155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67155"/>
              <a:gd name="T16" fmla="*/ 0 h 287020"/>
              <a:gd name="T17" fmla="*/ 1367155 w 1367155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67155" h="287020">
                <a:moveTo>
                  <a:pt x="0" y="286512"/>
                </a:moveTo>
                <a:lnTo>
                  <a:pt x="1367028" y="286512"/>
                </a:lnTo>
                <a:lnTo>
                  <a:pt x="1367028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6" name="object 61"/>
          <p:cNvSpPr>
            <a:spLocks/>
          </p:cNvSpPr>
          <p:nvPr/>
        </p:nvSpPr>
        <p:spPr bwMode="auto">
          <a:xfrm>
            <a:off x="468313" y="2998788"/>
            <a:ext cx="1366837" cy="287337"/>
          </a:xfrm>
          <a:custGeom>
            <a:avLst/>
            <a:gdLst>
              <a:gd name="T0" fmla="*/ 0 w 1367155"/>
              <a:gd name="T1" fmla="*/ 286512 h 287020"/>
              <a:gd name="T2" fmla="*/ 1367028 w 1367155"/>
              <a:gd name="T3" fmla="*/ 286512 h 287020"/>
              <a:gd name="T4" fmla="*/ 1367028 w 1367155"/>
              <a:gd name="T5" fmla="*/ 0 h 287020"/>
              <a:gd name="T6" fmla="*/ 0 w 1367155"/>
              <a:gd name="T7" fmla="*/ 0 h 287020"/>
              <a:gd name="T8" fmla="*/ 0 w 1367155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67155"/>
              <a:gd name="T16" fmla="*/ 0 h 287020"/>
              <a:gd name="T17" fmla="*/ 1367155 w 1367155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67155" h="287020">
                <a:moveTo>
                  <a:pt x="0" y="286512"/>
                </a:moveTo>
                <a:lnTo>
                  <a:pt x="1367028" y="286512"/>
                </a:lnTo>
                <a:lnTo>
                  <a:pt x="1367028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7" name="object 62"/>
          <p:cNvSpPr>
            <a:spLocks/>
          </p:cNvSpPr>
          <p:nvPr/>
        </p:nvSpPr>
        <p:spPr bwMode="auto">
          <a:xfrm>
            <a:off x="1331913" y="3357563"/>
            <a:ext cx="1943100" cy="287337"/>
          </a:xfrm>
          <a:custGeom>
            <a:avLst/>
            <a:gdLst>
              <a:gd name="T0" fmla="*/ 0 w 1943100"/>
              <a:gd name="T1" fmla="*/ 288035 h 288289"/>
              <a:gd name="T2" fmla="*/ 1943100 w 1943100"/>
              <a:gd name="T3" fmla="*/ 288035 h 288289"/>
              <a:gd name="T4" fmla="*/ 1943100 w 1943100"/>
              <a:gd name="T5" fmla="*/ 0 h 288289"/>
              <a:gd name="T6" fmla="*/ 0 w 1943100"/>
              <a:gd name="T7" fmla="*/ 0 h 288289"/>
              <a:gd name="T8" fmla="*/ 0 w 1943100"/>
              <a:gd name="T9" fmla="*/ 288035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43100"/>
              <a:gd name="T16" fmla="*/ 0 h 288289"/>
              <a:gd name="T17" fmla="*/ 1943100 w 194310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43100" h="288289">
                <a:moveTo>
                  <a:pt x="0" y="288035"/>
                </a:moveTo>
                <a:lnTo>
                  <a:pt x="1943100" y="288035"/>
                </a:lnTo>
                <a:lnTo>
                  <a:pt x="1943100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8" name="object 63"/>
          <p:cNvSpPr>
            <a:spLocks/>
          </p:cNvSpPr>
          <p:nvPr/>
        </p:nvSpPr>
        <p:spPr bwMode="auto">
          <a:xfrm>
            <a:off x="1331913" y="3357563"/>
            <a:ext cx="1943100" cy="287337"/>
          </a:xfrm>
          <a:custGeom>
            <a:avLst/>
            <a:gdLst>
              <a:gd name="T0" fmla="*/ 0 w 1943100"/>
              <a:gd name="T1" fmla="*/ 288035 h 288289"/>
              <a:gd name="T2" fmla="*/ 1943100 w 1943100"/>
              <a:gd name="T3" fmla="*/ 288035 h 288289"/>
              <a:gd name="T4" fmla="*/ 1943100 w 1943100"/>
              <a:gd name="T5" fmla="*/ 0 h 288289"/>
              <a:gd name="T6" fmla="*/ 0 w 1943100"/>
              <a:gd name="T7" fmla="*/ 0 h 288289"/>
              <a:gd name="T8" fmla="*/ 0 w 1943100"/>
              <a:gd name="T9" fmla="*/ 288035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43100"/>
              <a:gd name="T16" fmla="*/ 0 h 288289"/>
              <a:gd name="T17" fmla="*/ 1943100 w 194310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43100" h="288289">
                <a:moveTo>
                  <a:pt x="0" y="288035"/>
                </a:moveTo>
                <a:lnTo>
                  <a:pt x="1943100" y="288035"/>
                </a:lnTo>
                <a:lnTo>
                  <a:pt x="1943100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9" name="object 64"/>
          <p:cNvSpPr>
            <a:spLocks/>
          </p:cNvSpPr>
          <p:nvPr/>
        </p:nvSpPr>
        <p:spPr bwMode="auto">
          <a:xfrm>
            <a:off x="1187450" y="4870450"/>
            <a:ext cx="215900" cy="287338"/>
          </a:xfrm>
          <a:custGeom>
            <a:avLst/>
            <a:gdLst>
              <a:gd name="T0" fmla="*/ 0 w 216534"/>
              <a:gd name="T1" fmla="*/ 286512 h 287020"/>
              <a:gd name="T2" fmla="*/ 216408 w 216534"/>
              <a:gd name="T3" fmla="*/ 286512 h 287020"/>
              <a:gd name="T4" fmla="*/ 216408 w 216534"/>
              <a:gd name="T5" fmla="*/ 0 h 287020"/>
              <a:gd name="T6" fmla="*/ 0 w 216534"/>
              <a:gd name="T7" fmla="*/ 0 h 287020"/>
              <a:gd name="T8" fmla="*/ 0 w 216534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534"/>
              <a:gd name="T16" fmla="*/ 0 h 287020"/>
              <a:gd name="T17" fmla="*/ 216534 w 216534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534" h="287020">
                <a:moveTo>
                  <a:pt x="0" y="286512"/>
                </a:moveTo>
                <a:lnTo>
                  <a:pt x="216408" y="286512"/>
                </a:lnTo>
                <a:lnTo>
                  <a:pt x="216408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0" name="object 65"/>
          <p:cNvSpPr>
            <a:spLocks/>
          </p:cNvSpPr>
          <p:nvPr/>
        </p:nvSpPr>
        <p:spPr bwMode="auto">
          <a:xfrm>
            <a:off x="1187450" y="4870450"/>
            <a:ext cx="215900" cy="287338"/>
          </a:xfrm>
          <a:custGeom>
            <a:avLst/>
            <a:gdLst>
              <a:gd name="T0" fmla="*/ 0 w 216534"/>
              <a:gd name="T1" fmla="*/ 286512 h 287020"/>
              <a:gd name="T2" fmla="*/ 216408 w 216534"/>
              <a:gd name="T3" fmla="*/ 286512 h 287020"/>
              <a:gd name="T4" fmla="*/ 216408 w 216534"/>
              <a:gd name="T5" fmla="*/ 0 h 287020"/>
              <a:gd name="T6" fmla="*/ 0 w 216534"/>
              <a:gd name="T7" fmla="*/ 0 h 287020"/>
              <a:gd name="T8" fmla="*/ 0 w 216534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534"/>
              <a:gd name="T16" fmla="*/ 0 h 287020"/>
              <a:gd name="T17" fmla="*/ 216534 w 216534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534" h="287020">
                <a:moveTo>
                  <a:pt x="0" y="286512"/>
                </a:moveTo>
                <a:lnTo>
                  <a:pt x="216408" y="286512"/>
                </a:lnTo>
                <a:lnTo>
                  <a:pt x="216408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1" name="object 66"/>
          <p:cNvSpPr>
            <a:spLocks/>
          </p:cNvSpPr>
          <p:nvPr/>
        </p:nvSpPr>
        <p:spPr bwMode="auto">
          <a:xfrm>
            <a:off x="6011863" y="5157788"/>
            <a:ext cx="1800225" cy="287337"/>
          </a:xfrm>
          <a:custGeom>
            <a:avLst/>
            <a:gdLst>
              <a:gd name="T0" fmla="*/ 0 w 1800225"/>
              <a:gd name="T1" fmla="*/ 288035 h 288289"/>
              <a:gd name="T2" fmla="*/ 1799844 w 1800225"/>
              <a:gd name="T3" fmla="*/ 288035 h 288289"/>
              <a:gd name="T4" fmla="*/ 1799844 w 1800225"/>
              <a:gd name="T5" fmla="*/ 0 h 288289"/>
              <a:gd name="T6" fmla="*/ 0 w 1800225"/>
              <a:gd name="T7" fmla="*/ 0 h 288289"/>
              <a:gd name="T8" fmla="*/ 0 w 1800225"/>
              <a:gd name="T9" fmla="*/ 288035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0225"/>
              <a:gd name="T16" fmla="*/ 0 h 288289"/>
              <a:gd name="T17" fmla="*/ 1800225 w 1800225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0225" h="288289">
                <a:moveTo>
                  <a:pt x="0" y="288035"/>
                </a:moveTo>
                <a:lnTo>
                  <a:pt x="1799844" y="288035"/>
                </a:lnTo>
                <a:lnTo>
                  <a:pt x="1799844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2" name="object 67"/>
          <p:cNvSpPr>
            <a:spLocks/>
          </p:cNvSpPr>
          <p:nvPr/>
        </p:nvSpPr>
        <p:spPr bwMode="auto">
          <a:xfrm>
            <a:off x="6011863" y="5157788"/>
            <a:ext cx="1800225" cy="287337"/>
          </a:xfrm>
          <a:custGeom>
            <a:avLst/>
            <a:gdLst>
              <a:gd name="T0" fmla="*/ 0 w 1800225"/>
              <a:gd name="T1" fmla="*/ 288035 h 288289"/>
              <a:gd name="T2" fmla="*/ 1799844 w 1800225"/>
              <a:gd name="T3" fmla="*/ 288035 h 288289"/>
              <a:gd name="T4" fmla="*/ 1799844 w 1800225"/>
              <a:gd name="T5" fmla="*/ 0 h 288289"/>
              <a:gd name="T6" fmla="*/ 0 w 1800225"/>
              <a:gd name="T7" fmla="*/ 0 h 288289"/>
              <a:gd name="T8" fmla="*/ 0 w 1800225"/>
              <a:gd name="T9" fmla="*/ 288035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0225"/>
              <a:gd name="T16" fmla="*/ 0 h 288289"/>
              <a:gd name="T17" fmla="*/ 1800225 w 1800225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0225" h="288289">
                <a:moveTo>
                  <a:pt x="0" y="288035"/>
                </a:moveTo>
                <a:lnTo>
                  <a:pt x="1799844" y="288035"/>
                </a:lnTo>
                <a:lnTo>
                  <a:pt x="1799844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3" name="object 68"/>
          <p:cNvSpPr>
            <a:spLocks/>
          </p:cNvSpPr>
          <p:nvPr/>
        </p:nvSpPr>
        <p:spPr bwMode="auto">
          <a:xfrm>
            <a:off x="6011863" y="5157788"/>
            <a:ext cx="1800225" cy="287337"/>
          </a:xfrm>
          <a:custGeom>
            <a:avLst/>
            <a:gdLst>
              <a:gd name="T0" fmla="*/ 0 w 1800225"/>
              <a:gd name="T1" fmla="*/ 288035 h 288289"/>
              <a:gd name="T2" fmla="*/ 1799844 w 1800225"/>
              <a:gd name="T3" fmla="*/ 288035 h 288289"/>
              <a:gd name="T4" fmla="*/ 1799844 w 1800225"/>
              <a:gd name="T5" fmla="*/ 0 h 288289"/>
              <a:gd name="T6" fmla="*/ 0 w 1800225"/>
              <a:gd name="T7" fmla="*/ 0 h 288289"/>
              <a:gd name="T8" fmla="*/ 0 w 1800225"/>
              <a:gd name="T9" fmla="*/ 288035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0225"/>
              <a:gd name="T16" fmla="*/ 0 h 288289"/>
              <a:gd name="T17" fmla="*/ 1800225 w 1800225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0225" h="288289">
                <a:moveTo>
                  <a:pt x="0" y="288035"/>
                </a:moveTo>
                <a:lnTo>
                  <a:pt x="1799844" y="288035"/>
                </a:lnTo>
                <a:lnTo>
                  <a:pt x="1799844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4" name="object 69"/>
          <p:cNvSpPr>
            <a:spLocks/>
          </p:cNvSpPr>
          <p:nvPr/>
        </p:nvSpPr>
        <p:spPr bwMode="auto">
          <a:xfrm>
            <a:off x="4356100" y="2420938"/>
            <a:ext cx="431800" cy="215900"/>
          </a:xfrm>
          <a:custGeom>
            <a:avLst/>
            <a:gdLst>
              <a:gd name="T0" fmla="*/ 325374 w 433070"/>
              <a:gd name="T1" fmla="*/ 0 h 215264"/>
              <a:gd name="T2" fmla="*/ 325374 w 433070"/>
              <a:gd name="T3" fmla="*/ 53721 h 215264"/>
              <a:gd name="T4" fmla="*/ 0 w 433070"/>
              <a:gd name="T5" fmla="*/ 53721 h 215264"/>
              <a:gd name="T6" fmla="*/ 0 w 433070"/>
              <a:gd name="T7" fmla="*/ 161162 h 215264"/>
              <a:gd name="T8" fmla="*/ 325374 w 433070"/>
              <a:gd name="T9" fmla="*/ 161162 h 215264"/>
              <a:gd name="T10" fmla="*/ 325374 w 433070"/>
              <a:gd name="T11" fmla="*/ 214884 h 215264"/>
              <a:gd name="T12" fmla="*/ 432816 w 433070"/>
              <a:gd name="T13" fmla="*/ 107441 h 215264"/>
              <a:gd name="T14" fmla="*/ 325374 w 433070"/>
              <a:gd name="T15" fmla="*/ 0 h 2152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3070"/>
              <a:gd name="T25" fmla="*/ 0 h 215264"/>
              <a:gd name="T26" fmla="*/ 433070 w 433070"/>
              <a:gd name="T27" fmla="*/ 215264 h 21526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3070" h="215264">
                <a:moveTo>
                  <a:pt x="325374" y="0"/>
                </a:moveTo>
                <a:lnTo>
                  <a:pt x="325374" y="53721"/>
                </a:lnTo>
                <a:lnTo>
                  <a:pt x="0" y="53721"/>
                </a:lnTo>
                <a:lnTo>
                  <a:pt x="0" y="161162"/>
                </a:lnTo>
                <a:lnTo>
                  <a:pt x="325374" y="161162"/>
                </a:lnTo>
                <a:lnTo>
                  <a:pt x="325374" y="214884"/>
                </a:lnTo>
                <a:lnTo>
                  <a:pt x="432816" y="107441"/>
                </a:lnTo>
                <a:lnTo>
                  <a:pt x="325374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5" name="object 70"/>
          <p:cNvSpPr>
            <a:spLocks/>
          </p:cNvSpPr>
          <p:nvPr/>
        </p:nvSpPr>
        <p:spPr bwMode="auto">
          <a:xfrm>
            <a:off x="4356100" y="2420938"/>
            <a:ext cx="431800" cy="215900"/>
          </a:xfrm>
          <a:custGeom>
            <a:avLst/>
            <a:gdLst>
              <a:gd name="T0" fmla="*/ 0 w 433070"/>
              <a:gd name="T1" fmla="*/ 53721 h 215264"/>
              <a:gd name="T2" fmla="*/ 325374 w 433070"/>
              <a:gd name="T3" fmla="*/ 53721 h 215264"/>
              <a:gd name="T4" fmla="*/ 325374 w 433070"/>
              <a:gd name="T5" fmla="*/ 0 h 215264"/>
              <a:gd name="T6" fmla="*/ 432816 w 433070"/>
              <a:gd name="T7" fmla="*/ 107441 h 215264"/>
              <a:gd name="T8" fmla="*/ 325374 w 433070"/>
              <a:gd name="T9" fmla="*/ 214884 h 215264"/>
              <a:gd name="T10" fmla="*/ 325374 w 433070"/>
              <a:gd name="T11" fmla="*/ 161162 h 215264"/>
              <a:gd name="T12" fmla="*/ 0 w 433070"/>
              <a:gd name="T13" fmla="*/ 161162 h 215264"/>
              <a:gd name="T14" fmla="*/ 0 w 433070"/>
              <a:gd name="T15" fmla="*/ 53721 h 2152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3070"/>
              <a:gd name="T25" fmla="*/ 0 h 215264"/>
              <a:gd name="T26" fmla="*/ 433070 w 433070"/>
              <a:gd name="T27" fmla="*/ 215264 h 21526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3070" h="215264">
                <a:moveTo>
                  <a:pt x="0" y="53721"/>
                </a:moveTo>
                <a:lnTo>
                  <a:pt x="325374" y="53721"/>
                </a:lnTo>
                <a:lnTo>
                  <a:pt x="325374" y="0"/>
                </a:lnTo>
                <a:lnTo>
                  <a:pt x="432816" y="107441"/>
                </a:lnTo>
                <a:lnTo>
                  <a:pt x="325374" y="214884"/>
                </a:lnTo>
                <a:lnTo>
                  <a:pt x="325374" y="161162"/>
                </a:lnTo>
                <a:lnTo>
                  <a:pt x="0" y="161162"/>
                </a:lnTo>
                <a:lnTo>
                  <a:pt x="0" y="53721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6" name="object 71"/>
          <p:cNvSpPr>
            <a:spLocks/>
          </p:cNvSpPr>
          <p:nvPr/>
        </p:nvSpPr>
        <p:spPr bwMode="auto">
          <a:xfrm>
            <a:off x="4356100" y="3644900"/>
            <a:ext cx="431800" cy="215900"/>
          </a:xfrm>
          <a:custGeom>
            <a:avLst/>
            <a:gdLst>
              <a:gd name="T0" fmla="*/ 325374 w 433070"/>
              <a:gd name="T1" fmla="*/ 0 h 215264"/>
              <a:gd name="T2" fmla="*/ 325374 w 433070"/>
              <a:gd name="T3" fmla="*/ 53721 h 215264"/>
              <a:gd name="T4" fmla="*/ 0 w 433070"/>
              <a:gd name="T5" fmla="*/ 53721 h 215264"/>
              <a:gd name="T6" fmla="*/ 0 w 433070"/>
              <a:gd name="T7" fmla="*/ 161163 h 215264"/>
              <a:gd name="T8" fmla="*/ 325374 w 433070"/>
              <a:gd name="T9" fmla="*/ 161163 h 215264"/>
              <a:gd name="T10" fmla="*/ 325374 w 433070"/>
              <a:gd name="T11" fmla="*/ 214884 h 215264"/>
              <a:gd name="T12" fmla="*/ 432816 w 433070"/>
              <a:gd name="T13" fmla="*/ 107442 h 215264"/>
              <a:gd name="T14" fmla="*/ 325374 w 433070"/>
              <a:gd name="T15" fmla="*/ 0 h 2152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3070"/>
              <a:gd name="T25" fmla="*/ 0 h 215264"/>
              <a:gd name="T26" fmla="*/ 433070 w 433070"/>
              <a:gd name="T27" fmla="*/ 215264 h 21526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3070" h="215264">
                <a:moveTo>
                  <a:pt x="325374" y="0"/>
                </a:moveTo>
                <a:lnTo>
                  <a:pt x="325374" y="53721"/>
                </a:lnTo>
                <a:lnTo>
                  <a:pt x="0" y="53721"/>
                </a:lnTo>
                <a:lnTo>
                  <a:pt x="0" y="161163"/>
                </a:lnTo>
                <a:lnTo>
                  <a:pt x="325374" y="161163"/>
                </a:lnTo>
                <a:lnTo>
                  <a:pt x="325374" y="214884"/>
                </a:lnTo>
                <a:lnTo>
                  <a:pt x="432816" y="107442"/>
                </a:lnTo>
                <a:lnTo>
                  <a:pt x="325374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7" name="object 72"/>
          <p:cNvSpPr>
            <a:spLocks/>
          </p:cNvSpPr>
          <p:nvPr/>
        </p:nvSpPr>
        <p:spPr bwMode="auto">
          <a:xfrm>
            <a:off x="4356100" y="3644900"/>
            <a:ext cx="431800" cy="215900"/>
          </a:xfrm>
          <a:custGeom>
            <a:avLst/>
            <a:gdLst>
              <a:gd name="T0" fmla="*/ 0 w 433070"/>
              <a:gd name="T1" fmla="*/ 53721 h 215264"/>
              <a:gd name="T2" fmla="*/ 325374 w 433070"/>
              <a:gd name="T3" fmla="*/ 53721 h 215264"/>
              <a:gd name="T4" fmla="*/ 325374 w 433070"/>
              <a:gd name="T5" fmla="*/ 0 h 215264"/>
              <a:gd name="T6" fmla="*/ 432816 w 433070"/>
              <a:gd name="T7" fmla="*/ 107442 h 215264"/>
              <a:gd name="T8" fmla="*/ 325374 w 433070"/>
              <a:gd name="T9" fmla="*/ 214884 h 215264"/>
              <a:gd name="T10" fmla="*/ 325374 w 433070"/>
              <a:gd name="T11" fmla="*/ 161163 h 215264"/>
              <a:gd name="T12" fmla="*/ 0 w 433070"/>
              <a:gd name="T13" fmla="*/ 161163 h 215264"/>
              <a:gd name="T14" fmla="*/ 0 w 433070"/>
              <a:gd name="T15" fmla="*/ 53721 h 2152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3070"/>
              <a:gd name="T25" fmla="*/ 0 h 215264"/>
              <a:gd name="T26" fmla="*/ 433070 w 433070"/>
              <a:gd name="T27" fmla="*/ 215264 h 21526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3070" h="215264">
                <a:moveTo>
                  <a:pt x="0" y="53721"/>
                </a:moveTo>
                <a:lnTo>
                  <a:pt x="325374" y="53721"/>
                </a:lnTo>
                <a:lnTo>
                  <a:pt x="325374" y="0"/>
                </a:lnTo>
                <a:lnTo>
                  <a:pt x="432816" y="107442"/>
                </a:lnTo>
                <a:lnTo>
                  <a:pt x="325374" y="214884"/>
                </a:lnTo>
                <a:lnTo>
                  <a:pt x="325374" y="161163"/>
                </a:lnTo>
                <a:lnTo>
                  <a:pt x="0" y="161163"/>
                </a:lnTo>
                <a:lnTo>
                  <a:pt x="0" y="53721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8" name="object 73"/>
          <p:cNvSpPr>
            <a:spLocks/>
          </p:cNvSpPr>
          <p:nvPr/>
        </p:nvSpPr>
        <p:spPr bwMode="auto">
          <a:xfrm>
            <a:off x="4140200" y="5084763"/>
            <a:ext cx="431800" cy="215900"/>
          </a:xfrm>
          <a:custGeom>
            <a:avLst/>
            <a:gdLst>
              <a:gd name="T0" fmla="*/ 323088 w 431800"/>
              <a:gd name="T1" fmla="*/ 0 h 216535"/>
              <a:gd name="T2" fmla="*/ 323088 w 431800"/>
              <a:gd name="T3" fmla="*/ 54102 h 216535"/>
              <a:gd name="T4" fmla="*/ 0 w 431800"/>
              <a:gd name="T5" fmla="*/ 54102 h 216535"/>
              <a:gd name="T6" fmla="*/ 0 w 431800"/>
              <a:gd name="T7" fmla="*/ 162306 h 216535"/>
              <a:gd name="T8" fmla="*/ 323088 w 431800"/>
              <a:gd name="T9" fmla="*/ 162306 h 216535"/>
              <a:gd name="T10" fmla="*/ 323088 w 431800"/>
              <a:gd name="T11" fmla="*/ 216408 h 216535"/>
              <a:gd name="T12" fmla="*/ 431291 w 431800"/>
              <a:gd name="T13" fmla="*/ 108204 h 216535"/>
              <a:gd name="T14" fmla="*/ 323088 w 431800"/>
              <a:gd name="T15" fmla="*/ 0 h 2165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6535"/>
              <a:gd name="T26" fmla="*/ 431800 w 431800"/>
              <a:gd name="T27" fmla="*/ 216535 h 2165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6535">
                <a:moveTo>
                  <a:pt x="323088" y="0"/>
                </a:moveTo>
                <a:lnTo>
                  <a:pt x="323088" y="54102"/>
                </a:lnTo>
                <a:lnTo>
                  <a:pt x="0" y="54102"/>
                </a:lnTo>
                <a:lnTo>
                  <a:pt x="0" y="162306"/>
                </a:lnTo>
                <a:lnTo>
                  <a:pt x="323088" y="162306"/>
                </a:lnTo>
                <a:lnTo>
                  <a:pt x="323088" y="216408"/>
                </a:lnTo>
                <a:lnTo>
                  <a:pt x="431291" y="108204"/>
                </a:lnTo>
                <a:lnTo>
                  <a:pt x="323088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9" name="object 74"/>
          <p:cNvSpPr>
            <a:spLocks/>
          </p:cNvSpPr>
          <p:nvPr/>
        </p:nvSpPr>
        <p:spPr bwMode="auto">
          <a:xfrm>
            <a:off x="4140200" y="5084763"/>
            <a:ext cx="431800" cy="215900"/>
          </a:xfrm>
          <a:custGeom>
            <a:avLst/>
            <a:gdLst>
              <a:gd name="T0" fmla="*/ 0 w 431800"/>
              <a:gd name="T1" fmla="*/ 54102 h 216535"/>
              <a:gd name="T2" fmla="*/ 323088 w 431800"/>
              <a:gd name="T3" fmla="*/ 54102 h 216535"/>
              <a:gd name="T4" fmla="*/ 323088 w 431800"/>
              <a:gd name="T5" fmla="*/ 0 h 216535"/>
              <a:gd name="T6" fmla="*/ 431291 w 431800"/>
              <a:gd name="T7" fmla="*/ 108204 h 216535"/>
              <a:gd name="T8" fmla="*/ 323088 w 431800"/>
              <a:gd name="T9" fmla="*/ 216408 h 216535"/>
              <a:gd name="T10" fmla="*/ 323088 w 431800"/>
              <a:gd name="T11" fmla="*/ 162306 h 216535"/>
              <a:gd name="T12" fmla="*/ 0 w 431800"/>
              <a:gd name="T13" fmla="*/ 162306 h 216535"/>
              <a:gd name="T14" fmla="*/ 0 w 431800"/>
              <a:gd name="T15" fmla="*/ 54102 h 2165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6535"/>
              <a:gd name="T26" fmla="*/ 431800 w 431800"/>
              <a:gd name="T27" fmla="*/ 216535 h 2165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6535">
                <a:moveTo>
                  <a:pt x="0" y="54102"/>
                </a:moveTo>
                <a:lnTo>
                  <a:pt x="323088" y="54102"/>
                </a:lnTo>
                <a:lnTo>
                  <a:pt x="323088" y="0"/>
                </a:lnTo>
                <a:lnTo>
                  <a:pt x="431291" y="108204"/>
                </a:lnTo>
                <a:lnTo>
                  <a:pt x="323088" y="216408"/>
                </a:lnTo>
                <a:lnTo>
                  <a:pt x="323088" y="162306"/>
                </a:lnTo>
                <a:lnTo>
                  <a:pt x="0" y="162306"/>
                </a:lnTo>
                <a:lnTo>
                  <a:pt x="0" y="5410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70" name="object 75"/>
          <p:cNvSpPr>
            <a:spLocks/>
          </p:cNvSpPr>
          <p:nvPr/>
        </p:nvSpPr>
        <p:spPr bwMode="auto">
          <a:xfrm>
            <a:off x="4500563" y="2133600"/>
            <a:ext cx="431800" cy="215900"/>
          </a:xfrm>
          <a:custGeom>
            <a:avLst/>
            <a:gdLst>
              <a:gd name="T0" fmla="*/ 108203 w 431800"/>
              <a:gd name="T1" fmla="*/ 0 h 216535"/>
              <a:gd name="T2" fmla="*/ 0 w 431800"/>
              <a:gd name="T3" fmla="*/ 108203 h 216535"/>
              <a:gd name="T4" fmla="*/ 108203 w 431800"/>
              <a:gd name="T5" fmla="*/ 216408 h 216535"/>
              <a:gd name="T6" fmla="*/ 108203 w 431800"/>
              <a:gd name="T7" fmla="*/ 162305 h 216535"/>
              <a:gd name="T8" fmla="*/ 431291 w 431800"/>
              <a:gd name="T9" fmla="*/ 162305 h 216535"/>
              <a:gd name="T10" fmla="*/ 431291 w 431800"/>
              <a:gd name="T11" fmla="*/ 54101 h 216535"/>
              <a:gd name="T12" fmla="*/ 108203 w 431800"/>
              <a:gd name="T13" fmla="*/ 54101 h 216535"/>
              <a:gd name="T14" fmla="*/ 108203 w 431800"/>
              <a:gd name="T15" fmla="*/ 0 h 2165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6535"/>
              <a:gd name="T26" fmla="*/ 431800 w 431800"/>
              <a:gd name="T27" fmla="*/ 216535 h 2165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6535">
                <a:moveTo>
                  <a:pt x="108203" y="0"/>
                </a:moveTo>
                <a:lnTo>
                  <a:pt x="0" y="108203"/>
                </a:lnTo>
                <a:lnTo>
                  <a:pt x="108203" y="216408"/>
                </a:lnTo>
                <a:lnTo>
                  <a:pt x="108203" y="162305"/>
                </a:lnTo>
                <a:lnTo>
                  <a:pt x="431291" y="162305"/>
                </a:lnTo>
                <a:lnTo>
                  <a:pt x="431291" y="54101"/>
                </a:lnTo>
                <a:lnTo>
                  <a:pt x="108203" y="54101"/>
                </a:lnTo>
                <a:lnTo>
                  <a:pt x="108203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71" name="object 76"/>
          <p:cNvSpPr>
            <a:spLocks/>
          </p:cNvSpPr>
          <p:nvPr/>
        </p:nvSpPr>
        <p:spPr bwMode="auto">
          <a:xfrm>
            <a:off x="4500563" y="2133600"/>
            <a:ext cx="431800" cy="215900"/>
          </a:xfrm>
          <a:custGeom>
            <a:avLst/>
            <a:gdLst>
              <a:gd name="T0" fmla="*/ 431291 w 431800"/>
              <a:gd name="T1" fmla="*/ 162305 h 216535"/>
              <a:gd name="T2" fmla="*/ 108203 w 431800"/>
              <a:gd name="T3" fmla="*/ 162305 h 216535"/>
              <a:gd name="T4" fmla="*/ 108203 w 431800"/>
              <a:gd name="T5" fmla="*/ 216408 h 216535"/>
              <a:gd name="T6" fmla="*/ 0 w 431800"/>
              <a:gd name="T7" fmla="*/ 108203 h 216535"/>
              <a:gd name="T8" fmla="*/ 108203 w 431800"/>
              <a:gd name="T9" fmla="*/ 0 h 216535"/>
              <a:gd name="T10" fmla="*/ 108203 w 431800"/>
              <a:gd name="T11" fmla="*/ 54101 h 216535"/>
              <a:gd name="T12" fmla="*/ 431291 w 431800"/>
              <a:gd name="T13" fmla="*/ 54101 h 216535"/>
              <a:gd name="T14" fmla="*/ 431291 w 431800"/>
              <a:gd name="T15" fmla="*/ 162305 h 2165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6535"/>
              <a:gd name="T26" fmla="*/ 431800 w 431800"/>
              <a:gd name="T27" fmla="*/ 216535 h 2165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6535">
                <a:moveTo>
                  <a:pt x="431291" y="162305"/>
                </a:moveTo>
                <a:lnTo>
                  <a:pt x="108203" y="162305"/>
                </a:lnTo>
                <a:lnTo>
                  <a:pt x="108203" y="216408"/>
                </a:lnTo>
                <a:lnTo>
                  <a:pt x="0" y="108203"/>
                </a:lnTo>
                <a:lnTo>
                  <a:pt x="108203" y="0"/>
                </a:lnTo>
                <a:lnTo>
                  <a:pt x="108203" y="54101"/>
                </a:lnTo>
                <a:lnTo>
                  <a:pt x="431291" y="54101"/>
                </a:lnTo>
                <a:lnTo>
                  <a:pt x="431291" y="16230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72" name="object 77"/>
          <p:cNvSpPr>
            <a:spLocks/>
          </p:cNvSpPr>
          <p:nvPr/>
        </p:nvSpPr>
        <p:spPr bwMode="auto">
          <a:xfrm>
            <a:off x="4500563" y="3067050"/>
            <a:ext cx="431800" cy="215900"/>
          </a:xfrm>
          <a:custGeom>
            <a:avLst/>
            <a:gdLst>
              <a:gd name="T0" fmla="*/ 107441 w 431800"/>
              <a:gd name="T1" fmla="*/ 0 h 215264"/>
              <a:gd name="T2" fmla="*/ 0 w 431800"/>
              <a:gd name="T3" fmla="*/ 107441 h 215264"/>
              <a:gd name="T4" fmla="*/ 107441 w 431800"/>
              <a:gd name="T5" fmla="*/ 214884 h 215264"/>
              <a:gd name="T6" fmla="*/ 107441 w 431800"/>
              <a:gd name="T7" fmla="*/ 161162 h 215264"/>
              <a:gd name="T8" fmla="*/ 431291 w 431800"/>
              <a:gd name="T9" fmla="*/ 161162 h 215264"/>
              <a:gd name="T10" fmla="*/ 431291 w 431800"/>
              <a:gd name="T11" fmla="*/ 53721 h 215264"/>
              <a:gd name="T12" fmla="*/ 107441 w 431800"/>
              <a:gd name="T13" fmla="*/ 53721 h 215264"/>
              <a:gd name="T14" fmla="*/ 107441 w 431800"/>
              <a:gd name="T15" fmla="*/ 0 h 2152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5264"/>
              <a:gd name="T26" fmla="*/ 431800 w 431800"/>
              <a:gd name="T27" fmla="*/ 215264 h 21526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5264">
                <a:moveTo>
                  <a:pt x="107441" y="0"/>
                </a:moveTo>
                <a:lnTo>
                  <a:pt x="0" y="107441"/>
                </a:lnTo>
                <a:lnTo>
                  <a:pt x="107441" y="214884"/>
                </a:lnTo>
                <a:lnTo>
                  <a:pt x="107441" y="161162"/>
                </a:lnTo>
                <a:lnTo>
                  <a:pt x="431291" y="161162"/>
                </a:lnTo>
                <a:lnTo>
                  <a:pt x="431291" y="53721"/>
                </a:lnTo>
                <a:lnTo>
                  <a:pt x="107441" y="53721"/>
                </a:lnTo>
                <a:lnTo>
                  <a:pt x="10744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73" name="object 78"/>
          <p:cNvSpPr>
            <a:spLocks/>
          </p:cNvSpPr>
          <p:nvPr/>
        </p:nvSpPr>
        <p:spPr bwMode="auto">
          <a:xfrm>
            <a:off x="4500563" y="3067050"/>
            <a:ext cx="431800" cy="215900"/>
          </a:xfrm>
          <a:custGeom>
            <a:avLst/>
            <a:gdLst>
              <a:gd name="T0" fmla="*/ 431291 w 431800"/>
              <a:gd name="T1" fmla="*/ 161162 h 215264"/>
              <a:gd name="T2" fmla="*/ 107441 w 431800"/>
              <a:gd name="T3" fmla="*/ 161162 h 215264"/>
              <a:gd name="T4" fmla="*/ 107441 w 431800"/>
              <a:gd name="T5" fmla="*/ 214884 h 215264"/>
              <a:gd name="T6" fmla="*/ 0 w 431800"/>
              <a:gd name="T7" fmla="*/ 107441 h 215264"/>
              <a:gd name="T8" fmla="*/ 107441 w 431800"/>
              <a:gd name="T9" fmla="*/ 0 h 215264"/>
              <a:gd name="T10" fmla="*/ 107441 w 431800"/>
              <a:gd name="T11" fmla="*/ 53721 h 215264"/>
              <a:gd name="T12" fmla="*/ 431291 w 431800"/>
              <a:gd name="T13" fmla="*/ 53721 h 215264"/>
              <a:gd name="T14" fmla="*/ 431291 w 431800"/>
              <a:gd name="T15" fmla="*/ 161162 h 2152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5264"/>
              <a:gd name="T26" fmla="*/ 431800 w 431800"/>
              <a:gd name="T27" fmla="*/ 215264 h 21526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5264">
                <a:moveTo>
                  <a:pt x="431291" y="161162"/>
                </a:moveTo>
                <a:lnTo>
                  <a:pt x="107441" y="161162"/>
                </a:lnTo>
                <a:lnTo>
                  <a:pt x="107441" y="214884"/>
                </a:lnTo>
                <a:lnTo>
                  <a:pt x="0" y="107441"/>
                </a:lnTo>
                <a:lnTo>
                  <a:pt x="107441" y="0"/>
                </a:lnTo>
                <a:lnTo>
                  <a:pt x="107441" y="53721"/>
                </a:lnTo>
                <a:lnTo>
                  <a:pt x="431291" y="53721"/>
                </a:lnTo>
                <a:lnTo>
                  <a:pt x="431291" y="161162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" name="object 79"/>
          <p:cNvSpPr txBox="1"/>
          <p:nvPr/>
        </p:nvSpPr>
        <p:spPr>
          <a:xfrm>
            <a:off x="5003800" y="4654550"/>
            <a:ext cx="576263" cy="287338"/>
          </a:xfrm>
          <a:prstGeom prst="rect">
            <a:avLst/>
          </a:prstGeom>
          <a:solidFill>
            <a:srgbClr val="FF9900"/>
          </a:solidFill>
          <a:ln w="9143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85725" fontAlgn="auto">
              <a:lnSpc>
                <a:spcPts val="187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Tahoma"/>
                <a:cs typeface="Tahoma"/>
              </a:rPr>
              <a:t>Win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9775" name="object 80"/>
          <p:cNvSpPr>
            <a:spLocks/>
          </p:cNvSpPr>
          <p:nvPr/>
        </p:nvSpPr>
        <p:spPr bwMode="auto">
          <a:xfrm>
            <a:off x="4500563" y="4652963"/>
            <a:ext cx="431800" cy="215900"/>
          </a:xfrm>
          <a:custGeom>
            <a:avLst/>
            <a:gdLst>
              <a:gd name="T0" fmla="*/ 108203 w 431800"/>
              <a:gd name="T1" fmla="*/ 0 h 216535"/>
              <a:gd name="T2" fmla="*/ 0 w 431800"/>
              <a:gd name="T3" fmla="*/ 108203 h 216535"/>
              <a:gd name="T4" fmla="*/ 108203 w 431800"/>
              <a:gd name="T5" fmla="*/ 216407 h 216535"/>
              <a:gd name="T6" fmla="*/ 108203 w 431800"/>
              <a:gd name="T7" fmla="*/ 162305 h 216535"/>
              <a:gd name="T8" fmla="*/ 431291 w 431800"/>
              <a:gd name="T9" fmla="*/ 162305 h 216535"/>
              <a:gd name="T10" fmla="*/ 431291 w 431800"/>
              <a:gd name="T11" fmla="*/ 54101 h 216535"/>
              <a:gd name="T12" fmla="*/ 108203 w 431800"/>
              <a:gd name="T13" fmla="*/ 54101 h 216535"/>
              <a:gd name="T14" fmla="*/ 108203 w 431800"/>
              <a:gd name="T15" fmla="*/ 0 h 2165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6535"/>
              <a:gd name="T26" fmla="*/ 431800 w 431800"/>
              <a:gd name="T27" fmla="*/ 216535 h 2165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6535">
                <a:moveTo>
                  <a:pt x="108203" y="0"/>
                </a:moveTo>
                <a:lnTo>
                  <a:pt x="0" y="108203"/>
                </a:lnTo>
                <a:lnTo>
                  <a:pt x="108203" y="216407"/>
                </a:lnTo>
                <a:lnTo>
                  <a:pt x="108203" y="162305"/>
                </a:lnTo>
                <a:lnTo>
                  <a:pt x="431291" y="162305"/>
                </a:lnTo>
                <a:lnTo>
                  <a:pt x="431291" y="54101"/>
                </a:lnTo>
                <a:lnTo>
                  <a:pt x="108203" y="54101"/>
                </a:lnTo>
                <a:lnTo>
                  <a:pt x="108203" y="0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76" name="object 81"/>
          <p:cNvSpPr>
            <a:spLocks/>
          </p:cNvSpPr>
          <p:nvPr/>
        </p:nvSpPr>
        <p:spPr bwMode="auto">
          <a:xfrm>
            <a:off x="4500563" y="4652963"/>
            <a:ext cx="431800" cy="215900"/>
          </a:xfrm>
          <a:custGeom>
            <a:avLst/>
            <a:gdLst>
              <a:gd name="T0" fmla="*/ 431291 w 431800"/>
              <a:gd name="T1" fmla="*/ 162305 h 216535"/>
              <a:gd name="T2" fmla="*/ 108203 w 431800"/>
              <a:gd name="T3" fmla="*/ 162305 h 216535"/>
              <a:gd name="T4" fmla="*/ 108203 w 431800"/>
              <a:gd name="T5" fmla="*/ 216407 h 216535"/>
              <a:gd name="T6" fmla="*/ 0 w 431800"/>
              <a:gd name="T7" fmla="*/ 108203 h 216535"/>
              <a:gd name="T8" fmla="*/ 108203 w 431800"/>
              <a:gd name="T9" fmla="*/ 0 h 216535"/>
              <a:gd name="T10" fmla="*/ 108203 w 431800"/>
              <a:gd name="T11" fmla="*/ 54101 h 216535"/>
              <a:gd name="T12" fmla="*/ 431291 w 431800"/>
              <a:gd name="T13" fmla="*/ 54101 h 216535"/>
              <a:gd name="T14" fmla="*/ 431291 w 431800"/>
              <a:gd name="T15" fmla="*/ 162305 h 2165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6535"/>
              <a:gd name="T26" fmla="*/ 431800 w 431800"/>
              <a:gd name="T27" fmla="*/ 216535 h 2165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6535">
                <a:moveTo>
                  <a:pt x="431291" y="162305"/>
                </a:moveTo>
                <a:lnTo>
                  <a:pt x="108203" y="162305"/>
                </a:lnTo>
                <a:lnTo>
                  <a:pt x="108203" y="216407"/>
                </a:lnTo>
                <a:lnTo>
                  <a:pt x="0" y="108203"/>
                </a:lnTo>
                <a:lnTo>
                  <a:pt x="108203" y="0"/>
                </a:lnTo>
                <a:lnTo>
                  <a:pt x="108203" y="54101"/>
                </a:lnTo>
                <a:lnTo>
                  <a:pt x="431291" y="54101"/>
                </a:lnTo>
                <a:lnTo>
                  <a:pt x="431291" y="16230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77" name="object 82"/>
          <p:cNvSpPr>
            <a:spLocks/>
          </p:cNvSpPr>
          <p:nvPr/>
        </p:nvSpPr>
        <p:spPr bwMode="auto">
          <a:xfrm>
            <a:off x="3492500" y="5086350"/>
            <a:ext cx="574675" cy="287338"/>
          </a:xfrm>
          <a:custGeom>
            <a:avLst/>
            <a:gdLst>
              <a:gd name="T0" fmla="*/ 0 w 574675"/>
              <a:gd name="T1" fmla="*/ 286512 h 287020"/>
              <a:gd name="T2" fmla="*/ 574548 w 574675"/>
              <a:gd name="T3" fmla="*/ 286512 h 287020"/>
              <a:gd name="T4" fmla="*/ 574548 w 574675"/>
              <a:gd name="T5" fmla="*/ 0 h 287020"/>
              <a:gd name="T6" fmla="*/ 0 w 574675"/>
              <a:gd name="T7" fmla="*/ 0 h 287020"/>
              <a:gd name="T8" fmla="*/ 0 w 574675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4675"/>
              <a:gd name="T16" fmla="*/ 0 h 287020"/>
              <a:gd name="T17" fmla="*/ 574675 w 574675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4675" h="287020">
                <a:moveTo>
                  <a:pt x="0" y="286512"/>
                </a:moveTo>
                <a:lnTo>
                  <a:pt x="574548" y="286512"/>
                </a:lnTo>
                <a:lnTo>
                  <a:pt x="574548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78" name="object 83"/>
          <p:cNvSpPr>
            <a:spLocks/>
          </p:cNvSpPr>
          <p:nvPr/>
        </p:nvSpPr>
        <p:spPr bwMode="auto">
          <a:xfrm>
            <a:off x="3492500" y="5086350"/>
            <a:ext cx="574675" cy="287338"/>
          </a:xfrm>
          <a:custGeom>
            <a:avLst/>
            <a:gdLst>
              <a:gd name="T0" fmla="*/ 0 w 574675"/>
              <a:gd name="T1" fmla="*/ 286512 h 287020"/>
              <a:gd name="T2" fmla="*/ 574548 w 574675"/>
              <a:gd name="T3" fmla="*/ 286512 h 287020"/>
              <a:gd name="T4" fmla="*/ 574548 w 574675"/>
              <a:gd name="T5" fmla="*/ 0 h 287020"/>
              <a:gd name="T6" fmla="*/ 0 w 574675"/>
              <a:gd name="T7" fmla="*/ 0 h 287020"/>
              <a:gd name="T8" fmla="*/ 0 w 574675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4675"/>
              <a:gd name="T16" fmla="*/ 0 h 287020"/>
              <a:gd name="T17" fmla="*/ 574675 w 574675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4675" h="287020">
                <a:moveTo>
                  <a:pt x="0" y="286512"/>
                </a:moveTo>
                <a:lnTo>
                  <a:pt x="574548" y="286512"/>
                </a:lnTo>
                <a:lnTo>
                  <a:pt x="574548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79" name="object 84"/>
          <p:cNvSpPr>
            <a:spLocks/>
          </p:cNvSpPr>
          <p:nvPr/>
        </p:nvSpPr>
        <p:spPr bwMode="auto">
          <a:xfrm>
            <a:off x="5003800" y="5518150"/>
            <a:ext cx="73025" cy="287338"/>
          </a:xfrm>
          <a:custGeom>
            <a:avLst/>
            <a:gdLst>
              <a:gd name="T0" fmla="*/ 0 w 73660"/>
              <a:gd name="T1" fmla="*/ 286512 h 287020"/>
              <a:gd name="T2" fmla="*/ 73151 w 73660"/>
              <a:gd name="T3" fmla="*/ 286512 h 287020"/>
              <a:gd name="T4" fmla="*/ 73151 w 73660"/>
              <a:gd name="T5" fmla="*/ 0 h 287020"/>
              <a:gd name="T6" fmla="*/ 0 w 73660"/>
              <a:gd name="T7" fmla="*/ 0 h 287020"/>
              <a:gd name="T8" fmla="*/ 0 w 73660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660"/>
              <a:gd name="T16" fmla="*/ 0 h 287020"/>
              <a:gd name="T17" fmla="*/ 73660 w 73660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660" h="287020">
                <a:moveTo>
                  <a:pt x="0" y="286512"/>
                </a:moveTo>
                <a:lnTo>
                  <a:pt x="73151" y="286512"/>
                </a:lnTo>
                <a:lnTo>
                  <a:pt x="73151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80" name="object 85"/>
          <p:cNvSpPr>
            <a:spLocks/>
          </p:cNvSpPr>
          <p:nvPr/>
        </p:nvSpPr>
        <p:spPr bwMode="auto">
          <a:xfrm>
            <a:off x="5003800" y="5518150"/>
            <a:ext cx="73025" cy="287338"/>
          </a:xfrm>
          <a:custGeom>
            <a:avLst/>
            <a:gdLst>
              <a:gd name="T0" fmla="*/ 0 w 73660"/>
              <a:gd name="T1" fmla="*/ 286512 h 287020"/>
              <a:gd name="T2" fmla="*/ 73151 w 73660"/>
              <a:gd name="T3" fmla="*/ 286512 h 287020"/>
              <a:gd name="T4" fmla="*/ 73151 w 73660"/>
              <a:gd name="T5" fmla="*/ 0 h 287020"/>
              <a:gd name="T6" fmla="*/ 0 w 73660"/>
              <a:gd name="T7" fmla="*/ 0 h 287020"/>
              <a:gd name="T8" fmla="*/ 0 w 73660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660"/>
              <a:gd name="T16" fmla="*/ 0 h 287020"/>
              <a:gd name="T17" fmla="*/ 73660 w 73660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660" h="287020">
                <a:moveTo>
                  <a:pt x="0" y="286512"/>
                </a:moveTo>
                <a:lnTo>
                  <a:pt x="73151" y="286512"/>
                </a:lnTo>
                <a:lnTo>
                  <a:pt x="73151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81" name="object 86"/>
          <p:cNvSpPr>
            <a:spLocks/>
          </p:cNvSpPr>
          <p:nvPr/>
        </p:nvSpPr>
        <p:spPr bwMode="auto">
          <a:xfrm>
            <a:off x="4500563" y="5518150"/>
            <a:ext cx="431800" cy="217488"/>
          </a:xfrm>
          <a:custGeom>
            <a:avLst/>
            <a:gdLst>
              <a:gd name="T0" fmla="*/ 108203 w 431800"/>
              <a:gd name="T1" fmla="*/ 0 h 216535"/>
              <a:gd name="T2" fmla="*/ 0 w 431800"/>
              <a:gd name="T3" fmla="*/ 108204 h 216535"/>
              <a:gd name="T4" fmla="*/ 108203 w 431800"/>
              <a:gd name="T5" fmla="*/ 216408 h 216535"/>
              <a:gd name="T6" fmla="*/ 108203 w 431800"/>
              <a:gd name="T7" fmla="*/ 162306 h 216535"/>
              <a:gd name="T8" fmla="*/ 431291 w 431800"/>
              <a:gd name="T9" fmla="*/ 162306 h 216535"/>
              <a:gd name="T10" fmla="*/ 431291 w 431800"/>
              <a:gd name="T11" fmla="*/ 54102 h 216535"/>
              <a:gd name="T12" fmla="*/ 108203 w 431800"/>
              <a:gd name="T13" fmla="*/ 54102 h 216535"/>
              <a:gd name="T14" fmla="*/ 108203 w 431800"/>
              <a:gd name="T15" fmla="*/ 0 h 2165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6535"/>
              <a:gd name="T26" fmla="*/ 431800 w 431800"/>
              <a:gd name="T27" fmla="*/ 216535 h 2165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6535">
                <a:moveTo>
                  <a:pt x="108203" y="0"/>
                </a:moveTo>
                <a:lnTo>
                  <a:pt x="0" y="108204"/>
                </a:lnTo>
                <a:lnTo>
                  <a:pt x="108203" y="216408"/>
                </a:lnTo>
                <a:lnTo>
                  <a:pt x="108203" y="162306"/>
                </a:lnTo>
                <a:lnTo>
                  <a:pt x="431291" y="162306"/>
                </a:lnTo>
                <a:lnTo>
                  <a:pt x="431291" y="54102"/>
                </a:lnTo>
                <a:lnTo>
                  <a:pt x="108203" y="54102"/>
                </a:lnTo>
                <a:lnTo>
                  <a:pt x="108203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82" name="object 87"/>
          <p:cNvSpPr>
            <a:spLocks/>
          </p:cNvSpPr>
          <p:nvPr/>
        </p:nvSpPr>
        <p:spPr bwMode="auto">
          <a:xfrm>
            <a:off x="4500563" y="5518150"/>
            <a:ext cx="431800" cy="217488"/>
          </a:xfrm>
          <a:custGeom>
            <a:avLst/>
            <a:gdLst>
              <a:gd name="T0" fmla="*/ 431291 w 431800"/>
              <a:gd name="T1" fmla="*/ 162306 h 216535"/>
              <a:gd name="T2" fmla="*/ 108203 w 431800"/>
              <a:gd name="T3" fmla="*/ 162306 h 216535"/>
              <a:gd name="T4" fmla="*/ 108203 w 431800"/>
              <a:gd name="T5" fmla="*/ 216408 h 216535"/>
              <a:gd name="T6" fmla="*/ 0 w 431800"/>
              <a:gd name="T7" fmla="*/ 108204 h 216535"/>
              <a:gd name="T8" fmla="*/ 108203 w 431800"/>
              <a:gd name="T9" fmla="*/ 0 h 216535"/>
              <a:gd name="T10" fmla="*/ 108203 w 431800"/>
              <a:gd name="T11" fmla="*/ 54102 h 216535"/>
              <a:gd name="T12" fmla="*/ 431291 w 431800"/>
              <a:gd name="T13" fmla="*/ 54102 h 216535"/>
              <a:gd name="T14" fmla="*/ 431291 w 431800"/>
              <a:gd name="T15" fmla="*/ 162306 h 2165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6535"/>
              <a:gd name="T26" fmla="*/ 431800 w 431800"/>
              <a:gd name="T27" fmla="*/ 216535 h 2165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6535">
                <a:moveTo>
                  <a:pt x="431291" y="162306"/>
                </a:moveTo>
                <a:lnTo>
                  <a:pt x="108203" y="162306"/>
                </a:lnTo>
                <a:lnTo>
                  <a:pt x="108203" y="216408"/>
                </a:lnTo>
                <a:lnTo>
                  <a:pt x="0" y="108204"/>
                </a:lnTo>
                <a:lnTo>
                  <a:pt x="108203" y="0"/>
                </a:lnTo>
                <a:lnTo>
                  <a:pt x="108203" y="54102"/>
                </a:lnTo>
                <a:lnTo>
                  <a:pt x="431291" y="54102"/>
                </a:lnTo>
                <a:lnTo>
                  <a:pt x="431291" y="16230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83" name="object 88"/>
          <p:cNvSpPr>
            <a:spLocks/>
          </p:cNvSpPr>
          <p:nvPr/>
        </p:nvSpPr>
        <p:spPr bwMode="auto">
          <a:xfrm>
            <a:off x="1331913" y="5229225"/>
            <a:ext cx="1655762" cy="288925"/>
          </a:xfrm>
          <a:custGeom>
            <a:avLst/>
            <a:gdLst>
              <a:gd name="T0" fmla="*/ 0 w 1655445"/>
              <a:gd name="T1" fmla="*/ 289559 h 289560"/>
              <a:gd name="T2" fmla="*/ 1655064 w 1655445"/>
              <a:gd name="T3" fmla="*/ 289559 h 289560"/>
              <a:gd name="T4" fmla="*/ 1655064 w 1655445"/>
              <a:gd name="T5" fmla="*/ 0 h 289560"/>
              <a:gd name="T6" fmla="*/ 0 w 1655445"/>
              <a:gd name="T7" fmla="*/ 0 h 289560"/>
              <a:gd name="T8" fmla="*/ 0 w 1655445"/>
              <a:gd name="T9" fmla="*/ 289559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5445"/>
              <a:gd name="T16" fmla="*/ 0 h 289560"/>
              <a:gd name="T17" fmla="*/ 1655445 w 1655445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5445" h="289560">
                <a:moveTo>
                  <a:pt x="0" y="289559"/>
                </a:moveTo>
                <a:lnTo>
                  <a:pt x="1655064" y="289559"/>
                </a:lnTo>
                <a:lnTo>
                  <a:pt x="1655064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84" name="object 89"/>
          <p:cNvSpPr>
            <a:spLocks/>
          </p:cNvSpPr>
          <p:nvPr/>
        </p:nvSpPr>
        <p:spPr bwMode="auto">
          <a:xfrm>
            <a:off x="1331913" y="5229225"/>
            <a:ext cx="1655762" cy="288925"/>
          </a:xfrm>
          <a:custGeom>
            <a:avLst/>
            <a:gdLst>
              <a:gd name="T0" fmla="*/ 0 w 1655445"/>
              <a:gd name="T1" fmla="*/ 289559 h 289560"/>
              <a:gd name="T2" fmla="*/ 1655064 w 1655445"/>
              <a:gd name="T3" fmla="*/ 289559 h 289560"/>
              <a:gd name="T4" fmla="*/ 1655064 w 1655445"/>
              <a:gd name="T5" fmla="*/ 0 h 289560"/>
              <a:gd name="T6" fmla="*/ 0 w 1655445"/>
              <a:gd name="T7" fmla="*/ 0 h 289560"/>
              <a:gd name="T8" fmla="*/ 0 w 1655445"/>
              <a:gd name="T9" fmla="*/ 289559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5445"/>
              <a:gd name="T16" fmla="*/ 0 h 289560"/>
              <a:gd name="T17" fmla="*/ 1655445 w 1655445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5445" h="289560">
                <a:moveTo>
                  <a:pt x="0" y="289559"/>
                </a:moveTo>
                <a:lnTo>
                  <a:pt x="1655064" y="289559"/>
                </a:lnTo>
                <a:lnTo>
                  <a:pt x="1655064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85" name="object 90"/>
          <p:cNvSpPr>
            <a:spLocks/>
          </p:cNvSpPr>
          <p:nvPr/>
        </p:nvSpPr>
        <p:spPr bwMode="auto">
          <a:xfrm>
            <a:off x="396875" y="5591175"/>
            <a:ext cx="1079500" cy="287338"/>
          </a:xfrm>
          <a:custGeom>
            <a:avLst/>
            <a:gdLst>
              <a:gd name="T0" fmla="*/ 0 w 1080770"/>
              <a:gd name="T1" fmla="*/ 286512 h 287020"/>
              <a:gd name="T2" fmla="*/ 1080516 w 1080770"/>
              <a:gd name="T3" fmla="*/ 286512 h 287020"/>
              <a:gd name="T4" fmla="*/ 1080516 w 1080770"/>
              <a:gd name="T5" fmla="*/ 0 h 287020"/>
              <a:gd name="T6" fmla="*/ 0 w 1080770"/>
              <a:gd name="T7" fmla="*/ 0 h 287020"/>
              <a:gd name="T8" fmla="*/ 0 w 1080770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0770"/>
              <a:gd name="T16" fmla="*/ 0 h 287020"/>
              <a:gd name="T17" fmla="*/ 1080770 w 1080770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0770" h="287020">
                <a:moveTo>
                  <a:pt x="0" y="286512"/>
                </a:moveTo>
                <a:lnTo>
                  <a:pt x="1080516" y="286512"/>
                </a:lnTo>
                <a:lnTo>
                  <a:pt x="1080516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86" name="object 91"/>
          <p:cNvSpPr>
            <a:spLocks/>
          </p:cNvSpPr>
          <p:nvPr/>
        </p:nvSpPr>
        <p:spPr bwMode="auto">
          <a:xfrm>
            <a:off x="396875" y="5591175"/>
            <a:ext cx="1079500" cy="287338"/>
          </a:xfrm>
          <a:custGeom>
            <a:avLst/>
            <a:gdLst>
              <a:gd name="T0" fmla="*/ 0 w 1080770"/>
              <a:gd name="T1" fmla="*/ 286512 h 287020"/>
              <a:gd name="T2" fmla="*/ 1080516 w 1080770"/>
              <a:gd name="T3" fmla="*/ 286512 h 287020"/>
              <a:gd name="T4" fmla="*/ 1080516 w 1080770"/>
              <a:gd name="T5" fmla="*/ 0 h 287020"/>
              <a:gd name="T6" fmla="*/ 0 w 1080770"/>
              <a:gd name="T7" fmla="*/ 0 h 287020"/>
              <a:gd name="T8" fmla="*/ 0 w 1080770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0770"/>
              <a:gd name="T16" fmla="*/ 0 h 287020"/>
              <a:gd name="T17" fmla="*/ 1080770 w 1080770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0770" h="287020">
                <a:moveTo>
                  <a:pt x="0" y="286512"/>
                </a:moveTo>
                <a:lnTo>
                  <a:pt x="1080516" y="286512"/>
                </a:lnTo>
                <a:lnTo>
                  <a:pt x="1080516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87" name="object 92"/>
          <p:cNvSpPr>
            <a:spLocks/>
          </p:cNvSpPr>
          <p:nvPr/>
        </p:nvSpPr>
        <p:spPr bwMode="auto">
          <a:xfrm>
            <a:off x="1331913" y="5948363"/>
            <a:ext cx="2016125" cy="288925"/>
          </a:xfrm>
          <a:custGeom>
            <a:avLst/>
            <a:gdLst>
              <a:gd name="T0" fmla="*/ 0 w 2016760"/>
              <a:gd name="T1" fmla="*/ 289559 h 289560"/>
              <a:gd name="T2" fmla="*/ 2016252 w 2016760"/>
              <a:gd name="T3" fmla="*/ 289559 h 289560"/>
              <a:gd name="T4" fmla="*/ 2016252 w 2016760"/>
              <a:gd name="T5" fmla="*/ 0 h 289560"/>
              <a:gd name="T6" fmla="*/ 0 w 2016760"/>
              <a:gd name="T7" fmla="*/ 0 h 289560"/>
              <a:gd name="T8" fmla="*/ 0 w 2016760"/>
              <a:gd name="T9" fmla="*/ 289559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6760"/>
              <a:gd name="T16" fmla="*/ 0 h 289560"/>
              <a:gd name="T17" fmla="*/ 2016760 w 2016760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6760" h="289560">
                <a:moveTo>
                  <a:pt x="0" y="289559"/>
                </a:moveTo>
                <a:lnTo>
                  <a:pt x="2016252" y="289559"/>
                </a:lnTo>
                <a:lnTo>
                  <a:pt x="2016252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88" name="object 93"/>
          <p:cNvSpPr>
            <a:spLocks/>
          </p:cNvSpPr>
          <p:nvPr/>
        </p:nvSpPr>
        <p:spPr bwMode="auto">
          <a:xfrm>
            <a:off x="1331913" y="5948363"/>
            <a:ext cx="2016125" cy="288925"/>
          </a:xfrm>
          <a:custGeom>
            <a:avLst/>
            <a:gdLst>
              <a:gd name="T0" fmla="*/ 0 w 2016760"/>
              <a:gd name="T1" fmla="*/ 289559 h 289560"/>
              <a:gd name="T2" fmla="*/ 2016252 w 2016760"/>
              <a:gd name="T3" fmla="*/ 289559 h 289560"/>
              <a:gd name="T4" fmla="*/ 2016252 w 2016760"/>
              <a:gd name="T5" fmla="*/ 0 h 289560"/>
              <a:gd name="T6" fmla="*/ 0 w 2016760"/>
              <a:gd name="T7" fmla="*/ 0 h 289560"/>
              <a:gd name="T8" fmla="*/ 0 w 2016760"/>
              <a:gd name="T9" fmla="*/ 289559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6760"/>
              <a:gd name="T16" fmla="*/ 0 h 289560"/>
              <a:gd name="T17" fmla="*/ 2016760 w 2016760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6760" h="289560">
                <a:moveTo>
                  <a:pt x="0" y="289559"/>
                </a:moveTo>
                <a:lnTo>
                  <a:pt x="2016252" y="289559"/>
                </a:lnTo>
                <a:lnTo>
                  <a:pt x="2016252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89" name="object 94"/>
          <p:cNvSpPr>
            <a:spLocks/>
          </p:cNvSpPr>
          <p:nvPr/>
        </p:nvSpPr>
        <p:spPr bwMode="auto">
          <a:xfrm>
            <a:off x="755650" y="6310313"/>
            <a:ext cx="719138" cy="287337"/>
          </a:xfrm>
          <a:custGeom>
            <a:avLst/>
            <a:gdLst>
              <a:gd name="T0" fmla="*/ 0 w 719455"/>
              <a:gd name="T1" fmla="*/ 286511 h 287020"/>
              <a:gd name="T2" fmla="*/ 719327 w 719455"/>
              <a:gd name="T3" fmla="*/ 286511 h 287020"/>
              <a:gd name="T4" fmla="*/ 719327 w 719455"/>
              <a:gd name="T5" fmla="*/ 0 h 287020"/>
              <a:gd name="T6" fmla="*/ 0 w 719455"/>
              <a:gd name="T7" fmla="*/ 0 h 287020"/>
              <a:gd name="T8" fmla="*/ 0 w 719455"/>
              <a:gd name="T9" fmla="*/ 286511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9455"/>
              <a:gd name="T16" fmla="*/ 0 h 287020"/>
              <a:gd name="T17" fmla="*/ 719455 w 719455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9455" h="287020">
                <a:moveTo>
                  <a:pt x="0" y="286511"/>
                </a:moveTo>
                <a:lnTo>
                  <a:pt x="719327" y="286511"/>
                </a:lnTo>
                <a:lnTo>
                  <a:pt x="719327" y="0"/>
                </a:lnTo>
                <a:lnTo>
                  <a:pt x="0" y="0"/>
                </a:lnTo>
                <a:lnTo>
                  <a:pt x="0" y="286511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90" name="object 95"/>
          <p:cNvSpPr>
            <a:spLocks/>
          </p:cNvSpPr>
          <p:nvPr/>
        </p:nvSpPr>
        <p:spPr bwMode="auto">
          <a:xfrm>
            <a:off x="755650" y="6310313"/>
            <a:ext cx="719138" cy="287337"/>
          </a:xfrm>
          <a:custGeom>
            <a:avLst/>
            <a:gdLst>
              <a:gd name="T0" fmla="*/ 0 w 719455"/>
              <a:gd name="T1" fmla="*/ 286511 h 287020"/>
              <a:gd name="T2" fmla="*/ 719327 w 719455"/>
              <a:gd name="T3" fmla="*/ 286511 h 287020"/>
              <a:gd name="T4" fmla="*/ 719327 w 719455"/>
              <a:gd name="T5" fmla="*/ 0 h 287020"/>
              <a:gd name="T6" fmla="*/ 0 w 719455"/>
              <a:gd name="T7" fmla="*/ 0 h 287020"/>
              <a:gd name="T8" fmla="*/ 0 w 719455"/>
              <a:gd name="T9" fmla="*/ 286511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9455"/>
              <a:gd name="T16" fmla="*/ 0 h 287020"/>
              <a:gd name="T17" fmla="*/ 719455 w 719455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9455" h="287020">
                <a:moveTo>
                  <a:pt x="0" y="286511"/>
                </a:moveTo>
                <a:lnTo>
                  <a:pt x="719327" y="286511"/>
                </a:lnTo>
                <a:lnTo>
                  <a:pt x="719327" y="0"/>
                </a:lnTo>
                <a:lnTo>
                  <a:pt x="0" y="0"/>
                </a:lnTo>
                <a:lnTo>
                  <a:pt x="0" y="28651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91" name="object 96"/>
          <p:cNvSpPr>
            <a:spLocks/>
          </p:cNvSpPr>
          <p:nvPr/>
        </p:nvSpPr>
        <p:spPr bwMode="auto">
          <a:xfrm>
            <a:off x="8459788" y="4005263"/>
            <a:ext cx="431800" cy="215900"/>
          </a:xfrm>
          <a:custGeom>
            <a:avLst/>
            <a:gdLst>
              <a:gd name="T0" fmla="*/ 323087 w 431800"/>
              <a:gd name="T1" fmla="*/ 0 h 216535"/>
              <a:gd name="T2" fmla="*/ 323087 w 431800"/>
              <a:gd name="T3" fmla="*/ 54101 h 216535"/>
              <a:gd name="T4" fmla="*/ 0 w 431800"/>
              <a:gd name="T5" fmla="*/ 54101 h 216535"/>
              <a:gd name="T6" fmla="*/ 0 w 431800"/>
              <a:gd name="T7" fmla="*/ 162305 h 216535"/>
              <a:gd name="T8" fmla="*/ 323087 w 431800"/>
              <a:gd name="T9" fmla="*/ 162305 h 216535"/>
              <a:gd name="T10" fmla="*/ 323087 w 431800"/>
              <a:gd name="T11" fmla="*/ 216407 h 216535"/>
              <a:gd name="T12" fmla="*/ 431292 w 431800"/>
              <a:gd name="T13" fmla="*/ 108203 h 216535"/>
              <a:gd name="T14" fmla="*/ 323087 w 431800"/>
              <a:gd name="T15" fmla="*/ 0 h 2165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6535"/>
              <a:gd name="T26" fmla="*/ 431800 w 431800"/>
              <a:gd name="T27" fmla="*/ 216535 h 2165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6535">
                <a:moveTo>
                  <a:pt x="323087" y="0"/>
                </a:moveTo>
                <a:lnTo>
                  <a:pt x="323087" y="54101"/>
                </a:lnTo>
                <a:lnTo>
                  <a:pt x="0" y="54101"/>
                </a:lnTo>
                <a:lnTo>
                  <a:pt x="0" y="162305"/>
                </a:lnTo>
                <a:lnTo>
                  <a:pt x="323087" y="162305"/>
                </a:lnTo>
                <a:lnTo>
                  <a:pt x="323087" y="216407"/>
                </a:lnTo>
                <a:lnTo>
                  <a:pt x="431292" y="108203"/>
                </a:lnTo>
                <a:lnTo>
                  <a:pt x="323087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92" name="object 97"/>
          <p:cNvSpPr>
            <a:spLocks/>
          </p:cNvSpPr>
          <p:nvPr/>
        </p:nvSpPr>
        <p:spPr bwMode="auto">
          <a:xfrm>
            <a:off x="8459788" y="4005263"/>
            <a:ext cx="431800" cy="215900"/>
          </a:xfrm>
          <a:custGeom>
            <a:avLst/>
            <a:gdLst>
              <a:gd name="T0" fmla="*/ 0 w 431800"/>
              <a:gd name="T1" fmla="*/ 54101 h 216535"/>
              <a:gd name="T2" fmla="*/ 323087 w 431800"/>
              <a:gd name="T3" fmla="*/ 54101 h 216535"/>
              <a:gd name="T4" fmla="*/ 323087 w 431800"/>
              <a:gd name="T5" fmla="*/ 0 h 216535"/>
              <a:gd name="T6" fmla="*/ 431292 w 431800"/>
              <a:gd name="T7" fmla="*/ 108203 h 216535"/>
              <a:gd name="T8" fmla="*/ 323087 w 431800"/>
              <a:gd name="T9" fmla="*/ 216407 h 216535"/>
              <a:gd name="T10" fmla="*/ 323087 w 431800"/>
              <a:gd name="T11" fmla="*/ 162305 h 216535"/>
              <a:gd name="T12" fmla="*/ 0 w 431800"/>
              <a:gd name="T13" fmla="*/ 162305 h 216535"/>
              <a:gd name="T14" fmla="*/ 0 w 431800"/>
              <a:gd name="T15" fmla="*/ 54101 h 2165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6535"/>
              <a:gd name="T26" fmla="*/ 431800 w 431800"/>
              <a:gd name="T27" fmla="*/ 216535 h 2165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6535">
                <a:moveTo>
                  <a:pt x="0" y="54101"/>
                </a:moveTo>
                <a:lnTo>
                  <a:pt x="323087" y="54101"/>
                </a:lnTo>
                <a:lnTo>
                  <a:pt x="323087" y="0"/>
                </a:lnTo>
                <a:lnTo>
                  <a:pt x="431292" y="108203"/>
                </a:lnTo>
                <a:lnTo>
                  <a:pt x="323087" y="216407"/>
                </a:lnTo>
                <a:lnTo>
                  <a:pt x="323087" y="162305"/>
                </a:lnTo>
                <a:lnTo>
                  <a:pt x="0" y="162305"/>
                </a:lnTo>
                <a:lnTo>
                  <a:pt x="0" y="5410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93" name="object 98"/>
          <p:cNvSpPr>
            <a:spLocks/>
          </p:cNvSpPr>
          <p:nvPr/>
        </p:nvSpPr>
        <p:spPr bwMode="auto">
          <a:xfrm>
            <a:off x="8027988" y="5878513"/>
            <a:ext cx="396875" cy="287337"/>
          </a:xfrm>
          <a:custGeom>
            <a:avLst/>
            <a:gdLst>
              <a:gd name="T0" fmla="*/ 0 w 396240"/>
              <a:gd name="T1" fmla="*/ 288035 h 288289"/>
              <a:gd name="T2" fmla="*/ 396240 w 396240"/>
              <a:gd name="T3" fmla="*/ 288035 h 288289"/>
              <a:gd name="T4" fmla="*/ 396240 w 396240"/>
              <a:gd name="T5" fmla="*/ 0 h 288289"/>
              <a:gd name="T6" fmla="*/ 0 w 396240"/>
              <a:gd name="T7" fmla="*/ 0 h 288289"/>
              <a:gd name="T8" fmla="*/ 0 w 396240"/>
              <a:gd name="T9" fmla="*/ 288035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6240"/>
              <a:gd name="T16" fmla="*/ 0 h 288289"/>
              <a:gd name="T17" fmla="*/ 396240 w 39624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6240" h="288289">
                <a:moveTo>
                  <a:pt x="0" y="288035"/>
                </a:moveTo>
                <a:lnTo>
                  <a:pt x="396240" y="288035"/>
                </a:lnTo>
                <a:lnTo>
                  <a:pt x="396240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94" name="object 99"/>
          <p:cNvSpPr>
            <a:spLocks/>
          </p:cNvSpPr>
          <p:nvPr/>
        </p:nvSpPr>
        <p:spPr bwMode="auto">
          <a:xfrm>
            <a:off x="8027988" y="5878513"/>
            <a:ext cx="396875" cy="287337"/>
          </a:xfrm>
          <a:custGeom>
            <a:avLst/>
            <a:gdLst>
              <a:gd name="T0" fmla="*/ 0 w 396240"/>
              <a:gd name="T1" fmla="*/ 288035 h 288289"/>
              <a:gd name="T2" fmla="*/ 396240 w 396240"/>
              <a:gd name="T3" fmla="*/ 288035 h 288289"/>
              <a:gd name="T4" fmla="*/ 396240 w 396240"/>
              <a:gd name="T5" fmla="*/ 0 h 288289"/>
              <a:gd name="T6" fmla="*/ 0 w 396240"/>
              <a:gd name="T7" fmla="*/ 0 h 288289"/>
              <a:gd name="T8" fmla="*/ 0 w 396240"/>
              <a:gd name="T9" fmla="*/ 288035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6240"/>
              <a:gd name="T16" fmla="*/ 0 h 288289"/>
              <a:gd name="T17" fmla="*/ 396240 w 39624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6240" h="288289">
                <a:moveTo>
                  <a:pt x="0" y="288035"/>
                </a:moveTo>
                <a:lnTo>
                  <a:pt x="396240" y="288035"/>
                </a:lnTo>
                <a:lnTo>
                  <a:pt x="396240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95" name="object 100"/>
          <p:cNvSpPr>
            <a:spLocks/>
          </p:cNvSpPr>
          <p:nvPr/>
        </p:nvSpPr>
        <p:spPr bwMode="auto">
          <a:xfrm>
            <a:off x="8459788" y="5878513"/>
            <a:ext cx="431800" cy="215900"/>
          </a:xfrm>
          <a:custGeom>
            <a:avLst/>
            <a:gdLst>
              <a:gd name="T0" fmla="*/ 323087 w 431800"/>
              <a:gd name="T1" fmla="*/ 0 h 216535"/>
              <a:gd name="T2" fmla="*/ 323087 w 431800"/>
              <a:gd name="T3" fmla="*/ 54101 h 216535"/>
              <a:gd name="T4" fmla="*/ 0 w 431800"/>
              <a:gd name="T5" fmla="*/ 54101 h 216535"/>
              <a:gd name="T6" fmla="*/ 0 w 431800"/>
              <a:gd name="T7" fmla="*/ 162305 h 216535"/>
              <a:gd name="T8" fmla="*/ 323087 w 431800"/>
              <a:gd name="T9" fmla="*/ 162305 h 216535"/>
              <a:gd name="T10" fmla="*/ 323087 w 431800"/>
              <a:gd name="T11" fmla="*/ 216407 h 216535"/>
              <a:gd name="T12" fmla="*/ 431292 w 431800"/>
              <a:gd name="T13" fmla="*/ 108203 h 216535"/>
              <a:gd name="T14" fmla="*/ 323087 w 431800"/>
              <a:gd name="T15" fmla="*/ 0 h 2165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6535"/>
              <a:gd name="T26" fmla="*/ 431800 w 431800"/>
              <a:gd name="T27" fmla="*/ 216535 h 2165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6535">
                <a:moveTo>
                  <a:pt x="323087" y="0"/>
                </a:moveTo>
                <a:lnTo>
                  <a:pt x="323087" y="54101"/>
                </a:lnTo>
                <a:lnTo>
                  <a:pt x="0" y="54101"/>
                </a:lnTo>
                <a:lnTo>
                  <a:pt x="0" y="162305"/>
                </a:lnTo>
                <a:lnTo>
                  <a:pt x="323087" y="162305"/>
                </a:lnTo>
                <a:lnTo>
                  <a:pt x="323087" y="216407"/>
                </a:lnTo>
                <a:lnTo>
                  <a:pt x="431292" y="108203"/>
                </a:lnTo>
                <a:lnTo>
                  <a:pt x="323087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96" name="object 101"/>
          <p:cNvSpPr>
            <a:spLocks/>
          </p:cNvSpPr>
          <p:nvPr/>
        </p:nvSpPr>
        <p:spPr bwMode="auto">
          <a:xfrm>
            <a:off x="8459788" y="5878513"/>
            <a:ext cx="431800" cy="215900"/>
          </a:xfrm>
          <a:custGeom>
            <a:avLst/>
            <a:gdLst>
              <a:gd name="T0" fmla="*/ 0 w 431800"/>
              <a:gd name="T1" fmla="*/ 54101 h 216535"/>
              <a:gd name="T2" fmla="*/ 323087 w 431800"/>
              <a:gd name="T3" fmla="*/ 54101 h 216535"/>
              <a:gd name="T4" fmla="*/ 323087 w 431800"/>
              <a:gd name="T5" fmla="*/ 0 h 216535"/>
              <a:gd name="T6" fmla="*/ 431292 w 431800"/>
              <a:gd name="T7" fmla="*/ 108203 h 216535"/>
              <a:gd name="T8" fmla="*/ 323087 w 431800"/>
              <a:gd name="T9" fmla="*/ 216407 h 216535"/>
              <a:gd name="T10" fmla="*/ 323087 w 431800"/>
              <a:gd name="T11" fmla="*/ 162305 h 216535"/>
              <a:gd name="T12" fmla="*/ 0 w 431800"/>
              <a:gd name="T13" fmla="*/ 162305 h 216535"/>
              <a:gd name="T14" fmla="*/ 0 w 431800"/>
              <a:gd name="T15" fmla="*/ 54101 h 2165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6535"/>
              <a:gd name="T26" fmla="*/ 431800 w 431800"/>
              <a:gd name="T27" fmla="*/ 216535 h 2165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6535">
                <a:moveTo>
                  <a:pt x="0" y="54101"/>
                </a:moveTo>
                <a:lnTo>
                  <a:pt x="323087" y="54101"/>
                </a:lnTo>
                <a:lnTo>
                  <a:pt x="323087" y="0"/>
                </a:lnTo>
                <a:lnTo>
                  <a:pt x="431292" y="108203"/>
                </a:lnTo>
                <a:lnTo>
                  <a:pt x="323087" y="216407"/>
                </a:lnTo>
                <a:lnTo>
                  <a:pt x="323087" y="162305"/>
                </a:lnTo>
                <a:lnTo>
                  <a:pt x="0" y="162305"/>
                </a:lnTo>
                <a:lnTo>
                  <a:pt x="0" y="5410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97" name="object 102"/>
          <p:cNvSpPr>
            <a:spLocks/>
          </p:cNvSpPr>
          <p:nvPr/>
        </p:nvSpPr>
        <p:spPr bwMode="auto">
          <a:xfrm>
            <a:off x="7164388" y="6021388"/>
            <a:ext cx="576262" cy="288925"/>
          </a:xfrm>
          <a:custGeom>
            <a:avLst/>
            <a:gdLst>
              <a:gd name="T0" fmla="*/ 0 w 576579"/>
              <a:gd name="T1" fmla="*/ 288035 h 288289"/>
              <a:gd name="T2" fmla="*/ 576072 w 576579"/>
              <a:gd name="T3" fmla="*/ 288035 h 288289"/>
              <a:gd name="T4" fmla="*/ 576072 w 576579"/>
              <a:gd name="T5" fmla="*/ 0 h 288289"/>
              <a:gd name="T6" fmla="*/ 0 w 576579"/>
              <a:gd name="T7" fmla="*/ 0 h 288289"/>
              <a:gd name="T8" fmla="*/ 0 w 576579"/>
              <a:gd name="T9" fmla="*/ 288035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579"/>
              <a:gd name="T16" fmla="*/ 0 h 288289"/>
              <a:gd name="T17" fmla="*/ 576579 w 576579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579" h="288289">
                <a:moveTo>
                  <a:pt x="0" y="288035"/>
                </a:moveTo>
                <a:lnTo>
                  <a:pt x="576072" y="288035"/>
                </a:lnTo>
                <a:lnTo>
                  <a:pt x="576072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98" name="object 103"/>
          <p:cNvSpPr>
            <a:spLocks/>
          </p:cNvSpPr>
          <p:nvPr/>
        </p:nvSpPr>
        <p:spPr bwMode="auto">
          <a:xfrm>
            <a:off x="6011863" y="6021388"/>
            <a:ext cx="1728787" cy="288925"/>
          </a:xfrm>
          <a:custGeom>
            <a:avLst/>
            <a:gdLst>
              <a:gd name="T0" fmla="*/ 0 w 1728470"/>
              <a:gd name="T1" fmla="*/ 288035 h 288289"/>
              <a:gd name="T2" fmla="*/ 1728216 w 1728470"/>
              <a:gd name="T3" fmla="*/ 288035 h 288289"/>
              <a:gd name="T4" fmla="*/ 1728216 w 1728470"/>
              <a:gd name="T5" fmla="*/ 0 h 288289"/>
              <a:gd name="T6" fmla="*/ 0 w 1728470"/>
              <a:gd name="T7" fmla="*/ 0 h 288289"/>
              <a:gd name="T8" fmla="*/ 0 w 1728470"/>
              <a:gd name="T9" fmla="*/ 288035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8470"/>
              <a:gd name="T16" fmla="*/ 0 h 288289"/>
              <a:gd name="T17" fmla="*/ 1728470 w 172847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8470" h="288289">
                <a:moveTo>
                  <a:pt x="0" y="288035"/>
                </a:moveTo>
                <a:lnTo>
                  <a:pt x="1728216" y="288035"/>
                </a:lnTo>
                <a:lnTo>
                  <a:pt x="1728216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99" name="object 104"/>
          <p:cNvSpPr>
            <a:spLocks/>
          </p:cNvSpPr>
          <p:nvPr/>
        </p:nvSpPr>
        <p:spPr bwMode="auto">
          <a:xfrm>
            <a:off x="6011863" y="6021388"/>
            <a:ext cx="1152525" cy="288925"/>
          </a:xfrm>
          <a:custGeom>
            <a:avLst/>
            <a:gdLst>
              <a:gd name="T0" fmla="*/ 0 w 1152525"/>
              <a:gd name="T1" fmla="*/ 288035 h 288289"/>
              <a:gd name="T2" fmla="*/ 1152144 w 1152525"/>
              <a:gd name="T3" fmla="*/ 288035 h 288289"/>
              <a:gd name="T4" fmla="*/ 1152144 w 1152525"/>
              <a:gd name="T5" fmla="*/ 0 h 288289"/>
              <a:gd name="T6" fmla="*/ 0 w 1152525"/>
              <a:gd name="T7" fmla="*/ 0 h 288289"/>
              <a:gd name="T8" fmla="*/ 0 w 1152525"/>
              <a:gd name="T9" fmla="*/ 288035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525"/>
              <a:gd name="T16" fmla="*/ 0 h 288289"/>
              <a:gd name="T17" fmla="*/ 1152525 w 1152525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525" h="288289">
                <a:moveTo>
                  <a:pt x="0" y="288035"/>
                </a:moveTo>
                <a:lnTo>
                  <a:pt x="1152144" y="288035"/>
                </a:lnTo>
                <a:lnTo>
                  <a:pt x="1152144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00" name="object 105"/>
          <p:cNvSpPr>
            <a:spLocks/>
          </p:cNvSpPr>
          <p:nvPr/>
        </p:nvSpPr>
        <p:spPr bwMode="auto">
          <a:xfrm>
            <a:off x="6011863" y="6021388"/>
            <a:ext cx="1152525" cy="288925"/>
          </a:xfrm>
          <a:custGeom>
            <a:avLst/>
            <a:gdLst>
              <a:gd name="T0" fmla="*/ 0 w 1152525"/>
              <a:gd name="T1" fmla="*/ 288035 h 288289"/>
              <a:gd name="T2" fmla="*/ 1152144 w 1152525"/>
              <a:gd name="T3" fmla="*/ 288035 h 288289"/>
              <a:gd name="T4" fmla="*/ 1152144 w 1152525"/>
              <a:gd name="T5" fmla="*/ 0 h 288289"/>
              <a:gd name="T6" fmla="*/ 0 w 1152525"/>
              <a:gd name="T7" fmla="*/ 0 h 288289"/>
              <a:gd name="T8" fmla="*/ 0 w 1152525"/>
              <a:gd name="T9" fmla="*/ 288035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525"/>
              <a:gd name="T16" fmla="*/ 0 h 288289"/>
              <a:gd name="T17" fmla="*/ 1152525 w 1152525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525" h="288289">
                <a:moveTo>
                  <a:pt x="0" y="288035"/>
                </a:moveTo>
                <a:lnTo>
                  <a:pt x="1152144" y="288035"/>
                </a:lnTo>
                <a:lnTo>
                  <a:pt x="1152144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" name="object 106"/>
          <p:cNvSpPr txBox="1"/>
          <p:nvPr/>
        </p:nvSpPr>
        <p:spPr>
          <a:xfrm>
            <a:off x="5003800" y="6238875"/>
            <a:ext cx="576263" cy="287338"/>
          </a:xfrm>
          <a:prstGeom prst="rect">
            <a:avLst/>
          </a:prstGeom>
          <a:solidFill>
            <a:srgbClr val="FF9900"/>
          </a:solidFill>
          <a:ln w="9144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85725" fontAlgn="auto">
              <a:lnSpc>
                <a:spcPts val="187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Tahoma"/>
                <a:cs typeface="Tahoma"/>
              </a:rPr>
              <a:t>Win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9802" name="object 107"/>
          <p:cNvSpPr>
            <a:spLocks/>
          </p:cNvSpPr>
          <p:nvPr/>
        </p:nvSpPr>
        <p:spPr bwMode="auto">
          <a:xfrm>
            <a:off x="4500563" y="6237288"/>
            <a:ext cx="431800" cy="215900"/>
          </a:xfrm>
          <a:custGeom>
            <a:avLst/>
            <a:gdLst>
              <a:gd name="T0" fmla="*/ 107441 w 431800"/>
              <a:gd name="T1" fmla="*/ 0 h 215264"/>
              <a:gd name="T2" fmla="*/ 0 w 431800"/>
              <a:gd name="T3" fmla="*/ 107442 h 215264"/>
              <a:gd name="T4" fmla="*/ 107441 w 431800"/>
              <a:gd name="T5" fmla="*/ 214884 h 215264"/>
              <a:gd name="T6" fmla="*/ 107441 w 431800"/>
              <a:gd name="T7" fmla="*/ 161163 h 215264"/>
              <a:gd name="T8" fmla="*/ 431291 w 431800"/>
              <a:gd name="T9" fmla="*/ 161163 h 215264"/>
              <a:gd name="T10" fmla="*/ 431291 w 431800"/>
              <a:gd name="T11" fmla="*/ 53721 h 215264"/>
              <a:gd name="T12" fmla="*/ 107441 w 431800"/>
              <a:gd name="T13" fmla="*/ 53721 h 215264"/>
              <a:gd name="T14" fmla="*/ 107441 w 431800"/>
              <a:gd name="T15" fmla="*/ 0 h 2152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5264"/>
              <a:gd name="T26" fmla="*/ 431800 w 431800"/>
              <a:gd name="T27" fmla="*/ 215264 h 21526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5264">
                <a:moveTo>
                  <a:pt x="107441" y="0"/>
                </a:moveTo>
                <a:lnTo>
                  <a:pt x="0" y="107442"/>
                </a:lnTo>
                <a:lnTo>
                  <a:pt x="107441" y="214884"/>
                </a:lnTo>
                <a:lnTo>
                  <a:pt x="107441" y="161163"/>
                </a:lnTo>
                <a:lnTo>
                  <a:pt x="431291" y="161163"/>
                </a:lnTo>
                <a:lnTo>
                  <a:pt x="431291" y="53721"/>
                </a:lnTo>
                <a:lnTo>
                  <a:pt x="107441" y="53721"/>
                </a:lnTo>
                <a:lnTo>
                  <a:pt x="107441" y="0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03" name="object 108"/>
          <p:cNvSpPr>
            <a:spLocks/>
          </p:cNvSpPr>
          <p:nvPr/>
        </p:nvSpPr>
        <p:spPr bwMode="auto">
          <a:xfrm>
            <a:off x="4500563" y="6237288"/>
            <a:ext cx="431800" cy="215900"/>
          </a:xfrm>
          <a:custGeom>
            <a:avLst/>
            <a:gdLst>
              <a:gd name="T0" fmla="*/ 431291 w 431800"/>
              <a:gd name="T1" fmla="*/ 161163 h 215264"/>
              <a:gd name="T2" fmla="*/ 107441 w 431800"/>
              <a:gd name="T3" fmla="*/ 161163 h 215264"/>
              <a:gd name="T4" fmla="*/ 107441 w 431800"/>
              <a:gd name="T5" fmla="*/ 214884 h 215264"/>
              <a:gd name="T6" fmla="*/ 0 w 431800"/>
              <a:gd name="T7" fmla="*/ 107442 h 215264"/>
              <a:gd name="T8" fmla="*/ 107441 w 431800"/>
              <a:gd name="T9" fmla="*/ 0 h 215264"/>
              <a:gd name="T10" fmla="*/ 107441 w 431800"/>
              <a:gd name="T11" fmla="*/ 53721 h 215264"/>
              <a:gd name="T12" fmla="*/ 431291 w 431800"/>
              <a:gd name="T13" fmla="*/ 53721 h 215264"/>
              <a:gd name="T14" fmla="*/ 431291 w 431800"/>
              <a:gd name="T15" fmla="*/ 161163 h 2152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5264"/>
              <a:gd name="T26" fmla="*/ 431800 w 431800"/>
              <a:gd name="T27" fmla="*/ 215264 h 21526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5264">
                <a:moveTo>
                  <a:pt x="431291" y="161163"/>
                </a:moveTo>
                <a:lnTo>
                  <a:pt x="107441" y="161163"/>
                </a:lnTo>
                <a:lnTo>
                  <a:pt x="107441" y="214884"/>
                </a:lnTo>
                <a:lnTo>
                  <a:pt x="0" y="107442"/>
                </a:lnTo>
                <a:lnTo>
                  <a:pt x="107441" y="0"/>
                </a:lnTo>
                <a:lnTo>
                  <a:pt x="107441" y="53721"/>
                </a:lnTo>
                <a:lnTo>
                  <a:pt x="431291" y="53721"/>
                </a:lnTo>
                <a:lnTo>
                  <a:pt x="431291" y="16116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04" name="object 109"/>
          <p:cNvSpPr>
            <a:spLocks/>
          </p:cNvSpPr>
          <p:nvPr/>
        </p:nvSpPr>
        <p:spPr bwMode="auto">
          <a:xfrm>
            <a:off x="3348038" y="1628775"/>
            <a:ext cx="2665412" cy="0"/>
          </a:xfrm>
          <a:custGeom>
            <a:avLst/>
            <a:gdLst>
              <a:gd name="T0" fmla="*/ 0 w 2664460"/>
              <a:gd name="T1" fmla="*/ 2663952 w 2664460"/>
              <a:gd name="T2" fmla="*/ 0 60000 65536"/>
              <a:gd name="T3" fmla="*/ 0 60000 65536"/>
              <a:gd name="T4" fmla="*/ 0 w 2664460"/>
              <a:gd name="T5" fmla="*/ 2664460 w 266446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664460">
                <a:moveTo>
                  <a:pt x="0" y="0"/>
                </a:moveTo>
                <a:lnTo>
                  <a:pt x="2663952" y="0"/>
                </a:lnTo>
              </a:path>
            </a:pathLst>
          </a:custGeom>
          <a:noFill/>
          <a:ln w="5791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05" name="object 110"/>
          <p:cNvSpPr>
            <a:spLocks noChangeArrowheads="1"/>
          </p:cNvSpPr>
          <p:nvPr/>
        </p:nvSpPr>
        <p:spPr bwMode="auto">
          <a:xfrm>
            <a:off x="4067175" y="1341438"/>
            <a:ext cx="1131888" cy="7620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806" name="object 111"/>
          <p:cNvSpPr>
            <a:spLocks/>
          </p:cNvSpPr>
          <p:nvPr/>
        </p:nvSpPr>
        <p:spPr bwMode="auto">
          <a:xfrm>
            <a:off x="4860925" y="5446713"/>
            <a:ext cx="431800" cy="431800"/>
          </a:xfrm>
          <a:custGeom>
            <a:avLst/>
            <a:gdLst>
              <a:gd name="T0" fmla="*/ 0 w 431800"/>
              <a:gd name="T1" fmla="*/ 0 h 431800"/>
              <a:gd name="T2" fmla="*/ 431291 w 431800"/>
              <a:gd name="T3" fmla="*/ 431292 h 431800"/>
              <a:gd name="T4" fmla="*/ 0 60000 65536"/>
              <a:gd name="T5" fmla="*/ 0 60000 65536"/>
              <a:gd name="T6" fmla="*/ 0 w 431800"/>
              <a:gd name="T7" fmla="*/ 0 h 431800"/>
              <a:gd name="T8" fmla="*/ 431800 w 431800"/>
              <a:gd name="T9" fmla="*/ 431800 h 4318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1800" h="431800">
                <a:moveTo>
                  <a:pt x="0" y="0"/>
                </a:moveTo>
                <a:lnTo>
                  <a:pt x="431291" y="43129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07" name="object 112"/>
          <p:cNvSpPr>
            <a:spLocks/>
          </p:cNvSpPr>
          <p:nvPr/>
        </p:nvSpPr>
        <p:spPr bwMode="auto">
          <a:xfrm>
            <a:off x="4860925" y="5446713"/>
            <a:ext cx="431800" cy="431800"/>
          </a:xfrm>
          <a:custGeom>
            <a:avLst/>
            <a:gdLst>
              <a:gd name="T0" fmla="*/ 0 w 431800"/>
              <a:gd name="T1" fmla="*/ 431292 h 431800"/>
              <a:gd name="T2" fmla="*/ 431291 w 431800"/>
              <a:gd name="T3" fmla="*/ 0 h 431800"/>
              <a:gd name="T4" fmla="*/ 0 60000 65536"/>
              <a:gd name="T5" fmla="*/ 0 60000 65536"/>
              <a:gd name="T6" fmla="*/ 0 w 431800"/>
              <a:gd name="T7" fmla="*/ 0 h 431800"/>
              <a:gd name="T8" fmla="*/ 431800 w 431800"/>
              <a:gd name="T9" fmla="*/ 431800 h 4318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1800" h="431800">
                <a:moveTo>
                  <a:pt x="0" y="431292"/>
                </a:moveTo>
                <a:lnTo>
                  <a:pt x="431291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08" name="object 1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10BF97F9-0C85-454D-BC49-902DF22B7914}" type="slidenum">
              <a:rPr lang="en-US" smtClean="0"/>
              <a:pPr marL="111125"/>
              <a:t>15</a:t>
            </a:fld>
            <a:endParaRPr lang="th-TH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46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47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48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49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0313" y="122238"/>
            <a:ext cx="5221287" cy="549275"/>
          </a:xfrm>
        </p:spPr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Poor </a:t>
            </a:r>
            <a:r>
              <a:rPr sz="3600" dirty="0"/>
              <a:t>TCP Window</a:t>
            </a:r>
            <a:r>
              <a:rPr sz="3600" spc="-60" dirty="0"/>
              <a:t> </a:t>
            </a:r>
            <a:r>
              <a:rPr sz="3600" spc="-5" dirty="0"/>
              <a:t>Control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1230313" y="619125"/>
            <a:ext cx="5114925" cy="549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tabLst>
                <a:tab pos="1134110" algn="l"/>
              </a:tabLst>
              <a:defRPr/>
            </a:pPr>
            <a:r>
              <a:rPr sz="3600" spc="-5" dirty="0">
                <a:solidFill>
                  <a:srgbClr val="333399"/>
                </a:solidFill>
                <a:latin typeface="Tahoma"/>
                <a:cs typeface="Tahoma"/>
              </a:rPr>
              <a:t>“</a:t>
            </a:r>
            <a:r>
              <a:rPr sz="3600" u="heavy" spc="-5" dirty="0">
                <a:solidFill>
                  <a:srgbClr val="FF0000"/>
                </a:solidFill>
                <a:latin typeface="Tahoma"/>
                <a:cs typeface="Tahoma"/>
              </a:rPr>
              <a:t>Silly	</a:t>
            </a:r>
            <a:r>
              <a:rPr sz="3600" u="heavy" dirty="0">
                <a:solidFill>
                  <a:srgbClr val="FF0000"/>
                </a:solidFill>
                <a:latin typeface="Tahoma"/>
                <a:cs typeface="Tahoma"/>
              </a:rPr>
              <a:t>Window</a:t>
            </a:r>
            <a:r>
              <a:rPr sz="3600" u="heavy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600" u="heavy" spc="-5" dirty="0">
                <a:solidFill>
                  <a:srgbClr val="FF0000"/>
                </a:solidFill>
                <a:latin typeface="Tahoma"/>
                <a:cs typeface="Tahoma"/>
              </a:rPr>
              <a:t>Syndrome</a:t>
            </a:r>
            <a:r>
              <a:rPr sz="3600" spc="-5" dirty="0">
                <a:solidFill>
                  <a:srgbClr val="333399"/>
                </a:solidFill>
                <a:latin typeface="Tahoma"/>
                <a:cs typeface="Tahoma"/>
              </a:rPr>
              <a:t>”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1752" name="object 9"/>
          <p:cNvSpPr>
            <a:spLocks noChangeArrowheads="1"/>
          </p:cNvSpPr>
          <p:nvPr/>
        </p:nvSpPr>
        <p:spPr bwMode="auto">
          <a:xfrm>
            <a:off x="5795963" y="1700213"/>
            <a:ext cx="3168650" cy="496887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53" name="object 10"/>
          <p:cNvSpPr>
            <a:spLocks/>
          </p:cNvSpPr>
          <p:nvPr/>
        </p:nvSpPr>
        <p:spPr bwMode="auto">
          <a:xfrm>
            <a:off x="5795963" y="1700213"/>
            <a:ext cx="3168650" cy="4968875"/>
          </a:xfrm>
          <a:custGeom>
            <a:avLst/>
            <a:gdLst>
              <a:gd name="T0" fmla="*/ 0 w 3168650"/>
              <a:gd name="T1" fmla="*/ 4968240 h 4968240"/>
              <a:gd name="T2" fmla="*/ 3168396 w 3168650"/>
              <a:gd name="T3" fmla="*/ 4968240 h 4968240"/>
              <a:gd name="T4" fmla="*/ 3168396 w 3168650"/>
              <a:gd name="T5" fmla="*/ 0 h 4968240"/>
              <a:gd name="T6" fmla="*/ 0 w 3168650"/>
              <a:gd name="T7" fmla="*/ 0 h 4968240"/>
              <a:gd name="T8" fmla="*/ 0 w 3168650"/>
              <a:gd name="T9" fmla="*/ 4968240 h 4968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68650"/>
              <a:gd name="T16" fmla="*/ 0 h 4968240"/>
              <a:gd name="T17" fmla="*/ 3168650 w 3168650"/>
              <a:gd name="T18" fmla="*/ 4968240 h 4968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68650" h="4968240">
                <a:moveTo>
                  <a:pt x="0" y="4968240"/>
                </a:moveTo>
                <a:lnTo>
                  <a:pt x="3168396" y="4968240"/>
                </a:lnTo>
                <a:lnTo>
                  <a:pt x="3168396" y="0"/>
                </a:lnTo>
                <a:lnTo>
                  <a:pt x="0" y="0"/>
                </a:lnTo>
                <a:lnTo>
                  <a:pt x="0" y="496824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4" name="object 11"/>
          <p:cNvSpPr>
            <a:spLocks noChangeArrowheads="1"/>
          </p:cNvSpPr>
          <p:nvPr/>
        </p:nvSpPr>
        <p:spPr bwMode="auto">
          <a:xfrm>
            <a:off x="971550" y="1700213"/>
            <a:ext cx="2447925" cy="496887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55" name="object 12"/>
          <p:cNvSpPr>
            <a:spLocks/>
          </p:cNvSpPr>
          <p:nvPr/>
        </p:nvSpPr>
        <p:spPr bwMode="auto">
          <a:xfrm>
            <a:off x="971550" y="1700213"/>
            <a:ext cx="2447925" cy="4968875"/>
          </a:xfrm>
          <a:custGeom>
            <a:avLst/>
            <a:gdLst>
              <a:gd name="T0" fmla="*/ 0 w 2447925"/>
              <a:gd name="T1" fmla="*/ 4968240 h 4968240"/>
              <a:gd name="T2" fmla="*/ 2447543 w 2447925"/>
              <a:gd name="T3" fmla="*/ 4968240 h 4968240"/>
              <a:gd name="T4" fmla="*/ 2447543 w 2447925"/>
              <a:gd name="T5" fmla="*/ 0 h 4968240"/>
              <a:gd name="T6" fmla="*/ 0 w 2447925"/>
              <a:gd name="T7" fmla="*/ 0 h 4968240"/>
              <a:gd name="T8" fmla="*/ 0 w 2447925"/>
              <a:gd name="T9" fmla="*/ 4968240 h 4968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47925"/>
              <a:gd name="T16" fmla="*/ 0 h 4968240"/>
              <a:gd name="T17" fmla="*/ 2447925 w 2447925"/>
              <a:gd name="T18" fmla="*/ 4968240 h 4968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47925" h="4968240">
                <a:moveTo>
                  <a:pt x="0" y="4968240"/>
                </a:moveTo>
                <a:lnTo>
                  <a:pt x="2447543" y="4968240"/>
                </a:lnTo>
                <a:lnTo>
                  <a:pt x="2447543" y="0"/>
                </a:lnTo>
                <a:lnTo>
                  <a:pt x="0" y="0"/>
                </a:lnTo>
                <a:lnTo>
                  <a:pt x="0" y="496824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6" name="object 13"/>
          <p:cNvSpPr>
            <a:spLocks/>
          </p:cNvSpPr>
          <p:nvPr/>
        </p:nvSpPr>
        <p:spPr bwMode="auto">
          <a:xfrm>
            <a:off x="2700338" y="5876925"/>
            <a:ext cx="576262" cy="288925"/>
          </a:xfrm>
          <a:custGeom>
            <a:avLst/>
            <a:gdLst>
              <a:gd name="T0" fmla="*/ 0 w 576579"/>
              <a:gd name="T1" fmla="*/ 289559 h 289560"/>
              <a:gd name="T2" fmla="*/ 576072 w 576579"/>
              <a:gd name="T3" fmla="*/ 289559 h 289560"/>
              <a:gd name="T4" fmla="*/ 576072 w 576579"/>
              <a:gd name="T5" fmla="*/ 0 h 289560"/>
              <a:gd name="T6" fmla="*/ 0 w 576579"/>
              <a:gd name="T7" fmla="*/ 0 h 289560"/>
              <a:gd name="T8" fmla="*/ 0 w 576579"/>
              <a:gd name="T9" fmla="*/ 289559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579"/>
              <a:gd name="T16" fmla="*/ 0 h 289560"/>
              <a:gd name="T17" fmla="*/ 576579 w 576579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579" h="289560">
                <a:moveTo>
                  <a:pt x="0" y="289559"/>
                </a:moveTo>
                <a:lnTo>
                  <a:pt x="576072" y="289559"/>
                </a:lnTo>
                <a:lnTo>
                  <a:pt x="576072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7" name="object 14"/>
          <p:cNvSpPr>
            <a:spLocks/>
          </p:cNvSpPr>
          <p:nvPr/>
        </p:nvSpPr>
        <p:spPr bwMode="auto">
          <a:xfrm>
            <a:off x="1260475" y="5876925"/>
            <a:ext cx="2016125" cy="288925"/>
          </a:xfrm>
          <a:custGeom>
            <a:avLst/>
            <a:gdLst>
              <a:gd name="T0" fmla="*/ 0 w 2016760"/>
              <a:gd name="T1" fmla="*/ 289559 h 289560"/>
              <a:gd name="T2" fmla="*/ 2016252 w 2016760"/>
              <a:gd name="T3" fmla="*/ 289559 h 289560"/>
              <a:gd name="T4" fmla="*/ 2016252 w 2016760"/>
              <a:gd name="T5" fmla="*/ 0 h 289560"/>
              <a:gd name="T6" fmla="*/ 0 w 2016760"/>
              <a:gd name="T7" fmla="*/ 0 h 289560"/>
              <a:gd name="T8" fmla="*/ 0 w 2016760"/>
              <a:gd name="T9" fmla="*/ 289559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6760"/>
              <a:gd name="T16" fmla="*/ 0 h 289560"/>
              <a:gd name="T17" fmla="*/ 2016760 w 2016760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6760" h="289560">
                <a:moveTo>
                  <a:pt x="0" y="289559"/>
                </a:moveTo>
                <a:lnTo>
                  <a:pt x="2016252" y="289559"/>
                </a:lnTo>
                <a:lnTo>
                  <a:pt x="2016252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8" name="object 15"/>
          <p:cNvSpPr>
            <a:spLocks/>
          </p:cNvSpPr>
          <p:nvPr/>
        </p:nvSpPr>
        <p:spPr bwMode="auto">
          <a:xfrm>
            <a:off x="1260475" y="1844675"/>
            <a:ext cx="2016125" cy="287338"/>
          </a:xfrm>
          <a:custGeom>
            <a:avLst/>
            <a:gdLst>
              <a:gd name="T0" fmla="*/ 0 w 2016760"/>
              <a:gd name="T1" fmla="*/ 288036 h 288289"/>
              <a:gd name="T2" fmla="*/ 2016252 w 2016760"/>
              <a:gd name="T3" fmla="*/ 288036 h 288289"/>
              <a:gd name="T4" fmla="*/ 2016252 w 2016760"/>
              <a:gd name="T5" fmla="*/ 0 h 288289"/>
              <a:gd name="T6" fmla="*/ 0 w 2016760"/>
              <a:gd name="T7" fmla="*/ 0 h 288289"/>
              <a:gd name="T8" fmla="*/ 0 w 2016760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6760"/>
              <a:gd name="T16" fmla="*/ 0 h 288289"/>
              <a:gd name="T17" fmla="*/ 2016760 w 201676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6760" h="288289">
                <a:moveTo>
                  <a:pt x="0" y="288036"/>
                </a:moveTo>
                <a:lnTo>
                  <a:pt x="2016252" y="288036"/>
                </a:lnTo>
                <a:lnTo>
                  <a:pt x="20162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9" name="object 16"/>
          <p:cNvSpPr>
            <a:spLocks/>
          </p:cNvSpPr>
          <p:nvPr/>
        </p:nvSpPr>
        <p:spPr bwMode="auto">
          <a:xfrm>
            <a:off x="1260475" y="1844675"/>
            <a:ext cx="2016125" cy="287338"/>
          </a:xfrm>
          <a:custGeom>
            <a:avLst/>
            <a:gdLst>
              <a:gd name="T0" fmla="*/ 0 w 2016760"/>
              <a:gd name="T1" fmla="*/ 288036 h 288289"/>
              <a:gd name="T2" fmla="*/ 2016252 w 2016760"/>
              <a:gd name="T3" fmla="*/ 288036 h 288289"/>
              <a:gd name="T4" fmla="*/ 2016252 w 2016760"/>
              <a:gd name="T5" fmla="*/ 0 h 288289"/>
              <a:gd name="T6" fmla="*/ 0 w 2016760"/>
              <a:gd name="T7" fmla="*/ 0 h 288289"/>
              <a:gd name="T8" fmla="*/ 0 w 2016760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6760"/>
              <a:gd name="T16" fmla="*/ 0 h 288289"/>
              <a:gd name="T17" fmla="*/ 2016760 w 201676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6760" h="288289">
                <a:moveTo>
                  <a:pt x="0" y="288036"/>
                </a:moveTo>
                <a:lnTo>
                  <a:pt x="2016252" y="288036"/>
                </a:lnTo>
                <a:lnTo>
                  <a:pt x="20162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" name="object 17"/>
          <p:cNvSpPr txBox="1"/>
          <p:nvPr/>
        </p:nvSpPr>
        <p:spPr>
          <a:xfrm>
            <a:off x="1581150" y="1824038"/>
            <a:ext cx="1376363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Send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Buffer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761" name="object 18"/>
          <p:cNvSpPr>
            <a:spLocks/>
          </p:cNvSpPr>
          <p:nvPr/>
        </p:nvSpPr>
        <p:spPr bwMode="auto">
          <a:xfrm>
            <a:off x="5940425" y="1844675"/>
            <a:ext cx="1728788" cy="287338"/>
          </a:xfrm>
          <a:custGeom>
            <a:avLst/>
            <a:gdLst>
              <a:gd name="T0" fmla="*/ 0 w 1728470"/>
              <a:gd name="T1" fmla="*/ 288036 h 288289"/>
              <a:gd name="T2" fmla="*/ 1728216 w 1728470"/>
              <a:gd name="T3" fmla="*/ 288036 h 288289"/>
              <a:gd name="T4" fmla="*/ 1728216 w 1728470"/>
              <a:gd name="T5" fmla="*/ 0 h 288289"/>
              <a:gd name="T6" fmla="*/ 0 w 1728470"/>
              <a:gd name="T7" fmla="*/ 0 h 288289"/>
              <a:gd name="T8" fmla="*/ 0 w 1728470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8470"/>
              <a:gd name="T16" fmla="*/ 0 h 288289"/>
              <a:gd name="T17" fmla="*/ 1728470 w 172847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8470" h="288289">
                <a:moveTo>
                  <a:pt x="0" y="288036"/>
                </a:moveTo>
                <a:lnTo>
                  <a:pt x="1728216" y="288036"/>
                </a:lnTo>
                <a:lnTo>
                  <a:pt x="1728216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2" name="object 19"/>
          <p:cNvSpPr>
            <a:spLocks/>
          </p:cNvSpPr>
          <p:nvPr/>
        </p:nvSpPr>
        <p:spPr bwMode="auto">
          <a:xfrm>
            <a:off x="5940425" y="1844675"/>
            <a:ext cx="1728788" cy="287338"/>
          </a:xfrm>
          <a:custGeom>
            <a:avLst/>
            <a:gdLst>
              <a:gd name="T0" fmla="*/ 0 w 1728470"/>
              <a:gd name="T1" fmla="*/ 288036 h 288289"/>
              <a:gd name="T2" fmla="*/ 1728216 w 1728470"/>
              <a:gd name="T3" fmla="*/ 288036 h 288289"/>
              <a:gd name="T4" fmla="*/ 1728216 w 1728470"/>
              <a:gd name="T5" fmla="*/ 0 h 288289"/>
              <a:gd name="T6" fmla="*/ 0 w 1728470"/>
              <a:gd name="T7" fmla="*/ 0 h 288289"/>
              <a:gd name="T8" fmla="*/ 0 w 1728470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8470"/>
              <a:gd name="T16" fmla="*/ 0 h 288289"/>
              <a:gd name="T17" fmla="*/ 1728470 w 172847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8470" h="288289">
                <a:moveTo>
                  <a:pt x="0" y="288036"/>
                </a:moveTo>
                <a:lnTo>
                  <a:pt x="1728216" y="288036"/>
                </a:lnTo>
                <a:lnTo>
                  <a:pt x="1728216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" name="object 20"/>
          <p:cNvSpPr txBox="1"/>
          <p:nvPr/>
        </p:nvSpPr>
        <p:spPr>
          <a:xfrm>
            <a:off x="6091238" y="1824038"/>
            <a:ext cx="1430337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Recv.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Buffer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764" name="object 21"/>
          <p:cNvSpPr>
            <a:spLocks/>
          </p:cNvSpPr>
          <p:nvPr/>
        </p:nvSpPr>
        <p:spPr bwMode="auto">
          <a:xfrm>
            <a:off x="2987675" y="2347913"/>
            <a:ext cx="288925" cy="288925"/>
          </a:xfrm>
          <a:custGeom>
            <a:avLst/>
            <a:gdLst>
              <a:gd name="T0" fmla="*/ 0 w 289560"/>
              <a:gd name="T1" fmla="*/ 288036 h 288289"/>
              <a:gd name="T2" fmla="*/ 289560 w 289560"/>
              <a:gd name="T3" fmla="*/ 288036 h 288289"/>
              <a:gd name="T4" fmla="*/ 289560 w 289560"/>
              <a:gd name="T5" fmla="*/ 0 h 288289"/>
              <a:gd name="T6" fmla="*/ 0 w 289560"/>
              <a:gd name="T7" fmla="*/ 0 h 288289"/>
              <a:gd name="T8" fmla="*/ 0 w 289560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"/>
              <a:gd name="T16" fmla="*/ 0 h 288289"/>
              <a:gd name="T17" fmla="*/ 289560 w 28956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" h="288289">
                <a:moveTo>
                  <a:pt x="0" y="288036"/>
                </a:moveTo>
                <a:lnTo>
                  <a:pt x="289560" y="288036"/>
                </a:lnTo>
                <a:lnTo>
                  <a:pt x="28956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5" name="object 22"/>
          <p:cNvSpPr>
            <a:spLocks/>
          </p:cNvSpPr>
          <p:nvPr/>
        </p:nvSpPr>
        <p:spPr bwMode="auto">
          <a:xfrm>
            <a:off x="1260475" y="2347913"/>
            <a:ext cx="2016125" cy="288925"/>
          </a:xfrm>
          <a:custGeom>
            <a:avLst/>
            <a:gdLst>
              <a:gd name="T0" fmla="*/ 0 w 2016760"/>
              <a:gd name="T1" fmla="*/ 288036 h 288289"/>
              <a:gd name="T2" fmla="*/ 2016252 w 2016760"/>
              <a:gd name="T3" fmla="*/ 288036 h 288289"/>
              <a:gd name="T4" fmla="*/ 2016252 w 2016760"/>
              <a:gd name="T5" fmla="*/ 0 h 288289"/>
              <a:gd name="T6" fmla="*/ 0 w 2016760"/>
              <a:gd name="T7" fmla="*/ 0 h 288289"/>
              <a:gd name="T8" fmla="*/ 0 w 2016760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6760"/>
              <a:gd name="T16" fmla="*/ 0 h 288289"/>
              <a:gd name="T17" fmla="*/ 2016760 w 201676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6760" h="288289">
                <a:moveTo>
                  <a:pt x="0" y="288036"/>
                </a:moveTo>
                <a:lnTo>
                  <a:pt x="2016252" y="288036"/>
                </a:lnTo>
                <a:lnTo>
                  <a:pt x="20162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6" name="object 23"/>
          <p:cNvSpPr>
            <a:spLocks/>
          </p:cNvSpPr>
          <p:nvPr/>
        </p:nvSpPr>
        <p:spPr bwMode="auto">
          <a:xfrm>
            <a:off x="7524750" y="2995613"/>
            <a:ext cx="144463" cy="287337"/>
          </a:xfrm>
          <a:custGeom>
            <a:avLst/>
            <a:gdLst>
              <a:gd name="T0" fmla="*/ 0 w 143509"/>
              <a:gd name="T1" fmla="*/ 286512 h 287020"/>
              <a:gd name="T2" fmla="*/ 143256 w 143509"/>
              <a:gd name="T3" fmla="*/ 286512 h 287020"/>
              <a:gd name="T4" fmla="*/ 143256 w 143509"/>
              <a:gd name="T5" fmla="*/ 0 h 287020"/>
              <a:gd name="T6" fmla="*/ 0 w 143509"/>
              <a:gd name="T7" fmla="*/ 0 h 287020"/>
              <a:gd name="T8" fmla="*/ 0 w 143509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509"/>
              <a:gd name="T16" fmla="*/ 0 h 287020"/>
              <a:gd name="T17" fmla="*/ 143509 w 143509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3509" h="287020">
                <a:moveTo>
                  <a:pt x="0" y="286512"/>
                </a:moveTo>
                <a:lnTo>
                  <a:pt x="143256" y="286512"/>
                </a:lnTo>
                <a:lnTo>
                  <a:pt x="143256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7" name="object 24"/>
          <p:cNvSpPr>
            <a:spLocks/>
          </p:cNvSpPr>
          <p:nvPr/>
        </p:nvSpPr>
        <p:spPr bwMode="auto">
          <a:xfrm>
            <a:off x="5940425" y="2995613"/>
            <a:ext cx="1728788" cy="287337"/>
          </a:xfrm>
          <a:custGeom>
            <a:avLst/>
            <a:gdLst>
              <a:gd name="T0" fmla="*/ 0 w 1728470"/>
              <a:gd name="T1" fmla="*/ 286512 h 287020"/>
              <a:gd name="T2" fmla="*/ 1728216 w 1728470"/>
              <a:gd name="T3" fmla="*/ 286512 h 287020"/>
              <a:gd name="T4" fmla="*/ 1728216 w 1728470"/>
              <a:gd name="T5" fmla="*/ 0 h 287020"/>
              <a:gd name="T6" fmla="*/ 0 w 1728470"/>
              <a:gd name="T7" fmla="*/ 0 h 287020"/>
              <a:gd name="T8" fmla="*/ 0 w 1728470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8470"/>
              <a:gd name="T16" fmla="*/ 0 h 287020"/>
              <a:gd name="T17" fmla="*/ 1728470 w 1728470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8470" h="287020">
                <a:moveTo>
                  <a:pt x="0" y="286512"/>
                </a:moveTo>
                <a:lnTo>
                  <a:pt x="1728216" y="286512"/>
                </a:lnTo>
                <a:lnTo>
                  <a:pt x="1728216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8" name="object 25"/>
          <p:cNvSpPr>
            <a:spLocks/>
          </p:cNvSpPr>
          <p:nvPr/>
        </p:nvSpPr>
        <p:spPr bwMode="auto">
          <a:xfrm>
            <a:off x="5940425" y="2995613"/>
            <a:ext cx="1584325" cy="287337"/>
          </a:xfrm>
          <a:custGeom>
            <a:avLst/>
            <a:gdLst>
              <a:gd name="T0" fmla="*/ 0 w 1584959"/>
              <a:gd name="T1" fmla="*/ 286512 h 287020"/>
              <a:gd name="T2" fmla="*/ 1584959 w 1584959"/>
              <a:gd name="T3" fmla="*/ 286512 h 287020"/>
              <a:gd name="T4" fmla="*/ 1584959 w 1584959"/>
              <a:gd name="T5" fmla="*/ 0 h 287020"/>
              <a:gd name="T6" fmla="*/ 0 w 1584959"/>
              <a:gd name="T7" fmla="*/ 0 h 287020"/>
              <a:gd name="T8" fmla="*/ 0 w 1584959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4959"/>
              <a:gd name="T16" fmla="*/ 0 h 287020"/>
              <a:gd name="T17" fmla="*/ 1584959 w 1584959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4959" h="287020">
                <a:moveTo>
                  <a:pt x="0" y="286512"/>
                </a:moveTo>
                <a:lnTo>
                  <a:pt x="1584959" y="286512"/>
                </a:lnTo>
                <a:lnTo>
                  <a:pt x="1584959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9" name="object 26"/>
          <p:cNvSpPr>
            <a:spLocks/>
          </p:cNvSpPr>
          <p:nvPr/>
        </p:nvSpPr>
        <p:spPr bwMode="auto">
          <a:xfrm>
            <a:off x="5940425" y="2995613"/>
            <a:ext cx="1584325" cy="287337"/>
          </a:xfrm>
          <a:custGeom>
            <a:avLst/>
            <a:gdLst>
              <a:gd name="T0" fmla="*/ 0 w 1584959"/>
              <a:gd name="T1" fmla="*/ 286512 h 287020"/>
              <a:gd name="T2" fmla="*/ 1584959 w 1584959"/>
              <a:gd name="T3" fmla="*/ 286512 h 287020"/>
              <a:gd name="T4" fmla="*/ 1584959 w 1584959"/>
              <a:gd name="T5" fmla="*/ 0 h 287020"/>
              <a:gd name="T6" fmla="*/ 0 w 1584959"/>
              <a:gd name="T7" fmla="*/ 0 h 287020"/>
              <a:gd name="T8" fmla="*/ 0 w 1584959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4959"/>
              <a:gd name="T16" fmla="*/ 0 h 287020"/>
              <a:gd name="T17" fmla="*/ 1584959 w 1584959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4959" h="287020">
                <a:moveTo>
                  <a:pt x="0" y="286512"/>
                </a:moveTo>
                <a:lnTo>
                  <a:pt x="1584959" y="286512"/>
                </a:lnTo>
                <a:lnTo>
                  <a:pt x="1584959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70" name="object 27"/>
          <p:cNvSpPr>
            <a:spLocks/>
          </p:cNvSpPr>
          <p:nvPr/>
        </p:nvSpPr>
        <p:spPr bwMode="auto">
          <a:xfrm>
            <a:off x="2843213" y="3933825"/>
            <a:ext cx="433387" cy="288925"/>
          </a:xfrm>
          <a:custGeom>
            <a:avLst/>
            <a:gdLst>
              <a:gd name="T0" fmla="*/ 0 w 433070"/>
              <a:gd name="T1" fmla="*/ 289559 h 289560"/>
              <a:gd name="T2" fmla="*/ 432815 w 433070"/>
              <a:gd name="T3" fmla="*/ 289559 h 289560"/>
              <a:gd name="T4" fmla="*/ 432815 w 433070"/>
              <a:gd name="T5" fmla="*/ 0 h 289560"/>
              <a:gd name="T6" fmla="*/ 0 w 433070"/>
              <a:gd name="T7" fmla="*/ 0 h 289560"/>
              <a:gd name="T8" fmla="*/ 0 w 433070"/>
              <a:gd name="T9" fmla="*/ 289559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3070"/>
              <a:gd name="T16" fmla="*/ 0 h 289560"/>
              <a:gd name="T17" fmla="*/ 433070 w 433070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3070" h="289560">
                <a:moveTo>
                  <a:pt x="0" y="289559"/>
                </a:moveTo>
                <a:lnTo>
                  <a:pt x="432815" y="289559"/>
                </a:lnTo>
                <a:lnTo>
                  <a:pt x="432815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71" name="object 28"/>
          <p:cNvSpPr>
            <a:spLocks/>
          </p:cNvSpPr>
          <p:nvPr/>
        </p:nvSpPr>
        <p:spPr bwMode="auto">
          <a:xfrm>
            <a:off x="1260475" y="3933825"/>
            <a:ext cx="2016125" cy="288925"/>
          </a:xfrm>
          <a:custGeom>
            <a:avLst/>
            <a:gdLst>
              <a:gd name="T0" fmla="*/ 0 w 2016760"/>
              <a:gd name="T1" fmla="*/ 289559 h 289560"/>
              <a:gd name="T2" fmla="*/ 2016252 w 2016760"/>
              <a:gd name="T3" fmla="*/ 289559 h 289560"/>
              <a:gd name="T4" fmla="*/ 2016252 w 2016760"/>
              <a:gd name="T5" fmla="*/ 0 h 289560"/>
              <a:gd name="T6" fmla="*/ 0 w 2016760"/>
              <a:gd name="T7" fmla="*/ 0 h 289560"/>
              <a:gd name="T8" fmla="*/ 0 w 2016760"/>
              <a:gd name="T9" fmla="*/ 289559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6760"/>
              <a:gd name="T16" fmla="*/ 0 h 289560"/>
              <a:gd name="T17" fmla="*/ 2016760 w 2016760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6760" h="289560">
                <a:moveTo>
                  <a:pt x="0" y="289559"/>
                </a:moveTo>
                <a:lnTo>
                  <a:pt x="2016252" y="289559"/>
                </a:lnTo>
                <a:lnTo>
                  <a:pt x="2016252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72" name="object 29"/>
          <p:cNvSpPr>
            <a:spLocks/>
          </p:cNvSpPr>
          <p:nvPr/>
        </p:nvSpPr>
        <p:spPr bwMode="auto">
          <a:xfrm>
            <a:off x="1260475" y="3933825"/>
            <a:ext cx="1584325" cy="288925"/>
          </a:xfrm>
          <a:custGeom>
            <a:avLst/>
            <a:gdLst>
              <a:gd name="T0" fmla="*/ 0 w 1583689"/>
              <a:gd name="T1" fmla="*/ 289559 h 289560"/>
              <a:gd name="T2" fmla="*/ 1583436 w 1583689"/>
              <a:gd name="T3" fmla="*/ 289559 h 289560"/>
              <a:gd name="T4" fmla="*/ 1583436 w 1583689"/>
              <a:gd name="T5" fmla="*/ 0 h 289560"/>
              <a:gd name="T6" fmla="*/ 0 w 1583689"/>
              <a:gd name="T7" fmla="*/ 0 h 289560"/>
              <a:gd name="T8" fmla="*/ 0 w 1583689"/>
              <a:gd name="T9" fmla="*/ 289559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3689"/>
              <a:gd name="T16" fmla="*/ 0 h 289560"/>
              <a:gd name="T17" fmla="*/ 1583689 w 1583689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3689" h="289560">
                <a:moveTo>
                  <a:pt x="0" y="289559"/>
                </a:moveTo>
                <a:lnTo>
                  <a:pt x="1583436" y="289559"/>
                </a:lnTo>
                <a:lnTo>
                  <a:pt x="1583436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73" name="object 30"/>
          <p:cNvSpPr>
            <a:spLocks/>
          </p:cNvSpPr>
          <p:nvPr/>
        </p:nvSpPr>
        <p:spPr bwMode="auto">
          <a:xfrm>
            <a:off x="1260475" y="3933825"/>
            <a:ext cx="1584325" cy="288925"/>
          </a:xfrm>
          <a:custGeom>
            <a:avLst/>
            <a:gdLst>
              <a:gd name="T0" fmla="*/ 0 w 1583689"/>
              <a:gd name="T1" fmla="*/ 289559 h 289560"/>
              <a:gd name="T2" fmla="*/ 1583436 w 1583689"/>
              <a:gd name="T3" fmla="*/ 289559 h 289560"/>
              <a:gd name="T4" fmla="*/ 1583436 w 1583689"/>
              <a:gd name="T5" fmla="*/ 0 h 289560"/>
              <a:gd name="T6" fmla="*/ 0 w 1583689"/>
              <a:gd name="T7" fmla="*/ 0 h 289560"/>
              <a:gd name="T8" fmla="*/ 0 w 1583689"/>
              <a:gd name="T9" fmla="*/ 289559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3689"/>
              <a:gd name="T16" fmla="*/ 0 h 289560"/>
              <a:gd name="T17" fmla="*/ 1583689 w 1583689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3689" h="289560">
                <a:moveTo>
                  <a:pt x="0" y="289559"/>
                </a:moveTo>
                <a:lnTo>
                  <a:pt x="1583436" y="289559"/>
                </a:lnTo>
                <a:lnTo>
                  <a:pt x="1583436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74" name="object 31"/>
          <p:cNvSpPr>
            <a:spLocks/>
          </p:cNvSpPr>
          <p:nvPr/>
        </p:nvSpPr>
        <p:spPr bwMode="auto">
          <a:xfrm>
            <a:off x="5940425" y="4076700"/>
            <a:ext cx="1727200" cy="288925"/>
          </a:xfrm>
          <a:custGeom>
            <a:avLst/>
            <a:gdLst>
              <a:gd name="T0" fmla="*/ 0 w 1727200"/>
              <a:gd name="T1" fmla="*/ 288036 h 288289"/>
              <a:gd name="T2" fmla="*/ 1726692 w 1727200"/>
              <a:gd name="T3" fmla="*/ 288036 h 288289"/>
              <a:gd name="T4" fmla="*/ 1726692 w 1727200"/>
              <a:gd name="T5" fmla="*/ 0 h 288289"/>
              <a:gd name="T6" fmla="*/ 0 w 1727200"/>
              <a:gd name="T7" fmla="*/ 0 h 288289"/>
              <a:gd name="T8" fmla="*/ 0 w 1727200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7200"/>
              <a:gd name="T16" fmla="*/ 0 h 288289"/>
              <a:gd name="T17" fmla="*/ 1727200 w 172720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7200" h="288289">
                <a:moveTo>
                  <a:pt x="0" y="288036"/>
                </a:moveTo>
                <a:lnTo>
                  <a:pt x="1726692" y="288036"/>
                </a:lnTo>
                <a:lnTo>
                  <a:pt x="172669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75" name="object 32"/>
          <p:cNvSpPr>
            <a:spLocks/>
          </p:cNvSpPr>
          <p:nvPr/>
        </p:nvSpPr>
        <p:spPr bwMode="auto">
          <a:xfrm>
            <a:off x="5940425" y="4076700"/>
            <a:ext cx="1727200" cy="288925"/>
          </a:xfrm>
          <a:custGeom>
            <a:avLst/>
            <a:gdLst>
              <a:gd name="T0" fmla="*/ 0 w 1727200"/>
              <a:gd name="T1" fmla="*/ 288036 h 288289"/>
              <a:gd name="T2" fmla="*/ 1726692 w 1727200"/>
              <a:gd name="T3" fmla="*/ 288036 h 288289"/>
              <a:gd name="T4" fmla="*/ 1726692 w 1727200"/>
              <a:gd name="T5" fmla="*/ 0 h 288289"/>
              <a:gd name="T6" fmla="*/ 0 w 1727200"/>
              <a:gd name="T7" fmla="*/ 0 h 288289"/>
              <a:gd name="T8" fmla="*/ 0 w 1727200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7200"/>
              <a:gd name="T16" fmla="*/ 0 h 288289"/>
              <a:gd name="T17" fmla="*/ 1727200 w 172720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7200" h="288289">
                <a:moveTo>
                  <a:pt x="0" y="288036"/>
                </a:moveTo>
                <a:lnTo>
                  <a:pt x="1726692" y="288036"/>
                </a:lnTo>
                <a:lnTo>
                  <a:pt x="172669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76" name="object 33"/>
          <p:cNvSpPr>
            <a:spLocks/>
          </p:cNvSpPr>
          <p:nvPr/>
        </p:nvSpPr>
        <p:spPr bwMode="auto">
          <a:xfrm>
            <a:off x="1260475" y="2347913"/>
            <a:ext cx="1727200" cy="288925"/>
          </a:xfrm>
          <a:custGeom>
            <a:avLst/>
            <a:gdLst>
              <a:gd name="T0" fmla="*/ 0 w 1727200"/>
              <a:gd name="T1" fmla="*/ 288036 h 288289"/>
              <a:gd name="T2" fmla="*/ 1726691 w 1727200"/>
              <a:gd name="T3" fmla="*/ 288036 h 288289"/>
              <a:gd name="T4" fmla="*/ 1726691 w 1727200"/>
              <a:gd name="T5" fmla="*/ 0 h 288289"/>
              <a:gd name="T6" fmla="*/ 0 w 1727200"/>
              <a:gd name="T7" fmla="*/ 0 h 288289"/>
              <a:gd name="T8" fmla="*/ 0 w 1727200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7200"/>
              <a:gd name="T16" fmla="*/ 0 h 288289"/>
              <a:gd name="T17" fmla="*/ 1727200 w 172720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7200" h="288289">
                <a:moveTo>
                  <a:pt x="0" y="288036"/>
                </a:moveTo>
                <a:lnTo>
                  <a:pt x="1726691" y="288036"/>
                </a:lnTo>
                <a:lnTo>
                  <a:pt x="1726691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77" name="object 34"/>
          <p:cNvSpPr>
            <a:spLocks/>
          </p:cNvSpPr>
          <p:nvPr/>
        </p:nvSpPr>
        <p:spPr bwMode="auto">
          <a:xfrm>
            <a:off x="1260475" y="2347913"/>
            <a:ext cx="1727200" cy="288925"/>
          </a:xfrm>
          <a:custGeom>
            <a:avLst/>
            <a:gdLst>
              <a:gd name="T0" fmla="*/ 0 w 1727200"/>
              <a:gd name="T1" fmla="*/ 288036 h 288289"/>
              <a:gd name="T2" fmla="*/ 1726691 w 1727200"/>
              <a:gd name="T3" fmla="*/ 288036 h 288289"/>
              <a:gd name="T4" fmla="*/ 1726691 w 1727200"/>
              <a:gd name="T5" fmla="*/ 0 h 288289"/>
              <a:gd name="T6" fmla="*/ 0 w 1727200"/>
              <a:gd name="T7" fmla="*/ 0 h 288289"/>
              <a:gd name="T8" fmla="*/ 0 w 1727200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7200"/>
              <a:gd name="T16" fmla="*/ 0 h 288289"/>
              <a:gd name="T17" fmla="*/ 1727200 w 172720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7200" h="288289">
                <a:moveTo>
                  <a:pt x="0" y="288036"/>
                </a:moveTo>
                <a:lnTo>
                  <a:pt x="1726691" y="288036"/>
                </a:lnTo>
                <a:lnTo>
                  <a:pt x="1726691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78" name="object 35"/>
          <p:cNvSpPr>
            <a:spLocks/>
          </p:cNvSpPr>
          <p:nvPr/>
        </p:nvSpPr>
        <p:spPr bwMode="auto">
          <a:xfrm>
            <a:off x="5940425" y="5876925"/>
            <a:ext cx="1800225" cy="287338"/>
          </a:xfrm>
          <a:custGeom>
            <a:avLst/>
            <a:gdLst>
              <a:gd name="T0" fmla="*/ 0 w 1800225"/>
              <a:gd name="T1" fmla="*/ 288035 h 288289"/>
              <a:gd name="T2" fmla="*/ 1799844 w 1800225"/>
              <a:gd name="T3" fmla="*/ 288035 h 288289"/>
              <a:gd name="T4" fmla="*/ 1799844 w 1800225"/>
              <a:gd name="T5" fmla="*/ 0 h 288289"/>
              <a:gd name="T6" fmla="*/ 0 w 1800225"/>
              <a:gd name="T7" fmla="*/ 0 h 288289"/>
              <a:gd name="T8" fmla="*/ 0 w 1800225"/>
              <a:gd name="T9" fmla="*/ 288035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0225"/>
              <a:gd name="T16" fmla="*/ 0 h 288289"/>
              <a:gd name="T17" fmla="*/ 1800225 w 1800225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0225" h="288289">
                <a:moveTo>
                  <a:pt x="0" y="288035"/>
                </a:moveTo>
                <a:lnTo>
                  <a:pt x="1799844" y="288035"/>
                </a:lnTo>
                <a:lnTo>
                  <a:pt x="1799844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79" name="object 36"/>
          <p:cNvSpPr>
            <a:spLocks/>
          </p:cNvSpPr>
          <p:nvPr/>
        </p:nvSpPr>
        <p:spPr bwMode="auto">
          <a:xfrm>
            <a:off x="5940425" y="5876925"/>
            <a:ext cx="1800225" cy="287338"/>
          </a:xfrm>
          <a:custGeom>
            <a:avLst/>
            <a:gdLst>
              <a:gd name="T0" fmla="*/ 0 w 1800225"/>
              <a:gd name="T1" fmla="*/ 288035 h 288289"/>
              <a:gd name="T2" fmla="*/ 1799844 w 1800225"/>
              <a:gd name="T3" fmla="*/ 288035 h 288289"/>
              <a:gd name="T4" fmla="*/ 1799844 w 1800225"/>
              <a:gd name="T5" fmla="*/ 0 h 288289"/>
              <a:gd name="T6" fmla="*/ 0 w 1800225"/>
              <a:gd name="T7" fmla="*/ 0 h 288289"/>
              <a:gd name="T8" fmla="*/ 0 w 1800225"/>
              <a:gd name="T9" fmla="*/ 288035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0225"/>
              <a:gd name="T16" fmla="*/ 0 h 288289"/>
              <a:gd name="T17" fmla="*/ 1800225 w 1800225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0225" h="288289">
                <a:moveTo>
                  <a:pt x="0" y="288035"/>
                </a:moveTo>
                <a:lnTo>
                  <a:pt x="1799844" y="288035"/>
                </a:lnTo>
                <a:lnTo>
                  <a:pt x="1799844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80" name="object 37"/>
          <p:cNvSpPr>
            <a:spLocks/>
          </p:cNvSpPr>
          <p:nvPr/>
        </p:nvSpPr>
        <p:spPr bwMode="auto">
          <a:xfrm>
            <a:off x="4068763" y="3714750"/>
            <a:ext cx="431800" cy="215900"/>
          </a:xfrm>
          <a:custGeom>
            <a:avLst/>
            <a:gdLst>
              <a:gd name="T0" fmla="*/ 323850 w 431800"/>
              <a:gd name="T1" fmla="*/ 0 h 215264"/>
              <a:gd name="T2" fmla="*/ 323850 w 431800"/>
              <a:gd name="T3" fmla="*/ 53720 h 215264"/>
              <a:gd name="T4" fmla="*/ 0 w 431800"/>
              <a:gd name="T5" fmla="*/ 53720 h 215264"/>
              <a:gd name="T6" fmla="*/ 0 w 431800"/>
              <a:gd name="T7" fmla="*/ 161162 h 215264"/>
              <a:gd name="T8" fmla="*/ 323850 w 431800"/>
              <a:gd name="T9" fmla="*/ 161162 h 215264"/>
              <a:gd name="T10" fmla="*/ 323850 w 431800"/>
              <a:gd name="T11" fmla="*/ 214883 h 215264"/>
              <a:gd name="T12" fmla="*/ 431292 w 431800"/>
              <a:gd name="T13" fmla="*/ 107442 h 215264"/>
              <a:gd name="T14" fmla="*/ 323850 w 431800"/>
              <a:gd name="T15" fmla="*/ 0 h 2152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5264"/>
              <a:gd name="T26" fmla="*/ 431800 w 431800"/>
              <a:gd name="T27" fmla="*/ 215264 h 21526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5264">
                <a:moveTo>
                  <a:pt x="323850" y="0"/>
                </a:moveTo>
                <a:lnTo>
                  <a:pt x="323850" y="53720"/>
                </a:lnTo>
                <a:lnTo>
                  <a:pt x="0" y="53720"/>
                </a:lnTo>
                <a:lnTo>
                  <a:pt x="0" y="161162"/>
                </a:lnTo>
                <a:lnTo>
                  <a:pt x="323850" y="161162"/>
                </a:lnTo>
                <a:lnTo>
                  <a:pt x="323850" y="214883"/>
                </a:lnTo>
                <a:lnTo>
                  <a:pt x="431292" y="107442"/>
                </a:lnTo>
                <a:lnTo>
                  <a:pt x="323850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81" name="object 38"/>
          <p:cNvSpPr>
            <a:spLocks/>
          </p:cNvSpPr>
          <p:nvPr/>
        </p:nvSpPr>
        <p:spPr bwMode="auto">
          <a:xfrm>
            <a:off x="4068763" y="3714750"/>
            <a:ext cx="431800" cy="215900"/>
          </a:xfrm>
          <a:custGeom>
            <a:avLst/>
            <a:gdLst>
              <a:gd name="T0" fmla="*/ 0 w 431800"/>
              <a:gd name="T1" fmla="*/ 53720 h 215264"/>
              <a:gd name="T2" fmla="*/ 323850 w 431800"/>
              <a:gd name="T3" fmla="*/ 53720 h 215264"/>
              <a:gd name="T4" fmla="*/ 323850 w 431800"/>
              <a:gd name="T5" fmla="*/ 0 h 215264"/>
              <a:gd name="T6" fmla="*/ 431292 w 431800"/>
              <a:gd name="T7" fmla="*/ 107442 h 215264"/>
              <a:gd name="T8" fmla="*/ 323850 w 431800"/>
              <a:gd name="T9" fmla="*/ 214883 h 215264"/>
              <a:gd name="T10" fmla="*/ 323850 w 431800"/>
              <a:gd name="T11" fmla="*/ 161162 h 215264"/>
              <a:gd name="T12" fmla="*/ 0 w 431800"/>
              <a:gd name="T13" fmla="*/ 161162 h 215264"/>
              <a:gd name="T14" fmla="*/ 0 w 431800"/>
              <a:gd name="T15" fmla="*/ 53720 h 2152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5264"/>
              <a:gd name="T26" fmla="*/ 431800 w 431800"/>
              <a:gd name="T27" fmla="*/ 215264 h 21526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5264">
                <a:moveTo>
                  <a:pt x="0" y="53720"/>
                </a:moveTo>
                <a:lnTo>
                  <a:pt x="323850" y="53720"/>
                </a:lnTo>
                <a:lnTo>
                  <a:pt x="323850" y="0"/>
                </a:lnTo>
                <a:lnTo>
                  <a:pt x="431292" y="107442"/>
                </a:lnTo>
                <a:lnTo>
                  <a:pt x="323850" y="214883"/>
                </a:lnTo>
                <a:lnTo>
                  <a:pt x="323850" y="161162"/>
                </a:lnTo>
                <a:lnTo>
                  <a:pt x="0" y="161162"/>
                </a:lnTo>
                <a:lnTo>
                  <a:pt x="0" y="5372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82" name="object 39"/>
          <p:cNvSpPr>
            <a:spLocks/>
          </p:cNvSpPr>
          <p:nvPr/>
        </p:nvSpPr>
        <p:spPr bwMode="auto">
          <a:xfrm>
            <a:off x="4646613" y="3281363"/>
            <a:ext cx="431800" cy="215900"/>
          </a:xfrm>
          <a:custGeom>
            <a:avLst/>
            <a:gdLst>
              <a:gd name="T0" fmla="*/ 108203 w 431800"/>
              <a:gd name="T1" fmla="*/ 0 h 216535"/>
              <a:gd name="T2" fmla="*/ 0 w 431800"/>
              <a:gd name="T3" fmla="*/ 108203 h 216535"/>
              <a:gd name="T4" fmla="*/ 108203 w 431800"/>
              <a:gd name="T5" fmla="*/ 216407 h 216535"/>
              <a:gd name="T6" fmla="*/ 108203 w 431800"/>
              <a:gd name="T7" fmla="*/ 162305 h 216535"/>
              <a:gd name="T8" fmla="*/ 431291 w 431800"/>
              <a:gd name="T9" fmla="*/ 162305 h 216535"/>
              <a:gd name="T10" fmla="*/ 431291 w 431800"/>
              <a:gd name="T11" fmla="*/ 54101 h 216535"/>
              <a:gd name="T12" fmla="*/ 108203 w 431800"/>
              <a:gd name="T13" fmla="*/ 54101 h 216535"/>
              <a:gd name="T14" fmla="*/ 108203 w 431800"/>
              <a:gd name="T15" fmla="*/ 0 h 2165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6535"/>
              <a:gd name="T26" fmla="*/ 431800 w 431800"/>
              <a:gd name="T27" fmla="*/ 216535 h 2165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6535">
                <a:moveTo>
                  <a:pt x="108203" y="0"/>
                </a:moveTo>
                <a:lnTo>
                  <a:pt x="0" y="108203"/>
                </a:lnTo>
                <a:lnTo>
                  <a:pt x="108203" y="216407"/>
                </a:lnTo>
                <a:lnTo>
                  <a:pt x="108203" y="162305"/>
                </a:lnTo>
                <a:lnTo>
                  <a:pt x="431291" y="162305"/>
                </a:lnTo>
                <a:lnTo>
                  <a:pt x="431291" y="54101"/>
                </a:lnTo>
                <a:lnTo>
                  <a:pt x="108203" y="54101"/>
                </a:lnTo>
                <a:lnTo>
                  <a:pt x="108203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83" name="object 40"/>
          <p:cNvSpPr>
            <a:spLocks/>
          </p:cNvSpPr>
          <p:nvPr/>
        </p:nvSpPr>
        <p:spPr bwMode="auto">
          <a:xfrm>
            <a:off x="4646613" y="3281363"/>
            <a:ext cx="431800" cy="215900"/>
          </a:xfrm>
          <a:custGeom>
            <a:avLst/>
            <a:gdLst>
              <a:gd name="T0" fmla="*/ 431291 w 431800"/>
              <a:gd name="T1" fmla="*/ 162305 h 216535"/>
              <a:gd name="T2" fmla="*/ 108203 w 431800"/>
              <a:gd name="T3" fmla="*/ 162305 h 216535"/>
              <a:gd name="T4" fmla="*/ 108203 w 431800"/>
              <a:gd name="T5" fmla="*/ 216407 h 216535"/>
              <a:gd name="T6" fmla="*/ 0 w 431800"/>
              <a:gd name="T7" fmla="*/ 108203 h 216535"/>
              <a:gd name="T8" fmla="*/ 108203 w 431800"/>
              <a:gd name="T9" fmla="*/ 0 h 216535"/>
              <a:gd name="T10" fmla="*/ 108203 w 431800"/>
              <a:gd name="T11" fmla="*/ 54101 h 216535"/>
              <a:gd name="T12" fmla="*/ 431291 w 431800"/>
              <a:gd name="T13" fmla="*/ 54101 h 216535"/>
              <a:gd name="T14" fmla="*/ 431291 w 431800"/>
              <a:gd name="T15" fmla="*/ 162305 h 2165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6535"/>
              <a:gd name="T26" fmla="*/ 431800 w 431800"/>
              <a:gd name="T27" fmla="*/ 216535 h 2165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6535">
                <a:moveTo>
                  <a:pt x="431291" y="162305"/>
                </a:moveTo>
                <a:lnTo>
                  <a:pt x="108203" y="162305"/>
                </a:lnTo>
                <a:lnTo>
                  <a:pt x="108203" y="216407"/>
                </a:lnTo>
                <a:lnTo>
                  <a:pt x="0" y="108203"/>
                </a:lnTo>
                <a:lnTo>
                  <a:pt x="108203" y="0"/>
                </a:lnTo>
                <a:lnTo>
                  <a:pt x="108203" y="54101"/>
                </a:lnTo>
                <a:lnTo>
                  <a:pt x="431291" y="54101"/>
                </a:lnTo>
                <a:lnTo>
                  <a:pt x="431291" y="16230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84" name="object 41"/>
          <p:cNvSpPr>
            <a:spLocks/>
          </p:cNvSpPr>
          <p:nvPr/>
        </p:nvSpPr>
        <p:spPr bwMode="auto">
          <a:xfrm>
            <a:off x="8243888" y="4651375"/>
            <a:ext cx="431800" cy="215900"/>
          </a:xfrm>
          <a:custGeom>
            <a:avLst/>
            <a:gdLst>
              <a:gd name="T0" fmla="*/ 324611 w 433070"/>
              <a:gd name="T1" fmla="*/ 0 h 216535"/>
              <a:gd name="T2" fmla="*/ 324611 w 433070"/>
              <a:gd name="T3" fmla="*/ 54101 h 216535"/>
              <a:gd name="T4" fmla="*/ 0 w 433070"/>
              <a:gd name="T5" fmla="*/ 54101 h 216535"/>
              <a:gd name="T6" fmla="*/ 0 w 433070"/>
              <a:gd name="T7" fmla="*/ 162306 h 216535"/>
              <a:gd name="T8" fmla="*/ 324611 w 433070"/>
              <a:gd name="T9" fmla="*/ 162306 h 216535"/>
              <a:gd name="T10" fmla="*/ 324611 w 433070"/>
              <a:gd name="T11" fmla="*/ 216407 h 216535"/>
              <a:gd name="T12" fmla="*/ 432815 w 433070"/>
              <a:gd name="T13" fmla="*/ 108203 h 216535"/>
              <a:gd name="T14" fmla="*/ 324611 w 433070"/>
              <a:gd name="T15" fmla="*/ 0 h 2165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3070"/>
              <a:gd name="T25" fmla="*/ 0 h 216535"/>
              <a:gd name="T26" fmla="*/ 433070 w 433070"/>
              <a:gd name="T27" fmla="*/ 216535 h 2165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3070" h="216535">
                <a:moveTo>
                  <a:pt x="324611" y="0"/>
                </a:moveTo>
                <a:lnTo>
                  <a:pt x="324611" y="54101"/>
                </a:lnTo>
                <a:lnTo>
                  <a:pt x="0" y="54101"/>
                </a:lnTo>
                <a:lnTo>
                  <a:pt x="0" y="162306"/>
                </a:lnTo>
                <a:lnTo>
                  <a:pt x="324611" y="162306"/>
                </a:lnTo>
                <a:lnTo>
                  <a:pt x="324611" y="216407"/>
                </a:lnTo>
                <a:lnTo>
                  <a:pt x="432815" y="108203"/>
                </a:lnTo>
                <a:lnTo>
                  <a:pt x="324611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85" name="object 42"/>
          <p:cNvSpPr>
            <a:spLocks/>
          </p:cNvSpPr>
          <p:nvPr/>
        </p:nvSpPr>
        <p:spPr bwMode="auto">
          <a:xfrm>
            <a:off x="8243888" y="4651375"/>
            <a:ext cx="431800" cy="215900"/>
          </a:xfrm>
          <a:custGeom>
            <a:avLst/>
            <a:gdLst>
              <a:gd name="T0" fmla="*/ 0 w 433070"/>
              <a:gd name="T1" fmla="*/ 54101 h 216535"/>
              <a:gd name="T2" fmla="*/ 324611 w 433070"/>
              <a:gd name="T3" fmla="*/ 54101 h 216535"/>
              <a:gd name="T4" fmla="*/ 324611 w 433070"/>
              <a:gd name="T5" fmla="*/ 0 h 216535"/>
              <a:gd name="T6" fmla="*/ 432815 w 433070"/>
              <a:gd name="T7" fmla="*/ 108203 h 216535"/>
              <a:gd name="T8" fmla="*/ 324611 w 433070"/>
              <a:gd name="T9" fmla="*/ 216407 h 216535"/>
              <a:gd name="T10" fmla="*/ 324611 w 433070"/>
              <a:gd name="T11" fmla="*/ 162306 h 216535"/>
              <a:gd name="T12" fmla="*/ 0 w 433070"/>
              <a:gd name="T13" fmla="*/ 162306 h 216535"/>
              <a:gd name="T14" fmla="*/ 0 w 433070"/>
              <a:gd name="T15" fmla="*/ 54101 h 2165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3070"/>
              <a:gd name="T25" fmla="*/ 0 h 216535"/>
              <a:gd name="T26" fmla="*/ 433070 w 433070"/>
              <a:gd name="T27" fmla="*/ 216535 h 2165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3070" h="216535">
                <a:moveTo>
                  <a:pt x="0" y="54101"/>
                </a:moveTo>
                <a:lnTo>
                  <a:pt x="324611" y="54101"/>
                </a:lnTo>
                <a:lnTo>
                  <a:pt x="324611" y="0"/>
                </a:lnTo>
                <a:lnTo>
                  <a:pt x="432815" y="108203"/>
                </a:lnTo>
                <a:lnTo>
                  <a:pt x="324611" y="216407"/>
                </a:lnTo>
                <a:lnTo>
                  <a:pt x="324611" y="162306"/>
                </a:lnTo>
                <a:lnTo>
                  <a:pt x="0" y="162306"/>
                </a:lnTo>
                <a:lnTo>
                  <a:pt x="0" y="5410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86" name="object 43"/>
          <p:cNvSpPr>
            <a:spLocks/>
          </p:cNvSpPr>
          <p:nvPr/>
        </p:nvSpPr>
        <p:spPr bwMode="auto">
          <a:xfrm>
            <a:off x="3276600" y="1987550"/>
            <a:ext cx="2663825" cy="0"/>
          </a:xfrm>
          <a:custGeom>
            <a:avLst/>
            <a:gdLst>
              <a:gd name="T0" fmla="*/ 0 w 2664460"/>
              <a:gd name="T1" fmla="*/ 2663952 w 2664460"/>
              <a:gd name="T2" fmla="*/ 0 60000 65536"/>
              <a:gd name="T3" fmla="*/ 0 60000 65536"/>
              <a:gd name="T4" fmla="*/ 0 w 2664460"/>
              <a:gd name="T5" fmla="*/ 2664460 w 266446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664460">
                <a:moveTo>
                  <a:pt x="0" y="0"/>
                </a:moveTo>
                <a:lnTo>
                  <a:pt x="2663952" y="0"/>
                </a:lnTo>
              </a:path>
            </a:pathLst>
          </a:custGeom>
          <a:noFill/>
          <a:ln w="5791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87" name="object 44"/>
          <p:cNvSpPr>
            <a:spLocks noChangeArrowheads="1"/>
          </p:cNvSpPr>
          <p:nvPr/>
        </p:nvSpPr>
        <p:spPr bwMode="auto">
          <a:xfrm>
            <a:off x="3995738" y="1700213"/>
            <a:ext cx="1131887" cy="7620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88" name="object 45"/>
          <p:cNvSpPr>
            <a:spLocks/>
          </p:cNvSpPr>
          <p:nvPr/>
        </p:nvSpPr>
        <p:spPr bwMode="auto">
          <a:xfrm>
            <a:off x="5940425" y="2349500"/>
            <a:ext cx="1727200" cy="287338"/>
          </a:xfrm>
          <a:custGeom>
            <a:avLst/>
            <a:gdLst>
              <a:gd name="T0" fmla="*/ 0 w 1727200"/>
              <a:gd name="T1" fmla="*/ 286512 h 287019"/>
              <a:gd name="T2" fmla="*/ 1726692 w 1727200"/>
              <a:gd name="T3" fmla="*/ 286512 h 287019"/>
              <a:gd name="T4" fmla="*/ 1726692 w 1727200"/>
              <a:gd name="T5" fmla="*/ 0 h 287019"/>
              <a:gd name="T6" fmla="*/ 0 w 1727200"/>
              <a:gd name="T7" fmla="*/ 0 h 287019"/>
              <a:gd name="T8" fmla="*/ 0 w 1727200"/>
              <a:gd name="T9" fmla="*/ 286512 h 2870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7200"/>
              <a:gd name="T16" fmla="*/ 0 h 287019"/>
              <a:gd name="T17" fmla="*/ 1727200 w 1727200"/>
              <a:gd name="T18" fmla="*/ 287019 h 2870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7200" h="287019">
                <a:moveTo>
                  <a:pt x="0" y="286512"/>
                </a:moveTo>
                <a:lnTo>
                  <a:pt x="1726692" y="286512"/>
                </a:lnTo>
                <a:lnTo>
                  <a:pt x="1726692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89" name="object 46"/>
          <p:cNvSpPr>
            <a:spLocks/>
          </p:cNvSpPr>
          <p:nvPr/>
        </p:nvSpPr>
        <p:spPr bwMode="auto">
          <a:xfrm>
            <a:off x="5940425" y="2349500"/>
            <a:ext cx="1727200" cy="287338"/>
          </a:xfrm>
          <a:custGeom>
            <a:avLst/>
            <a:gdLst>
              <a:gd name="T0" fmla="*/ 0 w 1727200"/>
              <a:gd name="T1" fmla="*/ 286512 h 287019"/>
              <a:gd name="T2" fmla="*/ 1726692 w 1727200"/>
              <a:gd name="T3" fmla="*/ 286512 h 287019"/>
              <a:gd name="T4" fmla="*/ 1726692 w 1727200"/>
              <a:gd name="T5" fmla="*/ 0 h 287019"/>
              <a:gd name="T6" fmla="*/ 0 w 1727200"/>
              <a:gd name="T7" fmla="*/ 0 h 287019"/>
              <a:gd name="T8" fmla="*/ 0 w 1727200"/>
              <a:gd name="T9" fmla="*/ 286512 h 2870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7200"/>
              <a:gd name="T16" fmla="*/ 0 h 287019"/>
              <a:gd name="T17" fmla="*/ 1727200 w 1727200"/>
              <a:gd name="T18" fmla="*/ 287019 h 2870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7200" h="287019">
                <a:moveTo>
                  <a:pt x="0" y="286512"/>
                </a:moveTo>
                <a:lnTo>
                  <a:pt x="1726692" y="286512"/>
                </a:lnTo>
                <a:lnTo>
                  <a:pt x="1726692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90" name="object 47"/>
          <p:cNvSpPr>
            <a:spLocks/>
          </p:cNvSpPr>
          <p:nvPr/>
        </p:nvSpPr>
        <p:spPr bwMode="auto">
          <a:xfrm>
            <a:off x="8243888" y="2708275"/>
            <a:ext cx="431800" cy="215900"/>
          </a:xfrm>
          <a:custGeom>
            <a:avLst/>
            <a:gdLst>
              <a:gd name="T0" fmla="*/ 324611 w 433070"/>
              <a:gd name="T1" fmla="*/ 0 h 216535"/>
              <a:gd name="T2" fmla="*/ 324611 w 433070"/>
              <a:gd name="T3" fmla="*/ 54101 h 216535"/>
              <a:gd name="T4" fmla="*/ 0 w 433070"/>
              <a:gd name="T5" fmla="*/ 54101 h 216535"/>
              <a:gd name="T6" fmla="*/ 0 w 433070"/>
              <a:gd name="T7" fmla="*/ 162305 h 216535"/>
              <a:gd name="T8" fmla="*/ 324611 w 433070"/>
              <a:gd name="T9" fmla="*/ 162305 h 216535"/>
              <a:gd name="T10" fmla="*/ 324611 w 433070"/>
              <a:gd name="T11" fmla="*/ 216407 h 216535"/>
              <a:gd name="T12" fmla="*/ 432815 w 433070"/>
              <a:gd name="T13" fmla="*/ 108203 h 216535"/>
              <a:gd name="T14" fmla="*/ 324611 w 433070"/>
              <a:gd name="T15" fmla="*/ 0 h 2165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3070"/>
              <a:gd name="T25" fmla="*/ 0 h 216535"/>
              <a:gd name="T26" fmla="*/ 433070 w 433070"/>
              <a:gd name="T27" fmla="*/ 216535 h 2165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3070" h="216535">
                <a:moveTo>
                  <a:pt x="324611" y="0"/>
                </a:moveTo>
                <a:lnTo>
                  <a:pt x="324611" y="54101"/>
                </a:lnTo>
                <a:lnTo>
                  <a:pt x="0" y="54101"/>
                </a:lnTo>
                <a:lnTo>
                  <a:pt x="0" y="162305"/>
                </a:lnTo>
                <a:lnTo>
                  <a:pt x="324611" y="162305"/>
                </a:lnTo>
                <a:lnTo>
                  <a:pt x="324611" y="216407"/>
                </a:lnTo>
                <a:lnTo>
                  <a:pt x="432815" y="108203"/>
                </a:lnTo>
                <a:lnTo>
                  <a:pt x="324611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91" name="object 48"/>
          <p:cNvSpPr>
            <a:spLocks/>
          </p:cNvSpPr>
          <p:nvPr/>
        </p:nvSpPr>
        <p:spPr bwMode="auto">
          <a:xfrm>
            <a:off x="8243888" y="2708275"/>
            <a:ext cx="431800" cy="215900"/>
          </a:xfrm>
          <a:custGeom>
            <a:avLst/>
            <a:gdLst>
              <a:gd name="T0" fmla="*/ 0 w 433070"/>
              <a:gd name="T1" fmla="*/ 54101 h 216535"/>
              <a:gd name="T2" fmla="*/ 324611 w 433070"/>
              <a:gd name="T3" fmla="*/ 54101 h 216535"/>
              <a:gd name="T4" fmla="*/ 324611 w 433070"/>
              <a:gd name="T5" fmla="*/ 0 h 216535"/>
              <a:gd name="T6" fmla="*/ 432815 w 433070"/>
              <a:gd name="T7" fmla="*/ 108203 h 216535"/>
              <a:gd name="T8" fmla="*/ 324611 w 433070"/>
              <a:gd name="T9" fmla="*/ 216407 h 216535"/>
              <a:gd name="T10" fmla="*/ 324611 w 433070"/>
              <a:gd name="T11" fmla="*/ 162305 h 216535"/>
              <a:gd name="T12" fmla="*/ 0 w 433070"/>
              <a:gd name="T13" fmla="*/ 162305 h 216535"/>
              <a:gd name="T14" fmla="*/ 0 w 433070"/>
              <a:gd name="T15" fmla="*/ 54101 h 2165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3070"/>
              <a:gd name="T25" fmla="*/ 0 h 216535"/>
              <a:gd name="T26" fmla="*/ 433070 w 433070"/>
              <a:gd name="T27" fmla="*/ 216535 h 2165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3070" h="216535">
                <a:moveTo>
                  <a:pt x="0" y="54101"/>
                </a:moveTo>
                <a:lnTo>
                  <a:pt x="324611" y="54101"/>
                </a:lnTo>
                <a:lnTo>
                  <a:pt x="324611" y="0"/>
                </a:lnTo>
                <a:lnTo>
                  <a:pt x="432815" y="108203"/>
                </a:lnTo>
                <a:lnTo>
                  <a:pt x="324611" y="216407"/>
                </a:lnTo>
                <a:lnTo>
                  <a:pt x="324611" y="162305"/>
                </a:lnTo>
                <a:lnTo>
                  <a:pt x="0" y="162305"/>
                </a:lnTo>
                <a:lnTo>
                  <a:pt x="0" y="54101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92" name="object 49"/>
          <p:cNvSpPr>
            <a:spLocks/>
          </p:cNvSpPr>
          <p:nvPr/>
        </p:nvSpPr>
        <p:spPr bwMode="auto">
          <a:xfrm>
            <a:off x="8027988" y="2708275"/>
            <a:ext cx="142875" cy="288925"/>
          </a:xfrm>
          <a:custGeom>
            <a:avLst/>
            <a:gdLst>
              <a:gd name="T0" fmla="*/ 0 w 142240"/>
              <a:gd name="T1" fmla="*/ 289560 h 289560"/>
              <a:gd name="T2" fmla="*/ 141731 w 142240"/>
              <a:gd name="T3" fmla="*/ 289560 h 289560"/>
              <a:gd name="T4" fmla="*/ 141731 w 142240"/>
              <a:gd name="T5" fmla="*/ 0 h 289560"/>
              <a:gd name="T6" fmla="*/ 0 w 142240"/>
              <a:gd name="T7" fmla="*/ 0 h 289560"/>
              <a:gd name="T8" fmla="*/ 0 w 142240"/>
              <a:gd name="T9" fmla="*/ 289560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2240"/>
              <a:gd name="T16" fmla="*/ 0 h 289560"/>
              <a:gd name="T17" fmla="*/ 142240 w 142240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2240" h="289560">
                <a:moveTo>
                  <a:pt x="0" y="289560"/>
                </a:moveTo>
                <a:lnTo>
                  <a:pt x="141731" y="289560"/>
                </a:lnTo>
                <a:lnTo>
                  <a:pt x="141731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93" name="object 50"/>
          <p:cNvSpPr>
            <a:spLocks/>
          </p:cNvSpPr>
          <p:nvPr/>
        </p:nvSpPr>
        <p:spPr bwMode="auto">
          <a:xfrm>
            <a:off x="8027988" y="2708275"/>
            <a:ext cx="142875" cy="288925"/>
          </a:xfrm>
          <a:custGeom>
            <a:avLst/>
            <a:gdLst>
              <a:gd name="T0" fmla="*/ 0 w 142240"/>
              <a:gd name="T1" fmla="*/ 289560 h 289560"/>
              <a:gd name="T2" fmla="*/ 141731 w 142240"/>
              <a:gd name="T3" fmla="*/ 289560 h 289560"/>
              <a:gd name="T4" fmla="*/ 141731 w 142240"/>
              <a:gd name="T5" fmla="*/ 0 h 289560"/>
              <a:gd name="T6" fmla="*/ 0 w 142240"/>
              <a:gd name="T7" fmla="*/ 0 h 289560"/>
              <a:gd name="T8" fmla="*/ 0 w 142240"/>
              <a:gd name="T9" fmla="*/ 289560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2240"/>
              <a:gd name="T16" fmla="*/ 0 h 289560"/>
              <a:gd name="T17" fmla="*/ 142240 w 142240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2240" h="289560">
                <a:moveTo>
                  <a:pt x="0" y="289560"/>
                </a:moveTo>
                <a:lnTo>
                  <a:pt x="141731" y="289560"/>
                </a:lnTo>
                <a:lnTo>
                  <a:pt x="141731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94" name="object 51"/>
          <p:cNvSpPr>
            <a:spLocks/>
          </p:cNvSpPr>
          <p:nvPr/>
        </p:nvSpPr>
        <p:spPr bwMode="auto">
          <a:xfrm>
            <a:off x="5149850" y="3282950"/>
            <a:ext cx="142875" cy="288925"/>
          </a:xfrm>
          <a:custGeom>
            <a:avLst/>
            <a:gdLst>
              <a:gd name="T0" fmla="*/ 0 w 143510"/>
              <a:gd name="T1" fmla="*/ 289560 h 289560"/>
              <a:gd name="T2" fmla="*/ 143255 w 143510"/>
              <a:gd name="T3" fmla="*/ 289560 h 289560"/>
              <a:gd name="T4" fmla="*/ 143255 w 143510"/>
              <a:gd name="T5" fmla="*/ 0 h 289560"/>
              <a:gd name="T6" fmla="*/ 0 w 143510"/>
              <a:gd name="T7" fmla="*/ 0 h 289560"/>
              <a:gd name="T8" fmla="*/ 0 w 143510"/>
              <a:gd name="T9" fmla="*/ 289560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510"/>
              <a:gd name="T16" fmla="*/ 0 h 289560"/>
              <a:gd name="T17" fmla="*/ 143510 w 143510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3510" h="289560">
                <a:moveTo>
                  <a:pt x="0" y="289560"/>
                </a:moveTo>
                <a:lnTo>
                  <a:pt x="143255" y="289560"/>
                </a:lnTo>
                <a:lnTo>
                  <a:pt x="143255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95" name="object 52"/>
          <p:cNvSpPr>
            <a:spLocks/>
          </p:cNvSpPr>
          <p:nvPr/>
        </p:nvSpPr>
        <p:spPr bwMode="auto">
          <a:xfrm>
            <a:off x="5149850" y="3282950"/>
            <a:ext cx="142875" cy="288925"/>
          </a:xfrm>
          <a:custGeom>
            <a:avLst/>
            <a:gdLst>
              <a:gd name="T0" fmla="*/ 0 w 143510"/>
              <a:gd name="T1" fmla="*/ 289560 h 289560"/>
              <a:gd name="T2" fmla="*/ 143255 w 143510"/>
              <a:gd name="T3" fmla="*/ 289560 h 289560"/>
              <a:gd name="T4" fmla="*/ 143255 w 143510"/>
              <a:gd name="T5" fmla="*/ 0 h 289560"/>
              <a:gd name="T6" fmla="*/ 0 w 143510"/>
              <a:gd name="T7" fmla="*/ 0 h 289560"/>
              <a:gd name="T8" fmla="*/ 0 w 143510"/>
              <a:gd name="T9" fmla="*/ 289560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510"/>
              <a:gd name="T16" fmla="*/ 0 h 289560"/>
              <a:gd name="T17" fmla="*/ 143510 w 143510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3510" h="289560">
                <a:moveTo>
                  <a:pt x="0" y="289560"/>
                </a:moveTo>
                <a:lnTo>
                  <a:pt x="143255" y="289560"/>
                </a:lnTo>
                <a:lnTo>
                  <a:pt x="143255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96" name="object 53"/>
          <p:cNvSpPr>
            <a:spLocks/>
          </p:cNvSpPr>
          <p:nvPr/>
        </p:nvSpPr>
        <p:spPr bwMode="auto">
          <a:xfrm>
            <a:off x="3852863" y="3714750"/>
            <a:ext cx="142875" cy="288925"/>
          </a:xfrm>
          <a:custGeom>
            <a:avLst/>
            <a:gdLst>
              <a:gd name="T0" fmla="*/ 0 w 143510"/>
              <a:gd name="T1" fmla="*/ 288036 h 288289"/>
              <a:gd name="T2" fmla="*/ 143255 w 143510"/>
              <a:gd name="T3" fmla="*/ 288036 h 288289"/>
              <a:gd name="T4" fmla="*/ 143255 w 143510"/>
              <a:gd name="T5" fmla="*/ 0 h 288289"/>
              <a:gd name="T6" fmla="*/ 0 w 143510"/>
              <a:gd name="T7" fmla="*/ 0 h 288289"/>
              <a:gd name="T8" fmla="*/ 0 w 143510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510"/>
              <a:gd name="T16" fmla="*/ 0 h 288289"/>
              <a:gd name="T17" fmla="*/ 143510 w 14351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3510" h="288289">
                <a:moveTo>
                  <a:pt x="0" y="288036"/>
                </a:moveTo>
                <a:lnTo>
                  <a:pt x="143255" y="288036"/>
                </a:lnTo>
                <a:lnTo>
                  <a:pt x="143255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97" name="object 54"/>
          <p:cNvSpPr>
            <a:spLocks/>
          </p:cNvSpPr>
          <p:nvPr/>
        </p:nvSpPr>
        <p:spPr bwMode="auto">
          <a:xfrm>
            <a:off x="3852863" y="3714750"/>
            <a:ext cx="142875" cy="288925"/>
          </a:xfrm>
          <a:custGeom>
            <a:avLst/>
            <a:gdLst>
              <a:gd name="T0" fmla="*/ 0 w 143510"/>
              <a:gd name="T1" fmla="*/ 288036 h 288289"/>
              <a:gd name="T2" fmla="*/ 143255 w 143510"/>
              <a:gd name="T3" fmla="*/ 288036 h 288289"/>
              <a:gd name="T4" fmla="*/ 143255 w 143510"/>
              <a:gd name="T5" fmla="*/ 0 h 288289"/>
              <a:gd name="T6" fmla="*/ 0 w 143510"/>
              <a:gd name="T7" fmla="*/ 0 h 288289"/>
              <a:gd name="T8" fmla="*/ 0 w 143510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510"/>
              <a:gd name="T16" fmla="*/ 0 h 288289"/>
              <a:gd name="T17" fmla="*/ 143510 w 14351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3510" h="288289">
                <a:moveTo>
                  <a:pt x="0" y="288036"/>
                </a:moveTo>
                <a:lnTo>
                  <a:pt x="143255" y="288036"/>
                </a:lnTo>
                <a:lnTo>
                  <a:pt x="143255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98" name="object 55"/>
          <p:cNvSpPr>
            <a:spLocks/>
          </p:cNvSpPr>
          <p:nvPr/>
        </p:nvSpPr>
        <p:spPr bwMode="auto">
          <a:xfrm>
            <a:off x="8027988" y="4651375"/>
            <a:ext cx="142875" cy="288925"/>
          </a:xfrm>
          <a:custGeom>
            <a:avLst/>
            <a:gdLst>
              <a:gd name="T0" fmla="*/ 0 w 142240"/>
              <a:gd name="T1" fmla="*/ 289559 h 289560"/>
              <a:gd name="T2" fmla="*/ 141731 w 142240"/>
              <a:gd name="T3" fmla="*/ 289559 h 289560"/>
              <a:gd name="T4" fmla="*/ 141731 w 142240"/>
              <a:gd name="T5" fmla="*/ 0 h 289560"/>
              <a:gd name="T6" fmla="*/ 0 w 142240"/>
              <a:gd name="T7" fmla="*/ 0 h 289560"/>
              <a:gd name="T8" fmla="*/ 0 w 142240"/>
              <a:gd name="T9" fmla="*/ 289559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2240"/>
              <a:gd name="T16" fmla="*/ 0 h 289560"/>
              <a:gd name="T17" fmla="*/ 142240 w 142240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2240" h="289560">
                <a:moveTo>
                  <a:pt x="0" y="289559"/>
                </a:moveTo>
                <a:lnTo>
                  <a:pt x="141731" y="289559"/>
                </a:lnTo>
                <a:lnTo>
                  <a:pt x="141731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99" name="object 56"/>
          <p:cNvSpPr>
            <a:spLocks/>
          </p:cNvSpPr>
          <p:nvPr/>
        </p:nvSpPr>
        <p:spPr bwMode="auto">
          <a:xfrm>
            <a:off x="8027988" y="4651375"/>
            <a:ext cx="142875" cy="288925"/>
          </a:xfrm>
          <a:custGeom>
            <a:avLst/>
            <a:gdLst>
              <a:gd name="T0" fmla="*/ 0 w 142240"/>
              <a:gd name="T1" fmla="*/ 289559 h 289560"/>
              <a:gd name="T2" fmla="*/ 141731 w 142240"/>
              <a:gd name="T3" fmla="*/ 289559 h 289560"/>
              <a:gd name="T4" fmla="*/ 141731 w 142240"/>
              <a:gd name="T5" fmla="*/ 0 h 289560"/>
              <a:gd name="T6" fmla="*/ 0 w 142240"/>
              <a:gd name="T7" fmla="*/ 0 h 289560"/>
              <a:gd name="T8" fmla="*/ 0 w 142240"/>
              <a:gd name="T9" fmla="*/ 289559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2240"/>
              <a:gd name="T16" fmla="*/ 0 h 289560"/>
              <a:gd name="T17" fmla="*/ 142240 w 142240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2240" h="289560">
                <a:moveTo>
                  <a:pt x="0" y="289559"/>
                </a:moveTo>
                <a:lnTo>
                  <a:pt x="141731" y="289559"/>
                </a:lnTo>
                <a:lnTo>
                  <a:pt x="141731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00" name="object 57"/>
          <p:cNvSpPr>
            <a:spLocks/>
          </p:cNvSpPr>
          <p:nvPr/>
        </p:nvSpPr>
        <p:spPr bwMode="auto">
          <a:xfrm>
            <a:off x="7524750" y="4940300"/>
            <a:ext cx="144463" cy="287338"/>
          </a:xfrm>
          <a:custGeom>
            <a:avLst/>
            <a:gdLst>
              <a:gd name="T0" fmla="*/ 0 w 143509"/>
              <a:gd name="T1" fmla="*/ 286512 h 287020"/>
              <a:gd name="T2" fmla="*/ 143256 w 143509"/>
              <a:gd name="T3" fmla="*/ 286512 h 287020"/>
              <a:gd name="T4" fmla="*/ 143256 w 143509"/>
              <a:gd name="T5" fmla="*/ 0 h 287020"/>
              <a:gd name="T6" fmla="*/ 0 w 143509"/>
              <a:gd name="T7" fmla="*/ 0 h 287020"/>
              <a:gd name="T8" fmla="*/ 0 w 143509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509"/>
              <a:gd name="T16" fmla="*/ 0 h 287020"/>
              <a:gd name="T17" fmla="*/ 143509 w 143509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3509" h="287020">
                <a:moveTo>
                  <a:pt x="0" y="286512"/>
                </a:moveTo>
                <a:lnTo>
                  <a:pt x="143256" y="286512"/>
                </a:lnTo>
                <a:lnTo>
                  <a:pt x="143256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01" name="object 58"/>
          <p:cNvSpPr>
            <a:spLocks/>
          </p:cNvSpPr>
          <p:nvPr/>
        </p:nvSpPr>
        <p:spPr bwMode="auto">
          <a:xfrm>
            <a:off x="5940425" y="4940300"/>
            <a:ext cx="1728788" cy="287338"/>
          </a:xfrm>
          <a:custGeom>
            <a:avLst/>
            <a:gdLst>
              <a:gd name="T0" fmla="*/ 0 w 1728470"/>
              <a:gd name="T1" fmla="*/ 286512 h 287020"/>
              <a:gd name="T2" fmla="*/ 1728216 w 1728470"/>
              <a:gd name="T3" fmla="*/ 286512 h 287020"/>
              <a:gd name="T4" fmla="*/ 1728216 w 1728470"/>
              <a:gd name="T5" fmla="*/ 0 h 287020"/>
              <a:gd name="T6" fmla="*/ 0 w 1728470"/>
              <a:gd name="T7" fmla="*/ 0 h 287020"/>
              <a:gd name="T8" fmla="*/ 0 w 1728470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8470"/>
              <a:gd name="T16" fmla="*/ 0 h 287020"/>
              <a:gd name="T17" fmla="*/ 1728470 w 1728470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8470" h="287020">
                <a:moveTo>
                  <a:pt x="0" y="286512"/>
                </a:moveTo>
                <a:lnTo>
                  <a:pt x="1728216" y="286512"/>
                </a:lnTo>
                <a:lnTo>
                  <a:pt x="1728216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02" name="object 59"/>
          <p:cNvSpPr>
            <a:spLocks/>
          </p:cNvSpPr>
          <p:nvPr/>
        </p:nvSpPr>
        <p:spPr bwMode="auto">
          <a:xfrm>
            <a:off x="5940425" y="4940300"/>
            <a:ext cx="1584325" cy="287338"/>
          </a:xfrm>
          <a:custGeom>
            <a:avLst/>
            <a:gdLst>
              <a:gd name="T0" fmla="*/ 0 w 1584959"/>
              <a:gd name="T1" fmla="*/ 286512 h 287020"/>
              <a:gd name="T2" fmla="*/ 1584959 w 1584959"/>
              <a:gd name="T3" fmla="*/ 286512 h 287020"/>
              <a:gd name="T4" fmla="*/ 1584959 w 1584959"/>
              <a:gd name="T5" fmla="*/ 0 h 287020"/>
              <a:gd name="T6" fmla="*/ 0 w 1584959"/>
              <a:gd name="T7" fmla="*/ 0 h 287020"/>
              <a:gd name="T8" fmla="*/ 0 w 1584959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4959"/>
              <a:gd name="T16" fmla="*/ 0 h 287020"/>
              <a:gd name="T17" fmla="*/ 1584959 w 1584959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4959" h="287020">
                <a:moveTo>
                  <a:pt x="0" y="286512"/>
                </a:moveTo>
                <a:lnTo>
                  <a:pt x="1584959" y="286512"/>
                </a:lnTo>
                <a:lnTo>
                  <a:pt x="1584959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03" name="object 60"/>
          <p:cNvSpPr>
            <a:spLocks/>
          </p:cNvSpPr>
          <p:nvPr/>
        </p:nvSpPr>
        <p:spPr bwMode="auto">
          <a:xfrm>
            <a:off x="5940425" y="4940300"/>
            <a:ext cx="1584325" cy="287338"/>
          </a:xfrm>
          <a:custGeom>
            <a:avLst/>
            <a:gdLst>
              <a:gd name="T0" fmla="*/ 0 w 1584959"/>
              <a:gd name="T1" fmla="*/ 286512 h 287020"/>
              <a:gd name="T2" fmla="*/ 1584959 w 1584959"/>
              <a:gd name="T3" fmla="*/ 286512 h 287020"/>
              <a:gd name="T4" fmla="*/ 1584959 w 1584959"/>
              <a:gd name="T5" fmla="*/ 0 h 287020"/>
              <a:gd name="T6" fmla="*/ 0 w 1584959"/>
              <a:gd name="T7" fmla="*/ 0 h 287020"/>
              <a:gd name="T8" fmla="*/ 0 w 1584959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4959"/>
              <a:gd name="T16" fmla="*/ 0 h 287020"/>
              <a:gd name="T17" fmla="*/ 1584959 w 1584959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4959" h="287020">
                <a:moveTo>
                  <a:pt x="0" y="286512"/>
                </a:moveTo>
                <a:lnTo>
                  <a:pt x="1584959" y="286512"/>
                </a:lnTo>
                <a:lnTo>
                  <a:pt x="1584959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04" name="object 61"/>
          <p:cNvSpPr>
            <a:spLocks/>
          </p:cNvSpPr>
          <p:nvPr/>
        </p:nvSpPr>
        <p:spPr bwMode="auto">
          <a:xfrm>
            <a:off x="4645025" y="5297488"/>
            <a:ext cx="431800" cy="215900"/>
          </a:xfrm>
          <a:custGeom>
            <a:avLst/>
            <a:gdLst>
              <a:gd name="T0" fmla="*/ 108203 w 431800"/>
              <a:gd name="T1" fmla="*/ 0 h 216535"/>
              <a:gd name="T2" fmla="*/ 0 w 431800"/>
              <a:gd name="T3" fmla="*/ 108203 h 216535"/>
              <a:gd name="T4" fmla="*/ 108203 w 431800"/>
              <a:gd name="T5" fmla="*/ 216407 h 216535"/>
              <a:gd name="T6" fmla="*/ 108203 w 431800"/>
              <a:gd name="T7" fmla="*/ 162306 h 216535"/>
              <a:gd name="T8" fmla="*/ 431292 w 431800"/>
              <a:gd name="T9" fmla="*/ 162306 h 216535"/>
              <a:gd name="T10" fmla="*/ 431292 w 431800"/>
              <a:gd name="T11" fmla="*/ 54101 h 216535"/>
              <a:gd name="T12" fmla="*/ 108203 w 431800"/>
              <a:gd name="T13" fmla="*/ 54101 h 216535"/>
              <a:gd name="T14" fmla="*/ 108203 w 431800"/>
              <a:gd name="T15" fmla="*/ 0 h 2165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6535"/>
              <a:gd name="T26" fmla="*/ 431800 w 431800"/>
              <a:gd name="T27" fmla="*/ 216535 h 2165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6535">
                <a:moveTo>
                  <a:pt x="108203" y="0"/>
                </a:moveTo>
                <a:lnTo>
                  <a:pt x="0" y="108203"/>
                </a:lnTo>
                <a:lnTo>
                  <a:pt x="108203" y="216407"/>
                </a:lnTo>
                <a:lnTo>
                  <a:pt x="108203" y="162306"/>
                </a:lnTo>
                <a:lnTo>
                  <a:pt x="431292" y="162306"/>
                </a:lnTo>
                <a:lnTo>
                  <a:pt x="431292" y="54101"/>
                </a:lnTo>
                <a:lnTo>
                  <a:pt x="108203" y="54101"/>
                </a:lnTo>
                <a:lnTo>
                  <a:pt x="108203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05" name="object 62"/>
          <p:cNvSpPr>
            <a:spLocks/>
          </p:cNvSpPr>
          <p:nvPr/>
        </p:nvSpPr>
        <p:spPr bwMode="auto">
          <a:xfrm>
            <a:off x="4645025" y="5297488"/>
            <a:ext cx="431800" cy="215900"/>
          </a:xfrm>
          <a:custGeom>
            <a:avLst/>
            <a:gdLst>
              <a:gd name="T0" fmla="*/ 431292 w 431800"/>
              <a:gd name="T1" fmla="*/ 162306 h 216535"/>
              <a:gd name="T2" fmla="*/ 108203 w 431800"/>
              <a:gd name="T3" fmla="*/ 162306 h 216535"/>
              <a:gd name="T4" fmla="*/ 108203 w 431800"/>
              <a:gd name="T5" fmla="*/ 216407 h 216535"/>
              <a:gd name="T6" fmla="*/ 0 w 431800"/>
              <a:gd name="T7" fmla="*/ 108203 h 216535"/>
              <a:gd name="T8" fmla="*/ 108203 w 431800"/>
              <a:gd name="T9" fmla="*/ 0 h 216535"/>
              <a:gd name="T10" fmla="*/ 108203 w 431800"/>
              <a:gd name="T11" fmla="*/ 54101 h 216535"/>
              <a:gd name="T12" fmla="*/ 431292 w 431800"/>
              <a:gd name="T13" fmla="*/ 54101 h 216535"/>
              <a:gd name="T14" fmla="*/ 431292 w 431800"/>
              <a:gd name="T15" fmla="*/ 162306 h 2165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6535"/>
              <a:gd name="T26" fmla="*/ 431800 w 431800"/>
              <a:gd name="T27" fmla="*/ 216535 h 2165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6535">
                <a:moveTo>
                  <a:pt x="431292" y="162306"/>
                </a:moveTo>
                <a:lnTo>
                  <a:pt x="108203" y="162306"/>
                </a:lnTo>
                <a:lnTo>
                  <a:pt x="108203" y="216407"/>
                </a:lnTo>
                <a:lnTo>
                  <a:pt x="0" y="108203"/>
                </a:lnTo>
                <a:lnTo>
                  <a:pt x="108203" y="0"/>
                </a:lnTo>
                <a:lnTo>
                  <a:pt x="108203" y="54101"/>
                </a:lnTo>
                <a:lnTo>
                  <a:pt x="431292" y="54101"/>
                </a:lnTo>
                <a:lnTo>
                  <a:pt x="431292" y="16230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06" name="object 63"/>
          <p:cNvSpPr>
            <a:spLocks/>
          </p:cNvSpPr>
          <p:nvPr/>
        </p:nvSpPr>
        <p:spPr bwMode="auto">
          <a:xfrm>
            <a:off x="5148263" y="5299075"/>
            <a:ext cx="142875" cy="288925"/>
          </a:xfrm>
          <a:custGeom>
            <a:avLst/>
            <a:gdLst>
              <a:gd name="T0" fmla="*/ 0 w 143510"/>
              <a:gd name="T1" fmla="*/ 289559 h 289560"/>
              <a:gd name="T2" fmla="*/ 143255 w 143510"/>
              <a:gd name="T3" fmla="*/ 289559 h 289560"/>
              <a:gd name="T4" fmla="*/ 143255 w 143510"/>
              <a:gd name="T5" fmla="*/ 0 h 289560"/>
              <a:gd name="T6" fmla="*/ 0 w 143510"/>
              <a:gd name="T7" fmla="*/ 0 h 289560"/>
              <a:gd name="T8" fmla="*/ 0 w 143510"/>
              <a:gd name="T9" fmla="*/ 289559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510"/>
              <a:gd name="T16" fmla="*/ 0 h 289560"/>
              <a:gd name="T17" fmla="*/ 143510 w 143510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3510" h="289560">
                <a:moveTo>
                  <a:pt x="0" y="289559"/>
                </a:moveTo>
                <a:lnTo>
                  <a:pt x="143255" y="289559"/>
                </a:lnTo>
                <a:lnTo>
                  <a:pt x="143255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07" name="object 64"/>
          <p:cNvSpPr>
            <a:spLocks/>
          </p:cNvSpPr>
          <p:nvPr/>
        </p:nvSpPr>
        <p:spPr bwMode="auto">
          <a:xfrm>
            <a:off x="5148263" y="5299075"/>
            <a:ext cx="142875" cy="288925"/>
          </a:xfrm>
          <a:custGeom>
            <a:avLst/>
            <a:gdLst>
              <a:gd name="T0" fmla="*/ 0 w 143510"/>
              <a:gd name="T1" fmla="*/ 289559 h 289560"/>
              <a:gd name="T2" fmla="*/ 143255 w 143510"/>
              <a:gd name="T3" fmla="*/ 289559 h 289560"/>
              <a:gd name="T4" fmla="*/ 143255 w 143510"/>
              <a:gd name="T5" fmla="*/ 0 h 289560"/>
              <a:gd name="T6" fmla="*/ 0 w 143510"/>
              <a:gd name="T7" fmla="*/ 0 h 289560"/>
              <a:gd name="T8" fmla="*/ 0 w 143510"/>
              <a:gd name="T9" fmla="*/ 289559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510"/>
              <a:gd name="T16" fmla="*/ 0 h 289560"/>
              <a:gd name="T17" fmla="*/ 143510 w 143510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3510" h="289560">
                <a:moveTo>
                  <a:pt x="0" y="289559"/>
                </a:moveTo>
                <a:lnTo>
                  <a:pt x="143255" y="289559"/>
                </a:lnTo>
                <a:lnTo>
                  <a:pt x="143255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08" name="object 65"/>
          <p:cNvSpPr>
            <a:spLocks/>
          </p:cNvSpPr>
          <p:nvPr/>
        </p:nvSpPr>
        <p:spPr bwMode="auto">
          <a:xfrm>
            <a:off x="4068763" y="5659438"/>
            <a:ext cx="431800" cy="215900"/>
          </a:xfrm>
          <a:custGeom>
            <a:avLst/>
            <a:gdLst>
              <a:gd name="T0" fmla="*/ 323850 w 431800"/>
              <a:gd name="T1" fmla="*/ 0 h 215264"/>
              <a:gd name="T2" fmla="*/ 323850 w 431800"/>
              <a:gd name="T3" fmla="*/ 53720 h 215264"/>
              <a:gd name="T4" fmla="*/ 0 w 431800"/>
              <a:gd name="T5" fmla="*/ 53720 h 215264"/>
              <a:gd name="T6" fmla="*/ 0 w 431800"/>
              <a:gd name="T7" fmla="*/ 161162 h 215264"/>
              <a:gd name="T8" fmla="*/ 323850 w 431800"/>
              <a:gd name="T9" fmla="*/ 161162 h 215264"/>
              <a:gd name="T10" fmla="*/ 323850 w 431800"/>
              <a:gd name="T11" fmla="*/ 214883 h 215264"/>
              <a:gd name="T12" fmla="*/ 431292 w 431800"/>
              <a:gd name="T13" fmla="*/ 107441 h 215264"/>
              <a:gd name="T14" fmla="*/ 323850 w 431800"/>
              <a:gd name="T15" fmla="*/ 0 h 2152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5264"/>
              <a:gd name="T26" fmla="*/ 431800 w 431800"/>
              <a:gd name="T27" fmla="*/ 215264 h 21526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5264">
                <a:moveTo>
                  <a:pt x="323850" y="0"/>
                </a:moveTo>
                <a:lnTo>
                  <a:pt x="323850" y="53720"/>
                </a:lnTo>
                <a:lnTo>
                  <a:pt x="0" y="53720"/>
                </a:lnTo>
                <a:lnTo>
                  <a:pt x="0" y="161162"/>
                </a:lnTo>
                <a:lnTo>
                  <a:pt x="323850" y="161162"/>
                </a:lnTo>
                <a:lnTo>
                  <a:pt x="323850" y="214883"/>
                </a:lnTo>
                <a:lnTo>
                  <a:pt x="431292" y="107441"/>
                </a:lnTo>
                <a:lnTo>
                  <a:pt x="323850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09" name="object 66"/>
          <p:cNvSpPr>
            <a:spLocks/>
          </p:cNvSpPr>
          <p:nvPr/>
        </p:nvSpPr>
        <p:spPr bwMode="auto">
          <a:xfrm>
            <a:off x="4068763" y="5659438"/>
            <a:ext cx="431800" cy="215900"/>
          </a:xfrm>
          <a:custGeom>
            <a:avLst/>
            <a:gdLst>
              <a:gd name="T0" fmla="*/ 0 w 431800"/>
              <a:gd name="T1" fmla="*/ 53720 h 215264"/>
              <a:gd name="T2" fmla="*/ 323850 w 431800"/>
              <a:gd name="T3" fmla="*/ 53720 h 215264"/>
              <a:gd name="T4" fmla="*/ 323850 w 431800"/>
              <a:gd name="T5" fmla="*/ 0 h 215264"/>
              <a:gd name="T6" fmla="*/ 431292 w 431800"/>
              <a:gd name="T7" fmla="*/ 107441 h 215264"/>
              <a:gd name="T8" fmla="*/ 323850 w 431800"/>
              <a:gd name="T9" fmla="*/ 214883 h 215264"/>
              <a:gd name="T10" fmla="*/ 323850 w 431800"/>
              <a:gd name="T11" fmla="*/ 161162 h 215264"/>
              <a:gd name="T12" fmla="*/ 0 w 431800"/>
              <a:gd name="T13" fmla="*/ 161162 h 215264"/>
              <a:gd name="T14" fmla="*/ 0 w 431800"/>
              <a:gd name="T15" fmla="*/ 53720 h 2152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5264"/>
              <a:gd name="T26" fmla="*/ 431800 w 431800"/>
              <a:gd name="T27" fmla="*/ 215264 h 21526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5264">
                <a:moveTo>
                  <a:pt x="0" y="53720"/>
                </a:moveTo>
                <a:lnTo>
                  <a:pt x="323850" y="53720"/>
                </a:lnTo>
                <a:lnTo>
                  <a:pt x="323850" y="0"/>
                </a:lnTo>
                <a:lnTo>
                  <a:pt x="431292" y="107441"/>
                </a:lnTo>
                <a:lnTo>
                  <a:pt x="323850" y="214883"/>
                </a:lnTo>
                <a:lnTo>
                  <a:pt x="323850" y="161162"/>
                </a:lnTo>
                <a:lnTo>
                  <a:pt x="0" y="161162"/>
                </a:lnTo>
                <a:lnTo>
                  <a:pt x="0" y="5372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10" name="object 67"/>
          <p:cNvSpPr>
            <a:spLocks/>
          </p:cNvSpPr>
          <p:nvPr/>
        </p:nvSpPr>
        <p:spPr bwMode="auto">
          <a:xfrm>
            <a:off x="3852863" y="5659438"/>
            <a:ext cx="142875" cy="288925"/>
          </a:xfrm>
          <a:custGeom>
            <a:avLst/>
            <a:gdLst>
              <a:gd name="T0" fmla="*/ 0 w 143510"/>
              <a:gd name="T1" fmla="*/ 288035 h 288289"/>
              <a:gd name="T2" fmla="*/ 143255 w 143510"/>
              <a:gd name="T3" fmla="*/ 288035 h 288289"/>
              <a:gd name="T4" fmla="*/ 143255 w 143510"/>
              <a:gd name="T5" fmla="*/ 0 h 288289"/>
              <a:gd name="T6" fmla="*/ 0 w 143510"/>
              <a:gd name="T7" fmla="*/ 0 h 288289"/>
              <a:gd name="T8" fmla="*/ 0 w 143510"/>
              <a:gd name="T9" fmla="*/ 288035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510"/>
              <a:gd name="T16" fmla="*/ 0 h 288289"/>
              <a:gd name="T17" fmla="*/ 143510 w 14351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3510" h="288289">
                <a:moveTo>
                  <a:pt x="0" y="288035"/>
                </a:moveTo>
                <a:lnTo>
                  <a:pt x="143255" y="288035"/>
                </a:lnTo>
                <a:lnTo>
                  <a:pt x="143255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11" name="object 68"/>
          <p:cNvSpPr>
            <a:spLocks/>
          </p:cNvSpPr>
          <p:nvPr/>
        </p:nvSpPr>
        <p:spPr bwMode="auto">
          <a:xfrm>
            <a:off x="3852863" y="5659438"/>
            <a:ext cx="142875" cy="288925"/>
          </a:xfrm>
          <a:custGeom>
            <a:avLst/>
            <a:gdLst>
              <a:gd name="T0" fmla="*/ 0 w 143510"/>
              <a:gd name="T1" fmla="*/ 288035 h 288289"/>
              <a:gd name="T2" fmla="*/ 143255 w 143510"/>
              <a:gd name="T3" fmla="*/ 288035 h 288289"/>
              <a:gd name="T4" fmla="*/ 143255 w 143510"/>
              <a:gd name="T5" fmla="*/ 0 h 288289"/>
              <a:gd name="T6" fmla="*/ 0 w 143510"/>
              <a:gd name="T7" fmla="*/ 0 h 288289"/>
              <a:gd name="T8" fmla="*/ 0 w 143510"/>
              <a:gd name="T9" fmla="*/ 288035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510"/>
              <a:gd name="T16" fmla="*/ 0 h 288289"/>
              <a:gd name="T17" fmla="*/ 143510 w 14351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3510" h="288289">
                <a:moveTo>
                  <a:pt x="0" y="288035"/>
                </a:moveTo>
                <a:lnTo>
                  <a:pt x="143255" y="288035"/>
                </a:lnTo>
                <a:lnTo>
                  <a:pt x="143255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12" name="object 69"/>
          <p:cNvSpPr>
            <a:spLocks/>
          </p:cNvSpPr>
          <p:nvPr/>
        </p:nvSpPr>
        <p:spPr bwMode="auto">
          <a:xfrm>
            <a:off x="1258888" y="5876925"/>
            <a:ext cx="1441450" cy="288925"/>
          </a:xfrm>
          <a:custGeom>
            <a:avLst/>
            <a:gdLst>
              <a:gd name="T0" fmla="*/ 0 w 1442085"/>
              <a:gd name="T1" fmla="*/ 289559 h 289560"/>
              <a:gd name="T2" fmla="*/ 1441703 w 1442085"/>
              <a:gd name="T3" fmla="*/ 289559 h 289560"/>
              <a:gd name="T4" fmla="*/ 1441703 w 1442085"/>
              <a:gd name="T5" fmla="*/ 0 h 289560"/>
              <a:gd name="T6" fmla="*/ 0 w 1442085"/>
              <a:gd name="T7" fmla="*/ 0 h 289560"/>
              <a:gd name="T8" fmla="*/ 0 w 1442085"/>
              <a:gd name="T9" fmla="*/ 289559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2085"/>
              <a:gd name="T16" fmla="*/ 0 h 289560"/>
              <a:gd name="T17" fmla="*/ 1442085 w 1442085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2085" h="289560">
                <a:moveTo>
                  <a:pt x="0" y="289559"/>
                </a:moveTo>
                <a:lnTo>
                  <a:pt x="1441703" y="289559"/>
                </a:lnTo>
                <a:lnTo>
                  <a:pt x="1441703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13" name="object 70"/>
          <p:cNvSpPr>
            <a:spLocks/>
          </p:cNvSpPr>
          <p:nvPr/>
        </p:nvSpPr>
        <p:spPr bwMode="auto">
          <a:xfrm>
            <a:off x="1258888" y="5876925"/>
            <a:ext cx="1441450" cy="288925"/>
          </a:xfrm>
          <a:custGeom>
            <a:avLst/>
            <a:gdLst>
              <a:gd name="T0" fmla="*/ 0 w 1442085"/>
              <a:gd name="T1" fmla="*/ 289559 h 289560"/>
              <a:gd name="T2" fmla="*/ 1441703 w 1442085"/>
              <a:gd name="T3" fmla="*/ 289559 h 289560"/>
              <a:gd name="T4" fmla="*/ 1441703 w 1442085"/>
              <a:gd name="T5" fmla="*/ 0 h 289560"/>
              <a:gd name="T6" fmla="*/ 0 w 1442085"/>
              <a:gd name="T7" fmla="*/ 0 h 289560"/>
              <a:gd name="T8" fmla="*/ 0 w 1442085"/>
              <a:gd name="T9" fmla="*/ 289559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2085"/>
              <a:gd name="T16" fmla="*/ 0 h 289560"/>
              <a:gd name="T17" fmla="*/ 1442085 w 1442085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2085" h="289560">
                <a:moveTo>
                  <a:pt x="0" y="289559"/>
                </a:moveTo>
                <a:lnTo>
                  <a:pt x="1441703" y="289559"/>
                </a:lnTo>
                <a:lnTo>
                  <a:pt x="1441703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14" name="object 71"/>
          <p:cNvSpPr>
            <a:spLocks/>
          </p:cNvSpPr>
          <p:nvPr/>
        </p:nvSpPr>
        <p:spPr bwMode="auto">
          <a:xfrm>
            <a:off x="5146675" y="4438650"/>
            <a:ext cx="73025" cy="287338"/>
          </a:xfrm>
          <a:custGeom>
            <a:avLst/>
            <a:gdLst>
              <a:gd name="T0" fmla="*/ 0 w 73660"/>
              <a:gd name="T1" fmla="*/ 286512 h 287020"/>
              <a:gd name="T2" fmla="*/ 73151 w 73660"/>
              <a:gd name="T3" fmla="*/ 286512 h 287020"/>
              <a:gd name="T4" fmla="*/ 73151 w 73660"/>
              <a:gd name="T5" fmla="*/ 0 h 287020"/>
              <a:gd name="T6" fmla="*/ 0 w 73660"/>
              <a:gd name="T7" fmla="*/ 0 h 287020"/>
              <a:gd name="T8" fmla="*/ 0 w 73660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660"/>
              <a:gd name="T16" fmla="*/ 0 h 287020"/>
              <a:gd name="T17" fmla="*/ 73660 w 73660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660" h="287020">
                <a:moveTo>
                  <a:pt x="0" y="286512"/>
                </a:moveTo>
                <a:lnTo>
                  <a:pt x="73151" y="286512"/>
                </a:lnTo>
                <a:lnTo>
                  <a:pt x="73151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15" name="object 72"/>
          <p:cNvSpPr>
            <a:spLocks/>
          </p:cNvSpPr>
          <p:nvPr/>
        </p:nvSpPr>
        <p:spPr bwMode="auto">
          <a:xfrm>
            <a:off x="5146675" y="4438650"/>
            <a:ext cx="73025" cy="287338"/>
          </a:xfrm>
          <a:custGeom>
            <a:avLst/>
            <a:gdLst>
              <a:gd name="T0" fmla="*/ 0 w 73660"/>
              <a:gd name="T1" fmla="*/ 286512 h 287020"/>
              <a:gd name="T2" fmla="*/ 73151 w 73660"/>
              <a:gd name="T3" fmla="*/ 286512 h 287020"/>
              <a:gd name="T4" fmla="*/ 73151 w 73660"/>
              <a:gd name="T5" fmla="*/ 0 h 287020"/>
              <a:gd name="T6" fmla="*/ 0 w 73660"/>
              <a:gd name="T7" fmla="*/ 0 h 287020"/>
              <a:gd name="T8" fmla="*/ 0 w 73660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660"/>
              <a:gd name="T16" fmla="*/ 0 h 287020"/>
              <a:gd name="T17" fmla="*/ 73660 w 73660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660" h="287020">
                <a:moveTo>
                  <a:pt x="0" y="286512"/>
                </a:moveTo>
                <a:lnTo>
                  <a:pt x="73151" y="286512"/>
                </a:lnTo>
                <a:lnTo>
                  <a:pt x="73151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16" name="object 73"/>
          <p:cNvSpPr>
            <a:spLocks/>
          </p:cNvSpPr>
          <p:nvPr/>
        </p:nvSpPr>
        <p:spPr bwMode="auto">
          <a:xfrm>
            <a:off x="4643438" y="4438650"/>
            <a:ext cx="431800" cy="215900"/>
          </a:xfrm>
          <a:custGeom>
            <a:avLst/>
            <a:gdLst>
              <a:gd name="T0" fmla="*/ 107442 w 431800"/>
              <a:gd name="T1" fmla="*/ 0 h 215264"/>
              <a:gd name="T2" fmla="*/ 0 w 431800"/>
              <a:gd name="T3" fmla="*/ 107442 h 215264"/>
              <a:gd name="T4" fmla="*/ 107442 w 431800"/>
              <a:gd name="T5" fmla="*/ 214883 h 215264"/>
              <a:gd name="T6" fmla="*/ 107442 w 431800"/>
              <a:gd name="T7" fmla="*/ 161162 h 215264"/>
              <a:gd name="T8" fmla="*/ 431292 w 431800"/>
              <a:gd name="T9" fmla="*/ 161162 h 215264"/>
              <a:gd name="T10" fmla="*/ 431292 w 431800"/>
              <a:gd name="T11" fmla="*/ 53720 h 215264"/>
              <a:gd name="T12" fmla="*/ 107442 w 431800"/>
              <a:gd name="T13" fmla="*/ 53720 h 215264"/>
              <a:gd name="T14" fmla="*/ 107442 w 431800"/>
              <a:gd name="T15" fmla="*/ 0 h 2152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5264"/>
              <a:gd name="T26" fmla="*/ 431800 w 431800"/>
              <a:gd name="T27" fmla="*/ 215264 h 21526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5264">
                <a:moveTo>
                  <a:pt x="107442" y="0"/>
                </a:moveTo>
                <a:lnTo>
                  <a:pt x="0" y="107442"/>
                </a:lnTo>
                <a:lnTo>
                  <a:pt x="107442" y="214883"/>
                </a:lnTo>
                <a:lnTo>
                  <a:pt x="107442" y="161162"/>
                </a:lnTo>
                <a:lnTo>
                  <a:pt x="431292" y="161162"/>
                </a:lnTo>
                <a:lnTo>
                  <a:pt x="431292" y="53720"/>
                </a:lnTo>
                <a:lnTo>
                  <a:pt x="107442" y="53720"/>
                </a:lnTo>
                <a:lnTo>
                  <a:pt x="107442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17" name="object 74"/>
          <p:cNvSpPr>
            <a:spLocks/>
          </p:cNvSpPr>
          <p:nvPr/>
        </p:nvSpPr>
        <p:spPr bwMode="auto">
          <a:xfrm>
            <a:off x="4643438" y="4438650"/>
            <a:ext cx="431800" cy="215900"/>
          </a:xfrm>
          <a:custGeom>
            <a:avLst/>
            <a:gdLst>
              <a:gd name="T0" fmla="*/ 431292 w 431800"/>
              <a:gd name="T1" fmla="*/ 161162 h 215264"/>
              <a:gd name="T2" fmla="*/ 107442 w 431800"/>
              <a:gd name="T3" fmla="*/ 161162 h 215264"/>
              <a:gd name="T4" fmla="*/ 107442 w 431800"/>
              <a:gd name="T5" fmla="*/ 214883 h 215264"/>
              <a:gd name="T6" fmla="*/ 0 w 431800"/>
              <a:gd name="T7" fmla="*/ 107442 h 215264"/>
              <a:gd name="T8" fmla="*/ 107442 w 431800"/>
              <a:gd name="T9" fmla="*/ 0 h 215264"/>
              <a:gd name="T10" fmla="*/ 107442 w 431800"/>
              <a:gd name="T11" fmla="*/ 53720 h 215264"/>
              <a:gd name="T12" fmla="*/ 431292 w 431800"/>
              <a:gd name="T13" fmla="*/ 53720 h 215264"/>
              <a:gd name="T14" fmla="*/ 431292 w 431800"/>
              <a:gd name="T15" fmla="*/ 161162 h 2152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5264"/>
              <a:gd name="T26" fmla="*/ 431800 w 431800"/>
              <a:gd name="T27" fmla="*/ 215264 h 21526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5264">
                <a:moveTo>
                  <a:pt x="431292" y="161162"/>
                </a:moveTo>
                <a:lnTo>
                  <a:pt x="107442" y="161162"/>
                </a:lnTo>
                <a:lnTo>
                  <a:pt x="107442" y="214883"/>
                </a:lnTo>
                <a:lnTo>
                  <a:pt x="0" y="107442"/>
                </a:lnTo>
                <a:lnTo>
                  <a:pt x="107442" y="0"/>
                </a:lnTo>
                <a:lnTo>
                  <a:pt x="107442" y="53720"/>
                </a:lnTo>
                <a:lnTo>
                  <a:pt x="431292" y="53720"/>
                </a:lnTo>
                <a:lnTo>
                  <a:pt x="431292" y="16116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18" name="object 75"/>
          <p:cNvSpPr>
            <a:spLocks/>
          </p:cNvSpPr>
          <p:nvPr/>
        </p:nvSpPr>
        <p:spPr bwMode="auto">
          <a:xfrm>
            <a:off x="5002213" y="4367213"/>
            <a:ext cx="433387" cy="431800"/>
          </a:xfrm>
          <a:custGeom>
            <a:avLst/>
            <a:gdLst>
              <a:gd name="T0" fmla="*/ 0 w 433070"/>
              <a:gd name="T1" fmla="*/ 0 h 431800"/>
              <a:gd name="T2" fmla="*/ 432816 w 433070"/>
              <a:gd name="T3" fmla="*/ 431291 h 431800"/>
              <a:gd name="T4" fmla="*/ 0 60000 65536"/>
              <a:gd name="T5" fmla="*/ 0 60000 65536"/>
              <a:gd name="T6" fmla="*/ 0 w 433070"/>
              <a:gd name="T7" fmla="*/ 0 h 431800"/>
              <a:gd name="T8" fmla="*/ 433070 w 433070"/>
              <a:gd name="T9" fmla="*/ 431800 h 4318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3070" h="431800">
                <a:moveTo>
                  <a:pt x="0" y="0"/>
                </a:moveTo>
                <a:lnTo>
                  <a:pt x="432816" y="431291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19" name="object 76"/>
          <p:cNvSpPr>
            <a:spLocks/>
          </p:cNvSpPr>
          <p:nvPr/>
        </p:nvSpPr>
        <p:spPr bwMode="auto">
          <a:xfrm>
            <a:off x="5002213" y="4367213"/>
            <a:ext cx="433387" cy="431800"/>
          </a:xfrm>
          <a:custGeom>
            <a:avLst/>
            <a:gdLst>
              <a:gd name="T0" fmla="*/ 0 w 433070"/>
              <a:gd name="T1" fmla="*/ 431291 h 431800"/>
              <a:gd name="T2" fmla="*/ 432816 w 433070"/>
              <a:gd name="T3" fmla="*/ 0 h 431800"/>
              <a:gd name="T4" fmla="*/ 0 60000 65536"/>
              <a:gd name="T5" fmla="*/ 0 60000 65536"/>
              <a:gd name="T6" fmla="*/ 0 w 433070"/>
              <a:gd name="T7" fmla="*/ 0 h 431800"/>
              <a:gd name="T8" fmla="*/ 433070 w 433070"/>
              <a:gd name="T9" fmla="*/ 431800 h 4318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3070" h="431800">
                <a:moveTo>
                  <a:pt x="0" y="431291"/>
                </a:moveTo>
                <a:lnTo>
                  <a:pt x="432816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20" name="object 77"/>
          <p:cNvSpPr>
            <a:spLocks/>
          </p:cNvSpPr>
          <p:nvPr/>
        </p:nvSpPr>
        <p:spPr bwMode="auto">
          <a:xfrm>
            <a:off x="5146675" y="6238875"/>
            <a:ext cx="73025" cy="287338"/>
          </a:xfrm>
          <a:custGeom>
            <a:avLst/>
            <a:gdLst>
              <a:gd name="T0" fmla="*/ 0 w 73660"/>
              <a:gd name="T1" fmla="*/ 286512 h 287020"/>
              <a:gd name="T2" fmla="*/ 73151 w 73660"/>
              <a:gd name="T3" fmla="*/ 286512 h 287020"/>
              <a:gd name="T4" fmla="*/ 73151 w 73660"/>
              <a:gd name="T5" fmla="*/ 0 h 287020"/>
              <a:gd name="T6" fmla="*/ 0 w 73660"/>
              <a:gd name="T7" fmla="*/ 0 h 287020"/>
              <a:gd name="T8" fmla="*/ 0 w 73660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660"/>
              <a:gd name="T16" fmla="*/ 0 h 287020"/>
              <a:gd name="T17" fmla="*/ 73660 w 73660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660" h="287020">
                <a:moveTo>
                  <a:pt x="0" y="286512"/>
                </a:moveTo>
                <a:lnTo>
                  <a:pt x="73151" y="286512"/>
                </a:lnTo>
                <a:lnTo>
                  <a:pt x="73151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21" name="object 78"/>
          <p:cNvSpPr>
            <a:spLocks/>
          </p:cNvSpPr>
          <p:nvPr/>
        </p:nvSpPr>
        <p:spPr bwMode="auto">
          <a:xfrm>
            <a:off x="5146675" y="6238875"/>
            <a:ext cx="73025" cy="287338"/>
          </a:xfrm>
          <a:custGeom>
            <a:avLst/>
            <a:gdLst>
              <a:gd name="T0" fmla="*/ 0 w 73660"/>
              <a:gd name="T1" fmla="*/ 286512 h 287020"/>
              <a:gd name="T2" fmla="*/ 73151 w 73660"/>
              <a:gd name="T3" fmla="*/ 286512 h 287020"/>
              <a:gd name="T4" fmla="*/ 73151 w 73660"/>
              <a:gd name="T5" fmla="*/ 0 h 287020"/>
              <a:gd name="T6" fmla="*/ 0 w 73660"/>
              <a:gd name="T7" fmla="*/ 0 h 287020"/>
              <a:gd name="T8" fmla="*/ 0 w 73660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660"/>
              <a:gd name="T16" fmla="*/ 0 h 287020"/>
              <a:gd name="T17" fmla="*/ 73660 w 73660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660" h="287020">
                <a:moveTo>
                  <a:pt x="0" y="286512"/>
                </a:moveTo>
                <a:lnTo>
                  <a:pt x="73151" y="286512"/>
                </a:lnTo>
                <a:lnTo>
                  <a:pt x="73151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22" name="object 79"/>
          <p:cNvSpPr>
            <a:spLocks/>
          </p:cNvSpPr>
          <p:nvPr/>
        </p:nvSpPr>
        <p:spPr bwMode="auto">
          <a:xfrm>
            <a:off x="4643438" y="6238875"/>
            <a:ext cx="431800" cy="215900"/>
          </a:xfrm>
          <a:custGeom>
            <a:avLst/>
            <a:gdLst>
              <a:gd name="T0" fmla="*/ 107442 w 431800"/>
              <a:gd name="T1" fmla="*/ 0 h 215264"/>
              <a:gd name="T2" fmla="*/ 0 w 431800"/>
              <a:gd name="T3" fmla="*/ 107442 h 215264"/>
              <a:gd name="T4" fmla="*/ 107442 w 431800"/>
              <a:gd name="T5" fmla="*/ 214884 h 215264"/>
              <a:gd name="T6" fmla="*/ 107442 w 431800"/>
              <a:gd name="T7" fmla="*/ 161163 h 215264"/>
              <a:gd name="T8" fmla="*/ 431292 w 431800"/>
              <a:gd name="T9" fmla="*/ 161163 h 215264"/>
              <a:gd name="T10" fmla="*/ 431292 w 431800"/>
              <a:gd name="T11" fmla="*/ 53721 h 215264"/>
              <a:gd name="T12" fmla="*/ 107442 w 431800"/>
              <a:gd name="T13" fmla="*/ 53721 h 215264"/>
              <a:gd name="T14" fmla="*/ 107442 w 431800"/>
              <a:gd name="T15" fmla="*/ 0 h 2152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5264"/>
              <a:gd name="T26" fmla="*/ 431800 w 431800"/>
              <a:gd name="T27" fmla="*/ 215264 h 21526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5264">
                <a:moveTo>
                  <a:pt x="107442" y="0"/>
                </a:moveTo>
                <a:lnTo>
                  <a:pt x="0" y="107442"/>
                </a:lnTo>
                <a:lnTo>
                  <a:pt x="107442" y="214884"/>
                </a:lnTo>
                <a:lnTo>
                  <a:pt x="107442" y="161163"/>
                </a:lnTo>
                <a:lnTo>
                  <a:pt x="431292" y="161163"/>
                </a:lnTo>
                <a:lnTo>
                  <a:pt x="431292" y="53721"/>
                </a:lnTo>
                <a:lnTo>
                  <a:pt x="107442" y="53721"/>
                </a:lnTo>
                <a:lnTo>
                  <a:pt x="107442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23" name="object 80"/>
          <p:cNvSpPr>
            <a:spLocks/>
          </p:cNvSpPr>
          <p:nvPr/>
        </p:nvSpPr>
        <p:spPr bwMode="auto">
          <a:xfrm>
            <a:off x="4643438" y="6238875"/>
            <a:ext cx="431800" cy="215900"/>
          </a:xfrm>
          <a:custGeom>
            <a:avLst/>
            <a:gdLst>
              <a:gd name="T0" fmla="*/ 431292 w 431800"/>
              <a:gd name="T1" fmla="*/ 161163 h 215264"/>
              <a:gd name="T2" fmla="*/ 107442 w 431800"/>
              <a:gd name="T3" fmla="*/ 161163 h 215264"/>
              <a:gd name="T4" fmla="*/ 107442 w 431800"/>
              <a:gd name="T5" fmla="*/ 214884 h 215264"/>
              <a:gd name="T6" fmla="*/ 0 w 431800"/>
              <a:gd name="T7" fmla="*/ 107442 h 215264"/>
              <a:gd name="T8" fmla="*/ 107442 w 431800"/>
              <a:gd name="T9" fmla="*/ 0 h 215264"/>
              <a:gd name="T10" fmla="*/ 107442 w 431800"/>
              <a:gd name="T11" fmla="*/ 53721 h 215264"/>
              <a:gd name="T12" fmla="*/ 431292 w 431800"/>
              <a:gd name="T13" fmla="*/ 53721 h 215264"/>
              <a:gd name="T14" fmla="*/ 431292 w 431800"/>
              <a:gd name="T15" fmla="*/ 161163 h 2152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5264"/>
              <a:gd name="T26" fmla="*/ 431800 w 431800"/>
              <a:gd name="T27" fmla="*/ 215264 h 21526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5264">
                <a:moveTo>
                  <a:pt x="431292" y="161163"/>
                </a:moveTo>
                <a:lnTo>
                  <a:pt x="107442" y="161163"/>
                </a:lnTo>
                <a:lnTo>
                  <a:pt x="107442" y="214884"/>
                </a:lnTo>
                <a:lnTo>
                  <a:pt x="0" y="107442"/>
                </a:lnTo>
                <a:lnTo>
                  <a:pt x="107442" y="0"/>
                </a:lnTo>
                <a:lnTo>
                  <a:pt x="107442" y="53721"/>
                </a:lnTo>
                <a:lnTo>
                  <a:pt x="431292" y="53721"/>
                </a:lnTo>
                <a:lnTo>
                  <a:pt x="431292" y="16116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24" name="object 81"/>
          <p:cNvSpPr>
            <a:spLocks/>
          </p:cNvSpPr>
          <p:nvPr/>
        </p:nvSpPr>
        <p:spPr bwMode="auto">
          <a:xfrm>
            <a:off x="5002213" y="6167438"/>
            <a:ext cx="433387" cy="431800"/>
          </a:xfrm>
          <a:custGeom>
            <a:avLst/>
            <a:gdLst>
              <a:gd name="T0" fmla="*/ 0 w 433070"/>
              <a:gd name="T1" fmla="*/ 0 h 431800"/>
              <a:gd name="T2" fmla="*/ 432816 w 433070"/>
              <a:gd name="T3" fmla="*/ 431292 h 431800"/>
              <a:gd name="T4" fmla="*/ 0 60000 65536"/>
              <a:gd name="T5" fmla="*/ 0 60000 65536"/>
              <a:gd name="T6" fmla="*/ 0 w 433070"/>
              <a:gd name="T7" fmla="*/ 0 h 431800"/>
              <a:gd name="T8" fmla="*/ 433070 w 433070"/>
              <a:gd name="T9" fmla="*/ 431800 h 4318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3070" h="431800">
                <a:moveTo>
                  <a:pt x="0" y="0"/>
                </a:moveTo>
                <a:lnTo>
                  <a:pt x="432816" y="43129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25" name="object 82"/>
          <p:cNvSpPr>
            <a:spLocks/>
          </p:cNvSpPr>
          <p:nvPr/>
        </p:nvSpPr>
        <p:spPr bwMode="auto">
          <a:xfrm>
            <a:off x="5002213" y="6167438"/>
            <a:ext cx="433387" cy="431800"/>
          </a:xfrm>
          <a:custGeom>
            <a:avLst/>
            <a:gdLst>
              <a:gd name="T0" fmla="*/ 0 w 433070"/>
              <a:gd name="T1" fmla="*/ 431292 h 431800"/>
              <a:gd name="T2" fmla="*/ 432816 w 433070"/>
              <a:gd name="T3" fmla="*/ 0 h 431800"/>
              <a:gd name="T4" fmla="*/ 0 60000 65536"/>
              <a:gd name="T5" fmla="*/ 0 60000 65536"/>
              <a:gd name="T6" fmla="*/ 0 w 433070"/>
              <a:gd name="T7" fmla="*/ 0 h 431800"/>
              <a:gd name="T8" fmla="*/ 433070 w 433070"/>
              <a:gd name="T9" fmla="*/ 431800 h 4318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3070" h="431800">
                <a:moveTo>
                  <a:pt x="0" y="431292"/>
                </a:moveTo>
                <a:lnTo>
                  <a:pt x="432816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26" name="object 8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5F604D32-C280-4D74-836C-EAD4A176CA03}" type="slidenum">
              <a:rPr lang="en-US" smtClean="0"/>
              <a:pPr marL="111125"/>
              <a:t>16</a:t>
            </a:fld>
            <a:endParaRPr lang="th-TH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794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5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6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797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Urgent</a:t>
            </a:r>
            <a:r>
              <a:rPr spc="-85" dirty="0"/>
              <a:t> </a:t>
            </a:r>
            <a:r>
              <a:rPr spc="-10" dirty="0"/>
              <a:t>Data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62063" y="1816100"/>
            <a:ext cx="7194550" cy="1028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Set </a:t>
            </a:r>
            <a:r>
              <a:rPr sz="3200" dirty="0">
                <a:latin typeface="Tahoma"/>
                <a:cs typeface="Tahoma"/>
              </a:rPr>
              <a:t>Urgent bit in </a:t>
            </a:r>
            <a:r>
              <a:rPr sz="3200" spc="-5" dirty="0">
                <a:latin typeface="Tahoma"/>
                <a:cs typeface="Tahoma"/>
              </a:rPr>
              <a:t>the flag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field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Overtake any byte in queue (e.g.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Esc)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3800" name="object 9"/>
          <p:cNvSpPr>
            <a:spLocks noChangeArrowheads="1"/>
          </p:cNvSpPr>
          <p:nvPr/>
        </p:nvSpPr>
        <p:spPr bwMode="auto">
          <a:xfrm>
            <a:off x="2124075" y="3213100"/>
            <a:ext cx="6048375" cy="234473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01" name="object 10"/>
          <p:cNvSpPr>
            <a:spLocks/>
          </p:cNvSpPr>
          <p:nvPr/>
        </p:nvSpPr>
        <p:spPr bwMode="auto">
          <a:xfrm>
            <a:off x="3490913" y="4581525"/>
            <a:ext cx="288925" cy="576263"/>
          </a:xfrm>
          <a:custGeom>
            <a:avLst/>
            <a:gdLst>
              <a:gd name="T0" fmla="*/ 0 w 288289"/>
              <a:gd name="T1" fmla="*/ 576071 h 576579"/>
              <a:gd name="T2" fmla="*/ 288036 w 288289"/>
              <a:gd name="T3" fmla="*/ 576071 h 576579"/>
              <a:gd name="T4" fmla="*/ 288036 w 288289"/>
              <a:gd name="T5" fmla="*/ 0 h 576579"/>
              <a:gd name="T6" fmla="*/ 0 w 288289"/>
              <a:gd name="T7" fmla="*/ 0 h 576579"/>
              <a:gd name="T8" fmla="*/ 0 w 288289"/>
              <a:gd name="T9" fmla="*/ 576071 h 5765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289"/>
              <a:gd name="T16" fmla="*/ 0 h 576579"/>
              <a:gd name="T17" fmla="*/ 288289 w 288289"/>
              <a:gd name="T18" fmla="*/ 576579 h 5765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289" h="576579">
                <a:moveTo>
                  <a:pt x="0" y="576071"/>
                </a:moveTo>
                <a:lnTo>
                  <a:pt x="288036" y="576071"/>
                </a:lnTo>
                <a:lnTo>
                  <a:pt x="288036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noFill/>
          <a:ln w="57911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02" name="object 11"/>
          <p:cNvSpPr>
            <a:spLocks/>
          </p:cNvSpPr>
          <p:nvPr/>
        </p:nvSpPr>
        <p:spPr bwMode="auto">
          <a:xfrm>
            <a:off x="5159375" y="5127625"/>
            <a:ext cx="3014663" cy="430213"/>
          </a:xfrm>
          <a:custGeom>
            <a:avLst/>
            <a:gdLst>
              <a:gd name="T0" fmla="*/ 0 w 3014979"/>
              <a:gd name="T1" fmla="*/ 429767 h 429895"/>
              <a:gd name="T2" fmla="*/ 3014471 w 3014979"/>
              <a:gd name="T3" fmla="*/ 429767 h 429895"/>
              <a:gd name="T4" fmla="*/ 3014471 w 3014979"/>
              <a:gd name="T5" fmla="*/ 0 h 429895"/>
              <a:gd name="T6" fmla="*/ 0 w 3014979"/>
              <a:gd name="T7" fmla="*/ 0 h 429895"/>
              <a:gd name="T8" fmla="*/ 0 w 3014979"/>
              <a:gd name="T9" fmla="*/ 429767 h 4298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14979"/>
              <a:gd name="T16" fmla="*/ 0 h 429895"/>
              <a:gd name="T17" fmla="*/ 3014979 w 3014979"/>
              <a:gd name="T18" fmla="*/ 429895 h 4298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14979" h="429895">
                <a:moveTo>
                  <a:pt x="0" y="429767"/>
                </a:moveTo>
                <a:lnTo>
                  <a:pt x="3014471" y="429767"/>
                </a:lnTo>
                <a:lnTo>
                  <a:pt x="3014471" y="0"/>
                </a:lnTo>
                <a:lnTo>
                  <a:pt x="0" y="0"/>
                </a:lnTo>
                <a:lnTo>
                  <a:pt x="0" y="429767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03" name="object 12"/>
          <p:cNvSpPr txBox="1">
            <a:spLocks noChangeArrowheads="1"/>
          </p:cNvSpPr>
          <p:nvPr/>
        </p:nvSpPr>
        <p:spPr bwMode="auto">
          <a:xfrm>
            <a:off x="4733925" y="5594350"/>
            <a:ext cx="38481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44475" indent="-231775"/>
            <a:r>
              <a:rPr lang="th-TH" sz="1800">
                <a:latin typeface="Tahoma" pitchFamily="34" charset="0"/>
                <a:cs typeface="Tahoma" pitchFamily="34" charset="0"/>
              </a:rPr>
              <a:t>indicates how much of the data in the  segment is urgent (from 1</a:t>
            </a:r>
            <a:r>
              <a:rPr lang="th-TH" sz="1800" baseline="25000">
                <a:latin typeface="Tahoma" pitchFamily="34" charset="0"/>
                <a:cs typeface="Tahoma" pitchFamily="34" charset="0"/>
              </a:rPr>
              <a:t>st </a:t>
            </a:r>
            <a:r>
              <a:rPr lang="th-TH" sz="1800">
                <a:latin typeface="Tahoma" pitchFamily="34" charset="0"/>
                <a:cs typeface="Tahoma" pitchFamily="34" charset="0"/>
              </a:rPr>
              <a:t>byte)</a:t>
            </a:r>
          </a:p>
        </p:txBody>
      </p:sp>
      <p:sp>
        <p:nvSpPr>
          <p:cNvPr id="33804" name="object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2002AAC5-2205-4105-AC45-BA8982D12A9B}" type="slidenum">
              <a:rPr lang="en-US" smtClean="0"/>
              <a:pPr marL="111125"/>
              <a:t>17</a:t>
            </a:fld>
            <a:endParaRPr lang="th-TH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2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43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44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5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Closing Connection </a:t>
            </a:r>
            <a:r>
              <a:rPr sz="3600" dirty="0"/>
              <a:t>(By </a:t>
            </a:r>
            <a:r>
              <a:rPr sz="3600" spc="-5" dirty="0"/>
              <a:t>either</a:t>
            </a:r>
            <a:r>
              <a:rPr sz="3600" spc="-40" dirty="0"/>
              <a:t> </a:t>
            </a:r>
            <a:r>
              <a:rPr sz="3600" spc="-5" dirty="0"/>
              <a:t>end)</a:t>
            </a:r>
            <a:endParaRPr sz="3600"/>
          </a:p>
        </p:txBody>
      </p:sp>
      <p:sp>
        <p:nvSpPr>
          <p:cNvPr id="35847" name="object 8"/>
          <p:cNvSpPr>
            <a:spLocks noChangeArrowheads="1"/>
          </p:cNvSpPr>
          <p:nvPr/>
        </p:nvSpPr>
        <p:spPr bwMode="auto">
          <a:xfrm>
            <a:off x="746125" y="1584325"/>
            <a:ext cx="2349500" cy="12573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48" name="object 9"/>
          <p:cNvSpPr>
            <a:spLocks/>
          </p:cNvSpPr>
          <p:nvPr/>
        </p:nvSpPr>
        <p:spPr bwMode="auto">
          <a:xfrm>
            <a:off x="2192338" y="2038350"/>
            <a:ext cx="419100" cy="290513"/>
          </a:xfrm>
          <a:custGeom>
            <a:avLst/>
            <a:gdLst>
              <a:gd name="T0" fmla="*/ 323679 w 419100"/>
              <a:gd name="T1" fmla="*/ 0 h 290194"/>
              <a:gd name="T2" fmla="*/ 0 w 419100"/>
              <a:gd name="T3" fmla="*/ 289586 h 290194"/>
              <a:gd name="T4" fmla="*/ 126250 w 419100"/>
              <a:gd name="T5" fmla="*/ 289779 h 290194"/>
              <a:gd name="T6" fmla="*/ 174540 w 419100"/>
              <a:gd name="T7" fmla="*/ 288365 h 290194"/>
              <a:gd name="T8" fmla="*/ 221838 w 419100"/>
              <a:gd name="T9" fmla="*/ 280927 h 290194"/>
              <a:gd name="T10" fmla="*/ 267549 w 419100"/>
              <a:gd name="T11" fmla="*/ 267681 h 290194"/>
              <a:gd name="T12" fmla="*/ 311079 w 419100"/>
              <a:gd name="T13" fmla="*/ 248838 h 290194"/>
              <a:gd name="T14" fmla="*/ 351831 w 419100"/>
              <a:gd name="T15" fmla="*/ 224615 h 290194"/>
              <a:gd name="T16" fmla="*/ 389211 w 419100"/>
              <a:gd name="T17" fmla="*/ 195224 h 290194"/>
              <a:gd name="T18" fmla="*/ 413595 w 419100"/>
              <a:gd name="T19" fmla="*/ 153266 h 290194"/>
              <a:gd name="T20" fmla="*/ 418992 w 419100"/>
              <a:gd name="T21" fmla="*/ 107264 h 290194"/>
              <a:gd name="T22" fmla="*/ 405872 w 419100"/>
              <a:gd name="T23" fmla="*/ 62694 h 290194"/>
              <a:gd name="T24" fmla="*/ 374703 w 419100"/>
              <a:gd name="T25" fmla="*/ 25030 h 290194"/>
              <a:gd name="T26" fmla="*/ 337506 w 419100"/>
              <a:gd name="T27" fmla="*/ 4142 h 290194"/>
              <a:gd name="T28" fmla="*/ 323679 w 419100"/>
              <a:gd name="T29" fmla="*/ 0 h 29019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19100"/>
              <a:gd name="T46" fmla="*/ 0 h 290194"/>
              <a:gd name="T47" fmla="*/ 419100 w 419100"/>
              <a:gd name="T48" fmla="*/ 290194 h 29019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19100" h="290194">
                <a:moveTo>
                  <a:pt x="323679" y="0"/>
                </a:moveTo>
                <a:lnTo>
                  <a:pt x="0" y="289586"/>
                </a:lnTo>
                <a:lnTo>
                  <a:pt x="126250" y="289779"/>
                </a:lnTo>
                <a:lnTo>
                  <a:pt x="174540" y="288365"/>
                </a:lnTo>
                <a:lnTo>
                  <a:pt x="221838" y="280927"/>
                </a:lnTo>
                <a:lnTo>
                  <a:pt x="267549" y="267681"/>
                </a:lnTo>
                <a:lnTo>
                  <a:pt x="311079" y="248838"/>
                </a:lnTo>
                <a:lnTo>
                  <a:pt x="351831" y="224615"/>
                </a:lnTo>
                <a:lnTo>
                  <a:pt x="389211" y="195224"/>
                </a:lnTo>
                <a:lnTo>
                  <a:pt x="413595" y="153266"/>
                </a:lnTo>
                <a:lnTo>
                  <a:pt x="418992" y="107264"/>
                </a:lnTo>
                <a:lnTo>
                  <a:pt x="405872" y="62694"/>
                </a:lnTo>
                <a:lnTo>
                  <a:pt x="374703" y="25030"/>
                </a:lnTo>
                <a:lnTo>
                  <a:pt x="337506" y="4142"/>
                </a:lnTo>
                <a:lnTo>
                  <a:pt x="323679" y="0"/>
                </a:lnTo>
                <a:close/>
              </a:path>
            </a:pathLst>
          </a:custGeom>
          <a:solidFill>
            <a:srgbClr val="DCD2B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9" name="object 10"/>
          <p:cNvSpPr>
            <a:spLocks noChangeArrowheads="1"/>
          </p:cNvSpPr>
          <p:nvPr/>
        </p:nvSpPr>
        <p:spPr bwMode="auto">
          <a:xfrm>
            <a:off x="1971675" y="1436688"/>
            <a:ext cx="588963" cy="3492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50" name="object 11"/>
          <p:cNvSpPr>
            <a:spLocks/>
          </p:cNvSpPr>
          <p:nvPr/>
        </p:nvSpPr>
        <p:spPr bwMode="auto">
          <a:xfrm>
            <a:off x="1971675" y="1436688"/>
            <a:ext cx="590550" cy="349250"/>
          </a:xfrm>
          <a:custGeom>
            <a:avLst/>
            <a:gdLst>
              <a:gd name="T0" fmla="*/ 224028 w 590550"/>
              <a:gd name="T1" fmla="*/ 348840 h 349250"/>
              <a:gd name="T2" fmla="*/ 590343 w 590550"/>
              <a:gd name="T3" fmla="*/ 132158 h 349250"/>
              <a:gd name="T4" fmla="*/ 363283 w 590550"/>
              <a:gd name="T5" fmla="*/ 0 h 349250"/>
              <a:gd name="T6" fmla="*/ 0 w 590550"/>
              <a:gd name="T7" fmla="*/ 215135 h 349250"/>
              <a:gd name="T8" fmla="*/ 37071 w 590550"/>
              <a:gd name="T9" fmla="*/ 253857 h 349250"/>
              <a:gd name="T10" fmla="*/ 78642 w 590550"/>
              <a:gd name="T11" fmla="*/ 286958 h 349250"/>
              <a:gd name="T12" fmla="*/ 124094 w 590550"/>
              <a:gd name="T13" fmla="*/ 314070 h 349250"/>
              <a:gd name="T14" fmla="*/ 172808 w 590550"/>
              <a:gd name="T15" fmla="*/ 334824 h 349250"/>
              <a:gd name="T16" fmla="*/ 224167 w 590550"/>
              <a:gd name="T17" fmla="*/ 348853 h 3492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90550"/>
              <a:gd name="T28" fmla="*/ 0 h 349250"/>
              <a:gd name="T29" fmla="*/ 590550 w 590550"/>
              <a:gd name="T30" fmla="*/ 349250 h 34925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90550" h="349250">
                <a:moveTo>
                  <a:pt x="224028" y="348840"/>
                </a:moveTo>
                <a:lnTo>
                  <a:pt x="590343" y="132158"/>
                </a:lnTo>
                <a:lnTo>
                  <a:pt x="363283" y="0"/>
                </a:lnTo>
                <a:lnTo>
                  <a:pt x="0" y="215135"/>
                </a:lnTo>
                <a:lnTo>
                  <a:pt x="37071" y="253857"/>
                </a:lnTo>
                <a:lnTo>
                  <a:pt x="78642" y="286958"/>
                </a:lnTo>
                <a:lnTo>
                  <a:pt x="124094" y="314070"/>
                </a:lnTo>
                <a:lnTo>
                  <a:pt x="172808" y="334824"/>
                </a:lnTo>
                <a:lnTo>
                  <a:pt x="224167" y="348853"/>
                </a:lnTo>
              </a:path>
            </a:pathLst>
          </a:custGeom>
          <a:noFill/>
          <a:ln w="443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1" name="object 12"/>
          <p:cNvSpPr>
            <a:spLocks noChangeArrowheads="1"/>
          </p:cNvSpPr>
          <p:nvPr/>
        </p:nvSpPr>
        <p:spPr bwMode="auto">
          <a:xfrm>
            <a:off x="1971675" y="1651000"/>
            <a:ext cx="223838" cy="67627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52" name="object 13"/>
          <p:cNvSpPr>
            <a:spLocks/>
          </p:cNvSpPr>
          <p:nvPr/>
        </p:nvSpPr>
        <p:spPr bwMode="auto">
          <a:xfrm>
            <a:off x="1971675" y="1651000"/>
            <a:ext cx="223838" cy="676275"/>
          </a:xfrm>
          <a:custGeom>
            <a:avLst/>
            <a:gdLst>
              <a:gd name="T0" fmla="*/ 224032 w 224155"/>
              <a:gd name="T1" fmla="*/ 134334 h 676910"/>
              <a:gd name="T2" fmla="*/ 172591 w 224155"/>
              <a:gd name="T3" fmla="*/ 120339 h 676910"/>
              <a:gd name="T4" fmla="*/ 123833 w 224155"/>
              <a:gd name="T5" fmla="*/ 99527 h 676910"/>
              <a:gd name="T6" fmla="*/ 78393 w 224155"/>
              <a:gd name="T7" fmla="*/ 72280 h 676910"/>
              <a:gd name="T8" fmla="*/ 36904 w 224155"/>
              <a:gd name="T9" fmla="*/ 38978 h 676910"/>
              <a:gd name="T10" fmla="*/ 0 w 224155"/>
              <a:gd name="T11" fmla="*/ 0 h 676910"/>
              <a:gd name="T12" fmla="*/ 0 w 224155"/>
              <a:gd name="T13" fmla="*/ 553247 h 676910"/>
              <a:gd name="T14" fmla="*/ 37486 w 224155"/>
              <a:gd name="T15" fmla="*/ 590105 h 676910"/>
              <a:gd name="T16" fmla="*/ 79267 w 224155"/>
              <a:gd name="T17" fmla="*/ 621240 h 676910"/>
              <a:gd name="T18" fmla="*/ 124707 w 224155"/>
              <a:gd name="T19" fmla="*/ 646304 h 676910"/>
              <a:gd name="T20" fmla="*/ 173174 w 224155"/>
              <a:gd name="T21" fmla="*/ 664946 h 676910"/>
              <a:gd name="T22" fmla="*/ 224032 w 224155"/>
              <a:gd name="T23" fmla="*/ 676817 h 676910"/>
              <a:gd name="T24" fmla="*/ 223894 w 224155"/>
              <a:gd name="T25" fmla="*/ 134321 h 67691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4155"/>
              <a:gd name="T40" fmla="*/ 0 h 676910"/>
              <a:gd name="T41" fmla="*/ 224155 w 224155"/>
              <a:gd name="T42" fmla="*/ 676910 h 67691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4155" h="676910">
                <a:moveTo>
                  <a:pt x="224032" y="134334"/>
                </a:moveTo>
                <a:lnTo>
                  <a:pt x="172591" y="120339"/>
                </a:lnTo>
                <a:lnTo>
                  <a:pt x="123833" y="99527"/>
                </a:lnTo>
                <a:lnTo>
                  <a:pt x="78393" y="72280"/>
                </a:lnTo>
                <a:lnTo>
                  <a:pt x="36904" y="38978"/>
                </a:lnTo>
                <a:lnTo>
                  <a:pt x="0" y="0"/>
                </a:lnTo>
                <a:lnTo>
                  <a:pt x="0" y="553247"/>
                </a:lnTo>
                <a:lnTo>
                  <a:pt x="37486" y="590105"/>
                </a:lnTo>
                <a:lnTo>
                  <a:pt x="79267" y="621240"/>
                </a:lnTo>
                <a:lnTo>
                  <a:pt x="124707" y="646304"/>
                </a:lnTo>
                <a:lnTo>
                  <a:pt x="173174" y="664946"/>
                </a:lnTo>
                <a:lnTo>
                  <a:pt x="224032" y="676817"/>
                </a:lnTo>
                <a:lnTo>
                  <a:pt x="223894" y="134321"/>
                </a:lnTo>
              </a:path>
            </a:pathLst>
          </a:custGeom>
          <a:noFill/>
          <a:ln w="4201">
            <a:solidFill>
              <a:srgbClr val="A784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3" name="object 14"/>
          <p:cNvSpPr>
            <a:spLocks noChangeArrowheads="1"/>
          </p:cNvSpPr>
          <p:nvPr/>
        </p:nvSpPr>
        <p:spPr bwMode="auto">
          <a:xfrm>
            <a:off x="2195513" y="1568450"/>
            <a:ext cx="365125" cy="758825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54" name="object 15"/>
          <p:cNvSpPr>
            <a:spLocks/>
          </p:cNvSpPr>
          <p:nvPr/>
        </p:nvSpPr>
        <p:spPr bwMode="auto">
          <a:xfrm>
            <a:off x="2195513" y="1568450"/>
            <a:ext cx="365125" cy="758825"/>
          </a:xfrm>
          <a:custGeom>
            <a:avLst/>
            <a:gdLst>
              <a:gd name="T0" fmla="*/ 0 w 366394"/>
              <a:gd name="T1" fmla="*/ 216682 h 758825"/>
              <a:gd name="T2" fmla="*/ 0 w 366394"/>
              <a:gd name="T3" fmla="*/ 758564 h 758825"/>
              <a:gd name="T4" fmla="*/ 366315 w 366394"/>
              <a:gd name="T5" fmla="*/ 544015 h 758825"/>
              <a:gd name="T6" fmla="*/ 366315 w 366394"/>
              <a:gd name="T7" fmla="*/ 0 h 758825"/>
              <a:gd name="T8" fmla="*/ 0 w 366394"/>
              <a:gd name="T9" fmla="*/ 216682 h 7588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394"/>
              <a:gd name="T16" fmla="*/ 0 h 758825"/>
              <a:gd name="T17" fmla="*/ 366394 w 366394"/>
              <a:gd name="T18" fmla="*/ 758825 h 7588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394" h="758825">
                <a:moveTo>
                  <a:pt x="0" y="216682"/>
                </a:moveTo>
                <a:lnTo>
                  <a:pt x="0" y="758564"/>
                </a:lnTo>
                <a:lnTo>
                  <a:pt x="366315" y="544015"/>
                </a:lnTo>
                <a:lnTo>
                  <a:pt x="366315" y="0"/>
                </a:lnTo>
                <a:lnTo>
                  <a:pt x="0" y="216682"/>
                </a:lnTo>
                <a:close/>
              </a:path>
            </a:pathLst>
          </a:custGeom>
          <a:noFill/>
          <a:ln w="423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5" name="object 16"/>
          <p:cNvSpPr>
            <a:spLocks/>
          </p:cNvSpPr>
          <p:nvPr/>
        </p:nvSpPr>
        <p:spPr bwMode="auto">
          <a:xfrm>
            <a:off x="1971675" y="1436688"/>
            <a:ext cx="590550" cy="890587"/>
          </a:xfrm>
          <a:custGeom>
            <a:avLst/>
            <a:gdLst>
              <a:gd name="T0" fmla="*/ 590343 w 590550"/>
              <a:gd name="T1" fmla="*/ 132158 h 891539"/>
              <a:gd name="T2" fmla="*/ 363283 w 590550"/>
              <a:gd name="T3" fmla="*/ 0 h 891539"/>
              <a:gd name="T4" fmla="*/ 0 w 590550"/>
              <a:gd name="T5" fmla="*/ 215148 h 891539"/>
              <a:gd name="T6" fmla="*/ 134 w 590550"/>
              <a:gd name="T7" fmla="*/ 767766 h 891539"/>
              <a:gd name="T8" fmla="*/ 37620 w 590550"/>
              <a:gd name="T9" fmla="*/ 804626 h 891539"/>
              <a:gd name="T10" fmla="*/ 79401 w 590550"/>
              <a:gd name="T11" fmla="*/ 835764 h 891539"/>
              <a:gd name="T12" fmla="*/ 124842 w 590550"/>
              <a:gd name="T13" fmla="*/ 860828 h 891539"/>
              <a:gd name="T14" fmla="*/ 173308 w 590550"/>
              <a:gd name="T15" fmla="*/ 879471 h 891539"/>
              <a:gd name="T16" fmla="*/ 224167 w 590550"/>
              <a:gd name="T17" fmla="*/ 891341 h 891539"/>
              <a:gd name="T18" fmla="*/ 590343 w 590550"/>
              <a:gd name="T19" fmla="*/ 676173 h 891539"/>
              <a:gd name="T20" fmla="*/ 590343 w 590550"/>
              <a:gd name="T21" fmla="*/ 132158 h 89153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0550"/>
              <a:gd name="T34" fmla="*/ 0 h 891539"/>
              <a:gd name="T35" fmla="*/ 590550 w 590550"/>
              <a:gd name="T36" fmla="*/ 891539 h 89153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0550" h="891539">
                <a:moveTo>
                  <a:pt x="590343" y="132158"/>
                </a:moveTo>
                <a:lnTo>
                  <a:pt x="363283" y="0"/>
                </a:lnTo>
                <a:lnTo>
                  <a:pt x="0" y="215148"/>
                </a:lnTo>
                <a:lnTo>
                  <a:pt x="134" y="767766"/>
                </a:lnTo>
                <a:lnTo>
                  <a:pt x="37620" y="804626"/>
                </a:lnTo>
                <a:lnTo>
                  <a:pt x="79401" y="835764"/>
                </a:lnTo>
                <a:lnTo>
                  <a:pt x="124842" y="860828"/>
                </a:lnTo>
                <a:lnTo>
                  <a:pt x="173308" y="879471"/>
                </a:lnTo>
                <a:lnTo>
                  <a:pt x="224167" y="891341"/>
                </a:lnTo>
                <a:lnTo>
                  <a:pt x="590343" y="676173"/>
                </a:lnTo>
                <a:lnTo>
                  <a:pt x="590343" y="132158"/>
                </a:lnTo>
                <a:close/>
              </a:path>
            </a:pathLst>
          </a:custGeom>
          <a:noFill/>
          <a:ln w="178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6" name="object 17"/>
          <p:cNvSpPr>
            <a:spLocks noChangeArrowheads="1"/>
          </p:cNvSpPr>
          <p:nvPr/>
        </p:nvSpPr>
        <p:spPr bwMode="auto">
          <a:xfrm>
            <a:off x="2055813" y="1985963"/>
            <a:ext cx="36512" cy="49212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57" name="object 18"/>
          <p:cNvSpPr>
            <a:spLocks/>
          </p:cNvSpPr>
          <p:nvPr/>
        </p:nvSpPr>
        <p:spPr bwMode="auto">
          <a:xfrm>
            <a:off x="2055813" y="1985963"/>
            <a:ext cx="36512" cy="49212"/>
          </a:xfrm>
          <a:custGeom>
            <a:avLst/>
            <a:gdLst>
              <a:gd name="T0" fmla="*/ 34073 w 36194"/>
              <a:gd name="T1" fmla="*/ 18091 h 49530"/>
              <a:gd name="T2" fmla="*/ 29694 w 36194"/>
              <a:gd name="T3" fmla="*/ 9303 h 49530"/>
              <a:gd name="T4" fmla="*/ 23702 w 36194"/>
              <a:gd name="T5" fmla="*/ 3085 h 49530"/>
              <a:gd name="T6" fmla="*/ 16871 w 36194"/>
              <a:gd name="T7" fmla="*/ 0 h 49530"/>
              <a:gd name="T8" fmla="*/ 9973 w 36194"/>
              <a:gd name="T9" fmla="*/ 607 h 49530"/>
              <a:gd name="T10" fmla="*/ 4326 w 36194"/>
              <a:gd name="T11" fmla="*/ 4964 h 49530"/>
              <a:gd name="T12" fmla="*/ 915 w 36194"/>
              <a:gd name="T13" fmla="*/ 12102 h 49530"/>
              <a:gd name="T14" fmla="*/ 0 w 36194"/>
              <a:gd name="T15" fmla="*/ 21049 h 49530"/>
              <a:gd name="T16" fmla="*/ 1842 w 36194"/>
              <a:gd name="T17" fmla="*/ 30832 h 49530"/>
              <a:gd name="T18" fmla="*/ 6216 w 36194"/>
              <a:gd name="T19" fmla="*/ 39620 h 49530"/>
              <a:gd name="T20" fmla="*/ 12208 w 36194"/>
              <a:gd name="T21" fmla="*/ 45838 h 49530"/>
              <a:gd name="T22" fmla="*/ 19041 w 36194"/>
              <a:gd name="T23" fmla="*/ 48924 h 49530"/>
              <a:gd name="T24" fmla="*/ 25939 w 36194"/>
              <a:gd name="T25" fmla="*/ 48316 h 49530"/>
              <a:gd name="T26" fmla="*/ 31584 w 36194"/>
              <a:gd name="T27" fmla="*/ 43959 h 49530"/>
              <a:gd name="T28" fmla="*/ 34996 w 36194"/>
              <a:gd name="T29" fmla="*/ 36821 h 49530"/>
              <a:gd name="T30" fmla="*/ 35913 w 36194"/>
              <a:gd name="T31" fmla="*/ 27874 h 49530"/>
              <a:gd name="T32" fmla="*/ 34073 w 36194"/>
              <a:gd name="T33" fmla="*/ 18091 h 4953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6194"/>
              <a:gd name="T52" fmla="*/ 0 h 49530"/>
              <a:gd name="T53" fmla="*/ 36194 w 36194"/>
              <a:gd name="T54" fmla="*/ 49530 h 4953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6194" h="49530">
                <a:moveTo>
                  <a:pt x="34073" y="18091"/>
                </a:moveTo>
                <a:lnTo>
                  <a:pt x="29694" y="9303"/>
                </a:lnTo>
                <a:lnTo>
                  <a:pt x="23702" y="3085"/>
                </a:lnTo>
                <a:lnTo>
                  <a:pt x="16871" y="0"/>
                </a:lnTo>
                <a:lnTo>
                  <a:pt x="9973" y="607"/>
                </a:lnTo>
                <a:lnTo>
                  <a:pt x="4326" y="4964"/>
                </a:lnTo>
                <a:lnTo>
                  <a:pt x="915" y="12102"/>
                </a:lnTo>
                <a:lnTo>
                  <a:pt x="0" y="21049"/>
                </a:lnTo>
                <a:lnTo>
                  <a:pt x="1842" y="30832"/>
                </a:lnTo>
                <a:lnTo>
                  <a:pt x="6216" y="39620"/>
                </a:lnTo>
                <a:lnTo>
                  <a:pt x="12208" y="45838"/>
                </a:lnTo>
                <a:lnTo>
                  <a:pt x="19041" y="48924"/>
                </a:lnTo>
                <a:lnTo>
                  <a:pt x="25939" y="48316"/>
                </a:lnTo>
                <a:lnTo>
                  <a:pt x="31584" y="43959"/>
                </a:lnTo>
                <a:lnTo>
                  <a:pt x="34996" y="36821"/>
                </a:lnTo>
                <a:lnTo>
                  <a:pt x="35913" y="27874"/>
                </a:lnTo>
                <a:lnTo>
                  <a:pt x="34073" y="18091"/>
                </a:lnTo>
                <a:close/>
              </a:path>
            </a:pathLst>
          </a:custGeom>
          <a:noFill/>
          <a:ln w="42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8" name="object 19"/>
          <p:cNvSpPr>
            <a:spLocks/>
          </p:cNvSpPr>
          <p:nvPr/>
        </p:nvSpPr>
        <p:spPr bwMode="auto">
          <a:xfrm>
            <a:off x="2006600" y="2098675"/>
            <a:ext cx="152400" cy="85725"/>
          </a:xfrm>
          <a:custGeom>
            <a:avLst/>
            <a:gdLst>
              <a:gd name="T0" fmla="*/ 0 w 151764"/>
              <a:gd name="T1" fmla="*/ 0 h 85089"/>
              <a:gd name="T2" fmla="*/ 35007 w 151764"/>
              <a:gd name="T3" fmla="*/ 28045 h 85089"/>
              <a:gd name="T4" fmla="*/ 72112 w 151764"/>
              <a:gd name="T5" fmla="*/ 51596 h 85089"/>
              <a:gd name="T6" fmla="*/ 111003 w 151764"/>
              <a:gd name="T7" fmla="*/ 70481 h 85089"/>
              <a:gd name="T8" fmla="*/ 151370 w 151764"/>
              <a:gd name="T9" fmla="*/ 84524 h 850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764"/>
              <a:gd name="T16" fmla="*/ 0 h 85089"/>
              <a:gd name="T17" fmla="*/ 151764 w 151764"/>
              <a:gd name="T18" fmla="*/ 85089 h 850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764" h="85089">
                <a:moveTo>
                  <a:pt x="0" y="0"/>
                </a:moveTo>
                <a:lnTo>
                  <a:pt x="35007" y="28045"/>
                </a:lnTo>
                <a:lnTo>
                  <a:pt x="72112" y="51596"/>
                </a:lnTo>
                <a:lnTo>
                  <a:pt x="111003" y="70481"/>
                </a:lnTo>
                <a:lnTo>
                  <a:pt x="151370" y="84524"/>
                </a:lnTo>
              </a:path>
            </a:pathLst>
          </a:custGeom>
          <a:noFill/>
          <a:ln w="74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9" name="object 20"/>
          <p:cNvSpPr>
            <a:spLocks/>
          </p:cNvSpPr>
          <p:nvPr/>
        </p:nvSpPr>
        <p:spPr bwMode="auto">
          <a:xfrm>
            <a:off x="2006600" y="2132013"/>
            <a:ext cx="152400" cy="84137"/>
          </a:xfrm>
          <a:custGeom>
            <a:avLst/>
            <a:gdLst>
              <a:gd name="T0" fmla="*/ 0 w 151764"/>
              <a:gd name="T1" fmla="*/ 0 h 85089"/>
              <a:gd name="T2" fmla="*/ 35007 w 151764"/>
              <a:gd name="T3" fmla="*/ 28045 h 85089"/>
              <a:gd name="T4" fmla="*/ 72112 w 151764"/>
              <a:gd name="T5" fmla="*/ 51596 h 85089"/>
              <a:gd name="T6" fmla="*/ 111003 w 151764"/>
              <a:gd name="T7" fmla="*/ 70481 h 85089"/>
              <a:gd name="T8" fmla="*/ 151370 w 151764"/>
              <a:gd name="T9" fmla="*/ 84524 h 850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764"/>
              <a:gd name="T16" fmla="*/ 0 h 85089"/>
              <a:gd name="T17" fmla="*/ 151764 w 151764"/>
              <a:gd name="T18" fmla="*/ 85089 h 850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764" h="85089">
                <a:moveTo>
                  <a:pt x="0" y="0"/>
                </a:moveTo>
                <a:lnTo>
                  <a:pt x="35007" y="28045"/>
                </a:lnTo>
                <a:lnTo>
                  <a:pt x="72112" y="51596"/>
                </a:lnTo>
                <a:lnTo>
                  <a:pt x="111003" y="70481"/>
                </a:lnTo>
                <a:lnTo>
                  <a:pt x="151370" y="84524"/>
                </a:lnTo>
              </a:path>
            </a:pathLst>
          </a:custGeom>
          <a:noFill/>
          <a:ln w="74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60" name="object 21"/>
          <p:cNvSpPr>
            <a:spLocks/>
          </p:cNvSpPr>
          <p:nvPr/>
        </p:nvSpPr>
        <p:spPr bwMode="auto">
          <a:xfrm>
            <a:off x="2006600" y="2165350"/>
            <a:ext cx="152400" cy="84138"/>
          </a:xfrm>
          <a:custGeom>
            <a:avLst/>
            <a:gdLst>
              <a:gd name="T0" fmla="*/ 0 w 151764"/>
              <a:gd name="T1" fmla="*/ 0 h 85089"/>
              <a:gd name="T2" fmla="*/ 35007 w 151764"/>
              <a:gd name="T3" fmla="*/ 28045 h 85089"/>
              <a:gd name="T4" fmla="*/ 72112 w 151764"/>
              <a:gd name="T5" fmla="*/ 51596 h 85089"/>
              <a:gd name="T6" fmla="*/ 111003 w 151764"/>
              <a:gd name="T7" fmla="*/ 70478 h 85089"/>
              <a:gd name="T8" fmla="*/ 151370 w 151764"/>
              <a:gd name="T9" fmla="*/ 84518 h 850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764"/>
              <a:gd name="T16" fmla="*/ 0 h 85089"/>
              <a:gd name="T17" fmla="*/ 151764 w 151764"/>
              <a:gd name="T18" fmla="*/ 85089 h 850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764" h="85089">
                <a:moveTo>
                  <a:pt x="0" y="0"/>
                </a:moveTo>
                <a:lnTo>
                  <a:pt x="35007" y="28045"/>
                </a:lnTo>
                <a:lnTo>
                  <a:pt x="72112" y="51596"/>
                </a:lnTo>
                <a:lnTo>
                  <a:pt x="111003" y="70478"/>
                </a:lnTo>
                <a:lnTo>
                  <a:pt x="151370" y="84518"/>
                </a:lnTo>
              </a:path>
            </a:pathLst>
          </a:custGeom>
          <a:noFill/>
          <a:ln w="74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61" name="object 22"/>
          <p:cNvSpPr>
            <a:spLocks/>
          </p:cNvSpPr>
          <p:nvPr/>
        </p:nvSpPr>
        <p:spPr bwMode="auto">
          <a:xfrm>
            <a:off x="2000250" y="1755775"/>
            <a:ext cx="165100" cy="98425"/>
          </a:xfrm>
          <a:custGeom>
            <a:avLst/>
            <a:gdLst>
              <a:gd name="T0" fmla="*/ 6509 w 163830"/>
              <a:gd name="T1" fmla="*/ 0 h 99694"/>
              <a:gd name="T2" fmla="*/ 3329 w 163830"/>
              <a:gd name="T3" fmla="*/ 138 h 99694"/>
              <a:gd name="T4" fmla="*/ 469 w 163830"/>
              <a:gd name="T5" fmla="*/ 3308 h 99694"/>
              <a:gd name="T6" fmla="*/ 0 w 163830"/>
              <a:gd name="T7" fmla="*/ 4779 h 99694"/>
              <a:gd name="T8" fmla="*/ 164 w 163830"/>
              <a:gd name="T9" fmla="*/ 6238 h 99694"/>
              <a:gd name="T10" fmla="*/ 487 w 163830"/>
              <a:gd name="T11" fmla="*/ 9810 h 99694"/>
              <a:gd name="T12" fmla="*/ 2484 w 163830"/>
              <a:gd name="T13" fmla="*/ 13005 h 99694"/>
              <a:gd name="T14" fmla="*/ 5526 w 163830"/>
              <a:gd name="T15" fmla="*/ 14816 h 99694"/>
              <a:gd name="T16" fmla="*/ 39604 w 163830"/>
              <a:gd name="T17" fmla="*/ 42448 h 99694"/>
              <a:gd name="T18" fmla="*/ 76439 w 163830"/>
              <a:gd name="T19" fmla="*/ 65885 h 99694"/>
              <a:gd name="T20" fmla="*/ 115660 w 163830"/>
              <a:gd name="T21" fmla="*/ 84919 h 99694"/>
              <a:gd name="T22" fmla="*/ 156897 w 163830"/>
              <a:gd name="T23" fmla="*/ 99341 h 99694"/>
              <a:gd name="T24" fmla="*/ 161074 w 163830"/>
              <a:gd name="T25" fmla="*/ 98385 h 99694"/>
              <a:gd name="T26" fmla="*/ 163700 w 163830"/>
              <a:gd name="T27" fmla="*/ 94172 h 99694"/>
              <a:gd name="T28" fmla="*/ 162103 w 163830"/>
              <a:gd name="T29" fmla="*/ 86952 h 99694"/>
              <a:gd name="T30" fmla="*/ 159824 w 163830"/>
              <a:gd name="T31" fmla="*/ 84637 h 99694"/>
              <a:gd name="T32" fmla="*/ 156897 w 163830"/>
              <a:gd name="T33" fmla="*/ 83971 h 99694"/>
              <a:gd name="T34" fmla="*/ 116502 w 163830"/>
              <a:gd name="T35" fmla="*/ 70065 h 99694"/>
              <a:gd name="T36" fmla="*/ 78067 w 163830"/>
              <a:gd name="T37" fmla="*/ 51615 h 99694"/>
              <a:gd name="T38" fmla="*/ 41962 w 163830"/>
              <a:gd name="T39" fmla="*/ 28829 h 99694"/>
              <a:gd name="T40" fmla="*/ 8554 w 163830"/>
              <a:gd name="T41" fmla="*/ 1911 h 99694"/>
              <a:gd name="T42" fmla="*/ 6509 w 163830"/>
              <a:gd name="T43" fmla="*/ 0 h 9969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63830"/>
              <a:gd name="T67" fmla="*/ 0 h 99694"/>
              <a:gd name="T68" fmla="*/ 163830 w 163830"/>
              <a:gd name="T69" fmla="*/ 99694 h 9969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63830" h="99694">
                <a:moveTo>
                  <a:pt x="6509" y="0"/>
                </a:moveTo>
                <a:lnTo>
                  <a:pt x="3329" y="138"/>
                </a:lnTo>
                <a:lnTo>
                  <a:pt x="469" y="3308"/>
                </a:lnTo>
                <a:lnTo>
                  <a:pt x="0" y="4779"/>
                </a:lnTo>
                <a:lnTo>
                  <a:pt x="164" y="6238"/>
                </a:lnTo>
                <a:lnTo>
                  <a:pt x="487" y="9810"/>
                </a:lnTo>
                <a:lnTo>
                  <a:pt x="2484" y="13005"/>
                </a:lnTo>
                <a:lnTo>
                  <a:pt x="5526" y="14816"/>
                </a:lnTo>
                <a:lnTo>
                  <a:pt x="39604" y="42448"/>
                </a:lnTo>
                <a:lnTo>
                  <a:pt x="76439" y="65885"/>
                </a:lnTo>
                <a:lnTo>
                  <a:pt x="115660" y="84919"/>
                </a:lnTo>
                <a:lnTo>
                  <a:pt x="156897" y="99341"/>
                </a:lnTo>
                <a:lnTo>
                  <a:pt x="161074" y="98385"/>
                </a:lnTo>
                <a:lnTo>
                  <a:pt x="163700" y="94172"/>
                </a:lnTo>
                <a:lnTo>
                  <a:pt x="162103" y="86952"/>
                </a:lnTo>
                <a:lnTo>
                  <a:pt x="159824" y="84637"/>
                </a:lnTo>
                <a:lnTo>
                  <a:pt x="156897" y="83971"/>
                </a:lnTo>
                <a:lnTo>
                  <a:pt x="116502" y="70065"/>
                </a:lnTo>
                <a:lnTo>
                  <a:pt x="78067" y="51615"/>
                </a:lnTo>
                <a:lnTo>
                  <a:pt x="41962" y="28829"/>
                </a:lnTo>
                <a:lnTo>
                  <a:pt x="8554" y="1911"/>
                </a:lnTo>
                <a:lnTo>
                  <a:pt x="650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62" name="object 23"/>
          <p:cNvSpPr>
            <a:spLocks/>
          </p:cNvSpPr>
          <p:nvPr/>
        </p:nvSpPr>
        <p:spPr bwMode="auto">
          <a:xfrm>
            <a:off x="2000250" y="1755775"/>
            <a:ext cx="165100" cy="98425"/>
          </a:xfrm>
          <a:custGeom>
            <a:avLst/>
            <a:gdLst>
              <a:gd name="T0" fmla="*/ 5526 w 163830"/>
              <a:gd name="T1" fmla="*/ 14816 h 99694"/>
              <a:gd name="T2" fmla="*/ 39604 w 163830"/>
              <a:gd name="T3" fmla="*/ 42448 h 99694"/>
              <a:gd name="T4" fmla="*/ 76439 w 163830"/>
              <a:gd name="T5" fmla="*/ 65885 h 99694"/>
              <a:gd name="T6" fmla="*/ 115660 w 163830"/>
              <a:gd name="T7" fmla="*/ 84919 h 99694"/>
              <a:gd name="T8" fmla="*/ 156897 w 163830"/>
              <a:gd name="T9" fmla="*/ 99341 h 99694"/>
              <a:gd name="T10" fmla="*/ 161074 w 163830"/>
              <a:gd name="T11" fmla="*/ 98385 h 99694"/>
              <a:gd name="T12" fmla="*/ 163700 w 163830"/>
              <a:gd name="T13" fmla="*/ 94172 h 99694"/>
              <a:gd name="T14" fmla="*/ 162763 w 163830"/>
              <a:gd name="T15" fmla="*/ 89920 h 99694"/>
              <a:gd name="T16" fmla="*/ 162103 w 163830"/>
              <a:gd name="T17" fmla="*/ 86952 h 99694"/>
              <a:gd name="T18" fmla="*/ 159824 w 163830"/>
              <a:gd name="T19" fmla="*/ 84637 h 99694"/>
              <a:gd name="T20" fmla="*/ 156897 w 163830"/>
              <a:gd name="T21" fmla="*/ 83971 h 99694"/>
              <a:gd name="T22" fmla="*/ 116502 w 163830"/>
              <a:gd name="T23" fmla="*/ 70065 h 99694"/>
              <a:gd name="T24" fmla="*/ 78067 w 163830"/>
              <a:gd name="T25" fmla="*/ 51615 h 99694"/>
              <a:gd name="T26" fmla="*/ 41962 w 163830"/>
              <a:gd name="T27" fmla="*/ 28829 h 99694"/>
              <a:gd name="T28" fmla="*/ 8554 w 163830"/>
              <a:gd name="T29" fmla="*/ 1911 h 99694"/>
              <a:gd name="T30" fmla="*/ 6509 w 163830"/>
              <a:gd name="T31" fmla="*/ 0 h 99694"/>
              <a:gd name="T32" fmla="*/ 3329 w 163830"/>
              <a:gd name="T33" fmla="*/ 138 h 99694"/>
              <a:gd name="T34" fmla="*/ 1453 w 163830"/>
              <a:gd name="T35" fmla="*/ 2213 h 99694"/>
              <a:gd name="T36" fmla="*/ 469 w 163830"/>
              <a:gd name="T37" fmla="*/ 3308 h 99694"/>
              <a:gd name="T38" fmla="*/ 0 w 163830"/>
              <a:gd name="T39" fmla="*/ 4779 h 99694"/>
              <a:gd name="T40" fmla="*/ 164 w 163830"/>
              <a:gd name="T41" fmla="*/ 6238 h 99694"/>
              <a:gd name="T42" fmla="*/ 487 w 163830"/>
              <a:gd name="T43" fmla="*/ 9810 h 99694"/>
              <a:gd name="T44" fmla="*/ 2484 w 163830"/>
              <a:gd name="T45" fmla="*/ 13005 h 99694"/>
              <a:gd name="T46" fmla="*/ 5526 w 163830"/>
              <a:gd name="T47" fmla="*/ 14816 h 9969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63830"/>
              <a:gd name="T73" fmla="*/ 0 h 99694"/>
              <a:gd name="T74" fmla="*/ 163830 w 163830"/>
              <a:gd name="T75" fmla="*/ 99694 h 99694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63830" h="99694">
                <a:moveTo>
                  <a:pt x="5526" y="14816"/>
                </a:moveTo>
                <a:lnTo>
                  <a:pt x="39604" y="42448"/>
                </a:lnTo>
                <a:lnTo>
                  <a:pt x="76439" y="65885"/>
                </a:lnTo>
                <a:lnTo>
                  <a:pt x="115660" y="84919"/>
                </a:lnTo>
                <a:lnTo>
                  <a:pt x="156897" y="99341"/>
                </a:lnTo>
                <a:lnTo>
                  <a:pt x="161074" y="98385"/>
                </a:lnTo>
                <a:lnTo>
                  <a:pt x="163700" y="94172"/>
                </a:lnTo>
                <a:lnTo>
                  <a:pt x="162763" y="89920"/>
                </a:lnTo>
                <a:lnTo>
                  <a:pt x="162103" y="86952"/>
                </a:lnTo>
                <a:lnTo>
                  <a:pt x="159824" y="84637"/>
                </a:lnTo>
                <a:lnTo>
                  <a:pt x="156897" y="83971"/>
                </a:lnTo>
                <a:lnTo>
                  <a:pt x="116502" y="70065"/>
                </a:lnTo>
                <a:lnTo>
                  <a:pt x="78067" y="51615"/>
                </a:lnTo>
                <a:lnTo>
                  <a:pt x="41962" y="28829"/>
                </a:lnTo>
                <a:lnTo>
                  <a:pt x="8554" y="1911"/>
                </a:lnTo>
                <a:lnTo>
                  <a:pt x="6509" y="0"/>
                </a:lnTo>
                <a:lnTo>
                  <a:pt x="3329" y="138"/>
                </a:lnTo>
                <a:lnTo>
                  <a:pt x="1453" y="2213"/>
                </a:lnTo>
                <a:lnTo>
                  <a:pt x="469" y="3308"/>
                </a:lnTo>
                <a:lnTo>
                  <a:pt x="0" y="4779"/>
                </a:lnTo>
                <a:lnTo>
                  <a:pt x="164" y="6238"/>
                </a:lnTo>
                <a:lnTo>
                  <a:pt x="487" y="9810"/>
                </a:lnTo>
                <a:lnTo>
                  <a:pt x="2484" y="13005"/>
                </a:lnTo>
                <a:lnTo>
                  <a:pt x="5526" y="14816"/>
                </a:lnTo>
                <a:close/>
              </a:path>
            </a:pathLst>
          </a:custGeom>
          <a:noFill/>
          <a:ln w="44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63" name="object 24"/>
          <p:cNvSpPr>
            <a:spLocks noChangeArrowheads="1"/>
          </p:cNvSpPr>
          <p:nvPr/>
        </p:nvSpPr>
        <p:spPr bwMode="auto">
          <a:xfrm>
            <a:off x="2049463" y="1803400"/>
            <a:ext cx="46037" cy="3175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64" name="object 25"/>
          <p:cNvSpPr>
            <a:spLocks/>
          </p:cNvSpPr>
          <p:nvPr/>
        </p:nvSpPr>
        <p:spPr bwMode="auto">
          <a:xfrm>
            <a:off x="2049463" y="1803400"/>
            <a:ext cx="46037" cy="31750"/>
          </a:xfrm>
          <a:custGeom>
            <a:avLst/>
            <a:gdLst>
              <a:gd name="T0" fmla="*/ 46150 w 46355"/>
              <a:gd name="T1" fmla="*/ 30766 h 31750"/>
              <a:gd name="T2" fmla="*/ 37395 w 46355"/>
              <a:gd name="T3" fmla="*/ 13014 h 31750"/>
              <a:gd name="T4" fmla="*/ 26021 w 46355"/>
              <a:gd name="T5" fmla="*/ 2519 h 31750"/>
              <a:gd name="T6" fmla="*/ 13359 w 46355"/>
              <a:gd name="T7" fmla="*/ 0 h 31750"/>
              <a:gd name="T8" fmla="*/ 738 w 46355"/>
              <a:gd name="T9" fmla="*/ 6176 h 31750"/>
              <a:gd name="T10" fmla="*/ 0 w 46355"/>
              <a:gd name="T11" fmla="*/ 14199 h 31750"/>
              <a:gd name="T12" fmla="*/ 4827 w 46355"/>
              <a:gd name="T13" fmla="*/ 21499 h 31750"/>
              <a:gd name="T14" fmla="*/ 14352 w 46355"/>
              <a:gd name="T15" fmla="*/ 27285 h 31750"/>
              <a:gd name="T16" fmla="*/ 27708 w 46355"/>
              <a:gd name="T17" fmla="*/ 30766 h 31750"/>
              <a:gd name="T18" fmla="*/ 33759 w 46355"/>
              <a:gd name="T19" fmla="*/ 31596 h 31750"/>
              <a:gd name="T20" fmla="*/ 40099 w 46355"/>
              <a:gd name="T21" fmla="*/ 31596 h 31750"/>
              <a:gd name="T22" fmla="*/ 46150 w 46355"/>
              <a:gd name="T23" fmla="*/ 30766 h 3175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6355"/>
              <a:gd name="T37" fmla="*/ 0 h 31750"/>
              <a:gd name="T38" fmla="*/ 46355 w 46355"/>
              <a:gd name="T39" fmla="*/ 31750 h 3175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6355" h="31750">
                <a:moveTo>
                  <a:pt x="46150" y="30766"/>
                </a:moveTo>
                <a:lnTo>
                  <a:pt x="37395" y="13014"/>
                </a:lnTo>
                <a:lnTo>
                  <a:pt x="26021" y="2519"/>
                </a:lnTo>
                <a:lnTo>
                  <a:pt x="13359" y="0"/>
                </a:lnTo>
                <a:lnTo>
                  <a:pt x="738" y="6176"/>
                </a:lnTo>
                <a:lnTo>
                  <a:pt x="0" y="14199"/>
                </a:lnTo>
                <a:lnTo>
                  <a:pt x="4827" y="21499"/>
                </a:lnTo>
                <a:lnTo>
                  <a:pt x="14352" y="27285"/>
                </a:lnTo>
                <a:lnTo>
                  <a:pt x="27708" y="30766"/>
                </a:lnTo>
                <a:lnTo>
                  <a:pt x="33759" y="31596"/>
                </a:lnTo>
                <a:lnTo>
                  <a:pt x="40099" y="31596"/>
                </a:lnTo>
                <a:lnTo>
                  <a:pt x="46150" y="30766"/>
                </a:lnTo>
                <a:close/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65" name="object 26"/>
          <p:cNvSpPr>
            <a:spLocks noChangeArrowheads="1"/>
          </p:cNvSpPr>
          <p:nvPr/>
        </p:nvSpPr>
        <p:spPr bwMode="auto">
          <a:xfrm>
            <a:off x="2006600" y="1814513"/>
            <a:ext cx="152400" cy="128587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66" name="object 27"/>
          <p:cNvSpPr>
            <a:spLocks/>
          </p:cNvSpPr>
          <p:nvPr/>
        </p:nvSpPr>
        <p:spPr bwMode="auto">
          <a:xfrm>
            <a:off x="2006600" y="1824038"/>
            <a:ext cx="152400" cy="95250"/>
          </a:xfrm>
          <a:custGeom>
            <a:avLst/>
            <a:gdLst>
              <a:gd name="T0" fmla="*/ 0 w 151764"/>
              <a:gd name="T1" fmla="*/ 0 h 95885"/>
              <a:gd name="T2" fmla="*/ 0 w 151764"/>
              <a:gd name="T3" fmla="*/ 10766 h 95885"/>
              <a:gd name="T4" fmla="*/ 33967 w 151764"/>
              <a:gd name="T5" fmla="*/ 38573 h 95885"/>
              <a:gd name="T6" fmla="*/ 70779 w 151764"/>
              <a:gd name="T7" fmla="*/ 62074 h 95885"/>
              <a:gd name="T8" fmla="*/ 110045 w 151764"/>
              <a:gd name="T9" fmla="*/ 81049 h 95885"/>
              <a:gd name="T10" fmla="*/ 151370 w 151764"/>
              <a:gd name="T11" fmla="*/ 95279 h 95885"/>
              <a:gd name="T12" fmla="*/ 151370 w 151764"/>
              <a:gd name="T13" fmla="*/ 84524 h 95885"/>
              <a:gd name="T14" fmla="*/ 110367 w 151764"/>
              <a:gd name="T15" fmla="*/ 69609 h 95885"/>
              <a:gd name="T16" fmla="*/ 71258 w 151764"/>
              <a:gd name="T17" fmla="*/ 50431 h 95885"/>
              <a:gd name="T18" fmla="*/ 34362 w 151764"/>
              <a:gd name="T19" fmla="*/ 27169 h 95885"/>
              <a:gd name="T20" fmla="*/ 0 w 151764"/>
              <a:gd name="T21" fmla="*/ 0 h 9588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1764"/>
              <a:gd name="T34" fmla="*/ 0 h 95885"/>
              <a:gd name="T35" fmla="*/ 151764 w 151764"/>
              <a:gd name="T36" fmla="*/ 95885 h 9588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1764" h="95885">
                <a:moveTo>
                  <a:pt x="0" y="0"/>
                </a:moveTo>
                <a:lnTo>
                  <a:pt x="0" y="10766"/>
                </a:lnTo>
                <a:lnTo>
                  <a:pt x="33967" y="38573"/>
                </a:lnTo>
                <a:lnTo>
                  <a:pt x="70779" y="62074"/>
                </a:lnTo>
                <a:lnTo>
                  <a:pt x="110045" y="81049"/>
                </a:lnTo>
                <a:lnTo>
                  <a:pt x="151370" y="95279"/>
                </a:lnTo>
                <a:lnTo>
                  <a:pt x="151370" y="84524"/>
                </a:lnTo>
                <a:lnTo>
                  <a:pt x="110367" y="69609"/>
                </a:lnTo>
                <a:lnTo>
                  <a:pt x="71258" y="50431"/>
                </a:lnTo>
                <a:lnTo>
                  <a:pt x="34362" y="271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67" name="object 28"/>
          <p:cNvSpPr>
            <a:spLocks/>
          </p:cNvSpPr>
          <p:nvPr/>
        </p:nvSpPr>
        <p:spPr bwMode="auto">
          <a:xfrm>
            <a:off x="2006600" y="1814513"/>
            <a:ext cx="152400" cy="127000"/>
          </a:xfrm>
          <a:custGeom>
            <a:avLst/>
            <a:gdLst>
              <a:gd name="T0" fmla="*/ 0 w 151764"/>
              <a:gd name="T1" fmla="*/ 0 h 127635"/>
              <a:gd name="T2" fmla="*/ 0 w 151764"/>
              <a:gd name="T3" fmla="*/ 43029 h 127635"/>
              <a:gd name="T4" fmla="*/ 34361 w 151764"/>
              <a:gd name="T5" fmla="*/ 70201 h 127635"/>
              <a:gd name="T6" fmla="*/ 71257 w 151764"/>
              <a:gd name="T7" fmla="*/ 93466 h 127635"/>
              <a:gd name="T8" fmla="*/ 110367 w 151764"/>
              <a:gd name="T9" fmla="*/ 112644 h 127635"/>
              <a:gd name="T10" fmla="*/ 151370 w 151764"/>
              <a:gd name="T11" fmla="*/ 127554 h 127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1764"/>
              <a:gd name="T19" fmla="*/ 0 h 127635"/>
              <a:gd name="T20" fmla="*/ 151764 w 151764"/>
              <a:gd name="T21" fmla="*/ 127635 h 127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1764" h="127635">
                <a:moveTo>
                  <a:pt x="0" y="0"/>
                </a:moveTo>
                <a:lnTo>
                  <a:pt x="0" y="43029"/>
                </a:lnTo>
                <a:lnTo>
                  <a:pt x="34361" y="70201"/>
                </a:lnTo>
                <a:lnTo>
                  <a:pt x="71257" y="93466"/>
                </a:lnTo>
                <a:lnTo>
                  <a:pt x="110367" y="112644"/>
                </a:lnTo>
                <a:lnTo>
                  <a:pt x="151370" y="127554"/>
                </a:lnTo>
              </a:path>
            </a:pathLst>
          </a:custGeom>
          <a:noFill/>
          <a:ln w="437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68" name="object 29"/>
          <p:cNvSpPr>
            <a:spLocks/>
          </p:cNvSpPr>
          <p:nvPr/>
        </p:nvSpPr>
        <p:spPr bwMode="auto">
          <a:xfrm>
            <a:off x="2006600" y="1816100"/>
            <a:ext cx="152400" cy="127000"/>
          </a:xfrm>
          <a:custGeom>
            <a:avLst/>
            <a:gdLst>
              <a:gd name="T0" fmla="*/ 151370 w 151764"/>
              <a:gd name="T1" fmla="*/ 127554 h 127635"/>
              <a:gd name="T2" fmla="*/ 151370 w 151764"/>
              <a:gd name="T3" fmla="*/ 84524 h 127635"/>
              <a:gd name="T4" fmla="*/ 110462 w 151764"/>
              <a:gd name="T5" fmla="*/ 69409 h 127635"/>
              <a:gd name="T6" fmla="*/ 71399 w 151764"/>
              <a:gd name="T7" fmla="*/ 50172 h 127635"/>
              <a:gd name="T8" fmla="*/ 34478 w 151764"/>
              <a:gd name="T9" fmla="*/ 26980 h 127635"/>
              <a:gd name="T10" fmla="*/ 0 w 151764"/>
              <a:gd name="T11" fmla="*/ 0 h 127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1764"/>
              <a:gd name="T19" fmla="*/ 0 h 127635"/>
              <a:gd name="T20" fmla="*/ 151764 w 151764"/>
              <a:gd name="T21" fmla="*/ 127635 h 127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1764" h="127635">
                <a:moveTo>
                  <a:pt x="151370" y="127554"/>
                </a:moveTo>
                <a:lnTo>
                  <a:pt x="151370" y="84524"/>
                </a:lnTo>
                <a:lnTo>
                  <a:pt x="110462" y="69409"/>
                </a:lnTo>
                <a:lnTo>
                  <a:pt x="71399" y="50172"/>
                </a:lnTo>
                <a:lnTo>
                  <a:pt x="34478" y="26980"/>
                </a:lnTo>
                <a:lnTo>
                  <a:pt x="0" y="0"/>
                </a:lnTo>
              </a:path>
            </a:pathLst>
          </a:custGeom>
          <a:noFill/>
          <a:ln w="437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69" name="object 30"/>
          <p:cNvSpPr>
            <a:spLocks noChangeArrowheads="1"/>
          </p:cNvSpPr>
          <p:nvPr/>
        </p:nvSpPr>
        <p:spPr bwMode="auto">
          <a:xfrm>
            <a:off x="5929313" y="1504950"/>
            <a:ext cx="2349500" cy="125730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70" name="object 31"/>
          <p:cNvSpPr>
            <a:spLocks/>
          </p:cNvSpPr>
          <p:nvPr/>
        </p:nvSpPr>
        <p:spPr bwMode="auto">
          <a:xfrm>
            <a:off x="6989763" y="2281238"/>
            <a:ext cx="193675" cy="120650"/>
          </a:xfrm>
          <a:custGeom>
            <a:avLst/>
            <a:gdLst>
              <a:gd name="T0" fmla="*/ 150898 w 193675"/>
              <a:gd name="T1" fmla="*/ 0 h 119380"/>
              <a:gd name="T2" fmla="*/ 143732 w 193675"/>
              <a:gd name="T3" fmla="*/ 387 h 119380"/>
              <a:gd name="T4" fmla="*/ 0 w 193675"/>
              <a:gd name="T5" fmla="*/ 118817 h 119380"/>
              <a:gd name="T6" fmla="*/ 88873 w 193675"/>
              <a:gd name="T7" fmla="*/ 118222 h 119380"/>
              <a:gd name="T8" fmla="*/ 142427 w 193675"/>
              <a:gd name="T9" fmla="*/ 105047 h 119380"/>
              <a:gd name="T10" fmla="*/ 187629 w 193675"/>
              <a:gd name="T11" fmla="*/ 71277 h 119380"/>
              <a:gd name="T12" fmla="*/ 193142 w 193675"/>
              <a:gd name="T13" fmla="*/ 53332 h 119380"/>
              <a:gd name="T14" fmla="*/ 191916 w 193675"/>
              <a:gd name="T15" fmla="*/ 35123 h 119380"/>
              <a:gd name="T16" fmla="*/ 164843 w 193675"/>
              <a:gd name="T17" fmla="*/ 2975 h 119380"/>
              <a:gd name="T18" fmla="*/ 150898 w 193675"/>
              <a:gd name="T19" fmla="*/ 0 h 1193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3675"/>
              <a:gd name="T31" fmla="*/ 0 h 119380"/>
              <a:gd name="T32" fmla="*/ 193675 w 193675"/>
              <a:gd name="T33" fmla="*/ 119380 h 11938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3675" h="119380">
                <a:moveTo>
                  <a:pt x="150898" y="0"/>
                </a:moveTo>
                <a:lnTo>
                  <a:pt x="143732" y="387"/>
                </a:lnTo>
                <a:lnTo>
                  <a:pt x="0" y="118817"/>
                </a:lnTo>
                <a:lnTo>
                  <a:pt x="88873" y="118222"/>
                </a:lnTo>
                <a:lnTo>
                  <a:pt x="142427" y="105047"/>
                </a:lnTo>
                <a:lnTo>
                  <a:pt x="187629" y="71277"/>
                </a:lnTo>
                <a:lnTo>
                  <a:pt x="193142" y="53332"/>
                </a:lnTo>
                <a:lnTo>
                  <a:pt x="191916" y="35123"/>
                </a:lnTo>
                <a:lnTo>
                  <a:pt x="164843" y="2975"/>
                </a:lnTo>
                <a:lnTo>
                  <a:pt x="150898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71" name="object 32"/>
          <p:cNvSpPr>
            <a:spLocks noChangeArrowheads="1"/>
          </p:cNvSpPr>
          <p:nvPr/>
        </p:nvSpPr>
        <p:spPr bwMode="auto">
          <a:xfrm>
            <a:off x="6989763" y="2255838"/>
            <a:ext cx="146050" cy="144462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72" name="object 33"/>
          <p:cNvSpPr>
            <a:spLocks/>
          </p:cNvSpPr>
          <p:nvPr/>
        </p:nvSpPr>
        <p:spPr bwMode="auto">
          <a:xfrm>
            <a:off x="6989763" y="2255838"/>
            <a:ext cx="146050" cy="144462"/>
          </a:xfrm>
          <a:custGeom>
            <a:avLst/>
            <a:gdLst>
              <a:gd name="T0" fmla="*/ 0 w 146684"/>
              <a:gd name="T1" fmla="*/ 145178 h 145414"/>
              <a:gd name="T2" fmla="*/ 0 w 146684"/>
              <a:gd name="T3" fmla="*/ 104900 h 145414"/>
              <a:gd name="T4" fmla="*/ 146484 w 146684"/>
              <a:gd name="T5" fmla="*/ 0 h 145414"/>
              <a:gd name="T6" fmla="*/ 146484 w 146684"/>
              <a:gd name="T7" fmla="*/ 52261 h 145414"/>
              <a:gd name="T8" fmla="*/ 0 w 146684"/>
              <a:gd name="T9" fmla="*/ 145178 h 145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6684"/>
              <a:gd name="T16" fmla="*/ 0 h 145414"/>
              <a:gd name="T17" fmla="*/ 146684 w 146684"/>
              <a:gd name="T18" fmla="*/ 145414 h 145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6684" h="145414">
                <a:moveTo>
                  <a:pt x="0" y="145178"/>
                </a:moveTo>
                <a:lnTo>
                  <a:pt x="0" y="104900"/>
                </a:lnTo>
                <a:lnTo>
                  <a:pt x="146484" y="0"/>
                </a:lnTo>
                <a:lnTo>
                  <a:pt x="146484" y="52261"/>
                </a:lnTo>
                <a:lnTo>
                  <a:pt x="0" y="145178"/>
                </a:lnTo>
                <a:close/>
              </a:path>
            </a:pathLst>
          </a:custGeom>
          <a:noFill/>
          <a:ln w="871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73" name="object 34"/>
          <p:cNvSpPr>
            <a:spLocks noChangeArrowheads="1"/>
          </p:cNvSpPr>
          <p:nvPr/>
        </p:nvSpPr>
        <p:spPr bwMode="auto">
          <a:xfrm>
            <a:off x="6675438" y="2055813"/>
            <a:ext cx="460375" cy="30480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74" name="object 35"/>
          <p:cNvSpPr>
            <a:spLocks/>
          </p:cNvSpPr>
          <p:nvPr/>
        </p:nvSpPr>
        <p:spPr bwMode="auto">
          <a:xfrm>
            <a:off x="6675438" y="2055813"/>
            <a:ext cx="460375" cy="304800"/>
          </a:xfrm>
          <a:custGeom>
            <a:avLst/>
            <a:gdLst>
              <a:gd name="T0" fmla="*/ 0 w 461009"/>
              <a:gd name="T1" fmla="*/ 107429 h 305435"/>
              <a:gd name="T2" fmla="*/ 141154 w 461009"/>
              <a:gd name="T3" fmla="*/ 0 h 305435"/>
              <a:gd name="T4" fmla="*/ 460752 w 461009"/>
              <a:gd name="T5" fmla="*/ 200331 h 305435"/>
              <a:gd name="T6" fmla="*/ 314267 w 461009"/>
              <a:gd name="T7" fmla="*/ 305231 h 305435"/>
              <a:gd name="T8" fmla="*/ 0 w 461009"/>
              <a:gd name="T9" fmla="*/ 107429 h 3054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1009"/>
              <a:gd name="T16" fmla="*/ 0 h 305435"/>
              <a:gd name="T17" fmla="*/ 461009 w 461009"/>
              <a:gd name="T18" fmla="*/ 305435 h 3054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1009" h="30543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314267" y="305231"/>
                </a:lnTo>
                <a:lnTo>
                  <a:pt x="0" y="107429"/>
                </a:lnTo>
                <a:close/>
              </a:path>
            </a:pathLst>
          </a:custGeom>
          <a:noFill/>
          <a:ln w="884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75" name="object 36"/>
          <p:cNvSpPr>
            <a:spLocks/>
          </p:cNvSpPr>
          <p:nvPr/>
        </p:nvSpPr>
        <p:spPr bwMode="auto">
          <a:xfrm>
            <a:off x="7208838" y="1965325"/>
            <a:ext cx="371475" cy="276225"/>
          </a:xfrm>
          <a:custGeom>
            <a:avLst/>
            <a:gdLst>
              <a:gd name="T0" fmla="*/ 290937 w 371475"/>
              <a:gd name="T1" fmla="*/ 0 h 276225"/>
              <a:gd name="T2" fmla="*/ 0 w 371475"/>
              <a:gd name="T3" fmla="*/ 258404 h 276225"/>
              <a:gd name="T4" fmla="*/ 106536 w 371475"/>
              <a:gd name="T5" fmla="*/ 275825 h 276225"/>
              <a:gd name="T6" fmla="*/ 158695 w 371475"/>
              <a:gd name="T7" fmla="*/ 275616 h 276225"/>
              <a:gd name="T8" fmla="*/ 209681 w 371475"/>
              <a:gd name="T9" fmla="*/ 266461 h 276225"/>
              <a:gd name="T10" fmla="*/ 258558 w 371475"/>
              <a:gd name="T11" fmla="*/ 248700 h 276225"/>
              <a:gd name="T12" fmla="*/ 304385 w 371475"/>
              <a:gd name="T13" fmla="*/ 222674 h 276225"/>
              <a:gd name="T14" fmla="*/ 346226 w 371475"/>
              <a:gd name="T15" fmla="*/ 188721 h 276225"/>
              <a:gd name="T16" fmla="*/ 366801 w 371475"/>
              <a:gd name="T17" fmla="*/ 148164 h 276225"/>
              <a:gd name="T18" fmla="*/ 371355 w 371475"/>
              <a:gd name="T19" fmla="*/ 103696 h 276225"/>
              <a:gd name="T20" fmla="*/ 360282 w 371475"/>
              <a:gd name="T21" fmla="*/ 60611 h 276225"/>
              <a:gd name="T22" fmla="*/ 333975 w 371475"/>
              <a:gd name="T23" fmla="*/ 24200 h 276225"/>
              <a:gd name="T24" fmla="*/ 290937 w 371475"/>
              <a:gd name="T25" fmla="*/ 0 h 27622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71475"/>
              <a:gd name="T40" fmla="*/ 0 h 276225"/>
              <a:gd name="T41" fmla="*/ 371475 w 371475"/>
              <a:gd name="T42" fmla="*/ 276225 h 27622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71475" h="276225">
                <a:moveTo>
                  <a:pt x="290937" y="0"/>
                </a:moveTo>
                <a:lnTo>
                  <a:pt x="0" y="258404"/>
                </a:lnTo>
                <a:lnTo>
                  <a:pt x="106536" y="275825"/>
                </a:lnTo>
                <a:lnTo>
                  <a:pt x="158695" y="275616"/>
                </a:lnTo>
                <a:lnTo>
                  <a:pt x="209681" y="266461"/>
                </a:lnTo>
                <a:lnTo>
                  <a:pt x="258558" y="248700"/>
                </a:lnTo>
                <a:lnTo>
                  <a:pt x="304385" y="222674"/>
                </a:lnTo>
                <a:lnTo>
                  <a:pt x="346226" y="188721"/>
                </a:lnTo>
                <a:lnTo>
                  <a:pt x="366801" y="148164"/>
                </a:lnTo>
                <a:lnTo>
                  <a:pt x="371355" y="103696"/>
                </a:lnTo>
                <a:lnTo>
                  <a:pt x="360282" y="60611"/>
                </a:lnTo>
                <a:lnTo>
                  <a:pt x="333975" y="24200"/>
                </a:lnTo>
                <a:lnTo>
                  <a:pt x="290937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76" name="object 37"/>
          <p:cNvSpPr>
            <a:spLocks noChangeArrowheads="1"/>
          </p:cNvSpPr>
          <p:nvPr/>
        </p:nvSpPr>
        <p:spPr bwMode="auto">
          <a:xfrm>
            <a:off x="6897688" y="1703388"/>
            <a:ext cx="600075" cy="3810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77" name="object 38"/>
          <p:cNvSpPr>
            <a:spLocks/>
          </p:cNvSpPr>
          <p:nvPr/>
        </p:nvSpPr>
        <p:spPr bwMode="auto">
          <a:xfrm>
            <a:off x="6897688" y="1703388"/>
            <a:ext cx="601662" cy="381000"/>
          </a:xfrm>
          <a:custGeom>
            <a:avLst/>
            <a:gdLst>
              <a:gd name="T0" fmla="*/ 310273 w 600709"/>
              <a:gd name="T1" fmla="*/ 380147 h 380364"/>
              <a:gd name="T2" fmla="*/ 600572 w 600709"/>
              <a:gd name="T3" fmla="*/ 197438 h 380364"/>
              <a:gd name="T4" fmla="*/ 288963 w 600709"/>
              <a:gd name="T5" fmla="*/ 0 h 380364"/>
              <a:gd name="T6" fmla="*/ 0 w 600709"/>
              <a:gd name="T7" fmla="*/ 185816 h 380364"/>
              <a:gd name="T8" fmla="*/ 38490 w 600709"/>
              <a:gd name="T9" fmla="*/ 223593 h 380364"/>
              <a:gd name="T10" fmla="*/ 79204 w 600709"/>
              <a:gd name="T11" fmla="*/ 258205 h 380364"/>
              <a:gd name="T12" fmla="*/ 121975 w 600709"/>
              <a:gd name="T13" fmla="*/ 289548 h 380364"/>
              <a:gd name="T14" fmla="*/ 166635 w 600709"/>
              <a:gd name="T15" fmla="*/ 317519 h 380364"/>
              <a:gd name="T16" fmla="*/ 213016 w 600709"/>
              <a:gd name="T17" fmla="*/ 342011 h 380364"/>
              <a:gd name="T18" fmla="*/ 260951 w 600709"/>
              <a:gd name="T19" fmla="*/ 362922 h 380364"/>
              <a:gd name="T20" fmla="*/ 310273 w 600709"/>
              <a:gd name="T21" fmla="*/ 380147 h 3803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00709"/>
              <a:gd name="T34" fmla="*/ 0 h 380364"/>
              <a:gd name="T35" fmla="*/ 600709 w 600709"/>
              <a:gd name="T36" fmla="*/ 380364 h 3803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00709" h="380364">
                <a:moveTo>
                  <a:pt x="310273" y="380147"/>
                </a:moveTo>
                <a:lnTo>
                  <a:pt x="600572" y="197438"/>
                </a:lnTo>
                <a:lnTo>
                  <a:pt x="288963" y="0"/>
                </a:lnTo>
                <a:lnTo>
                  <a:pt x="0" y="185816"/>
                </a:lnTo>
                <a:lnTo>
                  <a:pt x="38490" y="223593"/>
                </a:lnTo>
                <a:lnTo>
                  <a:pt x="79204" y="258205"/>
                </a:lnTo>
                <a:lnTo>
                  <a:pt x="121975" y="289548"/>
                </a:lnTo>
                <a:lnTo>
                  <a:pt x="166635" y="317519"/>
                </a:lnTo>
                <a:lnTo>
                  <a:pt x="213016" y="342011"/>
                </a:lnTo>
                <a:lnTo>
                  <a:pt x="260951" y="362922"/>
                </a:lnTo>
                <a:lnTo>
                  <a:pt x="310273" y="380147"/>
                </a:lnTo>
                <a:close/>
              </a:path>
            </a:pathLst>
          </a:custGeom>
          <a:noFill/>
          <a:ln w="885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78" name="object 39"/>
          <p:cNvSpPr>
            <a:spLocks noChangeArrowheads="1"/>
          </p:cNvSpPr>
          <p:nvPr/>
        </p:nvSpPr>
        <p:spPr bwMode="auto">
          <a:xfrm>
            <a:off x="7229475" y="1665288"/>
            <a:ext cx="60325" cy="363537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79" name="object 40"/>
          <p:cNvSpPr>
            <a:spLocks/>
          </p:cNvSpPr>
          <p:nvPr/>
        </p:nvSpPr>
        <p:spPr bwMode="auto">
          <a:xfrm>
            <a:off x="7229475" y="1665288"/>
            <a:ext cx="61913" cy="363537"/>
          </a:xfrm>
          <a:custGeom>
            <a:avLst/>
            <a:gdLst>
              <a:gd name="T0" fmla="*/ 0 w 61595"/>
              <a:gd name="T1" fmla="*/ 363859 h 363855"/>
              <a:gd name="T2" fmla="*/ 0 w 61595"/>
              <a:gd name="T3" fmla="*/ 38677 h 363855"/>
              <a:gd name="T4" fmla="*/ 60990 w 61595"/>
              <a:gd name="T5" fmla="*/ 0 h 363855"/>
              <a:gd name="T6" fmla="*/ 58587 w 61595"/>
              <a:gd name="T7" fmla="*/ 308704 h 363855"/>
              <a:gd name="T8" fmla="*/ 0 w 61595"/>
              <a:gd name="T9" fmla="*/ 363859 h 3638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595"/>
              <a:gd name="T16" fmla="*/ 0 h 363855"/>
              <a:gd name="T17" fmla="*/ 61595 w 61595"/>
              <a:gd name="T18" fmla="*/ 363855 h 3638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595" h="363855">
                <a:moveTo>
                  <a:pt x="0" y="363859"/>
                </a:moveTo>
                <a:lnTo>
                  <a:pt x="0" y="38677"/>
                </a:lnTo>
                <a:lnTo>
                  <a:pt x="60990" y="0"/>
                </a:lnTo>
                <a:lnTo>
                  <a:pt x="58587" y="308704"/>
                </a:lnTo>
                <a:lnTo>
                  <a:pt x="0" y="363859"/>
                </a:lnTo>
                <a:close/>
              </a:path>
            </a:pathLst>
          </a:custGeom>
          <a:noFill/>
          <a:ln w="838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80" name="object 41"/>
          <p:cNvSpPr>
            <a:spLocks noChangeArrowheads="1"/>
          </p:cNvSpPr>
          <p:nvPr/>
        </p:nvSpPr>
        <p:spPr bwMode="auto">
          <a:xfrm>
            <a:off x="7288213" y="1649413"/>
            <a:ext cx="114300" cy="292100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81" name="object 42"/>
          <p:cNvSpPr>
            <a:spLocks/>
          </p:cNvSpPr>
          <p:nvPr/>
        </p:nvSpPr>
        <p:spPr bwMode="auto">
          <a:xfrm>
            <a:off x="7288213" y="1649413"/>
            <a:ext cx="114300" cy="292100"/>
          </a:xfrm>
          <a:custGeom>
            <a:avLst/>
            <a:gdLst>
              <a:gd name="T0" fmla="*/ 2159 w 114934"/>
              <a:gd name="T1" fmla="*/ 46916 h 293369"/>
              <a:gd name="T2" fmla="*/ 114526 w 114934"/>
              <a:gd name="T3" fmla="*/ 0 h 293369"/>
              <a:gd name="T4" fmla="*/ 114526 w 114934"/>
              <a:gd name="T5" fmla="*/ 191627 h 293369"/>
              <a:gd name="T6" fmla="*/ 0 w 114934"/>
              <a:gd name="T7" fmla="*/ 293245 h 293369"/>
              <a:gd name="T8" fmla="*/ 2159 w 114934"/>
              <a:gd name="T9" fmla="*/ 46916 h 2933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934"/>
              <a:gd name="T16" fmla="*/ 0 h 293369"/>
              <a:gd name="T17" fmla="*/ 114934 w 114934"/>
              <a:gd name="T18" fmla="*/ 293369 h 2933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934" h="293369">
                <a:moveTo>
                  <a:pt x="2159" y="46916"/>
                </a:moveTo>
                <a:lnTo>
                  <a:pt x="114526" y="0"/>
                </a:lnTo>
                <a:lnTo>
                  <a:pt x="114526" y="191627"/>
                </a:lnTo>
                <a:lnTo>
                  <a:pt x="0" y="293245"/>
                </a:lnTo>
                <a:lnTo>
                  <a:pt x="2159" y="46916"/>
                </a:lnTo>
                <a:close/>
              </a:path>
            </a:pathLst>
          </a:custGeom>
          <a:noFill/>
          <a:ln w="845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82" name="object 43"/>
          <p:cNvSpPr>
            <a:spLocks noChangeArrowheads="1"/>
          </p:cNvSpPr>
          <p:nvPr/>
        </p:nvSpPr>
        <p:spPr bwMode="auto">
          <a:xfrm>
            <a:off x="7107238" y="1520825"/>
            <a:ext cx="295275" cy="174625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83" name="object 44"/>
          <p:cNvSpPr>
            <a:spLocks/>
          </p:cNvSpPr>
          <p:nvPr/>
        </p:nvSpPr>
        <p:spPr bwMode="auto">
          <a:xfrm>
            <a:off x="7107238" y="1520825"/>
            <a:ext cx="295275" cy="176213"/>
          </a:xfrm>
          <a:custGeom>
            <a:avLst/>
            <a:gdLst>
              <a:gd name="T0" fmla="*/ 183262 w 295909"/>
              <a:gd name="T1" fmla="*/ 174671 h 175260"/>
              <a:gd name="T2" fmla="*/ 183506 w 295909"/>
              <a:gd name="T3" fmla="*/ 144245 h 175260"/>
              <a:gd name="T4" fmla="*/ 0 w 295909"/>
              <a:gd name="T5" fmla="*/ 29042 h 175260"/>
              <a:gd name="T6" fmla="*/ 93216 w 295909"/>
              <a:gd name="T7" fmla="*/ 0 h 175260"/>
              <a:gd name="T8" fmla="*/ 295629 w 295909"/>
              <a:gd name="T9" fmla="*/ 127755 h 175260"/>
              <a:gd name="T10" fmla="*/ 183262 w 295909"/>
              <a:gd name="T11" fmla="*/ 174671 h 1752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5909"/>
              <a:gd name="T19" fmla="*/ 0 h 175260"/>
              <a:gd name="T20" fmla="*/ 295909 w 295909"/>
              <a:gd name="T21" fmla="*/ 175260 h 1752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5909" h="175260">
                <a:moveTo>
                  <a:pt x="183262" y="174671"/>
                </a:moveTo>
                <a:lnTo>
                  <a:pt x="183506" y="144245"/>
                </a:lnTo>
                <a:lnTo>
                  <a:pt x="0" y="29042"/>
                </a:lnTo>
                <a:lnTo>
                  <a:pt x="93216" y="0"/>
                </a:lnTo>
                <a:lnTo>
                  <a:pt x="295629" y="127755"/>
                </a:lnTo>
                <a:lnTo>
                  <a:pt x="183262" y="174671"/>
                </a:lnTo>
                <a:close/>
              </a:path>
            </a:pathLst>
          </a:custGeom>
          <a:noFill/>
          <a:ln w="887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84" name="object 45"/>
          <p:cNvSpPr>
            <a:spLocks noChangeArrowheads="1"/>
          </p:cNvSpPr>
          <p:nvPr/>
        </p:nvSpPr>
        <p:spPr bwMode="auto">
          <a:xfrm>
            <a:off x="7208838" y="1901825"/>
            <a:ext cx="288925" cy="322263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85" name="object 46"/>
          <p:cNvSpPr>
            <a:spLocks/>
          </p:cNvSpPr>
          <p:nvPr/>
        </p:nvSpPr>
        <p:spPr bwMode="auto">
          <a:xfrm>
            <a:off x="7208838" y="1901825"/>
            <a:ext cx="290512" cy="322263"/>
          </a:xfrm>
          <a:custGeom>
            <a:avLst/>
            <a:gdLst>
              <a:gd name="T0" fmla="*/ 0 w 290829"/>
              <a:gd name="T1" fmla="*/ 182709 h 322580"/>
              <a:gd name="T2" fmla="*/ 290298 w 290829"/>
              <a:gd name="T3" fmla="*/ 0 h 322580"/>
              <a:gd name="T4" fmla="*/ 290298 w 290829"/>
              <a:gd name="T5" fmla="*/ 139365 h 322580"/>
              <a:gd name="T6" fmla="*/ 0 w 290829"/>
              <a:gd name="T7" fmla="*/ 322275 h 322580"/>
              <a:gd name="T8" fmla="*/ 0 w 290829"/>
              <a:gd name="T9" fmla="*/ 182709 h 3225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829"/>
              <a:gd name="T16" fmla="*/ 0 h 322580"/>
              <a:gd name="T17" fmla="*/ 290829 w 290829"/>
              <a:gd name="T18" fmla="*/ 322580 h 3225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829" h="322580">
                <a:moveTo>
                  <a:pt x="0" y="182709"/>
                </a:moveTo>
                <a:lnTo>
                  <a:pt x="290298" y="0"/>
                </a:lnTo>
                <a:lnTo>
                  <a:pt x="290298" y="139365"/>
                </a:lnTo>
                <a:lnTo>
                  <a:pt x="0" y="322275"/>
                </a:lnTo>
                <a:lnTo>
                  <a:pt x="0" y="182709"/>
                </a:lnTo>
                <a:close/>
              </a:path>
            </a:pathLst>
          </a:custGeom>
          <a:noFill/>
          <a:ln w="867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86" name="object 47"/>
          <p:cNvSpPr>
            <a:spLocks noChangeArrowheads="1"/>
          </p:cNvSpPr>
          <p:nvPr/>
        </p:nvSpPr>
        <p:spPr bwMode="auto">
          <a:xfrm>
            <a:off x="6969125" y="1509713"/>
            <a:ext cx="320675" cy="193675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87" name="object 48"/>
          <p:cNvSpPr>
            <a:spLocks/>
          </p:cNvSpPr>
          <p:nvPr/>
        </p:nvSpPr>
        <p:spPr bwMode="auto">
          <a:xfrm>
            <a:off x="6969125" y="1509713"/>
            <a:ext cx="322263" cy="195262"/>
          </a:xfrm>
          <a:custGeom>
            <a:avLst/>
            <a:gdLst>
              <a:gd name="T0" fmla="*/ 0 w 322579"/>
              <a:gd name="T1" fmla="*/ 31935 h 194944"/>
              <a:gd name="T2" fmla="*/ 74577 w 322579"/>
              <a:gd name="T3" fmla="*/ 0 h 194944"/>
              <a:gd name="T4" fmla="*/ 138669 w 322579"/>
              <a:gd name="T5" fmla="*/ 40702 h 194944"/>
              <a:gd name="T6" fmla="*/ 322002 w 322579"/>
              <a:gd name="T7" fmla="*/ 156006 h 194944"/>
              <a:gd name="T8" fmla="*/ 261011 w 322579"/>
              <a:gd name="T9" fmla="*/ 194532 h 194944"/>
              <a:gd name="T10" fmla="*/ 213464 w 322579"/>
              <a:gd name="T11" fmla="*/ 175810 h 194944"/>
              <a:gd name="T12" fmla="*/ 167326 w 322579"/>
              <a:gd name="T13" fmla="*/ 153607 h 194944"/>
              <a:gd name="T14" fmla="*/ 122754 w 322579"/>
              <a:gd name="T15" fmla="*/ 128021 h 194944"/>
              <a:gd name="T16" fmla="*/ 79904 w 322579"/>
              <a:gd name="T17" fmla="*/ 99148 h 194944"/>
              <a:gd name="T18" fmla="*/ 38934 w 322579"/>
              <a:gd name="T19" fmla="*/ 67087 h 194944"/>
              <a:gd name="T20" fmla="*/ 0 w 322579"/>
              <a:gd name="T21" fmla="*/ 31935 h 1949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22579"/>
              <a:gd name="T34" fmla="*/ 0 h 194944"/>
              <a:gd name="T35" fmla="*/ 322579 w 322579"/>
              <a:gd name="T36" fmla="*/ 194944 h 1949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22579" h="194944">
                <a:moveTo>
                  <a:pt x="0" y="31935"/>
                </a:moveTo>
                <a:lnTo>
                  <a:pt x="74577" y="0"/>
                </a:lnTo>
                <a:lnTo>
                  <a:pt x="138669" y="40702"/>
                </a:lnTo>
                <a:lnTo>
                  <a:pt x="322002" y="156006"/>
                </a:lnTo>
                <a:lnTo>
                  <a:pt x="261011" y="194532"/>
                </a:lnTo>
                <a:lnTo>
                  <a:pt x="213464" y="175810"/>
                </a:lnTo>
                <a:lnTo>
                  <a:pt x="167326" y="153607"/>
                </a:lnTo>
                <a:lnTo>
                  <a:pt x="122754" y="128021"/>
                </a:lnTo>
                <a:lnTo>
                  <a:pt x="79904" y="99148"/>
                </a:lnTo>
                <a:lnTo>
                  <a:pt x="38934" y="67087"/>
                </a:lnTo>
                <a:lnTo>
                  <a:pt x="0" y="31935"/>
                </a:lnTo>
                <a:close/>
              </a:path>
            </a:pathLst>
          </a:custGeom>
          <a:noFill/>
          <a:ln w="887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88" name="object 49"/>
          <p:cNvSpPr>
            <a:spLocks noChangeArrowheads="1"/>
          </p:cNvSpPr>
          <p:nvPr/>
        </p:nvSpPr>
        <p:spPr bwMode="auto">
          <a:xfrm>
            <a:off x="6675438" y="2162175"/>
            <a:ext cx="314325" cy="238125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89" name="object 50"/>
          <p:cNvSpPr>
            <a:spLocks/>
          </p:cNvSpPr>
          <p:nvPr/>
        </p:nvSpPr>
        <p:spPr bwMode="auto">
          <a:xfrm>
            <a:off x="6675438" y="2162175"/>
            <a:ext cx="314325" cy="238125"/>
          </a:xfrm>
          <a:custGeom>
            <a:avLst/>
            <a:gdLst>
              <a:gd name="T0" fmla="*/ 0 w 314325"/>
              <a:gd name="T1" fmla="*/ 0 h 238125"/>
              <a:gd name="T2" fmla="*/ 314267 w 314325"/>
              <a:gd name="T3" fmla="*/ 197801 h 238125"/>
              <a:gd name="T4" fmla="*/ 314267 w 314325"/>
              <a:gd name="T5" fmla="*/ 238080 h 238125"/>
              <a:gd name="T6" fmla="*/ 0 w 314325"/>
              <a:gd name="T7" fmla="*/ 40639 h 238125"/>
              <a:gd name="T8" fmla="*/ 0 w 314325"/>
              <a:gd name="T9" fmla="*/ 0 h 238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4325"/>
              <a:gd name="T16" fmla="*/ 0 h 238125"/>
              <a:gd name="T17" fmla="*/ 314325 w 314325"/>
              <a:gd name="T18" fmla="*/ 238125 h 2381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4325" h="238125">
                <a:moveTo>
                  <a:pt x="0" y="0"/>
                </a:moveTo>
                <a:lnTo>
                  <a:pt x="314267" y="197801"/>
                </a:lnTo>
                <a:lnTo>
                  <a:pt x="314267" y="238080"/>
                </a:lnTo>
                <a:lnTo>
                  <a:pt x="0" y="40639"/>
                </a:lnTo>
                <a:lnTo>
                  <a:pt x="0" y="0"/>
                </a:lnTo>
                <a:close/>
              </a:path>
            </a:pathLst>
          </a:custGeom>
          <a:noFill/>
          <a:ln w="88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90" name="object 51"/>
          <p:cNvSpPr>
            <a:spLocks/>
          </p:cNvSpPr>
          <p:nvPr/>
        </p:nvSpPr>
        <p:spPr bwMode="auto">
          <a:xfrm>
            <a:off x="6710363" y="2074863"/>
            <a:ext cx="384175" cy="260350"/>
          </a:xfrm>
          <a:custGeom>
            <a:avLst/>
            <a:gdLst>
              <a:gd name="T0" fmla="*/ 279798 w 384809"/>
              <a:gd name="T1" fmla="*/ 258498 h 259080"/>
              <a:gd name="T2" fmla="*/ 304499 w 384809"/>
              <a:gd name="T3" fmla="*/ 209173 h 259080"/>
              <a:gd name="T4" fmla="*/ 327539 w 384809"/>
              <a:gd name="T5" fmla="*/ 224028 h 259080"/>
              <a:gd name="T6" fmla="*/ 213965 w 384809"/>
              <a:gd name="T7" fmla="*/ 215714 h 259080"/>
              <a:gd name="T8" fmla="*/ 233172 w 384809"/>
              <a:gd name="T9" fmla="*/ 202041 h 259080"/>
              <a:gd name="T10" fmla="*/ 336864 w 384809"/>
              <a:gd name="T11" fmla="*/ 216896 h 259080"/>
              <a:gd name="T12" fmla="*/ 261705 w 384809"/>
              <a:gd name="T13" fmla="*/ 181237 h 259080"/>
              <a:gd name="T14" fmla="*/ 284745 w 384809"/>
              <a:gd name="T15" fmla="*/ 196105 h 259080"/>
              <a:gd name="T16" fmla="*/ 85584 w 384809"/>
              <a:gd name="T17" fmla="*/ 131931 h 259080"/>
              <a:gd name="T18" fmla="*/ 104792 w 384809"/>
              <a:gd name="T19" fmla="*/ 118259 h 259080"/>
              <a:gd name="T20" fmla="*/ 365397 w 384809"/>
              <a:gd name="T21" fmla="*/ 196092 h 259080"/>
              <a:gd name="T22" fmla="*/ 290226 w 384809"/>
              <a:gd name="T23" fmla="*/ 160446 h 259080"/>
              <a:gd name="T24" fmla="*/ 313278 w 384809"/>
              <a:gd name="T25" fmla="*/ 175300 h 259080"/>
              <a:gd name="T26" fmla="*/ 199704 w 384809"/>
              <a:gd name="T27" fmla="*/ 166986 h 259080"/>
              <a:gd name="T28" fmla="*/ 218912 w 384809"/>
              <a:gd name="T29" fmla="*/ 153314 h 259080"/>
              <a:gd name="T30" fmla="*/ 322603 w 384809"/>
              <a:gd name="T31" fmla="*/ 168156 h 259080"/>
              <a:gd name="T32" fmla="*/ 247433 w 384809"/>
              <a:gd name="T33" fmla="*/ 132510 h 259080"/>
              <a:gd name="T34" fmla="*/ 270485 w 384809"/>
              <a:gd name="T35" fmla="*/ 147364 h 259080"/>
              <a:gd name="T36" fmla="*/ 156911 w 384809"/>
              <a:gd name="T37" fmla="*/ 139063 h 259080"/>
              <a:gd name="T38" fmla="*/ 176118 w 384809"/>
              <a:gd name="T39" fmla="*/ 125391 h 259080"/>
              <a:gd name="T40" fmla="*/ 279810 w 384809"/>
              <a:gd name="T41" fmla="*/ 140233 h 259080"/>
              <a:gd name="T42" fmla="*/ 204639 w 384809"/>
              <a:gd name="T43" fmla="*/ 104586 h 259080"/>
              <a:gd name="T44" fmla="*/ 227691 w 384809"/>
              <a:gd name="T45" fmla="*/ 119441 h 259080"/>
              <a:gd name="T46" fmla="*/ 114117 w 384809"/>
              <a:gd name="T47" fmla="*/ 111127 h 259080"/>
              <a:gd name="T48" fmla="*/ 133325 w 384809"/>
              <a:gd name="T49" fmla="*/ 97455 h 259080"/>
              <a:gd name="T50" fmla="*/ 65831 w 384809"/>
              <a:gd name="T51" fmla="*/ 118850 h 259080"/>
              <a:gd name="T52" fmla="*/ 233172 w 384809"/>
              <a:gd name="T53" fmla="*/ 83782 h 259080"/>
              <a:gd name="T54" fmla="*/ 256224 w 384809"/>
              <a:gd name="T55" fmla="*/ 98637 h 259080"/>
              <a:gd name="T56" fmla="*/ 142650 w 384809"/>
              <a:gd name="T57" fmla="*/ 90323 h 259080"/>
              <a:gd name="T58" fmla="*/ 161846 w 384809"/>
              <a:gd name="T59" fmla="*/ 76650 h 259080"/>
              <a:gd name="T60" fmla="*/ 94363 w 384809"/>
              <a:gd name="T61" fmla="*/ 98058 h 259080"/>
              <a:gd name="T62" fmla="*/ 19200 w 384809"/>
              <a:gd name="T63" fmla="*/ 62399 h 259080"/>
              <a:gd name="T64" fmla="*/ 42243 w 384809"/>
              <a:gd name="T65" fmla="*/ 77267 h 259080"/>
              <a:gd name="T66" fmla="*/ 171183 w 384809"/>
              <a:gd name="T67" fmla="*/ 69531 h 259080"/>
              <a:gd name="T68" fmla="*/ 190379 w 384809"/>
              <a:gd name="T69" fmla="*/ 55859 h 259080"/>
              <a:gd name="T70" fmla="*/ 122896 w 384809"/>
              <a:gd name="T71" fmla="*/ 77254 h 259080"/>
              <a:gd name="T72" fmla="*/ 47732 w 384809"/>
              <a:gd name="T73" fmla="*/ 41595 h 259080"/>
              <a:gd name="T74" fmla="*/ 70778 w 384809"/>
              <a:gd name="T75" fmla="*/ 56463 h 259080"/>
              <a:gd name="T76" fmla="*/ 128389 w 384809"/>
              <a:gd name="T77" fmla="*/ 41595 h 259080"/>
              <a:gd name="T78" fmla="*/ 147585 w 384809"/>
              <a:gd name="T79" fmla="*/ 27923 h 259080"/>
              <a:gd name="T80" fmla="*/ 80103 w 384809"/>
              <a:gd name="T81" fmla="*/ 49318 h 259080"/>
              <a:gd name="T82" fmla="*/ 104792 w 384809"/>
              <a:gd name="T83" fmla="*/ 0 h 259080"/>
              <a:gd name="T84" fmla="*/ 127832 w 384809"/>
              <a:gd name="T85" fmla="*/ 14854 h 25908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384809"/>
              <a:gd name="T130" fmla="*/ 0 h 259080"/>
              <a:gd name="T131" fmla="*/ 384809 w 384809"/>
              <a:gd name="T132" fmla="*/ 259080 h 25908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384809" h="259080">
                <a:moveTo>
                  <a:pt x="275966" y="229977"/>
                </a:moveTo>
                <a:lnTo>
                  <a:pt x="256758" y="243647"/>
                </a:lnTo>
                <a:lnTo>
                  <a:pt x="279798" y="258498"/>
                </a:lnTo>
                <a:lnTo>
                  <a:pt x="299006" y="244832"/>
                </a:lnTo>
                <a:lnTo>
                  <a:pt x="275966" y="229977"/>
                </a:lnTo>
                <a:close/>
              </a:path>
              <a:path w="384809" h="259080">
                <a:moveTo>
                  <a:pt x="304499" y="209173"/>
                </a:moveTo>
                <a:lnTo>
                  <a:pt x="285291" y="222846"/>
                </a:lnTo>
                <a:lnTo>
                  <a:pt x="308331" y="237695"/>
                </a:lnTo>
                <a:lnTo>
                  <a:pt x="327539" y="224028"/>
                </a:lnTo>
                <a:lnTo>
                  <a:pt x="304499" y="209173"/>
                </a:lnTo>
                <a:close/>
              </a:path>
              <a:path w="384809" h="259080">
                <a:moveTo>
                  <a:pt x="233172" y="202041"/>
                </a:moveTo>
                <a:lnTo>
                  <a:pt x="213965" y="215714"/>
                </a:lnTo>
                <a:lnTo>
                  <a:pt x="237005" y="230569"/>
                </a:lnTo>
                <a:lnTo>
                  <a:pt x="256212" y="216909"/>
                </a:lnTo>
                <a:lnTo>
                  <a:pt x="233172" y="202041"/>
                </a:lnTo>
                <a:close/>
              </a:path>
              <a:path w="384809" h="259080">
                <a:moveTo>
                  <a:pt x="333020" y="188369"/>
                </a:moveTo>
                <a:lnTo>
                  <a:pt x="313824" y="202041"/>
                </a:lnTo>
                <a:lnTo>
                  <a:pt x="336864" y="216896"/>
                </a:lnTo>
                <a:lnTo>
                  <a:pt x="356072" y="203224"/>
                </a:lnTo>
                <a:lnTo>
                  <a:pt x="333020" y="188369"/>
                </a:lnTo>
                <a:close/>
              </a:path>
              <a:path w="384809" h="259080">
                <a:moveTo>
                  <a:pt x="261705" y="181237"/>
                </a:moveTo>
                <a:lnTo>
                  <a:pt x="242497" y="194910"/>
                </a:lnTo>
                <a:lnTo>
                  <a:pt x="265537" y="209764"/>
                </a:lnTo>
                <a:lnTo>
                  <a:pt x="284745" y="196105"/>
                </a:lnTo>
                <a:lnTo>
                  <a:pt x="261705" y="181237"/>
                </a:lnTo>
                <a:close/>
              </a:path>
              <a:path w="384809" h="259080">
                <a:moveTo>
                  <a:pt x="104792" y="118259"/>
                </a:moveTo>
                <a:lnTo>
                  <a:pt x="85584" y="131931"/>
                </a:lnTo>
                <a:lnTo>
                  <a:pt x="194211" y="202645"/>
                </a:lnTo>
                <a:lnTo>
                  <a:pt x="213419" y="188973"/>
                </a:lnTo>
                <a:lnTo>
                  <a:pt x="104792" y="118259"/>
                </a:lnTo>
                <a:close/>
              </a:path>
              <a:path w="384809" h="259080">
                <a:moveTo>
                  <a:pt x="361553" y="167565"/>
                </a:moveTo>
                <a:lnTo>
                  <a:pt x="342357" y="181237"/>
                </a:lnTo>
                <a:lnTo>
                  <a:pt x="365397" y="196092"/>
                </a:lnTo>
                <a:lnTo>
                  <a:pt x="384604" y="182420"/>
                </a:lnTo>
                <a:lnTo>
                  <a:pt x="361553" y="167565"/>
                </a:lnTo>
                <a:close/>
              </a:path>
              <a:path w="384809" h="259080">
                <a:moveTo>
                  <a:pt x="290226" y="160446"/>
                </a:moveTo>
                <a:lnTo>
                  <a:pt x="271030" y="174118"/>
                </a:lnTo>
                <a:lnTo>
                  <a:pt x="294070" y="188960"/>
                </a:lnTo>
                <a:lnTo>
                  <a:pt x="313278" y="175300"/>
                </a:lnTo>
                <a:lnTo>
                  <a:pt x="290226" y="160446"/>
                </a:lnTo>
                <a:close/>
              </a:path>
              <a:path w="384809" h="259080">
                <a:moveTo>
                  <a:pt x="218912" y="153314"/>
                </a:moveTo>
                <a:lnTo>
                  <a:pt x="199704" y="166986"/>
                </a:lnTo>
                <a:lnTo>
                  <a:pt x="222744" y="181841"/>
                </a:lnTo>
                <a:lnTo>
                  <a:pt x="241952" y="168169"/>
                </a:lnTo>
                <a:lnTo>
                  <a:pt x="218912" y="153314"/>
                </a:lnTo>
                <a:close/>
              </a:path>
              <a:path w="384809" h="259080">
                <a:moveTo>
                  <a:pt x="318759" y="139641"/>
                </a:moveTo>
                <a:lnTo>
                  <a:pt x="299563" y="153314"/>
                </a:lnTo>
                <a:lnTo>
                  <a:pt x="322603" y="168156"/>
                </a:lnTo>
                <a:lnTo>
                  <a:pt x="341811" y="154496"/>
                </a:lnTo>
                <a:lnTo>
                  <a:pt x="318759" y="139641"/>
                </a:lnTo>
                <a:close/>
              </a:path>
              <a:path w="384809" h="259080">
                <a:moveTo>
                  <a:pt x="247433" y="132510"/>
                </a:moveTo>
                <a:lnTo>
                  <a:pt x="228237" y="146182"/>
                </a:lnTo>
                <a:lnTo>
                  <a:pt x="251277" y="161037"/>
                </a:lnTo>
                <a:lnTo>
                  <a:pt x="270485" y="147364"/>
                </a:lnTo>
                <a:lnTo>
                  <a:pt x="247433" y="132510"/>
                </a:lnTo>
                <a:close/>
              </a:path>
              <a:path w="384809" h="259080">
                <a:moveTo>
                  <a:pt x="176118" y="125391"/>
                </a:moveTo>
                <a:lnTo>
                  <a:pt x="156911" y="139063"/>
                </a:lnTo>
                <a:lnTo>
                  <a:pt x="179950" y="153905"/>
                </a:lnTo>
                <a:lnTo>
                  <a:pt x="199158" y="140245"/>
                </a:lnTo>
                <a:lnTo>
                  <a:pt x="176118" y="125391"/>
                </a:lnTo>
                <a:close/>
              </a:path>
              <a:path w="384809" h="259080">
                <a:moveTo>
                  <a:pt x="275966" y="111706"/>
                </a:moveTo>
                <a:lnTo>
                  <a:pt x="256770" y="125378"/>
                </a:lnTo>
                <a:lnTo>
                  <a:pt x="279810" y="140233"/>
                </a:lnTo>
                <a:lnTo>
                  <a:pt x="299017" y="126573"/>
                </a:lnTo>
                <a:lnTo>
                  <a:pt x="275966" y="111706"/>
                </a:lnTo>
                <a:close/>
              </a:path>
              <a:path w="384809" h="259080">
                <a:moveTo>
                  <a:pt x="204639" y="104586"/>
                </a:moveTo>
                <a:lnTo>
                  <a:pt x="185443" y="118259"/>
                </a:lnTo>
                <a:lnTo>
                  <a:pt x="208483" y="133101"/>
                </a:lnTo>
                <a:lnTo>
                  <a:pt x="227691" y="119441"/>
                </a:lnTo>
                <a:lnTo>
                  <a:pt x="204639" y="104586"/>
                </a:lnTo>
                <a:close/>
              </a:path>
              <a:path w="384809" h="259080">
                <a:moveTo>
                  <a:pt x="133325" y="97455"/>
                </a:moveTo>
                <a:lnTo>
                  <a:pt x="114117" y="111127"/>
                </a:lnTo>
                <a:lnTo>
                  <a:pt x="137157" y="125982"/>
                </a:lnTo>
                <a:lnTo>
                  <a:pt x="156365" y="112322"/>
                </a:lnTo>
                <a:lnTo>
                  <a:pt x="133325" y="97455"/>
                </a:lnTo>
                <a:close/>
              </a:path>
              <a:path w="384809" h="259080">
                <a:moveTo>
                  <a:pt x="61998" y="90335"/>
                </a:moveTo>
                <a:lnTo>
                  <a:pt x="42793" y="104008"/>
                </a:lnTo>
                <a:lnTo>
                  <a:pt x="65831" y="118850"/>
                </a:lnTo>
                <a:lnTo>
                  <a:pt x="85038" y="105190"/>
                </a:lnTo>
                <a:lnTo>
                  <a:pt x="61998" y="90335"/>
                </a:lnTo>
                <a:close/>
              </a:path>
              <a:path w="384809" h="259080">
                <a:moveTo>
                  <a:pt x="233172" y="83782"/>
                </a:moveTo>
                <a:lnTo>
                  <a:pt x="213976" y="97455"/>
                </a:lnTo>
                <a:lnTo>
                  <a:pt x="237016" y="112309"/>
                </a:lnTo>
                <a:lnTo>
                  <a:pt x="256224" y="98637"/>
                </a:lnTo>
                <a:lnTo>
                  <a:pt x="233172" y="83782"/>
                </a:lnTo>
                <a:close/>
              </a:path>
              <a:path w="384809" h="259080">
                <a:moveTo>
                  <a:pt x="161846" y="76650"/>
                </a:moveTo>
                <a:lnTo>
                  <a:pt x="142650" y="90323"/>
                </a:lnTo>
                <a:lnTo>
                  <a:pt x="165690" y="105178"/>
                </a:lnTo>
                <a:lnTo>
                  <a:pt x="184898" y="91518"/>
                </a:lnTo>
                <a:lnTo>
                  <a:pt x="161846" y="76650"/>
                </a:lnTo>
                <a:close/>
              </a:path>
              <a:path w="384809" h="259080">
                <a:moveTo>
                  <a:pt x="90520" y="69531"/>
                </a:moveTo>
                <a:lnTo>
                  <a:pt x="71324" y="83204"/>
                </a:lnTo>
                <a:lnTo>
                  <a:pt x="94363" y="98058"/>
                </a:lnTo>
                <a:lnTo>
                  <a:pt x="113571" y="84386"/>
                </a:lnTo>
                <a:lnTo>
                  <a:pt x="90520" y="69531"/>
                </a:lnTo>
                <a:close/>
              </a:path>
              <a:path w="384809" h="259080">
                <a:moveTo>
                  <a:pt x="19200" y="62399"/>
                </a:moveTo>
                <a:lnTo>
                  <a:pt x="0" y="76072"/>
                </a:lnTo>
                <a:lnTo>
                  <a:pt x="23038" y="90927"/>
                </a:lnTo>
                <a:lnTo>
                  <a:pt x="42243" y="77267"/>
                </a:lnTo>
                <a:lnTo>
                  <a:pt x="19200" y="62399"/>
                </a:lnTo>
                <a:close/>
              </a:path>
              <a:path w="384809" h="259080">
                <a:moveTo>
                  <a:pt x="190379" y="55859"/>
                </a:moveTo>
                <a:lnTo>
                  <a:pt x="171183" y="69531"/>
                </a:lnTo>
                <a:lnTo>
                  <a:pt x="194223" y="84373"/>
                </a:lnTo>
                <a:lnTo>
                  <a:pt x="213430" y="70714"/>
                </a:lnTo>
                <a:lnTo>
                  <a:pt x="190379" y="55859"/>
                </a:lnTo>
                <a:close/>
              </a:path>
              <a:path w="384809" h="259080">
                <a:moveTo>
                  <a:pt x="119052" y="48727"/>
                </a:moveTo>
                <a:lnTo>
                  <a:pt x="99856" y="62399"/>
                </a:lnTo>
                <a:lnTo>
                  <a:pt x="122896" y="77254"/>
                </a:lnTo>
                <a:lnTo>
                  <a:pt x="142104" y="63582"/>
                </a:lnTo>
                <a:lnTo>
                  <a:pt x="119052" y="48727"/>
                </a:lnTo>
                <a:close/>
              </a:path>
              <a:path w="384809" h="259080">
                <a:moveTo>
                  <a:pt x="47732" y="41595"/>
                </a:moveTo>
                <a:lnTo>
                  <a:pt x="28531" y="55268"/>
                </a:lnTo>
                <a:lnTo>
                  <a:pt x="51570" y="70122"/>
                </a:lnTo>
                <a:lnTo>
                  <a:pt x="70778" y="56463"/>
                </a:lnTo>
                <a:lnTo>
                  <a:pt x="47732" y="41595"/>
                </a:lnTo>
                <a:close/>
              </a:path>
              <a:path w="384809" h="259080">
                <a:moveTo>
                  <a:pt x="147585" y="27923"/>
                </a:moveTo>
                <a:lnTo>
                  <a:pt x="128389" y="41595"/>
                </a:lnTo>
                <a:lnTo>
                  <a:pt x="151429" y="56450"/>
                </a:lnTo>
                <a:lnTo>
                  <a:pt x="170625" y="42778"/>
                </a:lnTo>
                <a:lnTo>
                  <a:pt x="147585" y="27923"/>
                </a:lnTo>
                <a:close/>
              </a:path>
              <a:path w="384809" h="259080">
                <a:moveTo>
                  <a:pt x="76259" y="20804"/>
                </a:moveTo>
                <a:lnTo>
                  <a:pt x="57063" y="34476"/>
                </a:lnTo>
                <a:lnTo>
                  <a:pt x="80103" y="49318"/>
                </a:lnTo>
                <a:lnTo>
                  <a:pt x="99311" y="35658"/>
                </a:lnTo>
                <a:lnTo>
                  <a:pt x="76259" y="20804"/>
                </a:lnTo>
                <a:close/>
              </a:path>
              <a:path w="384809" h="259080">
                <a:moveTo>
                  <a:pt x="104792" y="0"/>
                </a:moveTo>
                <a:lnTo>
                  <a:pt x="85596" y="13672"/>
                </a:lnTo>
                <a:lnTo>
                  <a:pt x="108636" y="28514"/>
                </a:lnTo>
                <a:lnTo>
                  <a:pt x="127832" y="14854"/>
                </a:lnTo>
                <a:lnTo>
                  <a:pt x="1047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91" name="object 52"/>
          <p:cNvSpPr>
            <a:spLocks/>
          </p:cNvSpPr>
          <p:nvPr/>
        </p:nvSpPr>
        <p:spPr bwMode="auto">
          <a:xfrm>
            <a:off x="6710363" y="2089150"/>
            <a:ext cx="384175" cy="250825"/>
          </a:xfrm>
          <a:custGeom>
            <a:avLst/>
            <a:gdLst>
              <a:gd name="T0" fmla="*/ 108620 w 384809"/>
              <a:gd name="T1" fmla="*/ 14854 h 250825"/>
              <a:gd name="T2" fmla="*/ 108639 w 384809"/>
              <a:gd name="T3" fmla="*/ 20795 h 250825"/>
              <a:gd name="T4" fmla="*/ 128393 w 384809"/>
              <a:gd name="T5" fmla="*/ 33885 h 250825"/>
              <a:gd name="T6" fmla="*/ 170629 w 384809"/>
              <a:gd name="T7" fmla="*/ 29118 h 250825"/>
              <a:gd name="T8" fmla="*/ 171175 w 384809"/>
              <a:gd name="T9" fmla="*/ 55859 h 250825"/>
              <a:gd name="T10" fmla="*/ 213422 w 384809"/>
              <a:gd name="T11" fmla="*/ 57054 h 250825"/>
              <a:gd name="T12" fmla="*/ 213968 w 384809"/>
              <a:gd name="T13" fmla="*/ 83795 h 250825"/>
              <a:gd name="T14" fmla="*/ 256216 w 384809"/>
              <a:gd name="T15" fmla="*/ 84990 h 250825"/>
              <a:gd name="T16" fmla="*/ 256762 w 384809"/>
              <a:gd name="T17" fmla="*/ 111718 h 250825"/>
              <a:gd name="T18" fmla="*/ 299009 w 384809"/>
              <a:gd name="T19" fmla="*/ 112913 h 250825"/>
              <a:gd name="T20" fmla="*/ 299555 w 384809"/>
              <a:gd name="T21" fmla="*/ 139654 h 250825"/>
              <a:gd name="T22" fmla="*/ 341791 w 384809"/>
              <a:gd name="T23" fmla="*/ 140849 h 250825"/>
              <a:gd name="T24" fmla="*/ 342349 w 384809"/>
              <a:gd name="T25" fmla="*/ 167577 h 250825"/>
              <a:gd name="T26" fmla="*/ 384585 w 384809"/>
              <a:gd name="T27" fmla="*/ 168772 h 250825"/>
              <a:gd name="T28" fmla="*/ 80106 w 384809"/>
              <a:gd name="T29" fmla="*/ 41595 h 250825"/>
              <a:gd name="T30" fmla="*/ 57064 w 384809"/>
              <a:gd name="T31" fmla="*/ 20804 h 250825"/>
              <a:gd name="T32" fmla="*/ 99302 w 384809"/>
              <a:gd name="T33" fmla="*/ 27935 h 250825"/>
              <a:gd name="T34" fmla="*/ 122861 w 384809"/>
              <a:gd name="T35" fmla="*/ 69531 h 250825"/>
              <a:gd name="T36" fmla="*/ 122888 w 384809"/>
              <a:gd name="T37" fmla="*/ 63594 h 250825"/>
              <a:gd name="T38" fmla="*/ 142653 w 384809"/>
              <a:gd name="T39" fmla="*/ 82612 h 250825"/>
              <a:gd name="T40" fmla="*/ 165682 w 384809"/>
              <a:gd name="T41" fmla="*/ 91518 h 250825"/>
              <a:gd name="T42" fmla="*/ 256750 w 384809"/>
              <a:gd name="T43" fmla="*/ 235934 h 250825"/>
              <a:gd name="T44" fmla="*/ 279790 w 384809"/>
              <a:gd name="T45" fmla="*/ 244850 h 250825"/>
              <a:gd name="T46" fmla="*/ 285283 w 384809"/>
              <a:gd name="T47" fmla="*/ 215135 h 250825"/>
              <a:gd name="T48" fmla="*/ 308323 w 384809"/>
              <a:gd name="T49" fmla="*/ 224048 h 250825"/>
              <a:gd name="T50" fmla="*/ 213956 w 384809"/>
              <a:gd name="T51" fmla="*/ 202067 h 250825"/>
              <a:gd name="T52" fmla="*/ 237008 w 384809"/>
              <a:gd name="T53" fmla="*/ 222854 h 250825"/>
              <a:gd name="T54" fmla="*/ 256204 w 384809"/>
              <a:gd name="T55" fmla="*/ 203249 h 250825"/>
              <a:gd name="T56" fmla="*/ 313816 w 384809"/>
              <a:gd name="T57" fmla="*/ 188382 h 250825"/>
              <a:gd name="T58" fmla="*/ 356063 w 384809"/>
              <a:gd name="T59" fmla="*/ 189577 h 250825"/>
              <a:gd name="T60" fmla="*/ 242489 w 384809"/>
              <a:gd name="T61" fmla="*/ 181262 h 250825"/>
              <a:gd name="T62" fmla="*/ 284737 w 384809"/>
              <a:gd name="T63" fmla="*/ 182457 h 250825"/>
              <a:gd name="T64" fmla="*/ 85588 w 384809"/>
              <a:gd name="T65" fmla="*/ 118271 h 250825"/>
              <a:gd name="T66" fmla="*/ 213411 w 384809"/>
              <a:gd name="T67" fmla="*/ 175326 h 250825"/>
              <a:gd name="T68" fmla="*/ 271022 w 384809"/>
              <a:gd name="T69" fmla="*/ 160458 h 250825"/>
              <a:gd name="T70" fmla="*/ 313270 w 384809"/>
              <a:gd name="T71" fmla="*/ 161653 h 250825"/>
              <a:gd name="T72" fmla="*/ 199696 w 384809"/>
              <a:gd name="T73" fmla="*/ 153326 h 250825"/>
              <a:gd name="T74" fmla="*/ 241944 w 384809"/>
              <a:gd name="T75" fmla="*/ 154521 h 250825"/>
              <a:gd name="T76" fmla="*/ 228229 w 384809"/>
              <a:gd name="T77" fmla="*/ 132522 h 250825"/>
              <a:gd name="T78" fmla="*/ 270476 w 384809"/>
              <a:gd name="T79" fmla="*/ 133717 h 250825"/>
              <a:gd name="T80" fmla="*/ 179948 w 384809"/>
              <a:gd name="T81" fmla="*/ 140254 h 250825"/>
              <a:gd name="T82" fmla="*/ 179954 w 384809"/>
              <a:gd name="T83" fmla="*/ 146186 h 250825"/>
              <a:gd name="T84" fmla="*/ 185447 w 384809"/>
              <a:gd name="T85" fmla="*/ 110536 h 250825"/>
              <a:gd name="T86" fmla="*/ 227683 w 384809"/>
              <a:gd name="T87" fmla="*/ 105781 h 250825"/>
              <a:gd name="T88" fmla="*/ 114120 w 384809"/>
              <a:gd name="T89" fmla="*/ 97467 h 250825"/>
              <a:gd name="T90" fmla="*/ 156357 w 384809"/>
              <a:gd name="T91" fmla="*/ 98662 h 250825"/>
              <a:gd name="T92" fmla="*/ 51576 w 384809"/>
              <a:gd name="T93" fmla="*/ 62399 h 250825"/>
              <a:gd name="T94" fmla="*/ 28531 w 384809"/>
              <a:gd name="T95" fmla="*/ 41608 h 250825"/>
              <a:gd name="T96" fmla="*/ 70770 w 384809"/>
              <a:gd name="T97" fmla="*/ 42790 h 250825"/>
              <a:gd name="T98" fmla="*/ 94328 w 384809"/>
              <a:gd name="T99" fmla="*/ 84386 h 250825"/>
              <a:gd name="T100" fmla="*/ 94367 w 384809"/>
              <a:gd name="T101" fmla="*/ 90327 h 250825"/>
              <a:gd name="T102" fmla="*/ 3 w 384809"/>
              <a:gd name="T103" fmla="*/ 68361 h 250825"/>
              <a:gd name="T104" fmla="*/ 23032 w 384809"/>
              <a:gd name="T105" fmla="*/ 77267 h 250825"/>
              <a:gd name="T106" fmla="*/ 42792 w 384809"/>
              <a:gd name="T107" fmla="*/ 90348 h 250825"/>
              <a:gd name="T108" fmla="*/ 65834 w 384809"/>
              <a:gd name="T109" fmla="*/ 111131 h 250825"/>
              <a:gd name="T110" fmla="*/ 85030 w 384809"/>
              <a:gd name="T111" fmla="*/ 91530 h 25082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84809"/>
              <a:gd name="T169" fmla="*/ 0 h 250825"/>
              <a:gd name="T170" fmla="*/ 384809 w 384809"/>
              <a:gd name="T171" fmla="*/ 250825 h 25082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84809" h="250825">
                <a:moveTo>
                  <a:pt x="108639" y="20804"/>
                </a:moveTo>
                <a:close/>
              </a:path>
              <a:path w="384809" h="250825">
                <a:moveTo>
                  <a:pt x="85599" y="0"/>
                </a:moveTo>
                <a:lnTo>
                  <a:pt x="85599" y="5949"/>
                </a:lnTo>
                <a:lnTo>
                  <a:pt x="108620" y="20804"/>
                </a:lnTo>
                <a:lnTo>
                  <a:pt x="108620" y="14854"/>
                </a:lnTo>
                <a:lnTo>
                  <a:pt x="85599" y="0"/>
                </a:lnTo>
                <a:close/>
              </a:path>
              <a:path w="384809" h="250825">
                <a:moveTo>
                  <a:pt x="108639" y="20795"/>
                </a:moveTo>
                <a:close/>
              </a:path>
              <a:path w="384809" h="250825">
                <a:moveTo>
                  <a:pt x="127835" y="1194"/>
                </a:moveTo>
                <a:lnTo>
                  <a:pt x="108628" y="14854"/>
                </a:lnTo>
                <a:lnTo>
                  <a:pt x="108639" y="20795"/>
                </a:lnTo>
                <a:lnTo>
                  <a:pt x="127835" y="7131"/>
                </a:lnTo>
                <a:lnTo>
                  <a:pt x="127835" y="1194"/>
                </a:lnTo>
                <a:close/>
              </a:path>
              <a:path w="384809" h="250825">
                <a:moveTo>
                  <a:pt x="151433" y="48727"/>
                </a:moveTo>
                <a:close/>
              </a:path>
              <a:path w="384809" h="250825">
                <a:moveTo>
                  <a:pt x="128381" y="27935"/>
                </a:moveTo>
                <a:lnTo>
                  <a:pt x="128393" y="33885"/>
                </a:lnTo>
                <a:lnTo>
                  <a:pt x="151394" y="48727"/>
                </a:lnTo>
                <a:lnTo>
                  <a:pt x="151413" y="42790"/>
                </a:lnTo>
                <a:lnTo>
                  <a:pt x="128381" y="27935"/>
                </a:lnTo>
                <a:close/>
              </a:path>
              <a:path w="384809" h="250825">
                <a:moveTo>
                  <a:pt x="151433" y="48719"/>
                </a:moveTo>
                <a:close/>
              </a:path>
              <a:path w="384809" h="250825">
                <a:moveTo>
                  <a:pt x="170629" y="29118"/>
                </a:moveTo>
                <a:lnTo>
                  <a:pt x="151421" y="42790"/>
                </a:lnTo>
                <a:lnTo>
                  <a:pt x="151433" y="48719"/>
                </a:lnTo>
                <a:lnTo>
                  <a:pt x="170617" y="35067"/>
                </a:lnTo>
                <a:lnTo>
                  <a:pt x="170629" y="29118"/>
                </a:lnTo>
                <a:close/>
              </a:path>
              <a:path w="384809" h="250825">
                <a:moveTo>
                  <a:pt x="171175" y="55859"/>
                </a:moveTo>
                <a:lnTo>
                  <a:pt x="171186" y="61808"/>
                </a:lnTo>
                <a:lnTo>
                  <a:pt x="194215" y="76655"/>
                </a:lnTo>
                <a:lnTo>
                  <a:pt x="194207" y="70714"/>
                </a:lnTo>
                <a:lnTo>
                  <a:pt x="171175" y="55859"/>
                </a:lnTo>
                <a:close/>
              </a:path>
              <a:path w="384809" h="250825">
                <a:moveTo>
                  <a:pt x="213422" y="57054"/>
                </a:moveTo>
                <a:lnTo>
                  <a:pt x="194215" y="70714"/>
                </a:lnTo>
                <a:lnTo>
                  <a:pt x="194226" y="76655"/>
                </a:lnTo>
                <a:lnTo>
                  <a:pt x="213411" y="62991"/>
                </a:lnTo>
                <a:lnTo>
                  <a:pt x="213422" y="57054"/>
                </a:lnTo>
                <a:close/>
              </a:path>
              <a:path w="384809" h="250825">
                <a:moveTo>
                  <a:pt x="213968" y="83795"/>
                </a:moveTo>
                <a:lnTo>
                  <a:pt x="213968" y="89744"/>
                </a:lnTo>
                <a:lnTo>
                  <a:pt x="237008" y="104599"/>
                </a:lnTo>
                <a:lnTo>
                  <a:pt x="236989" y="98649"/>
                </a:lnTo>
                <a:lnTo>
                  <a:pt x="213968" y="83795"/>
                </a:lnTo>
                <a:close/>
              </a:path>
              <a:path w="384809" h="250825">
                <a:moveTo>
                  <a:pt x="256216" y="84990"/>
                </a:moveTo>
                <a:lnTo>
                  <a:pt x="237008" y="98649"/>
                </a:lnTo>
                <a:lnTo>
                  <a:pt x="237008" y="104586"/>
                </a:lnTo>
                <a:lnTo>
                  <a:pt x="256204" y="90927"/>
                </a:lnTo>
                <a:lnTo>
                  <a:pt x="256216" y="84990"/>
                </a:lnTo>
                <a:close/>
              </a:path>
              <a:path w="384809" h="250825">
                <a:moveTo>
                  <a:pt x="256762" y="111718"/>
                </a:moveTo>
                <a:lnTo>
                  <a:pt x="256762" y="117668"/>
                </a:lnTo>
                <a:lnTo>
                  <a:pt x="279802" y="132522"/>
                </a:lnTo>
                <a:lnTo>
                  <a:pt x="279802" y="126585"/>
                </a:lnTo>
                <a:lnTo>
                  <a:pt x="256762" y="111718"/>
                </a:lnTo>
                <a:close/>
              </a:path>
              <a:path w="384809" h="250825">
                <a:moveTo>
                  <a:pt x="299009" y="112913"/>
                </a:moveTo>
                <a:lnTo>
                  <a:pt x="279802" y="126585"/>
                </a:lnTo>
                <a:lnTo>
                  <a:pt x="279802" y="132522"/>
                </a:lnTo>
                <a:lnTo>
                  <a:pt x="298998" y="118862"/>
                </a:lnTo>
                <a:lnTo>
                  <a:pt x="299009" y="112913"/>
                </a:lnTo>
                <a:close/>
              </a:path>
              <a:path w="384809" h="250825">
                <a:moveTo>
                  <a:pt x="299555" y="139654"/>
                </a:moveTo>
                <a:lnTo>
                  <a:pt x="299555" y="145604"/>
                </a:lnTo>
                <a:lnTo>
                  <a:pt x="322595" y="160471"/>
                </a:lnTo>
                <a:lnTo>
                  <a:pt x="322576" y="154509"/>
                </a:lnTo>
                <a:lnTo>
                  <a:pt x="299555" y="139654"/>
                </a:lnTo>
                <a:close/>
              </a:path>
              <a:path w="384809" h="250825">
                <a:moveTo>
                  <a:pt x="341791" y="140849"/>
                </a:moveTo>
                <a:lnTo>
                  <a:pt x="322595" y="154509"/>
                </a:lnTo>
                <a:lnTo>
                  <a:pt x="322595" y="160458"/>
                </a:lnTo>
                <a:lnTo>
                  <a:pt x="341791" y="146786"/>
                </a:lnTo>
                <a:lnTo>
                  <a:pt x="341791" y="140849"/>
                </a:lnTo>
                <a:close/>
              </a:path>
              <a:path w="384809" h="250825">
                <a:moveTo>
                  <a:pt x="342349" y="167577"/>
                </a:moveTo>
                <a:lnTo>
                  <a:pt x="342349" y="173527"/>
                </a:lnTo>
                <a:lnTo>
                  <a:pt x="365389" y="188382"/>
                </a:lnTo>
                <a:lnTo>
                  <a:pt x="365389" y="182445"/>
                </a:lnTo>
                <a:lnTo>
                  <a:pt x="342349" y="167577"/>
                </a:lnTo>
                <a:close/>
              </a:path>
              <a:path w="384809" h="250825">
                <a:moveTo>
                  <a:pt x="384585" y="168772"/>
                </a:moveTo>
                <a:lnTo>
                  <a:pt x="365389" y="182445"/>
                </a:lnTo>
                <a:lnTo>
                  <a:pt x="365389" y="188382"/>
                </a:lnTo>
                <a:lnTo>
                  <a:pt x="384585" y="174722"/>
                </a:lnTo>
                <a:lnTo>
                  <a:pt x="384585" y="168772"/>
                </a:lnTo>
                <a:close/>
              </a:path>
              <a:path w="384809" h="250825">
                <a:moveTo>
                  <a:pt x="80106" y="41595"/>
                </a:moveTo>
                <a:close/>
              </a:path>
              <a:path w="384809" h="250825">
                <a:moveTo>
                  <a:pt x="57064" y="20804"/>
                </a:moveTo>
                <a:lnTo>
                  <a:pt x="57066" y="26753"/>
                </a:lnTo>
                <a:lnTo>
                  <a:pt x="80087" y="41595"/>
                </a:lnTo>
                <a:lnTo>
                  <a:pt x="80087" y="35658"/>
                </a:lnTo>
                <a:lnTo>
                  <a:pt x="57064" y="20804"/>
                </a:lnTo>
                <a:close/>
              </a:path>
              <a:path w="384809" h="250825">
                <a:moveTo>
                  <a:pt x="80106" y="41587"/>
                </a:moveTo>
                <a:close/>
              </a:path>
              <a:path w="384809" h="250825">
                <a:moveTo>
                  <a:pt x="99302" y="21999"/>
                </a:moveTo>
                <a:lnTo>
                  <a:pt x="80095" y="35658"/>
                </a:lnTo>
                <a:lnTo>
                  <a:pt x="80106" y="41587"/>
                </a:lnTo>
                <a:lnTo>
                  <a:pt x="99302" y="27935"/>
                </a:lnTo>
                <a:lnTo>
                  <a:pt x="99302" y="21999"/>
                </a:lnTo>
                <a:close/>
              </a:path>
              <a:path w="384809" h="250825">
                <a:moveTo>
                  <a:pt x="122900" y="69531"/>
                </a:moveTo>
                <a:close/>
              </a:path>
              <a:path w="384809" h="250825">
                <a:moveTo>
                  <a:pt x="99860" y="48740"/>
                </a:moveTo>
                <a:lnTo>
                  <a:pt x="99860" y="54689"/>
                </a:lnTo>
                <a:lnTo>
                  <a:pt x="122861" y="69531"/>
                </a:lnTo>
                <a:lnTo>
                  <a:pt x="122880" y="63594"/>
                </a:lnTo>
                <a:lnTo>
                  <a:pt x="99860" y="48740"/>
                </a:lnTo>
                <a:close/>
              </a:path>
              <a:path w="384809" h="250825">
                <a:moveTo>
                  <a:pt x="122900" y="69523"/>
                </a:moveTo>
                <a:close/>
              </a:path>
              <a:path w="384809" h="250825">
                <a:moveTo>
                  <a:pt x="142096" y="49922"/>
                </a:moveTo>
                <a:lnTo>
                  <a:pt x="122888" y="63594"/>
                </a:lnTo>
                <a:lnTo>
                  <a:pt x="122900" y="69523"/>
                </a:lnTo>
                <a:lnTo>
                  <a:pt x="142096" y="55871"/>
                </a:lnTo>
                <a:lnTo>
                  <a:pt x="142096" y="49922"/>
                </a:lnTo>
                <a:close/>
              </a:path>
              <a:path w="384809" h="250825">
                <a:moveTo>
                  <a:pt x="142642" y="76663"/>
                </a:moveTo>
                <a:lnTo>
                  <a:pt x="142653" y="82612"/>
                </a:lnTo>
                <a:lnTo>
                  <a:pt x="165682" y="97460"/>
                </a:lnTo>
                <a:lnTo>
                  <a:pt x="165674" y="91518"/>
                </a:lnTo>
                <a:lnTo>
                  <a:pt x="142642" y="76663"/>
                </a:lnTo>
                <a:close/>
              </a:path>
              <a:path w="384809" h="250825">
                <a:moveTo>
                  <a:pt x="184889" y="77858"/>
                </a:moveTo>
                <a:lnTo>
                  <a:pt x="165682" y="91518"/>
                </a:lnTo>
                <a:lnTo>
                  <a:pt x="165693" y="97459"/>
                </a:lnTo>
                <a:lnTo>
                  <a:pt x="184889" y="83795"/>
                </a:lnTo>
                <a:lnTo>
                  <a:pt x="184889" y="77858"/>
                </a:lnTo>
                <a:close/>
              </a:path>
              <a:path w="384809" h="250825">
                <a:moveTo>
                  <a:pt x="256750" y="229986"/>
                </a:moveTo>
                <a:lnTo>
                  <a:pt x="256750" y="235934"/>
                </a:lnTo>
                <a:lnTo>
                  <a:pt x="279790" y="250794"/>
                </a:lnTo>
                <a:lnTo>
                  <a:pt x="279786" y="244850"/>
                </a:lnTo>
                <a:lnTo>
                  <a:pt x="256750" y="229986"/>
                </a:lnTo>
                <a:close/>
              </a:path>
              <a:path w="384809" h="250825">
                <a:moveTo>
                  <a:pt x="298998" y="231186"/>
                </a:moveTo>
                <a:lnTo>
                  <a:pt x="279790" y="244850"/>
                </a:lnTo>
                <a:lnTo>
                  <a:pt x="279790" y="250794"/>
                </a:lnTo>
                <a:lnTo>
                  <a:pt x="298998" y="237127"/>
                </a:lnTo>
                <a:lnTo>
                  <a:pt x="298998" y="231186"/>
                </a:lnTo>
                <a:close/>
              </a:path>
              <a:path w="384809" h="250825">
                <a:moveTo>
                  <a:pt x="285283" y="209186"/>
                </a:moveTo>
                <a:lnTo>
                  <a:pt x="285283" y="215135"/>
                </a:lnTo>
                <a:lnTo>
                  <a:pt x="308323" y="229991"/>
                </a:lnTo>
                <a:lnTo>
                  <a:pt x="308319" y="224048"/>
                </a:lnTo>
                <a:lnTo>
                  <a:pt x="285283" y="209186"/>
                </a:lnTo>
                <a:close/>
              </a:path>
              <a:path w="384809" h="250825">
                <a:moveTo>
                  <a:pt x="327531" y="210381"/>
                </a:moveTo>
                <a:lnTo>
                  <a:pt x="308323" y="224048"/>
                </a:lnTo>
                <a:lnTo>
                  <a:pt x="308323" y="229991"/>
                </a:lnTo>
                <a:lnTo>
                  <a:pt x="327531" y="216330"/>
                </a:lnTo>
                <a:lnTo>
                  <a:pt x="327531" y="210381"/>
                </a:lnTo>
                <a:close/>
              </a:path>
              <a:path w="384809" h="250825">
                <a:moveTo>
                  <a:pt x="237008" y="222862"/>
                </a:moveTo>
                <a:close/>
              </a:path>
              <a:path w="384809" h="250825">
                <a:moveTo>
                  <a:pt x="213956" y="202067"/>
                </a:moveTo>
                <a:lnTo>
                  <a:pt x="213956" y="208016"/>
                </a:lnTo>
                <a:lnTo>
                  <a:pt x="236989" y="222862"/>
                </a:lnTo>
                <a:lnTo>
                  <a:pt x="236989" y="216921"/>
                </a:lnTo>
                <a:lnTo>
                  <a:pt x="213956" y="202067"/>
                </a:lnTo>
                <a:close/>
              </a:path>
              <a:path w="384809" h="250825">
                <a:moveTo>
                  <a:pt x="237008" y="222854"/>
                </a:moveTo>
                <a:close/>
              </a:path>
              <a:path w="384809" h="250825">
                <a:moveTo>
                  <a:pt x="256204" y="203249"/>
                </a:moveTo>
                <a:lnTo>
                  <a:pt x="236996" y="216921"/>
                </a:lnTo>
                <a:lnTo>
                  <a:pt x="237008" y="222854"/>
                </a:lnTo>
                <a:lnTo>
                  <a:pt x="256204" y="209198"/>
                </a:lnTo>
                <a:lnTo>
                  <a:pt x="256204" y="203249"/>
                </a:lnTo>
                <a:close/>
              </a:path>
              <a:path w="384809" h="250825">
                <a:moveTo>
                  <a:pt x="313816" y="188382"/>
                </a:moveTo>
                <a:lnTo>
                  <a:pt x="313816" y="194331"/>
                </a:lnTo>
                <a:lnTo>
                  <a:pt x="336856" y="209186"/>
                </a:lnTo>
                <a:lnTo>
                  <a:pt x="336856" y="203249"/>
                </a:lnTo>
                <a:lnTo>
                  <a:pt x="313816" y="188382"/>
                </a:lnTo>
                <a:close/>
              </a:path>
              <a:path w="384809" h="250825">
                <a:moveTo>
                  <a:pt x="356063" y="189577"/>
                </a:moveTo>
                <a:lnTo>
                  <a:pt x="336856" y="203249"/>
                </a:lnTo>
                <a:lnTo>
                  <a:pt x="336856" y="209186"/>
                </a:lnTo>
                <a:lnTo>
                  <a:pt x="356063" y="195526"/>
                </a:lnTo>
                <a:lnTo>
                  <a:pt x="356063" y="189577"/>
                </a:lnTo>
                <a:close/>
              </a:path>
              <a:path w="384809" h="250825">
                <a:moveTo>
                  <a:pt x="242489" y="181262"/>
                </a:moveTo>
                <a:lnTo>
                  <a:pt x="242489" y="187212"/>
                </a:lnTo>
                <a:lnTo>
                  <a:pt x="265529" y="202067"/>
                </a:lnTo>
                <a:lnTo>
                  <a:pt x="265510" y="196117"/>
                </a:lnTo>
                <a:lnTo>
                  <a:pt x="242489" y="181262"/>
                </a:lnTo>
                <a:close/>
              </a:path>
              <a:path w="384809" h="250825">
                <a:moveTo>
                  <a:pt x="284737" y="182457"/>
                </a:moveTo>
                <a:lnTo>
                  <a:pt x="265529" y="196117"/>
                </a:lnTo>
                <a:lnTo>
                  <a:pt x="265529" y="202054"/>
                </a:lnTo>
                <a:lnTo>
                  <a:pt x="284737" y="188394"/>
                </a:lnTo>
                <a:lnTo>
                  <a:pt x="284737" y="182457"/>
                </a:lnTo>
                <a:close/>
              </a:path>
              <a:path w="384809" h="250825">
                <a:moveTo>
                  <a:pt x="85588" y="118271"/>
                </a:moveTo>
                <a:lnTo>
                  <a:pt x="85588" y="124221"/>
                </a:lnTo>
                <a:lnTo>
                  <a:pt x="194203" y="194927"/>
                </a:lnTo>
                <a:lnTo>
                  <a:pt x="194195" y="188985"/>
                </a:lnTo>
                <a:lnTo>
                  <a:pt x="85588" y="118271"/>
                </a:lnTo>
                <a:close/>
              </a:path>
              <a:path w="384809" h="250825">
                <a:moveTo>
                  <a:pt x="213411" y="175326"/>
                </a:moveTo>
                <a:lnTo>
                  <a:pt x="194203" y="188985"/>
                </a:lnTo>
                <a:lnTo>
                  <a:pt x="194215" y="194927"/>
                </a:lnTo>
                <a:lnTo>
                  <a:pt x="213393" y="181275"/>
                </a:lnTo>
                <a:lnTo>
                  <a:pt x="213411" y="175326"/>
                </a:lnTo>
                <a:close/>
              </a:path>
              <a:path w="384809" h="250825">
                <a:moveTo>
                  <a:pt x="271022" y="160458"/>
                </a:moveTo>
                <a:lnTo>
                  <a:pt x="271022" y="166408"/>
                </a:lnTo>
                <a:lnTo>
                  <a:pt x="294062" y="181275"/>
                </a:lnTo>
                <a:lnTo>
                  <a:pt x="294043" y="175313"/>
                </a:lnTo>
                <a:lnTo>
                  <a:pt x="271022" y="160458"/>
                </a:lnTo>
                <a:close/>
              </a:path>
              <a:path w="384809" h="250825">
                <a:moveTo>
                  <a:pt x="313270" y="161653"/>
                </a:moveTo>
                <a:lnTo>
                  <a:pt x="294062" y="175313"/>
                </a:lnTo>
                <a:lnTo>
                  <a:pt x="294062" y="181262"/>
                </a:lnTo>
                <a:lnTo>
                  <a:pt x="313270" y="167590"/>
                </a:lnTo>
                <a:lnTo>
                  <a:pt x="313270" y="161653"/>
                </a:lnTo>
                <a:close/>
              </a:path>
              <a:path w="384809" h="250825">
                <a:moveTo>
                  <a:pt x="199696" y="153326"/>
                </a:moveTo>
                <a:lnTo>
                  <a:pt x="199696" y="159276"/>
                </a:lnTo>
                <a:lnTo>
                  <a:pt x="222736" y="174123"/>
                </a:lnTo>
                <a:lnTo>
                  <a:pt x="222728" y="168181"/>
                </a:lnTo>
                <a:lnTo>
                  <a:pt x="199696" y="153326"/>
                </a:lnTo>
                <a:close/>
              </a:path>
              <a:path w="384809" h="250825">
                <a:moveTo>
                  <a:pt x="241944" y="154521"/>
                </a:moveTo>
                <a:lnTo>
                  <a:pt x="222736" y="168181"/>
                </a:lnTo>
                <a:lnTo>
                  <a:pt x="222747" y="174122"/>
                </a:lnTo>
                <a:lnTo>
                  <a:pt x="241944" y="160458"/>
                </a:lnTo>
                <a:lnTo>
                  <a:pt x="241944" y="154521"/>
                </a:lnTo>
                <a:close/>
              </a:path>
              <a:path w="384809" h="250825">
                <a:moveTo>
                  <a:pt x="228229" y="132522"/>
                </a:moveTo>
                <a:lnTo>
                  <a:pt x="228229" y="138472"/>
                </a:lnTo>
                <a:lnTo>
                  <a:pt x="251269" y="153326"/>
                </a:lnTo>
                <a:lnTo>
                  <a:pt x="251249" y="147377"/>
                </a:lnTo>
                <a:lnTo>
                  <a:pt x="228229" y="132522"/>
                </a:lnTo>
                <a:close/>
              </a:path>
              <a:path w="384809" h="250825">
                <a:moveTo>
                  <a:pt x="270476" y="133717"/>
                </a:moveTo>
                <a:lnTo>
                  <a:pt x="251269" y="147377"/>
                </a:lnTo>
                <a:lnTo>
                  <a:pt x="251269" y="153326"/>
                </a:lnTo>
                <a:lnTo>
                  <a:pt x="270476" y="139654"/>
                </a:lnTo>
                <a:lnTo>
                  <a:pt x="270476" y="133717"/>
                </a:lnTo>
                <a:close/>
              </a:path>
              <a:path w="384809" h="250825">
                <a:moveTo>
                  <a:pt x="179954" y="146195"/>
                </a:moveTo>
                <a:close/>
              </a:path>
              <a:path w="384809" h="250825">
                <a:moveTo>
                  <a:pt x="156902" y="125391"/>
                </a:moveTo>
                <a:lnTo>
                  <a:pt x="156914" y="131340"/>
                </a:lnTo>
                <a:lnTo>
                  <a:pt x="179934" y="146195"/>
                </a:lnTo>
                <a:lnTo>
                  <a:pt x="179948" y="140254"/>
                </a:lnTo>
                <a:lnTo>
                  <a:pt x="156902" y="125391"/>
                </a:lnTo>
                <a:close/>
              </a:path>
              <a:path w="384809" h="250825">
                <a:moveTo>
                  <a:pt x="179954" y="146186"/>
                </a:moveTo>
                <a:close/>
              </a:path>
              <a:path w="384809" h="250825">
                <a:moveTo>
                  <a:pt x="199150" y="126585"/>
                </a:moveTo>
                <a:lnTo>
                  <a:pt x="179948" y="140254"/>
                </a:lnTo>
                <a:lnTo>
                  <a:pt x="179954" y="146186"/>
                </a:lnTo>
                <a:lnTo>
                  <a:pt x="199150" y="132535"/>
                </a:lnTo>
                <a:lnTo>
                  <a:pt x="199150" y="126585"/>
                </a:lnTo>
                <a:close/>
              </a:path>
              <a:path w="384809" h="250825">
                <a:moveTo>
                  <a:pt x="208487" y="125391"/>
                </a:moveTo>
                <a:close/>
              </a:path>
              <a:path w="384809" h="250825">
                <a:moveTo>
                  <a:pt x="185435" y="104599"/>
                </a:moveTo>
                <a:lnTo>
                  <a:pt x="185447" y="110536"/>
                </a:lnTo>
                <a:lnTo>
                  <a:pt x="208467" y="125391"/>
                </a:lnTo>
                <a:lnTo>
                  <a:pt x="208467" y="119454"/>
                </a:lnTo>
                <a:lnTo>
                  <a:pt x="185435" y="104599"/>
                </a:lnTo>
                <a:close/>
              </a:path>
              <a:path w="384809" h="250825">
                <a:moveTo>
                  <a:pt x="208487" y="125382"/>
                </a:moveTo>
                <a:close/>
              </a:path>
              <a:path w="384809" h="250825">
                <a:moveTo>
                  <a:pt x="227683" y="105781"/>
                </a:moveTo>
                <a:lnTo>
                  <a:pt x="208475" y="119454"/>
                </a:lnTo>
                <a:lnTo>
                  <a:pt x="208487" y="125382"/>
                </a:lnTo>
                <a:lnTo>
                  <a:pt x="227683" y="111731"/>
                </a:lnTo>
                <a:lnTo>
                  <a:pt x="227683" y="105781"/>
                </a:lnTo>
                <a:close/>
              </a:path>
              <a:path w="384809" h="250825">
                <a:moveTo>
                  <a:pt x="114120" y="97467"/>
                </a:moveTo>
                <a:lnTo>
                  <a:pt x="114120" y="103417"/>
                </a:lnTo>
                <a:lnTo>
                  <a:pt x="137149" y="118264"/>
                </a:lnTo>
                <a:lnTo>
                  <a:pt x="137141" y="112322"/>
                </a:lnTo>
                <a:lnTo>
                  <a:pt x="114120" y="97467"/>
                </a:lnTo>
                <a:close/>
              </a:path>
              <a:path w="384809" h="250825">
                <a:moveTo>
                  <a:pt x="156357" y="98662"/>
                </a:moveTo>
                <a:lnTo>
                  <a:pt x="137149" y="112322"/>
                </a:lnTo>
                <a:lnTo>
                  <a:pt x="137160" y="118263"/>
                </a:lnTo>
                <a:lnTo>
                  <a:pt x="156357" y="104599"/>
                </a:lnTo>
                <a:lnTo>
                  <a:pt x="156357" y="98662"/>
                </a:lnTo>
                <a:close/>
              </a:path>
              <a:path w="384809" h="250825">
                <a:moveTo>
                  <a:pt x="51576" y="62399"/>
                </a:moveTo>
                <a:close/>
              </a:path>
              <a:path w="384809" h="250825">
                <a:moveTo>
                  <a:pt x="28531" y="41608"/>
                </a:moveTo>
                <a:lnTo>
                  <a:pt x="28535" y="47557"/>
                </a:lnTo>
                <a:lnTo>
                  <a:pt x="51556" y="62399"/>
                </a:lnTo>
                <a:lnTo>
                  <a:pt x="51555" y="56463"/>
                </a:lnTo>
                <a:lnTo>
                  <a:pt x="28531" y="41608"/>
                </a:lnTo>
                <a:close/>
              </a:path>
              <a:path w="384809" h="250825">
                <a:moveTo>
                  <a:pt x="70770" y="42790"/>
                </a:moveTo>
                <a:lnTo>
                  <a:pt x="51564" y="56463"/>
                </a:lnTo>
                <a:lnTo>
                  <a:pt x="51576" y="62391"/>
                </a:lnTo>
                <a:lnTo>
                  <a:pt x="70770" y="48740"/>
                </a:lnTo>
                <a:lnTo>
                  <a:pt x="70770" y="42790"/>
                </a:lnTo>
                <a:close/>
              </a:path>
              <a:path w="384809" h="250825">
                <a:moveTo>
                  <a:pt x="94367" y="90335"/>
                </a:moveTo>
                <a:close/>
              </a:path>
              <a:path w="384809" h="250825">
                <a:moveTo>
                  <a:pt x="71327" y="69544"/>
                </a:moveTo>
                <a:lnTo>
                  <a:pt x="71327" y="75493"/>
                </a:lnTo>
                <a:lnTo>
                  <a:pt x="94347" y="90335"/>
                </a:lnTo>
                <a:lnTo>
                  <a:pt x="94328" y="84386"/>
                </a:lnTo>
                <a:lnTo>
                  <a:pt x="71327" y="69544"/>
                </a:lnTo>
                <a:close/>
              </a:path>
              <a:path w="384809" h="250825">
                <a:moveTo>
                  <a:pt x="94367" y="90327"/>
                </a:moveTo>
                <a:close/>
              </a:path>
              <a:path w="384809" h="250825">
                <a:moveTo>
                  <a:pt x="113563" y="70726"/>
                </a:moveTo>
                <a:lnTo>
                  <a:pt x="94355" y="84386"/>
                </a:lnTo>
                <a:lnTo>
                  <a:pt x="94367" y="90327"/>
                </a:lnTo>
                <a:lnTo>
                  <a:pt x="113563" y="76663"/>
                </a:lnTo>
                <a:lnTo>
                  <a:pt x="113563" y="70726"/>
                </a:lnTo>
                <a:close/>
              </a:path>
              <a:path w="384809" h="250825">
                <a:moveTo>
                  <a:pt x="23044" y="83204"/>
                </a:moveTo>
                <a:close/>
              </a:path>
              <a:path w="384809" h="250825">
                <a:moveTo>
                  <a:pt x="0" y="62412"/>
                </a:moveTo>
                <a:lnTo>
                  <a:pt x="3" y="68361"/>
                </a:lnTo>
                <a:lnTo>
                  <a:pt x="23025" y="83204"/>
                </a:lnTo>
                <a:lnTo>
                  <a:pt x="23023" y="77267"/>
                </a:lnTo>
                <a:lnTo>
                  <a:pt x="0" y="62412"/>
                </a:lnTo>
                <a:close/>
              </a:path>
              <a:path w="384809" h="250825">
                <a:moveTo>
                  <a:pt x="42236" y="63594"/>
                </a:moveTo>
                <a:lnTo>
                  <a:pt x="23032" y="77267"/>
                </a:lnTo>
                <a:lnTo>
                  <a:pt x="23044" y="83195"/>
                </a:lnTo>
                <a:lnTo>
                  <a:pt x="42234" y="69544"/>
                </a:lnTo>
                <a:lnTo>
                  <a:pt x="42236" y="63594"/>
                </a:lnTo>
                <a:close/>
              </a:path>
              <a:path w="384809" h="250825">
                <a:moveTo>
                  <a:pt x="65834" y="111140"/>
                </a:moveTo>
                <a:close/>
              </a:path>
              <a:path w="384809" h="250825">
                <a:moveTo>
                  <a:pt x="42792" y="90348"/>
                </a:moveTo>
                <a:lnTo>
                  <a:pt x="42794" y="96297"/>
                </a:lnTo>
                <a:lnTo>
                  <a:pt x="65815" y="111140"/>
                </a:lnTo>
                <a:lnTo>
                  <a:pt x="65795" y="105190"/>
                </a:lnTo>
                <a:lnTo>
                  <a:pt x="42792" y="90348"/>
                </a:lnTo>
                <a:close/>
              </a:path>
              <a:path w="384809" h="250825">
                <a:moveTo>
                  <a:pt x="65834" y="111131"/>
                </a:moveTo>
                <a:close/>
              </a:path>
              <a:path w="384809" h="250825">
                <a:moveTo>
                  <a:pt x="85030" y="91530"/>
                </a:moveTo>
                <a:lnTo>
                  <a:pt x="65823" y="105190"/>
                </a:lnTo>
                <a:lnTo>
                  <a:pt x="65834" y="111131"/>
                </a:lnTo>
                <a:lnTo>
                  <a:pt x="85030" y="97467"/>
                </a:lnTo>
                <a:lnTo>
                  <a:pt x="85030" y="91530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92" name="object 53"/>
          <p:cNvSpPr>
            <a:spLocks/>
          </p:cNvSpPr>
          <p:nvPr/>
        </p:nvSpPr>
        <p:spPr bwMode="auto">
          <a:xfrm>
            <a:off x="7431088" y="1944688"/>
            <a:ext cx="36512" cy="98425"/>
          </a:xfrm>
          <a:custGeom>
            <a:avLst/>
            <a:gdLst>
              <a:gd name="T0" fmla="*/ 36464 w 36829"/>
              <a:gd name="T1" fmla="*/ 0 h 97155"/>
              <a:gd name="T2" fmla="*/ 19858 w 36829"/>
              <a:gd name="T3" fmla="*/ 11332 h 97155"/>
              <a:gd name="T4" fmla="*/ 19858 w 36829"/>
              <a:gd name="T5" fmla="*/ 85518 h 97155"/>
              <a:gd name="T6" fmla="*/ 36464 w 36829"/>
              <a:gd name="T7" fmla="*/ 74185 h 97155"/>
              <a:gd name="T8" fmla="*/ 36464 w 36829"/>
              <a:gd name="T9" fmla="*/ 0 h 97155"/>
              <a:gd name="T10" fmla="*/ 9209 w 36829"/>
              <a:gd name="T11" fmla="*/ 17143 h 97155"/>
              <a:gd name="T12" fmla="*/ 0 w 36829"/>
              <a:gd name="T13" fmla="*/ 22955 h 97155"/>
              <a:gd name="T14" fmla="*/ 0 w 36829"/>
              <a:gd name="T15" fmla="*/ 97140 h 97155"/>
              <a:gd name="T16" fmla="*/ 9209 w 36829"/>
              <a:gd name="T17" fmla="*/ 91329 h 97155"/>
              <a:gd name="T18" fmla="*/ 9209 w 36829"/>
              <a:gd name="T19" fmla="*/ 17143 h 97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829"/>
              <a:gd name="T31" fmla="*/ 0 h 97155"/>
              <a:gd name="T32" fmla="*/ 36829 w 36829"/>
              <a:gd name="T33" fmla="*/ 97155 h 9715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829" h="97155">
                <a:moveTo>
                  <a:pt x="36464" y="0"/>
                </a:moveTo>
                <a:lnTo>
                  <a:pt x="19858" y="11332"/>
                </a:lnTo>
                <a:lnTo>
                  <a:pt x="19858" y="85518"/>
                </a:lnTo>
                <a:lnTo>
                  <a:pt x="36464" y="74185"/>
                </a:lnTo>
                <a:lnTo>
                  <a:pt x="36464" y="0"/>
                </a:lnTo>
                <a:close/>
              </a:path>
              <a:path w="36829" h="97155">
                <a:moveTo>
                  <a:pt x="9209" y="17143"/>
                </a:moveTo>
                <a:lnTo>
                  <a:pt x="0" y="22955"/>
                </a:lnTo>
                <a:lnTo>
                  <a:pt x="0" y="97140"/>
                </a:lnTo>
                <a:lnTo>
                  <a:pt x="9209" y="91329"/>
                </a:lnTo>
                <a:lnTo>
                  <a:pt x="9209" y="17143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93" name="object 54"/>
          <p:cNvSpPr>
            <a:spLocks/>
          </p:cNvSpPr>
          <p:nvPr/>
        </p:nvSpPr>
        <p:spPr bwMode="auto">
          <a:xfrm>
            <a:off x="7450138" y="1944688"/>
            <a:ext cx="17462" cy="85725"/>
          </a:xfrm>
          <a:custGeom>
            <a:avLst/>
            <a:gdLst>
              <a:gd name="T0" fmla="*/ 0 w 17145"/>
              <a:gd name="T1" fmla="*/ 11332 h 85725"/>
              <a:gd name="T2" fmla="*/ 16606 w 17145"/>
              <a:gd name="T3" fmla="*/ 0 h 85725"/>
              <a:gd name="T4" fmla="*/ 16606 w 17145"/>
              <a:gd name="T5" fmla="*/ 74185 h 85725"/>
              <a:gd name="T6" fmla="*/ 0 w 17145"/>
              <a:gd name="T7" fmla="*/ 85518 h 85725"/>
              <a:gd name="T8" fmla="*/ 0 w 17145"/>
              <a:gd name="T9" fmla="*/ 11332 h 8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145"/>
              <a:gd name="T16" fmla="*/ 0 h 85725"/>
              <a:gd name="T17" fmla="*/ 17145 w 17145"/>
              <a:gd name="T18" fmla="*/ 85725 h 857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145" h="85725">
                <a:moveTo>
                  <a:pt x="0" y="11332"/>
                </a:moveTo>
                <a:lnTo>
                  <a:pt x="16606" y="0"/>
                </a:lnTo>
                <a:lnTo>
                  <a:pt x="16606" y="74185"/>
                </a:lnTo>
                <a:lnTo>
                  <a:pt x="0" y="85518"/>
                </a:lnTo>
                <a:lnTo>
                  <a:pt x="0" y="11332"/>
                </a:lnTo>
                <a:close/>
              </a:path>
            </a:pathLst>
          </a:custGeom>
          <a:noFill/>
          <a:ln w="4193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94" name="object 55"/>
          <p:cNvSpPr>
            <a:spLocks/>
          </p:cNvSpPr>
          <p:nvPr/>
        </p:nvSpPr>
        <p:spPr bwMode="auto">
          <a:xfrm>
            <a:off x="7431088" y="1962150"/>
            <a:ext cx="9525" cy="80963"/>
          </a:xfrm>
          <a:custGeom>
            <a:avLst/>
            <a:gdLst>
              <a:gd name="T0" fmla="*/ 0 w 9525"/>
              <a:gd name="T1" fmla="*/ 5811 h 80010"/>
              <a:gd name="T2" fmla="*/ 9209 w 9525"/>
              <a:gd name="T3" fmla="*/ 0 h 80010"/>
              <a:gd name="T4" fmla="*/ 9209 w 9525"/>
              <a:gd name="T5" fmla="*/ 74185 h 80010"/>
              <a:gd name="T6" fmla="*/ 0 w 9525"/>
              <a:gd name="T7" fmla="*/ 79996 h 80010"/>
              <a:gd name="T8" fmla="*/ 0 w 9525"/>
              <a:gd name="T9" fmla="*/ 5811 h 800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25"/>
              <a:gd name="T16" fmla="*/ 0 h 80010"/>
              <a:gd name="T17" fmla="*/ 9525 w 9525"/>
              <a:gd name="T18" fmla="*/ 80010 h 800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25" h="80010">
                <a:moveTo>
                  <a:pt x="0" y="5811"/>
                </a:moveTo>
                <a:lnTo>
                  <a:pt x="9209" y="0"/>
                </a:lnTo>
                <a:lnTo>
                  <a:pt x="9209" y="74185"/>
                </a:lnTo>
                <a:lnTo>
                  <a:pt x="0" y="79996"/>
                </a:lnTo>
                <a:lnTo>
                  <a:pt x="0" y="5811"/>
                </a:lnTo>
                <a:close/>
              </a:path>
            </a:pathLst>
          </a:custGeom>
          <a:noFill/>
          <a:ln w="4185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95" name="object 56"/>
          <p:cNvSpPr>
            <a:spLocks noChangeArrowheads="1"/>
          </p:cNvSpPr>
          <p:nvPr/>
        </p:nvSpPr>
        <p:spPr bwMode="auto">
          <a:xfrm>
            <a:off x="6897688" y="1541463"/>
            <a:ext cx="331787" cy="682625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96" name="object 57"/>
          <p:cNvSpPr>
            <a:spLocks/>
          </p:cNvSpPr>
          <p:nvPr/>
        </p:nvSpPr>
        <p:spPr bwMode="auto">
          <a:xfrm>
            <a:off x="6969125" y="1541463"/>
            <a:ext cx="260350" cy="488950"/>
          </a:xfrm>
          <a:custGeom>
            <a:avLst/>
            <a:gdLst>
              <a:gd name="T0" fmla="*/ 261011 w 261620"/>
              <a:gd name="T1" fmla="*/ 487778 h 488314"/>
              <a:gd name="T2" fmla="*/ 212690 w 261620"/>
              <a:gd name="T3" fmla="*/ 471539 h 488314"/>
              <a:gd name="T4" fmla="*/ 165979 w 261620"/>
              <a:gd name="T5" fmla="*/ 450955 h 488314"/>
              <a:gd name="T6" fmla="*/ 121116 w 261620"/>
              <a:gd name="T7" fmla="*/ 426172 h 488314"/>
              <a:gd name="T8" fmla="*/ 78340 w 261620"/>
              <a:gd name="T9" fmla="*/ 397336 h 488314"/>
              <a:gd name="T10" fmla="*/ 37888 w 261620"/>
              <a:gd name="T11" fmla="*/ 364592 h 488314"/>
              <a:gd name="T12" fmla="*/ 0 w 261620"/>
              <a:gd name="T13" fmla="*/ 328086 h 488314"/>
              <a:gd name="T14" fmla="*/ 0 w 261620"/>
              <a:gd name="T15" fmla="*/ 0 h 488314"/>
              <a:gd name="T16" fmla="*/ 38855 w 261620"/>
              <a:gd name="T17" fmla="*/ 35285 h 488314"/>
              <a:gd name="T18" fmla="*/ 79785 w 261620"/>
              <a:gd name="T19" fmla="*/ 67431 h 488314"/>
              <a:gd name="T20" fmla="*/ 122627 w 261620"/>
              <a:gd name="T21" fmla="*/ 96335 h 488314"/>
              <a:gd name="T22" fmla="*/ 167220 w 261620"/>
              <a:gd name="T23" fmla="*/ 121898 h 488314"/>
              <a:gd name="T24" fmla="*/ 213402 w 261620"/>
              <a:gd name="T25" fmla="*/ 144019 h 488314"/>
              <a:gd name="T26" fmla="*/ 261011 w 261620"/>
              <a:gd name="T27" fmla="*/ 162597 h 488314"/>
              <a:gd name="T28" fmla="*/ 261011 w 261620"/>
              <a:gd name="T29" fmla="*/ 487778 h 48831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61620"/>
              <a:gd name="T46" fmla="*/ 0 h 488314"/>
              <a:gd name="T47" fmla="*/ 261620 w 261620"/>
              <a:gd name="T48" fmla="*/ 488314 h 48831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61620" h="488314">
                <a:moveTo>
                  <a:pt x="261011" y="487778"/>
                </a:moveTo>
                <a:lnTo>
                  <a:pt x="212690" y="471539"/>
                </a:lnTo>
                <a:lnTo>
                  <a:pt x="165979" y="450955"/>
                </a:lnTo>
                <a:lnTo>
                  <a:pt x="121116" y="426172"/>
                </a:lnTo>
                <a:lnTo>
                  <a:pt x="78340" y="397336"/>
                </a:lnTo>
                <a:lnTo>
                  <a:pt x="37888" y="364592"/>
                </a:lnTo>
                <a:lnTo>
                  <a:pt x="0" y="328086"/>
                </a:lnTo>
                <a:lnTo>
                  <a:pt x="0" y="0"/>
                </a:lnTo>
                <a:lnTo>
                  <a:pt x="38855" y="35285"/>
                </a:lnTo>
                <a:lnTo>
                  <a:pt x="79785" y="67431"/>
                </a:lnTo>
                <a:lnTo>
                  <a:pt x="122627" y="96335"/>
                </a:lnTo>
                <a:lnTo>
                  <a:pt x="167220" y="121898"/>
                </a:lnTo>
                <a:lnTo>
                  <a:pt x="213402" y="144019"/>
                </a:lnTo>
                <a:lnTo>
                  <a:pt x="261011" y="162597"/>
                </a:lnTo>
                <a:lnTo>
                  <a:pt x="261011" y="487778"/>
                </a:lnTo>
                <a:close/>
              </a:path>
            </a:pathLst>
          </a:custGeom>
          <a:noFill/>
          <a:ln w="85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97" name="object 58"/>
          <p:cNvSpPr>
            <a:spLocks/>
          </p:cNvSpPr>
          <p:nvPr/>
        </p:nvSpPr>
        <p:spPr bwMode="auto">
          <a:xfrm>
            <a:off x="6897688" y="1889125"/>
            <a:ext cx="311150" cy="334963"/>
          </a:xfrm>
          <a:custGeom>
            <a:avLst/>
            <a:gdLst>
              <a:gd name="T0" fmla="*/ 0 w 310515"/>
              <a:gd name="T1" fmla="*/ 139365 h 334010"/>
              <a:gd name="T2" fmla="*/ 38339 w 310515"/>
              <a:gd name="T3" fmla="*/ 177400 h 334010"/>
              <a:gd name="T4" fmla="*/ 78965 w 310515"/>
              <a:gd name="T5" fmla="*/ 212203 h 334010"/>
              <a:gd name="T6" fmla="*/ 121703 w 310515"/>
              <a:gd name="T7" fmla="*/ 243664 h 334010"/>
              <a:gd name="T8" fmla="*/ 166378 w 310515"/>
              <a:gd name="T9" fmla="*/ 271673 h 334010"/>
              <a:gd name="T10" fmla="*/ 212814 w 310515"/>
              <a:gd name="T11" fmla="*/ 296121 h 334010"/>
              <a:gd name="T12" fmla="*/ 260837 w 310515"/>
              <a:gd name="T13" fmla="*/ 316899 h 334010"/>
              <a:gd name="T14" fmla="*/ 310273 w 310515"/>
              <a:gd name="T15" fmla="*/ 333898 h 334010"/>
              <a:gd name="T16" fmla="*/ 310273 w 310515"/>
              <a:gd name="T17" fmla="*/ 194331 h 334010"/>
              <a:gd name="T18" fmla="*/ 260874 w 310515"/>
              <a:gd name="T19" fmla="*/ 177287 h 334010"/>
              <a:gd name="T20" fmla="*/ 212879 w 310515"/>
              <a:gd name="T21" fmla="*/ 156490 h 334010"/>
              <a:gd name="T22" fmla="*/ 166460 w 310515"/>
              <a:gd name="T23" fmla="*/ 132048 h 334010"/>
              <a:gd name="T24" fmla="*/ 121791 w 310515"/>
              <a:gd name="T25" fmla="*/ 104070 h 334010"/>
              <a:gd name="T26" fmla="*/ 79042 w 310515"/>
              <a:gd name="T27" fmla="*/ 72664 h 334010"/>
              <a:gd name="T28" fmla="*/ 38388 w 310515"/>
              <a:gd name="T29" fmla="*/ 37938 h 334010"/>
              <a:gd name="T30" fmla="*/ 0 w 310515"/>
              <a:gd name="T31" fmla="*/ 0 h 334010"/>
              <a:gd name="T32" fmla="*/ 0 w 310515"/>
              <a:gd name="T33" fmla="*/ 139365 h 3340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10515"/>
              <a:gd name="T52" fmla="*/ 0 h 334010"/>
              <a:gd name="T53" fmla="*/ 310515 w 310515"/>
              <a:gd name="T54" fmla="*/ 334010 h 33401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10515" h="334010">
                <a:moveTo>
                  <a:pt x="0" y="139365"/>
                </a:moveTo>
                <a:lnTo>
                  <a:pt x="38339" y="177400"/>
                </a:lnTo>
                <a:lnTo>
                  <a:pt x="78965" y="212203"/>
                </a:lnTo>
                <a:lnTo>
                  <a:pt x="121703" y="243664"/>
                </a:lnTo>
                <a:lnTo>
                  <a:pt x="166378" y="271673"/>
                </a:lnTo>
                <a:lnTo>
                  <a:pt x="212814" y="296121"/>
                </a:lnTo>
                <a:lnTo>
                  <a:pt x="260837" y="316899"/>
                </a:lnTo>
                <a:lnTo>
                  <a:pt x="310273" y="333898"/>
                </a:lnTo>
                <a:lnTo>
                  <a:pt x="310273" y="194331"/>
                </a:lnTo>
                <a:lnTo>
                  <a:pt x="260874" y="177287"/>
                </a:lnTo>
                <a:lnTo>
                  <a:pt x="212879" y="156490"/>
                </a:lnTo>
                <a:lnTo>
                  <a:pt x="166460" y="132048"/>
                </a:lnTo>
                <a:lnTo>
                  <a:pt x="121791" y="104070"/>
                </a:lnTo>
                <a:lnTo>
                  <a:pt x="79042" y="72664"/>
                </a:lnTo>
                <a:lnTo>
                  <a:pt x="38388" y="37938"/>
                </a:lnTo>
                <a:lnTo>
                  <a:pt x="0" y="0"/>
                </a:lnTo>
                <a:lnTo>
                  <a:pt x="0" y="139365"/>
                </a:lnTo>
                <a:close/>
              </a:path>
            </a:pathLst>
          </a:custGeom>
          <a:noFill/>
          <a:ln w="86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98" name="object 59"/>
          <p:cNvSpPr>
            <a:spLocks/>
          </p:cNvSpPr>
          <p:nvPr/>
        </p:nvSpPr>
        <p:spPr bwMode="auto">
          <a:xfrm>
            <a:off x="6919913" y="1947863"/>
            <a:ext cx="69850" cy="61912"/>
          </a:xfrm>
          <a:custGeom>
            <a:avLst/>
            <a:gdLst>
              <a:gd name="T0" fmla="*/ 0 w 69850"/>
              <a:gd name="T1" fmla="*/ 0 h 61594"/>
              <a:gd name="T2" fmla="*/ 16189 w 69850"/>
              <a:gd name="T3" fmla="*/ 16718 h 61594"/>
              <a:gd name="T4" fmla="*/ 33151 w 69850"/>
              <a:gd name="T5" fmla="*/ 32475 h 61594"/>
              <a:gd name="T6" fmla="*/ 50850 w 69850"/>
              <a:gd name="T7" fmla="*/ 47239 h 61594"/>
              <a:gd name="T8" fmla="*/ 69247 w 69850"/>
              <a:gd name="T9" fmla="*/ 60978 h 61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1594"/>
              <a:gd name="T17" fmla="*/ 69850 w 69850"/>
              <a:gd name="T18" fmla="*/ 61594 h 615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1594">
                <a:moveTo>
                  <a:pt x="0" y="0"/>
                </a:moveTo>
                <a:lnTo>
                  <a:pt x="16189" y="16718"/>
                </a:lnTo>
                <a:lnTo>
                  <a:pt x="33151" y="32475"/>
                </a:lnTo>
                <a:lnTo>
                  <a:pt x="50850" y="47239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99" name="object 60"/>
          <p:cNvSpPr>
            <a:spLocks/>
          </p:cNvSpPr>
          <p:nvPr/>
        </p:nvSpPr>
        <p:spPr bwMode="auto">
          <a:xfrm>
            <a:off x="6919913" y="1968500"/>
            <a:ext cx="69850" cy="60325"/>
          </a:xfrm>
          <a:custGeom>
            <a:avLst/>
            <a:gdLst>
              <a:gd name="T0" fmla="*/ 0 w 69850"/>
              <a:gd name="T1" fmla="*/ 0 h 60960"/>
              <a:gd name="T2" fmla="*/ 16189 w 69850"/>
              <a:gd name="T3" fmla="*/ 16717 h 60960"/>
              <a:gd name="T4" fmla="*/ 33151 w 69850"/>
              <a:gd name="T5" fmla="*/ 32473 h 60960"/>
              <a:gd name="T6" fmla="*/ 50850 w 69850"/>
              <a:gd name="T7" fmla="*/ 47233 h 60960"/>
              <a:gd name="T8" fmla="*/ 69247 w 69850"/>
              <a:gd name="T9" fmla="*/ 60966 h 60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0960"/>
              <a:gd name="T17" fmla="*/ 69850 w 69850"/>
              <a:gd name="T18" fmla="*/ 60960 h 60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00" name="object 61"/>
          <p:cNvSpPr>
            <a:spLocks/>
          </p:cNvSpPr>
          <p:nvPr/>
        </p:nvSpPr>
        <p:spPr bwMode="auto">
          <a:xfrm>
            <a:off x="6919913" y="1989138"/>
            <a:ext cx="69850" cy="60325"/>
          </a:xfrm>
          <a:custGeom>
            <a:avLst/>
            <a:gdLst>
              <a:gd name="T0" fmla="*/ 0 w 69850"/>
              <a:gd name="T1" fmla="*/ 0 h 60960"/>
              <a:gd name="T2" fmla="*/ 16189 w 69850"/>
              <a:gd name="T3" fmla="*/ 16717 h 60960"/>
              <a:gd name="T4" fmla="*/ 33151 w 69850"/>
              <a:gd name="T5" fmla="*/ 32473 h 60960"/>
              <a:gd name="T6" fmla="*/ 50850 w 69850"/>
              <a:gd name="T7" fmla="*/ 47233 h 60960"/>
              <a:gd name="T8" fmla="*/ 69247 w 69850"/>
              <a:gd name="T9" fmla="*/ 60966 h 60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0960"/>
              <a:gd name="T17" fmla="*/ 69850 w 69850"/>
              <a:gd name="T18" fmla="*/ 60960 h 60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01" name="object 62"/>
          <p:cNvSpPr>
            <a:spLocks/>
          </p:cNvSpPr>
          <p:nvPr/>
        </p:nvSpPr>
        <p:spPr bwMode="auto">
          <a:xfrm>
            <a:off x="6919913" y="2008188"/>
            <a:ext cx="69850" cy="61912"/>
          </a:xfrm>
          <a:custGeom>
            <a:avLst/>
            <a:gdLst>
              <a:gd name="T0" fmla="*/ 0 w 69850"/>
              <a:gd name="T1" fmla="*/ 0 h 61594"/>
              <a:gd name="T2" fmla="*/ 16189 w 69850"/>
              <a:gd name="T3" fmla="*/ 16725 h 61594"/>
              <a:gd name="T4" fmla="*/ 33151 w 69850"/>
              <a:gd name="T5" fmla="*/ 32484 h 61594"/>
              <a:gd name="T6" fmla="*/ 50850 w 69850"/>
              <a:gd name="T7" fmla="*/ 47246 h 61594"/>
              <a:gd name="T8" fmla="*/ 69247 w 69850"/>
              <a:gd name="T9" fmla="*/ 60978 h 61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1594"/>
              <a:gd name="T17" fmla="*/ 69850 w 69850"/>
              <a:gd name="T18" fmla="*/ 61594 h 615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1594">
                <a:moveTo>
                  <a:pt x="0" y="0"/>
                </a:moveTo>
                <a:lnTo>
                  <a:pt x="16189" y="16725"/>
                </a:lnTo>
                <a:lnTo>
                  <a:pt x="33151" y="32484"/>
                </a:lnTo>
                <a:lnTo>
                  <a:pt x="50850" y="47246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02" name="object 63"/>
          <p:cNvSpPr>
            <a:spLocks/>
          </p:cNvSpPr>
          <p:nvPr/>
        </p:nvSpPr>
        <p:spPr bwMode="auto">
          <a:xfrm>
            <a:off x="7170738" y="1574800"/>
            <a:ext cx="122237" cy="77788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16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03" name="object 64"/>
          <p:cNvSpPr>
            <a:spLocks/>
          </p:cNvSpPr>
          <p:nvPr/>
        </p:nvSpPr>
        <p:spPr bwMode="auto">
          <a:xfrm>
            <a:off x="7186613" y="1570038"/>
            <a:ext cx="122237" cy="77787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16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04" name="object 65"/>
          <p:cNvSpPr>
            <a:spLocks/>
          </p:cNvSpPr>
          <p:nvPr/>
        </p:nvSpPr>
        <p:spPr bwMode="auto">
          <a:xfrm>
            <a:off x="7202488" y="1565275"/>
            <a:ext cx="122237" cy="77788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03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05" name="object 66"/>
          <p:cNvSpPr>
            <a:spLocks/>
          </p:cNvSpPr>
          <p:nvPr/>
        </p:nvSpPr>
        <p:spPr bwMode="auto">
          <a:xfrm>
            <a:off x="7218363" y="1560513"/>
            <a:ext cx="123825" cy="77787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03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06" name="object 67"/>
          <p:cNvSpPr>
            <a:spLocks/>
          </p:cNvSpPr>
          <p:nvPr/>
        </p:nvSpPr>
        <p:spPr bwMode="auto">
          <a:xfrm>
            <a:off x="7000875" y="1614488"/>
            <a:ext cx="188913" cy="355600"/>
          </a:xfrm>
          <a:custGeom>
            <a:avLst/>
            <a:gdLst>
              <a:gd name="T0" fmla="*/ 0 w 189229"/>
              <a:gd name="T1" fmla="*/ 0 h 356869"/>
              <a:gd name="T2" fmla="*/ 0 w 189229"/>
              <a:gd name="T3" fmla="*/ 235185 h 356869"/>
              <a:gd name="T4" fmla="*/ 43332 w 189229"/>
              <a:gd name="T5" fmla="*/ 272461 h 356869"/>
              <a:gd name="T6" fmla="*/ 89486 w 189229"/>
              <a:gd name="T7" fmla="*/ 305248 h 356869"/>
              <a:gd name="T8" fmla="*/ 138170 w 189229"/>
              <a:gd name="T9" fmla="*/ 333360 h 356869"/>
              <a:gd name="T10" fmla="*/ 189092 w 189229"/>
              <a:gd name="T11" fmla="*/ 356614 h 3568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9229"/>
              <a:gd name="T19" fmla="*/ 0 h 356869"/>
              <a:gd name="T20" fmla="*/ 189229 w 189229"/>
              <a:gd name="T21" fmla="*/ 356869 h 3568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9229" h="356869">
                <a:moveTo>
                  <a:pt x="0" y="0"/>
                </a:moveTo>
                <a:lnTo>
                  <a:pt x="0" y="235185"/>
                </a:lnTo>
                <a:lnTo>
                  <a:pt x="43332" y="272461"/>
                </a:lnTo>
                <a:lnTo>
                  <a:pt x="89486" y="305248"/>
                </a:lnTo>
                <a:lnTo>
                  <a:pt x="138170" y="333360"/>
                </a:lnTo>
                <a:lnTo>
                  <a:pt x="189092" y="356614"/>
                </a:lnTo>
              </a:path>
            </a:pathLst>
          </a:custGeom>
          <a:noFill/>
          <a:ln w="851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07" name="object 68"/>
          <p:cNvSpPr>
            <a:spLocks/>
          </p:cNvSpPr>
          <p:nvPr/>
        </p:nvSpPr>
        <p:spPr bwMode="auto">
          <a:xfrm>
            <a:off x="6897688" y="1509713"/>
            <a:ext cx="601662" cy="714375"/>
          </a:xfrm>
          <a:custGeom>
            <a:avLst/>
            <a:gdLst>
              <a:gd name="T0" fmla="*/ 310273 w 600709"/>
              <a:gd name="T1" fmla="*/ 714247 h 714375"/>
              <a:gd name="T2" fmla="*/ 600572 w 600709"/>
              <a:gd name="T3" fmla="*/ 531336 h 714375"/>
              <a:gd name="T4" fmla="*/ 600572 w 600709"/>
              <a:gd name="T5" fmla="*/ 391971 h 714375"/>
              <a:gd name="T6" fmla="*/ 504696 w 600709"/>
              <a:gd name="T7" fmla="*/ 330992 h 714375"/>
              <a:gd name="T8" fmla="*/ 504696 w 600709"/>
              <a:gd name="T9" fmla="*/ 139365 h 714375"/>
              <a:gd name="T10" fmla="*/ 302283 w 600709"/>
              <a:gd name="T11" fmla="*/ 11609 h 714375"/>
              <a:gd name="T12" fmla="*/ 209066 w 600709"/>
              <a:gd name="T13" fmla="*/ 40652 h 714375"/>
              <a:gd name="T14" fmla="*/ 145149 w 600709"/>
              <a:gd name="T15" fmla="*/ 0 h 714375"/>
              <a:gd name="T16" fmla="*/ 70571 w 600709"/>
              <a:gd name="T17" fmla="*/ 31935 h 714375"/>
              <a:gd name="T18" fmla="*/ 70571 w 600709"/>
              <a:gd name="T19" fmla="*/ 336803 h 714375"/>
              <a:gd name="T20" fmla="*/ 0 w 600709"/>
              <a:gd name="T21" fmla="*/ 380348 h 714375"/>
              <a:gd name="T22" fmla="*/ 0 w 600709"/>
              <a:gd name="T23" fmla="*/ 519714 h 714375"/>
              <a:gd name="T24" fmla="*/ 38449 w 600709"/>
              <a:gd name="T25" fmla="*/ 557575 h 714375"/>
              <a:gd name="T26" fmla="*/ 79139 w 600709"/>
              <a:gd name="T27" fmla="*/ 592256 h 714375"/>
              <a:gd name="T28" fmla="*/ 121900 w 600709"/>
              <a:gd name="T29" fmla="*/ 623651 h 714375"/>
              <a:gd name="T30" fmla="*/ 166564 w 600709"/>
              <a:gd name="T31" fmla="*/ 651654 h 714375"/>
              <a:gd name="T32" fmla="*/ 212960 w 600709"/>
              <a:gd name="T33" fmla="*/ 676158 h 714375"/>
              <a:gd name="T34" fmla="*/ 260920 w 600709"/>
              <a:gd name="T35" fmla="*/ 697057 h 714375"/>
              <a:gd name="T36" fmla="*/ 310273 w 600709"/>
              <a:gd name="T37" fmla="*/ 714247 h 71437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00709"/>
              <a:gd name="T58" fmla="*/ 0 h 714375"/>
              <a:gd name="T59" fmla="*/ 600709 w 600709"/>
              <a:gd name="T60" fmla="*/ 714375 h 71437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00709" h="714375">
                <a:moveTo>
                  <a:pt x="310273" y="714247"/>
                </a:moveTo>
                <a:lnTo>
                  <a:pt x="600572" y="531336"/>
                </a:lnTo>
                <a:lnTo>
                  <a:pt x="600572" y="391971"/>
                </a:lnTo>
                <a:lnTo>
                  <a:pt x="504696" y="330992"/>
                </a:lnTo>
                <a:lnTo>
                  <a:pt x="504696" y="139365"/>
                </a:lnTo>
                <a:lnTo>
                  <a:pt x="302283" y="11609"/>
                </a:lnTo>
                <a:lnTo>
                  <a:pt x="209066" y="40652"/>
                </a:lnTo>
                <a:lnTo>
                  <a:pt x="145149" y="0"/>
                </a:lnTo>
                <a:lnTo>
                  <a:pt x="70571" y="31935"/>
                </a:lnTo>
                <a:lnTo>
                  <a:pt x="70571" y="336803"/>
                </a:lnTo>
                <a:lnTo>
                  <a:pt x="0" y="380348"/>
                </a:lnTo>
                <a:lnTo>
                  <a:pt x="0" y="519714"/>
                </a:lnTo>
                <a:lnTo>
                  <a:pt x="38449" y="557575"/>
                </a:lnTo>
                <a:lnTo>
                  <a:pt x="79139" y="592256"/>
                </a:lnTo>
                <a:lnTo>
                  <a:pt x="121900" y="623651"/>
                </a:lnTo>
                <a:lnTo>
                  <a:pt x="166564" y="651654"/>
                </a:lnTo>
                <a:lnTo>
                  <a:pt x="212960" y="676158"/>
                </a:lnTo>
                <a:lnTo>
                  <a:pt x="260920" y="697057"/>
                </a:lnTo>
                <a:lnTo>
                  <a:pt x="310273" y="714247"/>
                </a:lnTo>
                <a:close/>
              </a:path>
            </a:pathLst>
          </a:custGeom>
          <a:noFill/>
          <a:ln w="180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08" name="object 69"/>
          <p:cNvSpPr>
            <a:spLocks/>
          </p:cNvSpPr>
          <p:nvPr/>
        </p:nvSpPr>
        <p:spPr bwMode="auto">
          <a:xfrm>
            <a:off x="6675438" y="2055813"/>
            <a:ext cx="460375" cy="346075"/>
          </a:xfrm>
          <a:custGeom>
            <a:avLst/>
            <a:gdLst>
              <a:gd name="T0" fmla="*/ 0 w 461009"/>
              <a:gd name="T1" fmla="*/ 107429 h 346075"/>
              <a:gd name="T2" fmla="*/ 141154 w 461009"/>
              <a:gd name="T3" fmla="*/ 0 h 346075"/>
              <a:gd name="T4" fmla="*/ 460752 w 461009"/>
              <a:gd name="T5" fmla="*/ 200331 h 346075"/>
              <a:gd name="T6" fmla="*/ 460752 w 461009"/>
              <a:gd name="T7" fmla="*/ 252593 h 346075"/>
              <a:gd name="T8" fmla="*/ 314267 w 461009"/>
              <a:gd name="T9" fmla="*/ 345510 h 346075"/>
              <a:gd name="T10" fmla="*/ 0 w 461009"/>
              <a:gd name="T11" fmla="*/ 148069 h 346075"/>
              <a:gd name="T12" fmla="*/ 0 w 461009"/>
              <a:gd name="T13" fmla="*/ 107429 h 3460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1009"/>
              <a:gd name="T22" fmla="*/ 0 h 346075"/>
              <a:gd name="T23" fmla="*/ 461009 w 461009"/>
              <a:gd name="T24" fmla="*/ 346075 h 3460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1009" h="34607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460752" y="252593"/>
                </a:lnTo>
                <a:lnTo>
                  <a:pt x="314267" y="345510"/>
                </a:lnTo>
                <a:lnTo>
                  <a:pt x="0" y="148069"/>
                </a:lnTo>
                <a:lnTo>
                  <a:pt x="0" y="107429"/>
                </a:lnTo>
                <a:close/>
              </a:path>
            </a:pathLst>
          </a:custGeom>
          <a:noFill/>
          <a:ln w="183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09" name="object 70"/>
          <p:cNvSpPr>
            <a:spLocks/>
          </p:cNvSpPr>
          <p:nvPr/>
        </p:nvSpPr>
        <p:spPr bwMode="auto">
          <a:xfrm>
            <a:off x="7086600" y="2112963"/>
            <a:ext cx="107950" cy="61912"/>
          </a:xfrm>
          <a:custGeom>
            <a:avLst/>
            <a:gdLst>
              <a:gd name="T0" fmla="*/ 9743 w 108584"/>
              <a:gd name="T1" fmla="*/ 0 h 60960"/>
              <a:gd name="T2" fmla="*/ 5376 w 108584"/>
              <a:gd name="T3" fmla="*/ 905 h 60960"/>
              <a:gd name="T4" fmla="*/ 1950 w 108584"/>
              <a:gd name="T5" fmla="*/ 4628 h 60960"/>
              <a:gd name="T6" fmla="*/ 0 w 108584"/>
              <a:gd name="T7" fmla="*/ 15798 h 60960"/>
              <a:gd name="T8" fmla="*/ 3855 w 108584"/>
              <a:gd name="T9" fmla="*/ 21999 h 60960"/>
              <a:gd name="T10" fmla="*/ 9743 w 108584"/>
              <a:gd name="T11" fmla="*/ 23219 h 60960"/>
              <a:gd name="T12" fmla="*/ 97629 w 108584"/>
              <a:gd name="T13" fmla="*/ 60966 h 60960"/>
              <a:gd name="T14" fmla="*/ 101171 w 108584"/>
              <a:gd name="T15" fmla="*/ 60374 h 60960"/>
              <a:gd name="T16" fmla="*/ 104190 w 108584"/>
              <a:gd name="T17" fmla="*/ 57859 h 60960"/>
              <a:gd name="T18" fmla="*/ 107988 w 108584"/>
              <a:gd name="T19" fmla="*/ 48513 h 60960"/>
              <a:gd name="T20" fmla="*/ 105595 w 108584"/>
              <a:gd name="T21" fmla="*/ 41746 h 60960"/>
              <a:gd name="T22" fmla="*/ 100288 w 108584"/>
              <a:gd name="T23" fmla="*/ 39193 h 60960"/>
              <a:gd name="T24" fmla="*/ 9743 w 108584"/>
              <a:gd name="T25" fmla="*/ 0 h 609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8584"/>
              <a:gd name="T40" fmla="*/ 0 h 60960"/>
              <a:gd name="T41" fmla="*/ 108584 w 108584"/>
              <a:gd name="T42" fmla="*/ 60960 h 609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8584" h="60960">
                <a:moveTo>
                  <a:pt x="9743" y="0"/>
                </a:moveTo>
                <a:lnTo>
                  <a:pt x="5376" y="905"/>
                </a:lnTo>
                <a:lnTo>
                  <a:pt x="1950" y="4628"/>
                </a:lnTo>
                <a:lnTo>
                  <a:pt x="0" y="15798"/>
                </a:lnTo>
                <a:lnTo>
                  <a:pt x="3855" y="21999"/>
                </a:lnTo>
                <a:lnTo>
                  <a:pt x="9743" y="23219"/>
                </a:lnTo>
                <a:lnTo>
                  <a:pt x="97629" y="60966"/>
                </a:lnTo>
                <a:lnTo>
                  <a:pt x="101171" y="60374"/>
                </a:lnTo>
                <a:lnTo>
                  <a:pt x="104190" y="57859"/>
                </a:lnTo>
                <a:lnTo>
                  <a:pt x="107988" y="48513"/>
                </a:lnTo>
                <a:lnTo>
                  <a:pt x="105595" y="41746"/>
                </a:lnTo>
                <a:lnTo>
                  <a:pt x="100288" y="39193"/>
                </a:lnTo>
                <a:lnTo>
                  <a:pt x="974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10" name="object 71"/>
          <p:cNvSpPr>
            <a:spLocks/>
          </p:cNvSpPr>
          <p:nvPr/>
        </p:nvSpPr>
        <p:spPr bwMode="auto">
          <a:xfrm>
            <a:off x="7086600" y="2112963"/>
            <a:ext cx="107950" cy="61912"/>
          </a:xfrm>
          <a:custGeom>
            <a:avLst/>
            <a:gdLst>
              <a:gd name="T0" fmla="*/ 9743 w 108584"/>
              <a:gd name="T1" fmla="*/ 0 h 60960"/>
              <a:gd name="T2" fmla="*/ 100288 w 108584"/>
              <a:gd name="T3" fmla="*/ 39193 h 60960"/>
              <a:gd name="T4" fmla="*/ 105595 w 108584"/>
              <a:gd name="T5" fmla="*/ 41746 h 60960"/>
              <a:gd name="T6" fmla="*/ 107988 w 108584"/>
              <a:gd name="T7" fmla="*/ 48513 h 60960"/>
              <a:gd name="T8" fmla="*/ 105630 w 108584"/>
              <a:gd name="T9" fmla="*/ 54287 h 60960"/>
              <a:gd name="T10" fmla="*/ 104190 w 108584"/>
              <a:gd name="T11" fmla="*/ 57859 h 60960"/>
              <a:gd name="T12" fmla="*/ 101171 w 108584"/>
              <a:gd name="T13" fmla="*/ 60374 h 60960"/>
              <a:gd name="T14" fmla="*/ 97629 w 108584"/>
              <a:gd name="T15" fmla="*/ 60966 h 60960"/>
              <a:gd name="T16" fmla="*/ 9743 w 108584"/>
              <a:gd name="T17" fmla="*/ 23219 h 60960"/>
              <a:gd name="T18" fmla="*/ 3855 w 108584"/>
              <a:gd name="T19" fmla="*/ 21999 h 60960"/>
              <a:gd name="T20" fmla="*/ 0 w 108584"/>
              <a:gd name="T21" fmla="*/ 15798 h 60960"/>
              <a:gd name="T22" fmla="*/ 1126 w 108584"/>
              <a:gd name="T23" fmla="*/ 9395 h 60960"/>
              <a:gd name="T24" fmla="*/ 1950 w 108584"/>
              <a:gd name="T25" fmla="*/ 4628 h 60960"/>
              <a:gd name="T26" fmla="*/ 5376 w 108584"/>
              <a:gd name="T27" fmla="*/ 905 h 60960"/>
              <a:gd name="T28" fmla="*/ 9743 w 108584"/>
              <a:gd name="T29" fmla="*/ 0 h 6096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8584"/>
              <a:gd name="T46" fmla="*/ 0 h 60960"/>
              <a:gd name="T47" fmla="*/ 108584 w 108584"/>
              <a:gd name="T48" fmla="*/ 60960 h 6096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8584" h="60960">
                <a:moveTo>
                  <a:pt x="9743" y="0"/>
                </a:moveTo>
                <a:lnTo>
                  <a:pt x="100288" y="39193"/>
                </a:lnTo>
                <a:lnTo>
                  <a:pt x="105595" y="41746"/>
                </a:lnTo>
                <a:lnTo>
                  <a:pt x="107988" y="48513"/>
                </a:lnTo>
                <a:lnTo>
                  <a:pt x="105630" y="54287"/>
                </a:lnTo>
                <a:lnTo>
                  <a:pt x="104190" y="57859"/>
                </a:lnTo>
                <a:lnTo>
                  <a:pt x="101171" y="60374"/>
                </a:lnTo>
                <a:lnTo>
                  <a:pt x="97629" y="60966"/>
                </a:lnTo>
                <a:lnTo>
                  <a:pt x="9743" y="23219"/>
                </a:lnTo>
                <a:lnTo>
                  <a:pt x="3855" y="21999"/>
                </a:lnTo>
                <a:lnTo>
                  <a:pt x="0" y="15798"/>
                </a:lnTo>
                <a:lnTo>
                  <a:pt x="1126" y="9395"/>
                </a:lnTo>
                <a:lnTo>
                  <a:pt x="1950" y="4628"/>
                </a:lnTo>
                <a:lnTo>
                  <a:pt x="5376" y="905"/>
                </a:lnTo>
                <a:lnTo>
                  <a:pt x="9743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11" name="object 72"/>
          <p:cNvSpPr>
            <a:spLocks/>
          </p:cNvSpPr>
          <p:nvPr/>
        </p:nvSpPr>
        <p:spPr bwMode="auto">
          <a:xfrm>
            <a:off x="7061200" y="2046288"/>
            <a:ext cx="131763" cy="87312"/>
          </a:xfrm>
          <a:custGeom>
            <a:avLst/>
            <a:gdLst>
              <a:gd name="T0" fmla="*/ 0 w 130809"/>
              <a:gd name="T1" fmla="*/ 0 h 87630"/>
              <a:gd name="T2" fmla="*/ 0 w 130809"/>
              <a:gd name="T3" fmla="*/ 31948 h 87630"/>
              <a:gd name="T4" fmla="*/ 130505 w 130809"/>
              <a:gd name="T5" fmla="*/ 87103 h 87630"/>
              <a:gd name="T6" fmla="*/ 130505 w 130809"/>
              <a:gd name="T7" fmla="*/ 58073 h 87630"/>
              <a:gd name="T8" fmla="*/ 0 w 130809"/>
              <a:gd name="T9" fmla="*/ 0 h 876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809"/>
              <a:gd name="T16" fmla="*/ 0 h 87630"/>
              <a:gd name="T17" fmla="*/ 130809 w 130809"/>
              <a:gd name="T18" fmla="*/ 87630 h 876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809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  <a:lnTo>
                  <a:pt x="130505" y="58073"/>
                </a:lnTo>
                <a:lnTo>
                  <a:pt x="0" y="0"/>
                </a:lnTo>
                <a:close/>
              </a:path>
            </a:pathLst>
          </a:custGeom>
          <a:solidFill>
            <a:srgbClr val="B3B3B3">
              <a:alpha val="5999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12" name="object 73"/>
          <p:cNvSpPr>
            <a:spLocks/>
          </p:cNvSpPr>
          <p:nvPr/>
        </p:nvSpPr>
        <p:spPr bwMode="auto">
          <a:xfrm>
            <a:off x="7061200" y="2046288"/>
            <a:ext cx="131763" cy="87312"/>
          </a:xfrm>
          <a:custGeom>
            <a:avLst/>
            <a:gdLst>
              <a:gd name="T0" fmla="*/ 0 w 130809"/>
              <a:gd name="T1" fmla="*/ 0 h 87630"/>
              <a:gd name="T2" fmla="*/ 130505 w 130809"/>
              <a:gd name="T3" fmla="*/ 58073 h 87630"/>
              <a:gd name="T4" fmla="*/ 130505 w 130809"/>
              <a:gd name="T5" fmla="*/ 87103 h 87630"/>
              <a:gd name="T6" fmla="*/ 0 w 130809"/>
              <a:gd name="T7" fmla="*/ 31948 h 87630"/>
              <a:gd name="T8" fmla="*/ 0 w 130809"/>
              <a:gd name="T9" fmla="*/ 0 h 876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809"/>
              <a:gd name="T16" fmla="*/ 0 h 87630"/>
              <a:gd name="T17" fmla="*/ 130809 w 130809"/>
              <a:gd name="T18" fmla="*/ 87630 h 876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809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  <a:lnTo>
                  <a:pt x="0" y="31948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13" name="object 74"/>
          <p:cNvSpPr>
            <a:spLocks/>
          </p:cNvSpPr>
          <p:nvPr/>
        </p:nvSpPr>
        <p:spPr bwMode="auto">
          <a:xfrm>
            <a:off x="7061200" y="2046288"/>
            <a:ext cx="131763" cy="87312"/>
          </a:xfrm>
          <a:custGeom>
            <a:avLst/>
            <a:gdLst>
              <a:gd name="T0" fmla="*/ 0 w 130809"/>
              <a:gd name="T1" fmla="*/ 0 h 87630"/>
              <a:gd name="T2" fmla="*/ 130505 w 130809"/>
              <a:gd name="T3" fmla="*/ 58073 h 87630"/>
              <a:gd name="T4" fmla="*/ 130505 w 130809"/>
              <a:gd name="T5" fmla="*/ 87103 h 87630"/>
              <a:gd name="T6" fmla="*/ 0 60000 65536"/>
              <a:gd name="T7" fmla="*/ 0 60000 65536"/>
              <a:gd name="T8" fmla="*/ 0 60000 65536"/>
              <a:gd name="T9" fmla="*/ 0 w 130809"/>
              <a:gd name="T10" fmla="*/ 0 h 87630"/>
              <a:gd name="T11" fmla="*/ 130809 w 130809"/>
              <a:gd name="T12" fmla="*/ 87630 h 87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809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14" name="object 75"/>
          <p:cNvSpPr>
            <a:spLocks/>
          </p:cNvSpPr>
          <p:nvPr/>
        </p:nvSpPr>
        <p:spPr bwMode="auto">
          <a:xfrm>
            <a:off x="7061200" y="2058988"/>
            <a:ext cx="131763" cy="57150"/>
          </a:xfrm>
          <a:custGeom>
            <a:avLst/>
            <a:gdLst>
              <a:gd name="T0" fmla="*/ 0 w 130809"/>
              <a:gd name="T1" fmla="*/ 0 h 58419"/>
              <a:gd name="T2" fmla="*/ 130505 w 130809"/>
              <a:gd name="T3" fmla="*/ 58060 h 58419"/>
              <a:gd name="T4" fmla="*/ 0 60000 65536"/>
              <a:gd name="T5" fmla="*/ 0 60000 65536"/>
              <a:gd name="T6" fmla="*/ 0 w 130809"/>
              <a:gd name="T7" fmla="*/ 0 h 58419"/>
              <a:gd name="T8" fmla="*/ 130809 w 130809"/>
              <a:gd name="T9" fmla="*/ 58419 h 584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0809" h="58419">
                <a:moveTo>
                  <a:pt x="0" y="0"/>
                </a:moveTo>
                <a:lnTo>
                  <a:pt x="130505" y="58060"/>
                </a:lnTo>
              </a:path>
            </a:pathLst>
          </a:custGeom>
          <a:noFill/>
          <a:ln w="44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15" name="object 76"/>
          <p:cNvSpPr>
            <a:spLocks/>
          </p:cNvSpPr>
          <p:nvPr/>
        </p:nvSpPr>
        <p:spPr bwMode="auto">
          <a:xfrm>
            <a:off x="7061200" y="2046288"/>
            <a:ext cx="131763" cy="87312"/>
          </a:xfrm>
          <a:custGeom>
            <a:avLst/>
            <a:gdLst>
              <a:gd name="T0" fmla="*/ 0 w 130809"/>
              <a:gd name="T1" fmla="*/ 0 h 87630"/>
              <a:gd name="T2" fmla="*/ 0 w 130809"/>
              <a:gd name="T3" fmla="*/ 31948 h 87630"/>
              <a:gd name="T4" fmla="*/ 130505 w 130809"/>
              <a:gd name="T5" fmla="*/ 87103 h 87630"/>
              <a:gd name="T6" fmla="*/ 0 60000 65536"/>
              <a:gd name="T7" fmla="*/ 0 60000 65536"/>
              <a:gd name="T8" fmla="*/ 0 60000 65536"/>
              <a:gd name="T9" fmla="*/ 0 w 130809"/>
              <a:gd name="T10" fmla="*/ 0 h 87630"/>
              <a:gd name="T11" fmla="*/ 130809 w 130809"/>
              <a:gd name="T12" fmla="*/ 87630 h 87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809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16" name="object 77"/>
          <p:cNvSpPr>
            <a:spLocks noChangeArrowheads="1"/>
          </p:cNvSpPr>
          <p:nvPr/>
        </p:nvSpPr>
        <p:spPr bwMode="auto">
          <a:xfrm>
            <a:off x="7153275" y="1971675"/>
            <a:ext cx="20638" cy="26988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917" name="object 78"/>
          <p:cNvSpPr>
            <a:spLocks/>
          </p:cNvSpPr>
          <p:nvPr/>
        </p:nvSpPr>
        <p:spPr bwMode="auto">
          <a:xfrm>
            <a:off x="7153275" y="1971675"/>
            <a:ext cx="22225" cy="26988"/>
          </a:xfrm>
          <a:custGeom>
            <a:avLst/>
            <a:gdLst>
              <a:gd name="T0" fmla="*/ 18766 w 22225"/>
              <a:gd name="T1" fmla="*/ 9031 h 27939"/>
              <a:gd name="T2" fmla="*/ 15468 w 22225"/>
              <a:gd name="T3" fmla="*/ 2842 h 27939"/>
              <a:gd name="T4" fmla="*/ 9325 w 22225"/>
              <a:gd name="T5" fmla="*/ 0 h 27939"/>
              <a:gd name="T6" fmla="*/ 5063 w 22225"/>
              <a:gd name="T7" fmla="*/ 2666 h 27939"/>
              <a:gd name="T8" fmla="*/ 789 w 22225"/>
              <a:gd name="T9" fmla="*/ 5333 h 27939"/>
              <a:gd name="T10" fmla="*/ 0 w 22225"/>
              <a:gd name="T11" fmla="*/ 12515 h 27939"/>
              <a:gd name="T12" fmla="*/ 3298 w 22225"/>
              <a:gd name="T13" fmla="*/ 18716 h 27939"/>
              <a:gd name="T14" fmla="*/ 6596 w 22225"/>
              <a:gd name="T15" fmla="*/ 24904 h 27939"/>
              <a:gd name="T16" fmla="*/ 12727 w 22225"/>
              <a:gd name="T17" fmla="*/ 27747 h 27939"/>
              <a:gd name="T18" fmla="*/ 17001 w 22225"/>
              <a:gd name="T19" fmla="*/ 25080 h 27939"/>
              <a:gd name="T20" fmla="*/ 21274 w 22225"/>
              <a:gd name="T21" fmla="*/ 22414 h 27939"/>
              <a:gd name="T22" fmla="*/ 22064 w 22225"/>
              <a:gd name="T23" fmla="*/ 15232 h 27939"/>
              <a:gd name="T24" fmla="*/ 18766 w 22225"/>
              <a:gd name="T25" fmla="*/ 9031 h 27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225"/>
              <a:gd name="T40" fmla="*/ 0 h 27939"/>
              <a:gd name="T41" fmla="*/ 22225 w 22225"/>
              <a:gd name="T42" fmla="*/ 27939 h 27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225" h="27939">
                <a:moveTo>
                  <a:pt x="18766" y="9031"/>
                </a:moveTo>
                <a:lnTo>
                  <a:pt x="15468" y="2842"/>
                </a:lnTo>
                <a:lnTo>
                  <a:pt x="9325" y="0"/>
                </a:lnTo>
                <a:lnTo>
                  <a:pt x="5063" y="2666"/>
                </a:lnTo>
                <a:lnTo>
                  <a:pt x="789" y="5333"/>
                </a:lnTo>
                <a:lnTo>
                  <a:pt x="0" y="12515"/>
                </a:lnTo>
                <a:lnTo>
                  <a:pt x="3298" y="18716"/>
                </a:lnTo>
                <a:lnTo>
                  <a:pt x="6596" y="24904"/>
                </a:lnTo>
                <a:lnTo>
                  <a:pt x="12727" y="27747"/>
                </a:lnTo>
                <a:lnTo>
                  <a:pt x="17001" y="25080"/>
                </a:lnTo>
                <a:lnTo>
                  <a:pt x="21274" y="22414"/>
                </a:lnTo>
                <a:lnTo>
                  <a:pt x="22064" y="15232"/>
                </a:lnTo>
                <a:lnTo>
                  <a:pt x="18766" y="903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18" name="object 79"/>
          <p:cNvSpPr>
            <a:spLocks noChangeArrowheads="1"/>
          </p:cNvSpPr>
          <p:nvPr/>
        </p:nvSpPr>
        <p:spPr bwMode="auto">
          <a:xfrm>
            <a:off x="7000875" y="1614488"/>
            <a:ext cx="188913" cy="346075"/>
          </a:xfrm>
          <a:prstGeom prst="rect">
            <a:avLst/>
          </a:prstGeom>
          <a:blipFill dpi="0" rotWithShape="1">
            <a:blip r:embed="rId2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919" name="object 80"/>
          <p:cNvSpPr>
            <a:spLocks/>
          </p:cNvSpPr>
          <p:nvPr/>
        </p:nvSpPr>
        <p:spPr bwMode="auto">
          <a:xfrm>
            <a:off x="7000875" y="1614488"/>
            <a:ext cx="188913" cy="355600"/>
          </a:xfrm>
          <a:custGeom>
            <a:avLst/>
            <a:gdLst>
              <a:gd name="T0" fmla="*/ 8012 w 189229"/>
              <a:gd name="T1" fmla="*/ 229738 h 356869"/>
              <a:gd name="T2" fmla="*/ 8012 w 189229"/>
              <a:gd name="T3" fmla="*/ 8678 h 356869"/>
              <a:gd name="T4" fmla="*/ 0 w 189229"/>
              <a:gd name="T5" fmla="*/ 0 h 356869"/>
              <a:gd name="T6" fmla="*/ 33210 w 189229"/>
              <a:gd name="T7" fmla="*/ 32209 h 356869"/>
              <a:gd name="T8" fmla="*/ 68993 w 189229"/>
              <a:gd name="T9" fmla="*/ 60681 h 356869"/>
              <a:gd name="T10" fmla="*/ 107080 w 189229"/>
              <a:gd name="T11" fmla="*/ 85243 h 356869"/>
              <a:gd name="T12" fmla="*/ 147202 w 189229"/>
              <a:gd name="T13" fmla="*/ 105721 h 356869"/>
              <a:gd name="T14" fmla="*/ 189092 w 189229"/>
              <a:gd name="T15" fmla="*/ 121944 h 356869"/>
              <a:gd name="T16" fmla="*/ 189092 w 189229"/>
              <a:gd name="T17" fmla="*/ 356614 h 356869"/>
              <a:gd name="T18" fmla="*/ 189092 w 189229"/>
              <a:gd name="T19" fmla="*/ 346123 h 356869"/>
              <a:gd name="T20" fmla="*/ 140308 w 189229"/>
              <a:gd name="T21" fmla="*/ 323872 h 356869"/>
              <a:gd name="T22" fmla="*/ 93679 w 189229"/>
              <a:gd name="T23" fmla="*/ 296935 h 356869"/>
              <a:gd name="T24" fmla="*/ 49487 w 189229"/>
              <a:gd name="T25" fmla="*/ 265497 h 356869"/>
              <a:gd name="T26" fmla="*/ 8012 w 189229"/>
              <a:gd name="T27" fmla="*/ 229738 h 35686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89229"/>
              <a:gd name="T43" fmla="*/ 0 h 356869"/>
              <a:gd name="T44" fmla="*/ 189229 w 189229"/>
              <a:gd name="T45" fmla="*/ 356869 h 35686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89229" h="356869">
                <a:moveTo>
                  <a:pt x="8012" y="229738"/>
                </a:moveTo>
                <a:lnTo>
                  <a:pt x="8012" y="8678"/>
                </a:lnTo>
                <a:lnTo>
                  <a:pt x="0" y="0"/>
                </a:lnTo>
                <a:lnTo>
                  <a:pt x="33210" y="32209"/>
                </a:lnTo>
                <a:lnTo>
                  <a:pt x="68993" y="60681"/>
                </a:lnTo>
                <a:lnTo>
                  <a:pt x="107080" y="85243"/>
                </a:lnTo>
                <a:lnTo>
                  <a:pt x="147202" y="105721"/>
                </a:lnTo>
                <a:lnTo>
                  <a:pt x="189092" y="121944"/>
                </a:lnTo>
                <a:lnTo>
                  <a:pt x="189092" y="356614"/>
                </a:lnTo>
                <a:lnTo>
                  <a:pt x="189092" y="346123"/>
                </a:lnTo>
                <a:lnTo>
                  <a:pt x="140308" y="323872"/>
                </a:lnTo>
                <a:lnTo>
                  <a:pt x="93679" y="296935"/>
                </a:lnTo>
                <a:lnTo>
                  <a:pt x="49487" y="265497"/>
                </a:lnTo>
                <a:lnTo>
                  <a:pt x="8012" y="229738"/>
                </a:lnTo>
                <a:close/>
              </a:path>
            </a:pathLst>
          </a:custGeom>
          <a:noFill/>
          <a:ln w="85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20" name="object 81"/>
          <p:cNvSpPr>
            <a:spLocks noChangeArrowheads="1"/>
          </p:cNvSpPr>
          <p:nvPr/>
        </p:nvSpPr>
        <p:spPr bwMode="auto">
          <a:xfrm>
            <a:off x="3779838" y="1485900"/>
            <a:ext cx="1439862" cy="969963"/>
          </a:xfrm>
          <a:prstGeom prst="rect">
            <a:avLst/>
          </a:prstGeom>
          <a:blipFill dpi="0" rotWithShape="1">
            <a:blip r:embed="rId2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003675" y="1795463"/>
            <a:ext cx="9906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Internet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5922" name="object 83"/>
          <p:cNvSpPr>
            <a:spLocks/>
          </p:cNvSpPr>
          <p:nvPr/>
        </p:nvSpPr>
        <p:spPr bwMode="auto">
          <a:xfrm>
            <a:off x="2555875" y="1917700"/>
            <a:ext cx="1225550" cy="0"/>
          </a:xfrm>
          <a:custGeom>
            <a:avLst/>
            <a:gdLst>
              <a:gd name="T0" fmla="*/ 0 w 1224279"/>
              <a:gd name="T1" fmla="*/ 1223772 w 1224279"/>
              <a:gd name="T2" fmla="*/ 0 60000 65536"/>
              <a:gd name="T3" fmla="*/ 0 60000 65536"/>
              <a:gd name="T4" fmla="*/ 0 w 1224279"/>
              <a:gd name="T5" fmla="*/ 1224279 w 12242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24279">
                <a:moveTo>
                  <a:pt x="0" y="0"/>
                </a:moveTo>
                <a:lnTo>
                  <a:pt x="1223772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23" name="object 84"/>
          <p:cNvSpPr>
            <a:spLocks/>
          </p:cNvSpPr>
          <p:nvPr/>
        </p:nvSpPr>
        <p:spPr bwMode="auto">
          <a:xfrm>
            <a:off x="5148263" y="1917700"/>
            <a:ext cx="1730375" cy="0"/>
          </a:xfrm>
          <a:custGeom>
            <a:avLst/>
            <a:gdLst>
              <a:gd name="T0" fmla="*/ 0 w 1729740"/>
              <a:gd name="T1" fmla="*/ 1729739 w 1729740"/>
              <a:gd name="T2" fmla="*/ 0 60000 65536"/>
              <a:gd name="T3" fmla="*/ 0 60000 65536"/>
              <a:gd name="T4" fmla="*/ 0 w 1729740"/>
              <a:gd name="T5" fmla="*/ 1729740 w 172974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729740">
                <a:moveTo>
                  <a:pt x="0" y="0"/>
                </a:moveTo>
                <a:lnTo>
                  <a:pt x="1729739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24" name="object 85"/>
          <p:cNvSpPr>
            <a:spLocks/>
          </p:cNvSpPr>
          <p:nvPr/>
        </p:nvSpPr>
        <p:spPr bwMode="auto">
          <a:xfrm>
            <a:off x="1116013" y="2855913"/>
            <a:ext cx="0" cy="3095625"/>
          </a:xfrm>
          <a:custGeom>
            <a:avLst/>
            <a:gdLst>
              <a:gd name="T0" fmla="*/ 0 h 3096895"/>
              <a:gd name="T1" fmla="*/ 3096768 h 3096895"/>
              <a:gd name="T2" fmla="*/ 0 60000 65536"/>
              <a:gd name="T3" fmla="*/ 0 60000 65536"/>
              <a:gd name="T4" fmla="*/ 0 h 3096895"/>
              <a:gd name="T5" fmla="*/ 3096895 h 309689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096895">
                <a:moveTo>
                  <a:pt x="0" y="0"/>
                </a:moveTo>
                <a:lnTo>
                  <a:pt x="0" y="3096768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25" name="object 86"/>
          <p:cNvSpPr>
            <a:spLocks/>
          </p:cNvSpPr>
          <p:nvPr/>
        </p:nvSpPr>
        <p:spPr bwMode="auto">
          <a:xfrm>
            <a:off x="2555875" y="2855913"/>
            <a:ext cx="0" cy="3095625"/>
          </a:xfrm>
          <a:custGeom>
            <a:avLst/>
            <a:gdLst>
              <a:gd name="T0" fmla="*/ 0 h 3096895"/>
              <a:gd name="T1" fmla="*/ 3096768 h 3096895"/>
              <a:gd name="T2" fmla="*/ 0 60000 65536"/>
              <a:gd name="T3" fmla="*/ 0 60000 65536"/>
              <a:gd name="T4" fmla="*/ 0 h 3096895"/>
              <a:gd name="T5" fmla="*/ 3096895 h 309689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096895">
                <a:moveTo>
                  <a:pt x="0" y="0"/>
                </a:moveTo>
                <a:lnTo>
                  <a:pt x="0" y="3096768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26" name="object 87"/>
          <p:cNvSpPr>
            <a:spLocks/>
          </p:cNvSpPr>
          <p:nvPr/>
        </p:nvSpPr>
        <p:spPr bwMode="auto">
          <a:xfrm>
            <a:off x="6589713" y="2855913"/>
            <a:ext cx="0" cy="3095625"/>
          </a:xfrm>
          <a:custGeom>
            <a:avLst/>
            <a:gdLst>
              <a:gd name="T0" fmla="*/ 0 h 3096895"/>
              <a:gd name="T1" fmla="*/ 3096768 h 3096895"/>
              <a:gd name="T2" fmla="*/ 0 60000 65536"/>
              <a:gd name="T3" fmla="*/ 0 60000 65536"/>
              <a:gd name="T4" fmla="*/ 0 h 3096895"/>
              <a:gd name="T5" fmla="*/ 3096895 h 309689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096895">
                <a:moveTo>
                  <a:pt x="0" y="0"/>
                </a:moveTo>
                <a:lnTo>
                  <a:pt x="0" y="3096768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27" name="object 88"/>
          <p:cNvSpPr>
            <a:spLocks/>
          </p:cNvSpPr>
          <p:nvPr/>
        </p:nvSpPr>
        <p:spPr bwMode="auto">
          <a:xfrm>
            <a:off x="8029575" y="2855913"/>
            <a:ext cx="0" cy="3095625"/>
          </a:xfrm>
          <a:custGeom>
            <a:avLst/>
            <a:gdLst>
              <a:gd name="T0" fmla="*/ 0 h 3096895"/>
              <a:gd name="T1" fmla="*/ 3096768 h 3096895"/>
              <a:gd name="T2" fmla="*/ 0 60000 65536"/>
              <a:gd name="T3" fmla="*/ 0 60000 65536"/>
              <a:gd name="T4" fmla="*/ 0 h 3096895"/>
              <a:gd name="T5" fmla="*/ 3096895 h 309689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096895">
                <a:moveTo>
                  <a:pt x="0" y="0"/>
                </a:moveTo>
                <a:lnTo>
                  <a:pt x="0" y="3096768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28" name="object 89"/>
          <p:cNvSpPr>
            <a:spLocks/>
          </p:cNvSpPr>
          <p:nvPr/>
        </p:nvSpPr>
        <p:spPr bwMode="auto">
          <a:xfrm>
            <a:off x="1116013" y="2963863"/>
            <a:ext cx="1439862" cy="228600"/>
          </a:xfrm>
          <a:custGeom>
            <a:avLst/>
            <a:gdLst>
              <a:gd name="T0" fmla="*/ 1211580 w 1440180"/>
              <a:gd name="T1" fmla="*/ 0 h 228600"/>
              <a:gd name="T2" fmla="*/ 1211580 w 1440180"/>
              <a:gd name="T3" fmla="*/ 228600 h 228600"/>
              <a:gd name="T4" fmla="*/ 1363980 w 1440180"/>
              <a:gd name="T5" fmla="*/ 152400 h 228600"/>
              <a:gd name="T6" fmla="*/ 1249680 w 1440180"/>
              <a:gd name="T7" fmla="*/ 152400 h 228600"/>
              <a:gd name="T8" fmla="*/ 1249680 w 1440180"/>
              <a:gd name="T9" fmla="*/ 76200 h 228600"/>
              <a:gd name="T10" fmla="*/ 1363980 w 1440180"/>
              <a:gd name="T11" fmla="*/ 76200 h 228600"/>
              <a:gd name="T12" fmla="*/ 1211580 w 1440180"/>
              <a:gd name="T13" fmla="*/ 0 h 228600"/>
              <a:gd name="T14" fmla="*/ 1211580 w 1440180"/>
              <a:gd name="T15" fmla="*/ 76200 h 228600"/>
              <a:gd name="T16" fmla="*/ 0 w 1440180"/>
              <a:gd name="T17" fmla="*/ 76200 h 228600"/>
              <a:gd name="T18" fmla="*/ 0 w 1440180"/>
              <a:gd name="T19" fmla="*/ 152400 h 228600"/>
              <a:gd name="T20" fmla="*/ 1211580 w 1440180"/>
              <a:gd name="T21" fmla="*/ 152400 h 228600"/>
              <a:gd name="T22" fmla="*/ 1211580 w 1440180"/>
              <a:gd name="T23" fmla="*/ 76200 h 228600"/>
              <a:gd name="T24" fmla="*/ 1363980 w 1440180"/>
              <a:gd name="T25" fmla="*/ 76200 h 228600"/>
              <a:gd name="T26" fmla="*/ 1249680 w 1440180"/>
              <a:gd name="T27" fmla="*/ 76200 h 228600"/>
              <a:gd name="T28" fmla="*/ 1249680 w 1440180"/>
              <a:gd name="T29" fmla="*/ 152400 h 228600"/>
              <a:gd name="T30" fmla="*/ 1363980 w 1440180"/>
              <a:gd name="T31" fmla="*/ 152400 h 228600"/>
              <a:gd name="T32" fmla="*/ 1440180 w 1440180"/>
              <a:gd name="T33" fmla="*/ 114300 h 228600"/>
              <a:gd name="T34" fmla="*/ 1363980 w 1440180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40180"/>
              <a:gd name="T55" fmla="*/ 0 h 228600"/>
              <a:gd name="T56" fmla="*/ 1440180 w 1440180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40180" h="228600">
                <a:moveTo>
                  <a:pt x="1211580" y="0"/>
                </a:moveTo>
                <a:lnTo>
                  <a:pt x="1211580" y="228600"/>
                </a:lnTo>
                <a:lnTo>
                  <a:pt x="1363980" y="152400"/>
                </a:lnTo>
                <a:lnTo>
                  <a:pt x="1249680" y="152400"/>
                </a:lnTo>
                <a:lnTo>
                  <a:pt x="1249680" y="76200"/>
                </a:lnTo>
                <a:lnTo>
                  <a:pt x="1363980" y="76200"/>
                </a:lnTo>
                <a:lnTo>
                  <a:pt x="1211580" y="0"/>
                </a:lnTo>
                <a:close/>
              </a:path>
              <a:path w="1440180" h="228600">
                <a:moveTo>
                  <a:pt x="121158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211580" y="152400"/>
                </a:lnTo>
                <a:lnTo>
                  <a:pt x="1211580" y="76200"/>
                </a:lnTo>
                <a:close/>
              </a:path>
              <a:path w="1440180" h="228600">
                <a:moveTo>
                  <a:pt x="1363980" y="76200"/>
                </a:moveTo>
                <a:lnTo>
                  <a:pt x="1249680" y="76200"/>
                </a:lnTo>
                <a:lnTo>
                  <a:pt x="1249680" y="152400"/>
                </a:lnTo>
                <a:lnTo>
                  <a:pt x="1363980" y="152400"/>
                </a:lnTo>
                <a:lnTo>
                  <a:pt x="1440180" y="114300"/>
                </a:lnTo>
                <a:lnTo>
                  <a:pt x="1363980" y="762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29" name="object 90"/>
          <p:cNvSpPr>
            <a:spLocks/>
          </p:cNvSpPr>
          <p:nvPr/>
        </p:nvSpPr>
        <p:spPr bwMode="auto">
          <a:xfrm>
            <a:off x="2555875" y="3251200"/>
            <a:ext cx="3960813" cy="228600"/>
          </a:xfrm>
          <a:custGeom>
            <a:avLst/>
            <a:gdLst>
              <a:gd name="T0" fmla="*/ 3732276 w 3961129"/>
              <a:gd name="T1" fmla="*/ 0 h 228600"/>
              <a:gd name="T2" fmla="*/ 3732276 w 3961129"/>
              <a:gd name="T3" fmla="*/ 228600 h 228600"/>
              <a:gd name="T4" fmla="*/ 3884676 w 3961129"/>
              <a:gd name="T5" fmla="*/ 152400 h 228600"/>
              <a:gd name="T6" fmla="*/ 3770376 w 3961129"/>
              <a:gd name="T7" fmla="*/ 152400 h 228600"/>
              <a:gd name="T8" fmla="*/ 3770376 w 3961129"/>
              <a:gd name="T9" fmla="*/ 76200 h 228600"/>
              <a:gd name="T10" fmla="*/ 3884676 w 3961129"/>
              <a:gd name="T11" fmla="*/ 76200 h 228600"/>
              <a:gd name="T12" fmla="*/ 3732276 w 3961129"/>
              <a:gd name="T13" fmla="*/ 0 h 228600"/>
              <a:gd name="T14" fmla="*/ 3732276 w 3961129"/>
              <a:gd name="T15" fmla="*/ 76200 h 228600"/>
              <a:gd name="T16" fmla="*/ 0 w 3961129"/>
              <a:gd name="T17" fmla="*/ 76200 h 228600"/>
              <a:gd name="T18" fmla="*/ 0 w 3961129"/>
              <a:gd name="T19" fmla="*/ 152400 h 228600"/>
              <a:gd name="T20" fmla="*/ 3732276 w 3961129"/>
              <a:gd name="T21" fmla="*/ 152400 h 228600"/>
              <a:gd name="T22" fmla="*/ 3732276 w 3961129"/>
              <a:gd name="T23" fmla="*/ 76200 h 228600"/>
              <a:gd name="T24" fmla="*/ 3884676 w 3961129"/>
              <a:gd name="T25" fmla="*/ 76200 h 228600"/>
              <a:gd name="T26" fmla="*/ 3770376 w 3961129"/>
              <a:gd name="T27" fmla="*/ 76200 h 228600"/>
              <a:gd name="T28" fmla="*/ 3770376 w 3961129"/>
              <a:gd name="T29" fmla="*/ 152400 h 228600"/>
              <a:gd name="T30" fmla="*/ 3884676 w 3961129"/>
              <a:gd name="T31" fmla="*/ 152400 h 228600"/>
              <a:gd name="T32" fmla="*/ 3960876 w 3961129"/>
              <a:gd name="T33" fmla="*/ 114300 h 228600"/>
              <a:gd name="T34" fmla="*/ 3884676 w 3961129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961129"/>
              <a:gd name="T55" fmla="*/ 0 h 228600"/>
              <a:gd name="T56" fmla="*/ 3961129 w 3961129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961129" h="228600">
                <a:moveTo>
                  <a:pt x="3732276" y="0"/>
                </a:moveTo>
                <a:lnTo>
                  <a:pt x="3732276" y="228600"/>
                </a:lnTo>
                <a:lnTo>
                  <a:pt x="3884676" y="152400"/>
                </a:lnTo>
                <a:lnTo>
                  <a:pt x="3770376" y="152400"/>
                </a:lnTo>
                <a:lnTo>
                  <a:pt x="3770376" y="76200"/>
                </a:lnTo>
                <a:lnTo>
                  <a:pt x="3884676" y="76200"/>
                </a:lnTo>
                <a:lnTo>
                  <a:pt x="3732276" y="0"/>
                </a:lnTo>
                <a:close/>
              </a:path>
              <a:path w="3961129" h="228600">
                <a:moveTo>
                  <a:pt x="3732276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3732276" y="152400"/>
                </a:lnTo>
                <a:lnTo>
                  <a:pt x="3732276" y="76200"/>
                </a:lnTo>
                <a:close/>
              </a:path>
              <a:path w="3961129" h="228600">
                <a:moveTo>
                  <a:pt x="3884676" y="76200"/>
                </a:moveTo>
                <a:lnTo>
                  <a:pt x="3770376" y="76200"/>
                </a:lnTo>
                <a:lnTo>
                  <a:pt x="3770376" y="152400"/>
                </a:lnTo>
                <a:lnTo>
                  <a:pt x="3884676" y="152400"/>
                </a:lnTo>
                <a:lnTo>
                  <a:pt x="3960876" y="114300"/>
                </a:lnTo>
                <a:lnTo>
                  <a:pt x="3884676" y="762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30" name="object 91"/>
          <p:cNvSpPr>
            <a:spLocks/>
          </p:cNvSpPr>
          <p:nvPr/>
        </p:nvSpPr>
        <p:spPr bwMode="auto">
          <a:xfrm>
            <a:off x="6588125" y="3898900"/>
            <a:ext cx="1439863" cy="228600"/>
          </a:xfrm>
          <a:custGeom>
            <a:avLst/>
            <a:gdLst>
              <a:gd name="T0" fmla="*/ 1211579 w 1440179"/>
              <a:gd name="T1" fmla="*/ 0 h 228600"/>
              <a:gd name="T2" fmla="*/ 1211579 w 1440179"/>
              <a:gd name="T3" fmla="*/ 228599 h 228600"/>
              <a:gd name="T4" fmla="*/ 1363979 w 1440179"/>
              <a:gd name="T5" fmla="*/ 152399 h 228600"/>
              <a:gd name="T6" fmla="*/ 1249679 w 1440179"/>
              <a:gd name="T7" fmla="*/ 152399 h 228600"/>
              <a:gd name="T8" fmla="*/ 1249679 w 1440179"/>
              <a:gd name="T9" fmla="*/ 76199 h 228600"/>
              <a:gd name="T10" fmla="*/ 1363979 w 1440179"/>
              <a:gd name="T11" fmla="*/ 76199 h 228600"/>
              <a:gd name="T12" fmla="*/ 1211579 w 1440179"/>
              <a:gd name="T13" fmla="*/ 0 h 228600"/>
              <a:gd name="T14" fmla="*/ 1211579 w 1440179"/>
              <a:gd name="T15" fmla="*/ 76199 h 228600"/>
              <a:gd name="T16" fmla="*/ 0 w 1440179"/>
              <a:gd name="T17" fmla="*/ 76199 h 228600"/>
              <a:gd name="T18" fmla="*/ 0 w 1440179"/>
              <a:gd name="T19" fmla="*/ 152399 h 228600"/>
              <a:gd name="T20" fmla="*/ 1211579 w 1440179"/>
              <a:gd name="T21" fmla="*/ 152399 h 228600"/>
              <a:gd name="T22" fmla="*/ 1211579 w 1440179"/>
              <a:gd name="T23" fmla="*/ 76199 h 228600"/>
              <a:gd name="T24" fmla="*/ 1363979 w 1440179"/>
              <a:gd name="T25" fmla="*/ 76199 h 228600"/>
              <a:gd name="T26" fmla="*/ 1249679 w 1440179"/>
              <a:gd name="T27" fmla="*/ 76199 h 228600"/>
              <a:gd name="T28" fmla="*/ 1249679 w 1440179"/>
              <a:gd name="T29" fmla="*/ 152399 h 228600"/>
              <a:gd name="T30" fmla="*/ 1363979 w 1440179"/>
              <a:gd name="T31" fmla="*/ 152399 h 228600"/>
              <a:gd name="T32" fmla="*/ 1440179 w 1440179"/>
              <a:gd name="T33" fmla="*/ 114299 h 228600"/>
              <a:gd name="T34" fmla="*/ 1363979 w 1440179"/>
              <a:gd name="T35" fmla="*/ 76199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40179"/>
              <a:gd name="T55" fmla="*/ 0 h 228600"/>
              <a:gd name="T56" fmla="*/ 1440179 w 1440179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40179" h="228600">
                <a:moveTo>
                  <a:pt x="1211579" y="0"/>
                </a:moveTo>
                <a:lnTo>
                  <a:pt x="1211579" y="228599"/>
                </a:lnTo>
                <a:lnTo>
                  <a:pt x="1363979" y="152399"/>
                </a:lnTo>
                <a:lnTo>
                  <a:pt x="1249679" y="152399"/>
                </a:lnTo>
                <a:lnTo>
                  <a:pt x="1249679" y="76199"/>
                </a:lnTo>
                <a:lnTo>
                  <a:pt x="1363979" y="76199"/>
                </a:lnTo>
                <a:lnTo>
                  <a:pt x="1211579" y="0"/>
                </a:lnTo>
                <a:close/>
              </a:path>
              <a:path w="1440179" h="228600">
                <a:moveTo>
                  <a:pt x="1211579" y="76199"/>
                </a:moveTo>
                <a:lnTo>
                  <a:pt x="0" y="76199"/>
                </a:lnTo>
                <a:lnTo>
                  <a:pt x="0" y="152399"/>
                </a:lnTo>
                <a:lnTo>
                  <a:pt x="1211579" y="152399"/>
                </a:lnTo>
                <a:lnTo>
                  <a:pt x="1211579" y="76199"/>
                </a:lnTo>
                <a:close/>
              </a:path>
              <a:path w="1440179" h="228600">
                <a:moveTo>
                  <a:pt x="1363979" y="76199"/>
                </a:moveTo>
                <a:lnTo>
                  <a:pt x="1249679" y="76199"/>
                </a:lnTo>
                <a:lnTo>
                  <a:pt x="1249679" y="152399"/>
                </a:lnTo>
                <a:lnTo>
                  <a:pt x="1363979" y="152399"/>
                </a:lnTo>
                <a:lnTo>
                  <a:pt x="1440179" y="114299"/>
                </a:lnTo>
                <a:lnTo>
                  <a:pt x="1363979" y="76199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31" name="object 92"/>
          <p:cNvSpPr>
            <a:spLocks/>
          </p:cNvSpPr>
          <p:nvPr/>
        </p:nvSpPr>
        <p:spPr bwMode="auto">
          <a:xfrm>
            <a:off x="2555875" y="3756025"/>
            <a:ext cx="4032250" cy="228600"/>
          </a:xfrm>
          <a:custGeom>
            <a:avLst/>
            <a:gdLst>
              <a:gd name="T0" fmla="*/ 228600 w 4032884"/>
              <a:gd name="T1" fmla="*/ 0 h 228600"/>
              <a:gd name="T2" fmla="*/ 0 w 4032884"/>
              <a:gd name="T3" fmla="*/ 114427 h 228600"/>
              <a:gd name="T4" fmla="*/ 228600 w 4032884"/>
              <a:gd name="T5" fmla="*/ 228600 h 228600"/>
              <a:gd name="T6" fmla="*/ 228600 w 4032884"/>
              <a:gd name="T7" fmla="*/ 152400 h 228600"/>
              <a:gd name="T8" fmla="*/ 190500 w 4032884"/>
              <a:gd name="T9" fmla="*/ 152400 h 228600"/>
              <a:gd name="T10" fmla="*/ 190500 w 4032884"/>
              <a:gd name="T11" fmla="*/ 76200 h 228600"/>
              <a:gd name="T12" fmla="*/ 228600 w 4032884"/>
              <a:gd name="T13" fmla="*/ 76186 h 228600"/>
              <a:gd name="T14" fmla="*/ 228600 w 4032884"/>
              <a:gd name="T15" fmla="*/ 0 h 228600"/>
              <a:gd name="T16" fmla="*/ 228600 w 4032884"/>
              <a:gd name="T17" fmla="*/ 76186 h 228600"/>
              <a:gd name="T18" fmla="*/ 190500 w 4032884"/>
              <a:gd name="T19" fmla="*/ 76200 h 228600"/>
              <a:gd name="T20" fmla="*/ 190500 w 4032884"/>
              <a:gd name="T21" fmla="*/ 152400 h 228600"/>
              <a:gd name="T22" fmla="*/ 228600 w 4032884"/>
              <a:gd name="T23" fmla="*/ 152386 h 228600"/>
              <a:gd name="T24" fmla="*/ 228600 w 4032884"/>
              <a:gd name="T25" fmla="*/ 76186 h 228600"/>
              <a:gd name="T26" fmla="*/ 228600 w 4032884"/>
              <a:gd name="T27" fmla="*/ 152386 h 228600"/>
              <a:gd name="T28" fmla="*/ 190500 w 4032884"/>
              <a:gd name="T29" fmla="*/ 152400 h 228600"/>
              <a:gd name="T30" fmla="*/ 228600 w 4032884"/>
              <a:gd name="T31" fmla="*/ 152400 h 228600"/>
              <a:gd name="T32" fmla="*/ 4032504 w 4032884"/>
              <a:gd name="T33" fmla="*/ 74803 h 228600"/>
              <a:gd name="T34" fmla="*/ 228600 w 4032884"/>
              <a:gd name="T35" fmla="*/ 76186 h 228600"/>
              <a:gd name="T36" fmla="*/ 228600 w 4032884"/>
              <a:gd name="T37" fmla="*/ 152386 h 228600"/>
              <a:gd name="T38" fmla="*/ 4032504 w 4032884"/>
              <a:gd name="T39" fmla="*/ 151003 h 228600"/>
              <a:gd name="T40" fmla="*/ 4032504 w 4032884"/>
              <a:gd name="T41" fmla="*/ 74803 h 228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032884"/>
              <a:gd name="T64" fmla="*/ 0 h 228600"/>
              <a:gd name="T65" fmla="*/ 4032884 w 4032884"/>
              <a:gd name="T66" fmla="*/ 228600 h 2286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032884" h="228600">
                <a:moveTo>
                  <a:pt x="228600" y="0"/>
                </a:moveTo>
                <a:lnTo>
                  <a:pt x="0" y="114427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186"/>
                </a:lnTo>
                <a:lnTo>
                  <a:pt x="228600" y="0"/>
                </a:lnTo>
                <a:close/>
              </a:path>
              <a:path w="4032884" h="228600">
                <a:moveTo>
                  <a:pt x="228600" y="76186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386"/>
                </a:lnTo>
                <a:lnTo>
                  <a:pt x="228600" y="76186"/>
                </a:lnTo>
                <a:close/>
              </a:path>
              <a:path w="4032884" h="228600">
                <a:moveTo>
                  <a:pt x="228600" y="152386"/>
                </a:moveTo>
                <a:lnTo>
                  <a:pt x="190500" y="152400"/>
                </a:lnTo>
                <a:lnTo>
                  <a:pt x="228600" y="152400"/>
                </a:lnTo>
                <a:close/>
              </a:path>
              <a:path w="4032884" h="228600">
                <a:moveTo>
                  <a:pt x="4032504" y="74803"/>
                </a:moveTo>
                <a:lnTo>
                  <a:pt x="228600" y="76186"/>
                </a:lnTo>
                <a:lnTo>
                  <a:pt x="228600" y="152386"/>
                </a:lnTo>
                <a:lnTo>
                  <a:pt x="4032504" y="151003"/>
                </a:lnTo>
                <a:lnTo>
                  <a:pt x="4032504" y="74803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3" name="object 93"/>
          <p:cNvSpPr txBox="1"/>
          <p:nvPr/>
        </p:nvSpPr>
        <p:spPr>
          <a:xfrm>
            <a:off x="1477963" y="2730500"/>
            <a:ext cx="4845050" cy="5730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1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0066FF"/>
                </a:solidFill>
                <a:latin typeface="Tahoma"/>
                <a:cs typeface="Tahoma"/>
              </a:rPr>
              <a:t>Data</a:t>
            </a:r>
            <a:endParaRPr sz="1800">
              <a:latin typeface="Tahoma"/>
              <a:cs typeface="Tahoma"/>
            </a:endParaRPr>
          </a:p>
          <a:p>
            <a:pPr marL="1385570" fontAlgn="auto">
              <a:lnSpc>
                <a:spcPts val="23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66FF"/>
                </a:solidFill>
                <a:latin typeface="Tahoma"/>
                <a:cs typeface="Tahoma"/>
              </a:rPr>
              <a:t>Last </a:t>
            </a:r>
            <a:r>
              <a:rPr sz="1800" b="1" dirty="0">
                <a:solidFill>
                  <a:srgbClr val="0066FF"/>
                </a:solidFill>
                <a:latin typeface="Tahoma"/>
                <a:cs typeface="Tahoma"/>
              </a:rPr>
              <a:t>Data </a:t>
            </a:r>
            <a:r>
              <a:rPr sz="1800" b="1" spc="-5" dirty="0">
                <a:solidFill>
                  <a:srgbClr val="0066FF"/>
                </a:solidFill>
                <a:latin typeface="Tahoma"/>
                <a:cs typeface="Tahoma"/>
              </a:rPr>
              <a:t>Segment (</a:t>
            </a:r>
            <a:r>
              <a:rPr sz="2000" b="1" spc="-5" dirty="0">
                <a:solidFill>
                  <a:srgbClr val="333399"/>
                </a:solidFill>
                <a:latin typeface="Tahoma"/>
                <a:cs typeface="Tahoma"/>
              </a:rPr>
              <a:t>Fin</a:t>
            </a:r>
            <a:r>
              <a:rPr sz="2000" b="1" spc="-7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Tahoma"/>
                <a:cs typeface="Tahoma"/>
              </a:rPr>
              <a:t>Flag</a:t>
            </a:r>
            <a:r>
              <a:rPr sz="1800" b="1" spc="-5" dirty="0">
                <a:solidFill>
                  <a:srgbClr val="0066FF"/>
                </a:solidFill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021513" y="3665538"/>
            <a:ext cx="568325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1800" b="1" spc="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ta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5934" name="object 95"/>
          <p:cNvSpPr>
            <a:spLocks/>
          </p:cNvSpPr>
          <p:nvPr/>
        </p:nvSpPr>
        <p:spPr bwMode="auto">
          <a:xfrm>
            <a:off x="2555875" y="5265738"/>
            <a:ext cx="3960813" cy="228600"/>
          </a:xfrm>
          <a:custGeom>
            <a:avLst/>
            <a:gdLst>
              <a:gd name="T0" fmla="*/ 3732276 w 3961129"/>
              <a:gd name="T1" fmla="*/ 0 h 228600"/>
              <a:gd name="T2" fmla="*/ 3732276 w 3961129"/>
              <a:gd name="T3" fmla="*/ 228599 h 228600"/>
              <a:gd name="T4" fmla="*/ 3884676 w 3961129"/>
              <a:gd name="T5" fmla="*/ 152399 h 228600"/>
              <a:gd name="T6" fmla="*/ 3770376 w 3961129"/>
              <a:gd name="T7" fmla="*/ 152399 h 228600"/>
              <a:gd name="T8" fmla="*/ 3770376 w 3961129"/>
              <a:gd name="T9" fmla="*/ 76199 h 228600"/>
              <a:gd name="T10" fmla="*/ 3884676 w 3961129"/>
              <a:gd name="T11" fmla="*/ 76199 h 228600"/>
              <a:gd name="T12" fmla="*/ 3732276 w 3961129"/>
              <a:gd name="T13" fmla="*/ 0 h 228600"/>
              <a:gd name="T14" fmla="*/ 3732276 w 3961129"/>
              <a:gd name="T15" fmla="*/ 76199 h 228600"/>
              <a:gd name="T16" fmla="*/ 0 w 3961129"/>
              <a:gd name="T17" fmla="*/ 76199 h 228600"/>
              <a:gd name="T18" fmla="*/ 0 w 3961129"/>
              <a:gd name="T19" fmla="*/ 152399 h 228600"/>
              <a:gd name="T20" fmla="*/ 3732276 w 3961129"/>
              <a:gd name="T21" fmla="*/ 152399 h 228600"/>
              <a:gd name="T22" fmla="*/ 3732276 w 3961129"/>
              <a:gd name="T23" fmla="*/ 76199 h 228600"/>
              <a:gd name="T24" fmla="*/ 3884676 w 3961129"/>
              <a:gd name="T25" fmla="*/ 76199 h 228600"/>
              <a:gd name="T26" fmla="*/ 3770376 w 3961129"/>
              <a:gd name="T27" fmla="*/ 76199 h 228600"/>
              <a:gd name="T28" fmla="*/ 3770376 w 3961129"/>
              <a:gd name="T29" fmla="*/ 152399 h 228600"/>
              <a:gd name="T30" fmla="*/ 3884676 w 3961129"/>
              <a:gd name="T31" fmla="*/ 152399 h 228600"/>
              <a:gd name="T32" fmla="*/ 3960876 w 3961129"/>
              <a:gd name="T33" fmla="*/ 114299 h 228600"/>
              <a:gd name="T34" fmla="*/ 3884676 w 3961129"/>
              <a:gd name="T35" fmla="*/ 76199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961129"/>
              <a:gd name="T55" fmla="*/ 0 h 228600"/>
              <a:gd name="T56" fmla="*/ 3961129 w 3961129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961129" h="228600">
                <a:moveTo>
                  <a:pt x="3732276" y="0"/>
                </a:moveTo>
                <a:lnTo>
                  <a:pt x="3732276" y="228599"/>
                </a:lnTo>
                <a:lnTo>
                  <a:pt x="3884676" y="152399"/>
                </a:lnTo>
                <a:lnTo>
                  <a:pt x="3770376" y="152399"/>
                </a:lnTo>
                <a:lnTo>
                  <a:pt x="3770376" y="76199"/>
                </a:lnTo>
                <a:lnTo>
                  <a:pt x="3884676" y="76199"/>
                </a:lnTo>
                <a:lnTo>
                  <a:pt x="3732276" y="0"/>
                </a:lnTo>
                <a:close/>
              </a:path>
              <a:path w="3961129" h="228600">
                <a:moveTo>
                  <a:pt x="3732276" y="76199"/>
                </a:moveTo>
                <a:lnTo>
                  <a:pt x="0" y="76199"/>
                </a:lnTo>
                <a:lnTo>
                  <a:pt x="0" y="152399"/>
                </a:lnTo>
                <a:lnTo>
                  <a:pt x="3732276" y="152399"/>
                </a:lnTo>
                <a:lnTo>
                  <a:pt x="3732276" y="76199"/>
                </a:lnTo>
                <a:close/>
              </a:path>
              <a:path w="3961129" h="228600">
                <a:moveTo>
                  <a:pt x="3884676" y="76199"/>
                </a:moveTo>
                <a:lnTo>
                  <a:pt x="3770376" y="76199"/>
                </a:lnTo>
                <a:lnTo>
                  <a:pt x="3770376" y="152399"/>
                </a:lnTo>
                <a:lnTo>
                  <a:pt x="3884676" y="152399"/>
                </a:lnTo>
                <a:lnTo>
                  <a:pt x="3960876" y="114299"/>
                </a:lnTo>
                <a:lnTo>
                  <a:pt x="3884676" y="76199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" name="object 96"/>
          <p:cNvSpPr txBox="1"/>
          <p:nvPr/>
        </p:nvSpPr>
        <p:spPr>
          <a:xfrm>
            <a:off x="2706688" y="5032375"/>
            <a:ext cx="387032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0066FF"/>
                </a:solidFill>
                <a:latin typeface="Tahoma"/>
                <a:cs typeface="Tahoma"/>
              </a:rPr>
              <a:t>Fin </a:t>
            </a:r>
            <a:r>
              <a:rPr sz="1800" b="1" spc="-5" dirty="0">
                <a:solidFill>
                  <a:srgbClr val="0066FF"/>
                </a:solidFill>
                <a:latin typeface="Tahoma"/>
                <a:cs typeface="Tahoma"/>
              </a:rPr>
              <a:t>Flag; </a:t>
            </a:r>
            <a:r>
              <a:rPr sz="1800" b="1" dirty="0">
                <a:solidFill>
                  <a:srgbClr val="0066FF"/>
                </a:solidFill>
                <a:latin typeface="Tahoma"/>
                <a:cs typeface="Tahoma"/>
              </a:rPr>
              <a:t>Ack = </a:t>
            </a:r>
            <a:r>
              <a:rPr sz="1800" b="1" spc="-5" dirty="0">
                <a:solidFill>
                  <a:srgbClr val="0066FF"/>
                </a:solidFill>
                <a:latin typeface="Tahoma"/>
                <a:cs typeface="Tahoma"/>
              </a:rPr>
              <a:t>n+2; Seq.= </a:t>
            </a:r>
            <a:r>
              <a:rPr sz="1800" b="1" dirty="0">
                <a:solidFill>
                  <a:srgbClr val="0066FF"/>
                </a:solidFill>
                <a:latin typeface="Tahoma"/>
                <a:cs typeface="Tahoma"/>
              </a:rPr>
              <a:t>m +</a:t>
            </a:r>
            <a:r>
              <a:rPr sz="1800" b="1" spc="-9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66FF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5936" name="object 97"/>
          <p:cNvSpPr txBox="1">
            <a:spLocks noChangeArrowheads="1"/>
          </p:cNvSpPr>
          <p:nvPr/>
        </p:nvSpPr>
        <p:spPr bwMode="auto">
          <a:xfrm>
            <a:off x="3017838" y="3522663"/>
            <a:ext cx="439737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Ack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937" name="object 98"/>
          <p:cNvSpPr>
            <a:spLocks/>
          </p:cNvSpPr>
          <p:nvPr/>
        </p:nvSpPr>
        <p:spPr bwMode="auto">
          <a:xfrm>
            <a:off x="2555875" y="4613275"/>
            <a:ext cx="4032250" cy="228600"/>
          </a:xfrm>
          <a:custGeom>
            <a:avLst/>
            <a:gdLst>
              <a:gd name="T0" fmla="*/ 228600 w 4032884"/>
              <a:gd name="T1" fmla="*/ 0 h 228600"/>
              <a:gd name="T2" fmla="*/ 0 w 4032884"/>
              <a:gd name="T3" fmla="*/ 114426 h 228600"/>
              <a:gd name="T4" fmla="*/ 228600 w 4032884"/>
              <a:gd name="T5" fmla="*/ 228599 h 228600"/>
              <a:gd name="T6" fmla="*/ 228600 w 4032884"/>
              <a:gd name="T7" fmla="*/ 152399 h 228600"/>
              <a:gd name="T8" fmla="*/ 190500 w 4032884"/>
              <a:gd name="T9" fmla="*/ 152399 h 228600"/>
              <a:gd name="T10" fmla="*/ 190500 w 4032884"/>
              <a:gd name="T11" fmla="*/ 76199 h 228600"/>
              <a:gd name="T12" fmla="*/ 228600 w 4032884"/>
              <a:gd name="T13" fmla="*/ 76186 h 228600"/>
              <a:gd name="T14" fmla="*/ 228600 w 4032884"/>
              <a:gd name="T15" fmla="*/ 0 h 228600"/>
              <a:gd name="T16" fmla="*/ 228600 w 4032884"/>
              <a:gd name="T17" fmla="*/ 76186 h 228600"/>
              <a:gd name="T18" fmla="*/ 190500 w 4032884"/>
              <a:gd name="T19" fmla="*/ 76199 h 228600"/>
              <a:gd name="T20" fmla="*/ 190500 w 4032884"/>
              <a:gd name="T21" fmla="*/ 152399 h 228600"/>
              <a:gd name="T22" fmla="*/ 228600 w 4032884"/>
              <a:gd name="T23" fmla="*/ 152386 h 228600"/>
              <a:gd name="T24" fmla="*/ 228600 w 4032884"/>
              <a:gd name="T25" fmla="*/ 76186 h 228600"/>
              <a:gd name="T26" fmla="*/ 228600 w 4032884"/>
              <a:gd name="T27" fmla="*/ 152386 h 228600"/>
              <a:gd name="T28" fmla="*/ 190500 w 4032884"/>
              <a:gd name="T29" fmla="*/ 152399 h 228600"/>
              <a:gd name="T30" fmla="*/ 228600 w 4032884"/>
              <a:gd name="T31" fmla="*/ 152399 h 228600"/>
              <a:gd name="T32" fmla="*/ 4032504 w 4032884"/>
              <a:gd name="T33" fmla="*/ 74802 h 228600"/>
              <a:gd name="T34" fmla="*/ 228600 w 4032884"/>
              <a:gd name="T35" fmla="*/ 76186 h 228600"/>
              <a:gd name="T36" fmla="*/ 228600 w 4032884"/>
              <a:gd name="T37" fmla="*/ 152386 h 228600"/>
              <a:gd name="T38" fmla="*/ 4032504 w 4032884"/>
              <a:gd name="T39" fmla="*/ 151002 h 228600"/>
              <a:gd name="T40" fmla="*/ 4032504 w 4032884"/>
              <a:gd name="T41" fmla="*/ 74802 h 228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032884"/>
              <a:gd name="T64" fmla="*/ 0 h 228600"/>
              <a:gd name="T65" fmla="*/ 4032884 w 4032884"/>
              <a:gd name="T66" fmla="*/ 228600 h 2286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032884" h="228600">
                <a:moveTo>
                  <a:pt x="228600" y="0"/>
                </a:moveTo>
                <a:lnTo>
                  <a:pt x="0" y="114426"/>
                </a:lnTo>
                <a:lnTo>
                  <a:pt x="228600" y="228599"/>
                </a:lnTo>
                <a:lnTo>
                  <a:pt x="228600" y="152399"/>
                </a:lnTo>
                <a:lnTo>
                  <a:pt x="190500" y="152399"/>
                </a:lnTo>
                <a:lnTo>
                  <a:pt x="190500" y="76199"/>
                </a:lnTo>
                <a:lnTo>
                  <a:pt x="228600" y="76186"/>
                </a:lnTo>
                <a:lnTo>
                  <a:pt x="228600" y="0"/>
                </a:lnTo>
                <a:close/>
              </a:path>
              <a:path w="4032884" h="228600">
                <a:moveTo>
                  <a:pt x="228600" y="76186"/>
                </a:moveTo>
                <a:lnTo>
                  <a:pt x="190500" y="76199"/>
                </a:lnTo>
                <a:lnTo>
                  <a:pt x="190500" y="152399"/>
                </a:lnTo>
                <a:lnTo>
                  <a:pt x="228600" y="152386"/>
                </a:lnTo>
                <a:lnTo>
                  <a:pt x="228600" y="76186"/>
                </a:lnTo>
                <a:close/>
              </a:path>
              <a:path w="4032884" h="228600">
                <a:moveTo>
                  <a:pt x="228600" y="152386"/>
                </a:moveTo>
                <a:lnTo>
                  <a:pt x="190500" y="152399"/>
                </a:lnTo>
                <a:lnTo>
                  <a:pt x="228600" y="152399"/>
                </a:lnTo>
                <a:close/>
              </a:path>
              <a:path w="4032884" h="228600">
                <a:moveTo>
                  <a:pt x="4032504" y="74802"/>
                </a:moveTo>
                <a:lnTo>
                  <a:pt x="228600" y="76186"/>
                </a:lnTo>
                <a:lnTo>
                  <a:pt x="228600" y="152386"/>
                </a:lnTo>
                <a:lnTo>
                  <a:pt x="4032504" y="151002"/>
                </a:lnTo>
                <a:lnTo>
                  <a:pt x="4032504" y="7480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9" name="object 99"/>
          <p:cNvSpPr txBox="1"/>
          <p:nvPr/>
        </p:nvSpPr>
        <p:spPr>
          <a:xfrm>
            <a:off x="474663" y="2032000"/>
            <a:ext cx="1384300" cy="665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1244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S</a:t>
            </a:r>
            <a:r>
              <a:rPr sz="2400" spc="-10" dirty="0">
                <a:latin typeface="Tahoma"/>
                <a:cs typeface="Tahoma"/>
              </a:rPr>
              <a:t>e</a:t>
            </a:r>
            <a:r>
              <a:rPr sz="2400" spc="-5" dirty="0">
                <a:latin typeface="Tahoma"/>
                <a:cs typeface="Tahoma"/>
              </a:rPr>
              <a:t>r</a:t>
            </a:r>
            <a:r>
              <a:rPr sz="2400" spc="-20" dirty="0">
                <a:latin typeface="Tahoma"/>
                <a:cs typeface="Tahoma"/>
              </a:rPr>
              <a:t>v</a:t>
            </a:r>
            <a:r>
              <a:rPr sz="2400" spc="-5" dirty="0">
                <a:latin typeface="Tahoma"/>
                <a:cs typeface="Tahoma"/>
              </a:rPr>
              <a:t>er</a:t>
            </a:r>
            <a:endParaRPr sz="2400">
              <a:latin typeface="Tahoma"/>
              <a:cs typeface="Tahoma"/>
            </a:endParaRPr>
          </a:p>
          <a:p>
            <a:pPr marL="12700" fontAlgn="auto">
              <a:spcBef>
                <a:spcPts val="14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Application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135188" y="2435225"/>
            <a:ext cx="1141412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TCP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stack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091238" y="2368550"/>
            <a:ext cx="114300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TCP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stack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7577138" y="1876425"/>
            <a:ext cx="1343025" cy="7731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ahoma"/>
                <a:cs typeface="Tahoma"/>
              </a:rPr>
              <a:t>Client</a:t>
            </a:r>
            <a:endParaRPr sz="2400">
              <a:latin typeface="Tahoma"/>
              <a:cs typeface="Tahoma"/>
            </a:endParaRPr>
          </a:p>
          <a:p>
            <a:pPr marL="40005" fontAlgn="auto">
              <a:spcBef>
                <a:spcPts val="99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Application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5942" name="object 103"/>
          <p:cNvSpPr>
            <a:spLocks/>
          </p:cNvSpPr>
          <p:nvPr/>
        </p:nvSpPr>
        <p:spPr bwMode="auto">
          <a:xfrm>
            <a:off x="6588125" y="4414838"/>
            <a:ext cx="1439863" cy="228600"/>
          </a:xfrm>
          <a:custGeom>
            <a:avLst/>
            <a:gdLst>
              <a:gd name="T0" fmla="*/ 228600 w 1440179"/>
              <a:gd name="T1" fmla="*/ 0 h 228600"/>
              <a:gd name="T2" fmla="*/ 0 w 1440179"/>
              <a:gd name="T3" fmla="*/ 114300 h 228600"/>
              <a:gd name="T4" fmla="*/ 228600 w 1440179"/>
              <a:gd name="T5" fmla="*/ 228600 h 228600"/>
              <a:gd name="T6" fmla="*/ 228600 w 1440179"/>
              <a:gd name="T7" fmla="*/ 152400 h 228600"/>
              <a:gd name="T8" fmla="*/ 190500 w 1440179"/>
              <a:gd name="T9" fmla="*/ 152400 h 228600"/>
              <a:gd name="T10" fmla="*/ 190500 w 1440179"/>
              <a:gd name="T11" fmla="*/ 76200 h 228600"/>
              <a:gd name="T12" fmla="*/ 228600 w 1440179"/>
              <a:gd name="T13" fmla="*/ 76200 h 228600"/>
              <a:gd name="T14" fmla="*/ 228600 w 1440179"/>
              <a:gd name="T15" fmla="*/ 0 h 228600"/>
              <a:gd name="T16" fmla="*/ 228600 w 1440179"/>
              <a:gd name="T17" fmla="*/ 76200 h 228600"/>
              <a:gd name="T18" fmla="*/ 190500 w 1440179"/>
              <a:gd name="T19" fmla="*/ 76200 h 228600"/>
              <a:gd name="T20" fmla="*/ 190500 w 1440179"/>
              <a:gd name="T21" fmla="*/ 152400 h 228600"/>
              <a:gd name="T22" fmla="*/ 228600 w 1440179"/>
              <a:gd name="T23" fmla="*/ 152400 h 228600"/>
              <a:gd name="T24" fmla="*/ 228600 w 1440179"/>
              <a:gd name="T25" fmla="*/ 76200 h 228600"/>
              <a:gd name="T26" fmla="*/ 1440179 w 1440179"/>
              <a:gd name="T27" fmla="*/ 76200 h 228600"/>
              <a:gd name="T28" fmla="*/ 228600 w 1440179"/>
              <a:gd name="T29" fmla="*/ 76200 h 228600"/>
              <a:gd name="T30" fmla="*/ 228600 w 1440179"/>
              <a:gd name="T31" fmla="*/ 152400 h 228600"/>
              <a:gd name="T32" fmla="*/ 1440179 w 1440179"/>
              <a:gd name="T33" fmla="*/ 152400 h 228600"/>
              <a:gd name="T34" fmla="*/ 1440179 w 1440179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40179"/>
              <a:gd name="T55" fmla="*/ 0 h 228600"/>
              <a:gd name="T56" fmla="*/ 1440179 w 1440179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40179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440179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440179" h="228600">
                <a:moveTo>
                  <a:pt x="1440179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440179" y="152400"/>
                </a:lnTo>
                <a:lnTo>
                  <a:pt x="1440179" y="762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" name="object 104"/>
          <p:cNvSpPr txBox="1"/>
          <p:nvPr/>
        </p:nvSpPr>
        <p:spPr>
          <a:xfrm>
            <a:off x="6956425" y="4240213"/>
            <a:ext cx="64135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C</a:t>
            </a:r>
            <a:r>
              <a:rPr sz="1800" b="1" spc="-10" dirty="0">
                <a:latin typeface="Tahoma"/>
                <a:cs typeface="Tahoma"/>
              </a:rPr>
              <a:t>l</a:t>
            </a:r>
            <a:r>
              <a:rPr sz="1800" b="1" spc="-5" dirty="0">
                <a:latin typeface="Tahoma"/>
                <a:cs typeface="Tahoma"/>
              </a:rPr>
              <a:t>ose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5944" name="object 105"/>
          <p:cNvSpPr>
            <a:spLocks/>
          </p:cNvSpPr>
          <p:nvPr/>
        </p:nvSpPr>
        <p:spPr bwMode="auto">
          <a:xfrm>
            <a:off x="1116013" y="4703763"/>
            <a:ext cx="1439862" cy="228600"/>
          </a:xfrm>
          <a:custGeom>
            <a:avLst/>
            <a:gdLst>
              <a:gd name="T0" fmla="*/ 228600 w 1440180"/>
              <a:gd name="T1" fmla="*/ 0 h 228600"/>
              <a:gd name="T2" fmla="*/ 0 w 1440180"/>
              <a:gd name="T3" fmla="*/ 114300 h 228600"/>
              <a:gd name="T4" fmla="*/ 228600 w 1440180"/>
              <a:gd name="T5" fmla="*/ 228600 h 228600"/>
              <a:gd name="T6" fmla="*/ 228600 w 1440180"/>
              <a:gd name="T7" fmla="*/ 152400 h 228600"/>
              <a:gd name="T8" fmla="*/ 190500 w 1440180"/>
              <a:gd name="T9" fmla="*/ 152400 h 228600"/>
              <a:gd name="T10" fmla="*/ 190500 w 1440180"/>
              <a:gd name="T11" fmla="*/ 76200 h 228600"/>
              <a:gd name="T12" fmla="*/ 228600 w 1440180"/>
              <a:gd name="T13" fmla="*/ 76200 h 228600"/>
              <a:gd name="T14" fmla="*/ 228600 w 1440180"/>
              <a:gd name="T15" fmla="*/ 0 h 228600"/>
              <a:gd name="T16" fmla="*/ 228600 w 1440180"/>
              <a:gd name="T17" fmla="*/ 76200 h 228600"/>
              <a:gd name="T18" fmla="*/ 190500 w 1440180"/>
              <a:gd name="T19" fmla="*/ 76200 h 228600"/>
              <a:gd name="T20" fmla="*/ 190500 w 1440180"/>
              <a:gd name="T21" fmla="*/ 152400 h 228600"/>
              <a:gd name="T22" fmla="*/ 228600 w 1440180"/>
              <a:gd name="T23" fmla="*/ 152400 h 228600"/>
              <a:gd name="T24" fmla="*/ 228600 w 1440180"/>
              <a:gd name="T25" fmla="*/ 76200 h 228600"/>
              <a:gd name="T26" fmla="*/ 1440180 w 1440180"/>
              <a:gd name="T27" fmla="*/ 76200 h 228600"/>
              <a:gd name="T28" fmla="*/ 228600 w 1440180"/>
              <a:gd name="T29" fmla="*/ 76200 h 228600"/>
              <a:gd name="T30" fmla="*/ 228600 w 1440180"/>
              <a:gd name="T31" fmla="*/ 152400 h 228600"/>
              <a:gd name="T32" fmla="*/ 1440180 w 1440180"/>
              <a:gd name="T33" fmla="*/ 152400 h 228600"/>
              <a:gd name="T34" fmla="*/ 1440180 w 1440180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40180"/>
              <a:gd name="T55" fmla="*/ 0 h 228600"/>
              <a:gd name="T56" fmla="*/ 1440180 w 1440180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4018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44018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440180" h="228600">
                <a:moveTo>
                  <a:pt x="1440180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440180" y="152400"/>
                </a:lnTo>
                <a:lnTo>
                  <a:pt x="1440180" y="762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" name="object 106"/>
          <p:cNvSpPr txBox="1"/>
          <p:nvPr/>
        </p:nvSpPr>
        <p:spPr>
          <a:xfrm>
            <a:off x="1338263" y="4349750"/>
            <a:ext cx="5227637" cy="381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700" b="1" spc="-7" baseline="-18518" dirty="0">
                <a:latin typeface="Tahoma"/>
                <a:cs typeface="Tahoma"/>
              </a:rPr>
              <a:t>Close</a:t>
            </a:r>
            <a:r>
              <a:rPr sz="2700" b="1" spc="-352" baseline="-18518" dirty="0">
                <a:latin typeface="Tahoma"/>
                <a:cs typeface="Tahoma"/>
              </a:rPr>
              <a:t> </a:t>
            </a:r>
            <a:r>
              <a:rPr sz="2700" b="1" spc="-7" baseline="-18518" dirty="0">
                <a:latin typeface="Tahoma"/>
                <a:cs typeface="Tahoma"/>
              </a:rPr>
              <a:t>req</a:t>
            </a:r>
            <a:r>
              <a:rPr sz="2700" b="1" spc="-232" baseline="-18518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(Empty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Data)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Fin</a:t>
            </a:r>
            <a:r>
              <a:rPr sz="2000" b="1" spc="-2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Flag</a:t>
            </a:r>
            <a:r>
              <a:rPr sz="1800" b="1" spc="-5" dirty="0">
                <a:latin typeface="Tahoma"/>
                <a:cs typeface="Tahoma"/>
              </a:rPr>
              <a:t>;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Seq.=</a:t>
            </a:r>
            <a:r>
              <a:rPr sz="1800" b="1" dirty="0">
                <a:latin typeface="Tahoma"/>
                <a:cs typeface="Tahoma"/>
              </a:rPr>
              <a:t> n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+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5946" name="object 107"/>
          <p:cNvSpPr>
            <a:spLocks/>
          </p:cNvSpPr>
          <p:nvPr/>
        </p:nvSpPr>
        <p:spPr bwMode="auto">
          <a:xfrm>
            <a:off x="1116013" y="5056188"/>
            <a:ext cx="1439862" cy="228600"/>
          </a:xfrm>
          <a:custGeom>
            <a:avLst/>
            <a:gdLst>
              <a:gd name="T0" fmla="*/ 1211580 w 1440180"/>
              <a:gd name="T1" fmla="*/ 0 h 228600"/>
              <a:gd name="T2" fmla="*/ 1211580 w 1440180"/>
              <a:gd name="T3" fmla="*/ 228600 h 228600"/>
              <a:gd name="T4" fmla="*/ 1363980 w 1440180"/>
              <a:gd name="T5" fmla="*/ 152400 h 228600"/>
              <a:gd name="T6" fmla="*/ 1249680 w 1440180"/>
              <a:gd name="T7" fmla="*/ 152400 h 228600"/>
              <a:gd name="T8" fmla="*/ 1249680 w 1440180"/>
              <a:gd name="T9" fmla="*/ 76200 h 228600"/>
              <a:gd name="T10" fmla="*/ 1363980 w 1440180"/>
              <a:gd name="T11" fmla="*/ 76200 h 228600"/>
              <a:gd name="T12" fmla="*/ 1211580 w 1440180"/>
              <a:gd name="T13" fmla="*/ 0 h 228600"/>
              <a:gd name="T14" fmla="*/ 1211580 w 1440180"/>
              <a:gd name="T15" fmla="*/ 76200 h 228600"/>
              <a:gd name="T16" fmla="*/ 0 w 1440180"/>
              <a:gd name="T17" fmla="*/ 76200 h 228600"/>
              <a:gd name="T18" fmla="*/ 0 w 1440180"/>
              <a:gd name="T19" fmla="*/ 152400 h 228600"/>
              <a:gd name="T20" fmla="*/ 1211580 w 1440180"/>
              <a:gd name="T21" fmla="*/ 152400 h 228600"/>
              <a:gd name="T22" fmla="*/ 1211580 w 1440180"/>
              <a:gd name="T23" fmla="*/ 76200 h 228600"/>
              <a:gd name="T24" fmla="*/ 1363980 w 1440180"/>
              <a:gd name="T25" fmla="*/ 76200 h 228600"/>
              <a:gd name="T26" fmla="*/ 1249680 w 1440180"/>
              <a:gd name="T27" fmla="*/ 76200 h 228600"/>
              <a:gd name="T28" fmla="*/ 1249680 w 1440180"/>
              <a:gd name="T29" fmla="*/ 152400 h 228600"/>
              <a:gd name="T30" fmla="*/ 1363980 w 1440180"/>
              <a:gd name="T31" fmla="*/ 152400 h 228600"/>
              <a:gd name="T32" fmla="*/ 1440180 w 1440180"/>
              <a:gd name="T33" fmla="*/ 114300 h 228600"/>
              <a:gd name="T34" fmla="*/ 1363980 w 1440180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40180"/>
              <a:gd name="T55" fmla="*/ 0 h 228600"/>
              <a:gd name="T56" fmla="*/ 1440180 w 1440180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40180" h="228600">
                <a:moveTo>
                  <a:pt x="1211580" y="0"/>
                </a:moveTo>
                <a:lnTo>
                  <a:pt x="1211580" y="228600"/>
                </a:lnTo>
                <a:lnTo>
                  <a:pt x="1363980" y="152400"/>
                </a:lnTo>
                <a:lnTo>
                  <a:pt x="1249680" y="152400"/>
                </a:lnTo>
                <a:lnTo>
                  <a:pt x="1249680" y="76200"/>
                </a:lnTo>
                <a:lnTo>
                  <a:pt x="1363980" y="76200"/>
                </a:lnTo>
                <a:lnTo>
                  <a:pt x="1211580" y="0"/>
                </a:lnTo>
                <a:close/>
              </a:path>
              <a:path w="1440180" h="228600">
                <a:moveTo>
                  <a:pt x="121158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211580" y="152400"/>
                </a:lnTo>
                <a:lnTo>
                  <a:pt x="1211580" y="76200"/>
                </a:lnTo>
                <a:close/>
              </a:path>
              <a:path w="1440180" h="228600">
                <a:moveTo>
                  <a:pt x="1363980" y="76200"/>
                </a:moveTo>
                <a:lnTo>
                  <a:pt x="1249680" y="76200"/>
                </a:lnTo>
                <a:lnTo>
                  <a:pt x="1249680" y="152400"/>
                </a:lnTo>
                <a:lnTo>
                  <a:pt x="1363980" y="152400"/>
                </a:lnTo>
                <a:lnTo>
                  <a:pt x="1440180" y="114300"/>
                </a:lnTo>
                <a:lnTo>
                  <a:pt x="1363980" y="762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8" name="object 108"/>
          <p:cNvSpPr txBox="1"/>
          <p:nvPr/>
        </p:nvSpPr>
        <p:spPr>
          <a:xfrm>
            <a:off x="1484313" y="4881563"/>
            <a:ext cx="64135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66FF"/>
                </a:solidFill>
                <a:latin typeface="Tahoma"/>
                <a:cs typeface="Tahoma"/>
              </a:rPr>
              <a:t>Close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5948" name="object 109"/>
          <p:cNvSpPr>
            <a:spLocks/>
          </p:cNvSpPr>
          <p:nvPr/>
        </p:nvSpPr>
        <p:spPr bwMode="auto">
          <a:xfrm>
            <a:off x="2555875" y="5764213"/>
            <a:ext cx="4032250" cy="228600"/>
          </a:xfrm>
          <a:custGeom>
            <a:avLst/>
            <a:gdLst>
              <a:gd name="T0" fmla="*/ 228600 w 4032884"/>
              <a:gd name="T1" fmla="*/ 0 h 228600"/>
              <a:gd name="T2" fmla="*/ 0 w 4032884"/>
              <a:gd name="T3" fmla="*/ 114388 h 228600"/>
              <a:gd name="T4" fmla="*/ 228600 w 4032884"/>
              <a:gd name="T5" fmla="*/ 228600 h 228600"/>
              <a:gd name="T6" fmla="*/ 228600 w 4032884"/>
              <a:gd name="T7" fmla="*/ 152412 h 228600"/>
              <a:gd name="T8" fmla="*/ 190500 w 4032884"/>
              <a:gd name="T9" fmla="*/ 152412 h 228600"/>
              <a:gd name="T10" fmla="*/ 190500 w 4032884"/>
              <a:gd name="T11" fmla="*/ 76212 h 228600"/>
              <a:gd name="T12" fmla="*/ 228600 w 4032884"/>
              <a:gd name="T13" fmla="*/ 76198 h 228600"/>
              <a:gd name="T14" fmla="*/ 228600 w 4032884"/>
              <a:gd name="T15" fmla="*/ 0 h 228600"/>
              <a:gd name="T16" fmla="*/ 228600 w 4032884"/>
              <a:gd name="T17" fmla="*/ 76198 h 228600"/>
              <a:gd name="T18" fmla="*/ 190500 w 4032884"/>
              <a:gd name="T19" fmla="*/ 76212 h 228600"/>
              <a:gd name="T20" fmla="*/ 190500 w 4032884"/>
              <a:gd name="T21" fmla="*/ 152412 h 228600"/>
              <a:gd name="T22" fmla="*/ 228600 w 4032884"/>
              <a:gd name="T23" fmla="*/ 152398 h 228600"/>
              <a:gd name="T24" fmla="*/ 228600 w 4032884"/>
              <a:gd name="T25" fmla="*/ 76198 h 228600"/>
              <a:gd name="T26" fmla="*/ 228600 w 4032884"/>
              <a:gd name="T27" fmla="*/ 152398 h 228600"/>
              <a:gd name="T28" fmla="*/ 190500 w 4032884"/>
              <a:gd name="T29" fmla="*/ 152412 h 228600"/>
              <a:gd name="T30" fmla="*/ 228600 w 4032884"/>
              <a:gd name="T31" fmla="*/ 152412 h 228600"/>
              <a:gd name="T32" fmla="*/ 4032504 w 4032884"/>
              <a:gd name="T33" fmla="*/ 74764 h 228600"/>
              <a:gd name="T34" fmla="*/ 228600 w 4032884"/>
              <a:gd name="T35" fmla="*/ 76198 h 228600"/>
              <a:gd name="T36" fmla="*/ 228600 w 4032884"/>
              <a:gd name="T37" fmla="*/ 152398 h 228600"/>
              <a:gd name="T38" fmla="*/ 4032504 w 4032884"/>
              <a:gd name="T39" fmla="*/ 150964 h 228600"/>
              <a:gd name="T40" fmla="*/ 4032504 w 4032884"/>
              <a:gd name="T41" fmla="*/ 74764 h 228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032884"/>
              <a:gd name="T64" fmla="*/ 0 h 228600"/>
              <a:gd name="T65" fmla="*/ 4032884 w 4032884"/>
              <a:gd name="T66" fmla="*/ 228600 h 2286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032884" h="228600">
                <a:moveTo>
                  <a:pt x="228600" y="0"/>
                </a:moveTo>
                <a:lnTo>
                  <a:pt x="0" y="114388"/>
                </a:lnTo>
                <a:lnTo>
                  <a:pt x="228600" y="228600"/>
                </a:lnTo>
                <a:lnTo>
                  <a:pt x="228600" y="152412"/>
                </a:lnTo>
                <a:lnTo>
                  <a:pt x="190500" y="152412"/>
                </a:lnTo>
                <a:lnTo>
                  <a:pt x="190500" y="76212"/>
                </a:lnTo>
                <a:lnTo>
                  <a:pt x="228600" y="76198"/>
                </a:lnTo>
                <a:lnTo>
                  <a:pt x="228600" y="0"/>
                </a:lnTo>
                <a:close/>
              </a:path>
              <a:path w="4032884" h="228600">
                <a:moveTo>
                  <a:pt x="228600" y="76198"/>
                </a:moveTo>
                <a:lnTo>
                  <a:pt x="190500" y="76212"/>
                </a:lnTo>
                <a:lnTo>
                  <a:pt x="190500" y="152412"/>
                </a:lnTo>
                <a:lnTo>
                  <a:pt x="228600" y="152398"/>
                </a:lnTo>
                <a:lnTo>
                  <a:pt x="228600" y="76198"/>
                </a:lnTo>
                <a:close/>
              </a:path>
              <a:path w="4032884" h="228600">
                <a:moveTo>
                  <a:pt x="228600" y="152398"/>
                </a:moveTo>
                <a:lnTo>
                  <a:pt x="190500" y="152412"/>
                </a:lnTo>
                <a:lnTo>
                  <a:pt x="228600" y="152412"/>
                </a:lnTo>
                <a:close/>
              </a:path>
              <a:path w="4032884" h="228600">
                <a:moveTo>
                  <a:pt x="4032504" y="74764"/>
                </a:moveTo>
                <a:lnTo>
                  <a:pt x="228600" y="76198"/>
                </a:lnTo>
                <a:lnTo>
                  <a:pt x="228600" y="152398"/>
                </a:lnTo>
                <a:lnTo>
                  <a:pt x="4032504" y="150964"/>
                </a:lnTo>
                <a:lnTo>
                  <a:pt x="4032504" y="7476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" name="object 110"/>
          <p:cNvSpPr txBox="1"/>
          <p:nvPr/>
        </p:nvSpPr>
        <p:spPr>
          <a:xfrm>
            <a:off x="2995613" y="5530850"/>
            <a:ext cx="144462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Ack = m +</a:t>
            </a:r>
            <a:r>
              <a:rPr sz="1800" b="1" spc="-11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5950" name="object 111"/>
          <p:cNvSpPr>
            <a:spLocks/>
          </p:cNvSpPr>
          <p:nvPr/>
        </p:nvSpPr>
        <p:spPr bwMode="auto">
          <a:xfrm>
            <a:off x="6588125" y="5907088"/>
            <a:ext cx="1439863" cy="228600"/>
          </a:xfrm>
          <a:custGeom>
            <a:avLst/>
            <a:gdLst>
              <a:gd name="T0" fmla="*/ 1211579 w 1440179"/>
              <a:gd name="T1" fmla="*/ 0 h 228600"/>
              <a:gd name="T2" fmla="*/ 1211579 w 1440179"/>
              <a:gd name="T3" fmla="*/ 228599 h 228600"/>
              <a:gd name="T4" fmla="*/ 1363979 w 1440179"/>
              <a:gd name="T5" fmla="*/ 152399 h 228600"/>
              <a:gd name="T6" fmla="*/ 1249679 w 1440179"/>
              <a:gd name="T7" fmla="*/ 152399 h 228600"/>
              <a:gd name="T8" fmla="*/ 1249679 w 1440179"/>
              <a:gd name="T9" fmla="*/ 76200 h 228600"/>
              <a:gd name="T10" fmla="*/ 1363979 w 1440179"/>
              <a:gd name="T11" fmla="*/ 76200 h 228600"/>
              <a:gd name="T12" fmla="*/ 1211579 w 1440179"/>
              <a:gd name="T13" fmla="*/ 0 h 228600"/>
              <a:gd name="T14" fmla="*/ 1211579 w 1440179"/>
              <a:gd name="T15" fmla="*/ 76200 h 228600"/>
              <a:gd name="T16" fmla="*/ 0 w 1440179"/>
              <a:gd name="T17" fmla="*/ 76200 h 228600"/>
              <a:gd name="T18" fmla="*/ 0 w 1440179"/>
              <a:gd name="T19" fmla="*/ 152399 h 228600"/>
              <a:gd name="T20" fmla="*/ 1211579 w 1440179"/>
              <a:gd name="T21" fmla="*/ 152399 h 228600"/>
              <a:gd name="T22" fmla="*/ 1211579 w 1440179"/>
              <a:gd name="T23" fmla="*/ 76200 h 228600"/>
              <a:gd name="T24" fmla="*/ 1363979 w 1440179"/>
              <a:gd name="T25" fmla="*/ 76200 h 228600"/>
              <a:gd name="T26" fmla="*/ 1249679 w 1440179"/>
              <a:gd name="T27" fmla="*/ 76200 h 228600"/>
              <a:gd name="T28" fmla="*/ 1249679 w 1440179"/>
              <a:gd name="T29" fmla="*/ 152399 h 228600"/>
              <a:gd name="T30" fmla="*/ 1363979 w 1440179"/>
              <a:gd name="T31" fmla="*/ 152399 h 228600"/>
              <a:gd name="T32" fmla="*/ 1440179 w 1440179"/>
              <a:gd name="T33" fmla="*/ 114300 h 228600"/>
              <a:gd name="T34" fmla="*/ 1363979 w 1440179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40179"/>
              <a:gd name="T55" fmla="*/ 0 h 228600"/>
              <a:gd name="T56" fmla="*/ 1440179 w 1440179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40179" h="228600">
                <a:moveTo>
                  <a:pt x="1211579" y="0"/>
                </a:moveTo>
                <a:lnTo>
                  <a:pt x="1211579" y="228599"/>
                </a:lnTo>
                <a:lnTo>
                  <a:pt x="1363979" y="152399"/>
                </a:lnTo>
                <a:lnTo>
                  <a:pt x="1249679" y="152399"/>
                </a:lnTo>
                <a:lnTo>
                  <a:pt x="1249679" y="76200"/>
                </a:lnTo>
                <a:lnTo>
                  <a:pt x="1363979" y="76200"/>
                </a:lnTo>
                <a:lnTo>
                  <a:pt x="1211579" y="0"/>
                </a:lnTo>
                <a:close/>
              </a:path>
              <a:path w="1440179" h="228600">
                <a:moveTo>
                  <a:pt x="1211579" y="76200"/>
                </a:moveTo>
                <a:lnTo>
                  <a:pt x="0" y="76200"/>
                </a:lnTo>
                <a:lnTo>
                  <a:pt x="0" y="152399"/>
                </a:lnTo>
                <a:lnTo>
                  <a:pt x="1211579" y="152399"/>
                </a:lnTo>
                <a:lnTo>
                  <a:pt x="1211579" y="76200"/>
                </a:lnTo>
                <a:close/>
              </a:path>
              <a:path w="1440179" h="228600">
                <a:moveTo>
                  <a:pt x="1363979" y="76200"/>
                </a:moveTo>
                <a:lnTo>
                  <a:pt x="1249679" y="76200"/>
                </a:lnTo>
                <a:lnTo>
                  <a:pt x="1249679" y="152399"/>
                </a:lnTo>
                <a:lnTo>
                  <a:pt x="1363979" y="152399"/>
                </a:lnTo>
                <a:lnTo>
                  <a:pt x="1440179" y="114300"/>
                </a:lnTo>
                <a:lnTo>
                  <a:pt x="1363979" y="762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" name="object 112"/>
          <p:cNvSpPr txBox="1"/>
          <p:nvPr/>
        </p:nvSpPr>
        <p:spPr>
          <a:xfrm>
            <a:off x="6667500" y="5673725"/>
            <a:ext cx="1271588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Close</a:t>
            </a:r>
            <a:r>
              <a:rPr sz="1800" b="1" spc="-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Resp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5952" name="object 11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9DDDEA10-4154-447F-BDB0-66F909567933}" type="slidenum">
              <a:rPr lang="en-US" smtClean="0"/>
              <a:pPr marL="111125"/>
              <a:t>18</a:t>
            </a:fld>
            <a:endParaRPr lang="th-TH" smtClean="0"/>
          </a:p>
        </p:txBody>
      </p:sp>
      <p:sp>
        <p:nvSpPr>
          <p:cNvPr id="113" name="object 113"/>
          <p:cNvSpPr txBox="1"/>
          <p:nvPr/>
        </p:nvSpPr>
        <p:spPr>
          <a:xfrm>
            <a:off x="3203575" y="6057900"/>
            <a:ext cx="2590800" cy="466725"/>
          </a:xfrm>
          <a:prstGeom prst="rect">
            <a:avLst/>
          </a:prstGeom>
          <a:solidFill>
            <a:srgbClr val="FFFF00"/>
          </a:solidFill>
          <a:ln w="9144">
            <a:solidFill>
              <a:srgbClr val="000000"/>
            </a:solidFill>
          </a:ln>
        </p:spPr>
        <p:txBody>
          <a:bodyPr lIns="0" tIns="5715" rIns="0" bIns="0">
            <a:spAutoFit/>
          </a:bodyPr>
          <a:lstStyle/>
          <a:p>
            <a:pPr marL="86995" fontAlgn="auto">
              <a:spcBef>
                <a:spcPts val="45"/>
              </a:spcBef>
              <a:spcAft>
                <a:spcPts val="0"/>
              </a:spcAft>
              <a:defRPr/>
            </a:pPr>
            <a:r>
              <a:rPr sz="2400" spc="-15" dirty="0">
                <a:latin typeface="Tahoma"/>
                <a:cs typeface="Tahoma"/>
              </a:rPr>
              <a:t>3-way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Handshake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443538" y="4095750"/>
            <a:ext cx="66040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1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byte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66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67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68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69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6243637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Example: </a:t>
            </a:r>
            <a:r>
              <a:rPr spc="-5" dirty="0"/>
              <a:t>3-way</a:t>
            </a:r>
            <a:r>
              <a:rPr dirty="0"/>
              <a:t> </a:t>
            </a:r>
            <a:r>
              <a:rPr spc="-10" dirty="0"/>
              <a:t>Handshake</a:t>
            </a:r>
          </a:p>
        </p:txBody>
      </p:sp>
      <p:sp>
        <p:nvSpPr>
          <p:cNvPr id="36871" name="object 8"/>
          <p:cNvSpPr>
            <a:spLocks noChangeArrowheads="1"/>
          </p:cNvSpPr>
          <p:nvPr/>
        </p:nvSpPr>
        <p:spPr bwMode="auto">
          <a:xfrm>
            <a:off x="179388" y="1844675"/>
            <a:ext cx="8713787" cy="40322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72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8A74DD1E-6532-418B-9D88-087F69B9755D}" type="slidenum">
              <a:rPr lang="en-US" smtClean="0"/>
              <a:pPr marL="111125"/>
              <a:t>19</a:t>
            </a:fld>
            <a:endParaRPr lang="th-TH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18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21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Outline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00113" y="1628775"/>
            <a:ext cx="609600" cy="641350"/>
          </a:xfrm>
          <a:prstGeom prst="rect">
            <a:avLst/>
          </a:prstGeom>
        </p:spPr>
        <p:txBody>
          <a:bodyPr lIns="0" tIns="1905" rIns="0" bIns="0">
            <a:spAutoFit/>
          </a:bodyPr>
          <a:lstStyle/>
          <a:p>
            <a:pPr fontAlgn="auto">
              <a:spcBef>
                <a:spcPts val="15"/>
              </a:spcBef>
              <a:spcAft>
                <a:spcPts val="0"/>
              </a:spcAft>
              <a:defRPr/>
            </a:pPr>
            <a:endParaRPr sz="2400">
              <a:latin typeface="Times New Roman"/>
              <a:cs typeface="Times New Roman"/>
            </a:endParaRPr>
          </a:p>
          <a:p>
            <a:pPr marL="373380" fontAlgn="auto">
              <a:lnSpc>
                <a:spcPts val="22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0113" y="2271713"/>
            <a:ext cx="609600" cy="581025"/>
          </a:xfrm>
          <a:prstGeom prst="rect">
            <a:avLst/>
          </a:prstGeom>
        </p:spPr>
        <p:txBody>
          <a:bodyPr lIns="0" tIns="6350" rIns="0" bIns="0">
            <a:spAutoFit/>
          </a:bodyPr>
          <a:lstStyle/>
          <a:p>
            <a:pPr fontAlgn="auto">
              <a:spcBef>
                <a:spcPts val="50"/>
              </a:spcBef>
              <a:spcAft>
                <a:spcPts val="0"/>
              </a:spcAft>
              <a:defRPr/>
            </a:pPr>
            <a:endParaRPr sz="1650">
              <a:latin typeface="Times New Roman"/>
              <a:cs typeface="Times New Roman"/>
            </a:endParaRPr>
          </a:p>
          <a:p>
            <a:pPr marL="373380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6375" y="2994025"/>
            <a:ext cx="7597775" cy="5794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40335" fontAlgn="auto">
              <a:lnSpc>
                <a:spcPts val="34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Transmission Control </a:t>
            </a:r>
            <a:r>
              <a:rPr sz="3200" spc="-5" dirty="0">
                <a:latin typeface="Tahoma"/>
                <a:cs typeface="Tahoma"/>
              </a:rPr>
              <a:t>Protocol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(TCP)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9226" name="object 11"/>
          <p:cNvSpPr>
            <a:spLocks noChangeArrowheads="1"/>
          </p:cNvSpPr>
          <p:nvPr/>
        </p:nvSpPr>
        <p:spPr bwMode="auto">
          <a:xfrm>
            <a:off x="900113" y="1628775"/>
            <a:ext cx="609600" cy="5810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27" name="object 12"/>
          <p:cNvSpPr>
            <a:spLocks noChangeArrowheads="1"/>
          </p:cNvSpPr>
          <p:nvPr/>
        </p:nvSpPr>
        <p:spPr bwMode="auto">
          <a:xfrm>
            <a:off x="900113" y="2271713"/>
            <a:ext cx="609600" cy="5810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28" name="object 13"/>
          <p:cNvSpPr>
            <a:spLocks/>
          </p:cNvSpPr>
          <p:nvPr/>
        </p:nvSpPr>
        <p:spPr bwMode="auto">
          <a:xfrm>
            <a:off x="1476375" y="2994025"/>
            <a:ext cx="7597775" cy="579438"/>
          </a:xfrm>
          <a:custGeom>
            <a:avLst/>
            <a:gdLst>
              <a:gd name="T0" fmla="*/ 0 w 7597140"/>
              <a:gd name="T1" fmla="*/ 579120 h 579120"/>
              <a:gd name="T2" fmla="*/ 7597140 w 7597140"/>
              <a:gd name="T3" fmla="*/ 579120 h 579120"/>
              <a:gd name="T4" fmla="*/ 7597140 w 7597140"/>
              <a:gd name="T5" fmla="*/ 0 h 579120"/>
              <a:gd name="T6" fmla="*/ 0 w 7597140"/>
              <a:gd name="T7" fmla="*/ 0 h 579120"/>
              <a:gd name="T8" fmla="*/ 0 w 7597140"/>
              <a:gd name="T9" fmla="*/ 579120 h 5791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97140"/>
              <a:gd name="T16" fmla="*/ 0 h 579120"/>
              <a:gd name="T17" fmla="*/ 7597140 w 7597140"/>
              <a:gd name="T18" fmla="*/ 579120 h 5791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97140" h="579120">
                <a:moveTo>
                  <a:pt x="0" y="579120"/>
                </a:moveTo>
                <a:lnTo>
                  <a:pt x="7597140" y="579120"/>
                </a:lnTo>
                <a:lnTo>
                  <a:pt x="7597140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" name="object 14"/>
          <p:cNvSpPr txBox="1"/>
          <p:nvPr/>
        </p:nvSpPr>
        <p:spPr>
          <a:xfrm>
            <a:off x="1262063" y="1816100"/>
            <a:ext cx="7732712" cy="3271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solidFill>
                  <a:srgbClr val="959595"/>
                </a:solidFill>
                <a:latin typeface="Tahoma"/>
                <a:cs typeface="Tahoma"/>
              </a:rPr>
              <a:t>Transport</a:t>
            </a:r>
            <a:r>
              <a:rPr sz="3200" spc="-85" dirty="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959595"/>
                </a:solidFill>
                <a:latin typeface="Tahoma"/>
                <a:cs typeface="Tahoma"/>
              </a:rPr>
              <a:t>Layer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395"/>
              </a:spcBef>
              <a:spcAft>
                <a:spcPts val="0"/>
              </a:spcAft>
              <a:defRPr/>
            </a:pPr>
            <a:r>
              <a:rPr sz="3200" dirty="0">
                <a:solidFill>
                  <a:srgbClr val="959595"/>
                </a:solidFill>
                <a:latin typeface="Tahoma"/>
                <a:cs typeface="Tahoma"/>
              </a:rPr>
              <a:t>User </a:t>
            </a:r>
            <a:r>
              <a:rPr sz="3200" spc="-5" dirty="0">
                <a:solidFill>
                  <a:srgbClr val="959595"/>
                </a:solidFill>
                <a:latin typeface="Tahoma"/>
                <a:cs typeface="Tahoma"/>
              </a:rPr>
              <a:t>Datagram Protocol</a:t>
            </a:r>
            <a:r>
              <a:rPr sz="3200" spc="-45" dirty="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959595"/>
                </a:solidFill>
                <a:latin typeface="Tahoma"/>
                <a:cs typeface="Tahoma"/>
              </a:rPr>
              <a:t>(UDP)</a:t>
            </a:r>
            <a:endParaRPr sz="3200">
              <a:latin typeface="Tahoma"/>
              <a:cs typeface="Tahoma"/>
            </a:endParaRPr>
          </a:p>
          <a:p>
            <a:pPr marL="306070" indent="-293370" fontAlgn="auto">
              <a:spcBef>
                <a:spcPts val="11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06705" algn="l"/>
              </a:tabLst>
              <a:defRPr/>
            </a:pPr>
            <a:r>
              <a:rPr sz="3200" b="1" spc="-5" dirty="0">
                <a:solidFill>
                  <a:srgbClr val="0033CC"/>
                </a:solidFill>
                <a:latin typeface="Tahoma"/>
                <a:cs typeface="Tahoma"/>
              </a:rPr>
              <a:t>Transmission Control Protocol</a:t>
            </a:r>
            <a:r>
              <a:rPr sz="3200" b="1" spc="-60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0033CC"/>
                </a:solidFill>
                <a:latin typeface="Tahoma"/>
                <a:cs typeface="Tahoma"/>
              </a:rPr>
              <a:t>(TCP)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lnSpc>
                <a:spcPts val="3654"/>
              </a:lnSpc>
              <a:spcBef>
                <a:spcPts val="74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Stream Control </a:t>
            </a:r>
            <a:r>
              <a:rPr sz="3200" dirty="0">
                <a:latin typeface="Tahoma"/>
                <a:cs typeface="Tahoma"/>
              </a:rPr>
              <a:t>Transmission</a:t>
            </a:r>
            <a:r>
              <a:rPr sz="3200" spc="-5" dirty="0">
                <a:latin typeface="Tahoma"/>
                <a:cs typeface="Tahoma"/>
              </a:rPr>
              <a:t> Protocol</a:t>
            </a:r>
            <a:endParaRPr sz="3200">
              <a:latin typeface="Tahoma"/>
              <a:cs typeface="Tahoma"/>
            </a:endParaRPr>
          </a:p>
          <a:p>
            <a:pPr marL="355600" fontAlgn="auto">
              <a:lnSpc>
                <a:spcPts val="365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(SCTP)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Real-Time Transport </a:t>
            </a:r>
            <a:r>
              <a:rPr sz="3200" spc="-5" dirty="0">
                <a:latin typeface="Tahoma"/>
                <a:cs typeface="Tahoma"/>
              </a:rPr>
              <a:t>Protocol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(RTP)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9230" name="object 1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4C45D02B-6571-4D9B-B5C6-A85E5B0A8B25}" type="slidenum">
              <a:rPr lang="en-US" smtClean="0"/>
              <a:pPr marL="111125"/>
              <a:t>2</a:t>
            </a:fld>
            <a:endParaRPr lang="th-TH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object 2"/>
          <p:cNvSpPr txBox="1">
            <a:spLocks noChangeArrowheads="1"/>
          </p:cNvSpPr>
          <p:nvPr/>
        </p:nvSpPr>
        <p:spPr bwMode="auto">
          <a:xfrm>
            <a:off x="8648700" y="6421438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20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4222750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TCP State</a:t>
            </a:r>
            <a:r>
              <a:rPr spc="-65" dirty="0"/>
              <a:t> </a:t>
            </a:r>
            <a:r>
              <a:rPr spc="-5" dirty="0"/>
              <a:t>Machine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51150" y="1960563"/>
            <a:ext cx="749300" cy="157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5" dirty="0">
                <a:latin typeface="Arial"/>
                <a:cs typeface="Arial"/>
              </a:rPr>
              <a:t>Passive open  </a:t>
            </a:r>
            <a:r>
              <a:rPr sz="750" dirty="0">
                <a:latin typeface="Arial"/>
                <a:cs typeface="Arial"/>
              </a:rPr>
              <a:t>/</a:t>
            </a:r>
            <a:r>
              <a:rPr sz="750" spc="-13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-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0088" y="4070350"/>
            <a:ext cx="512762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5" dirty="0">
                <a:latin typeface="Arial"/>
                <a:cs typeface="Arial"/>
              </a:rPr>
              <a:t>Close </a:t>
            </a:r>
            <a:r>
              <a:rPr sz="750" dirty="0">
                <a:latin typeface="Arial"/>
                <a:cs typeface="Arial"/>
              </a:rPr>
              <a:t>/</a:t>
            </a:r>
            <a:r>
              <a:rPr sz="750" spc="-85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FIN</a:t>
            </a:r>
            <a:endParaRPr sz="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 rot="2340000">
            <a:off x="4295775" y="2776538"/>
            <a:ext cx="519113" cy="968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7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125" spc="-7" baseline="3703" dirty="0">
                <a:latin typeface="Arial"/>
                <a:cs typeface="Arial"/>
              </a:rPr>
              <a:t>Send </a:t>
            </a:r>
            <a:r>
              <a:rPr sz="750" dirty="0">
                <a:latin typeface="Arial"/>
                <a:cs typeface="Arial"/>
              </a:rPr>
              <a:t>/</a:t>
            </a:r>
            <a:r>
              <a:rPr sz="750" spc="-95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SYN</a:t>
            </a:r>
            <a:endParaRPr sz="750">
              <a:latin typeface="Arial"/>
              <a:cs typeface="Arial"/>
            </a:endParaRPr>
          </a:p>
        </p:txBody>
      </p:sp>
      <p:sp>
        <p:nvSpPr>
          <p:cNvPr id="37894" name="object 7"/>
          <p:cNvSpPr>
            <a:spLocks/>
          </p:cNvSpPr>
          <p:nvPr/>
        </p:nvSpPr>
        <p:spPr bwMode="auto">
          <a:xfrm>
            <a:off x="4833938" y="4178300"/>
            <a:ext cx="1054100" cy="1368425"/>
          </a:xfrm>
          <a:custGeom>
            <a:avLst/>
            <a:gdLst>
              <a:gd name="T0" fmla="*/ 0 w 1054100"/>
              <a:gd name="T1" fmla="*/ 1367612 h 1367789"/>
              <a:gd name="T2" fmla="*/ 1054040 w 1054100"/>
              <a:gd name="T3" fmla="*/ 1367612 h 1367789"/>
              <a:gd name="T4" fmla="*/ 1054040 w 1054100"/>
              <a:gd name="T5" fmla="*/ 0 h 1367789"/>
              <a:gd name="T6" fmla="*/ 0 w 1054100"/>
              <a:gd name="T7" fmla="*/ 0 h 1367789"/>
              <a:gd name="T8" fmla="*/ 0 w 1054100"/>
              <a:gd name="T9" fmla="*/ 1367612 h 13677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4100"/>
              <a:gd name="T16" fmla="*/ 0 h 1367789"/>
              <a:gd name="T17" fmla="*/ 1054100 w 1054100"/>
              <a:gd name="T18" fmla="*/ 1367789 h 13677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4100" h="1367789">
                <a:moveTo>
                  <a:pt x="0" y="1367612"/>
                </a:moveTo>
                <a:lnTo>
                  <a:pt x="1054040" y="1367612"/>
                </a:lnTo>
                <a:lnTo>
                  <a:pt x="1054040" y="0"/>
                </a:lnTo>
                <a:lnTo>
                  <a:pt x="0" y="0"/>
                </a:lnTo>
                <a:lnTo>
                  <a:pt x="0" y="1367612"/>
                </a:lnTo>
                <a:close/>
              </a:path>
            </a:pathLst>
          </a:custGeom>
          <a:noFill/>
          <a:ln w="8757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5" name="object 8"/>
          <p:cNvSpPr>
            <a:spLocks/>
          </p:cNvSpPr>
          <p:nvPr/>
        </p:nvSpPr>
        <p:spPr bwMode="auto">
          <a:xfrm>
            <a:off x="1965325" y="4943475"/>
            <a:ext cx="2635250" cy="1519238"/>
          </a:xfrm>
          <a:custGeom>
            <a:avLst/>
            <a:gdLst>
              <a:gd name="T0" fmla="*/ 0 w 2635250"/>
              <a:gd name="T1" fmla="*/ 1518110 h 1518285"/>
              <a:gd name="T2" fmla="*/ 2635070 w 2635250"/>
              <a:gd name="T3" fmla="*/ 1518110 h 1518285"/>
              <a:gd name="T4" fmla="*/ 2635070 w 2635250"/>
              <a:gd name="T5" fmla="*/ 0 h 1518285"/>
              <a:gd name="T6" fmla="*/ 0 w 2635250"/>
              <a:gd name="T7" fmla="*/ 0 h 1518285"/>
              <a:gd name="T8" fmla="*/ 0 w 2635250"/>
              <a:gd name="T9" fmla="*/ 1518110 h 15182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5250"/>
              <a:gd name="T16" fmla="*/ 0 h 1518285"/>
              <a:gd name="T17" fmla="*/ 2635250 w 2635250"/>
              <a:gd name="T18" fmla="*/ 1518285 h 15182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5250" h="1518285">
                <a:moveTo>
                  <a:pt x="0" y="1518110"/>
                </a:moveTo>
                <a:lnTo>
                  <a:pt x="2635070" y="1518110"/>
                </a:lnTo>
                <a:lnTo>
                  <a:pt x="2635070" y="0"/>
                </a:lnTo>
                <a:lnTo>
                  <a:pt x="0" y="0"/>
                </a:lnTo>
                <a:lnTo>
                  <a:pt x="0" y="1518110"/>
                </a:lnTo>
                <a:close/>
              </a:path>
            </a:pathLst>
          </a:custGeom>
          <a:noFill/>
          <a:ln w="8754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6" name="object 9"/>
          <p:cNvSpPr>
            <a:spLocks/>
          </p:cNvSpPr>
          <p:nvPr/>
        </p:nvSpPr>
        <p:spPr bwMode="auto">
          <a:xfrm>
            <a:off x="3663950" y="1804988"/>
            <a:ext cx="6350" cy="477837"/>
          </a:xfrm>
          <a:custGeom>
            <a:avLst/>
            <a:gdLst>
              <a:gd name="T0" fmla="*/ 6083 w 6350"/>
              <a:gd name="T1" fmla="*/ 0 h 477519"/>
              <a:gd name="T2" fmla="*/ 0 w 6350"/>
              <a:gd name="T3" fmla="*/ 477266 h 477519"/>
              <a:gd name="T4" fmla="*/ 0 60000 65536"/>
              <a:gd name="T5" fmla="*/ 0 60000 65536"/>
              <a:gd name="T6" fmla="*/ 0 w 6350"/>
              <a:gd name="T7" fmla="*/ 0 h 477519"/>
              <a:gd name="T8" fmla="*/ 6350 w 6350"/>
              <a:gd name="T9" fmla="*/ 477519 h 4775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350" h="477519">
                <a:moveTo>
                  <a:pt x="6083" y="0"/>
                </a:moveTo>
                <a:lnTo>
                  <a:pt x="0" y="477266"/>
                </a:lnTo>
              </a:path>
            </a:pathLst>
          </a:custGeom>
          <a:noFill/>
          <a:ln w="14601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7" name="object 10"/>
          <p:cNvSpPr>
            <a:spLocks/>
          </p:cNvSpPr>
          <p:nvPr/>
        </p:nvSpPr>
        <p:spPr bwMode="auto">
          <a:xfrm>
            <a:off x="3632200" y="2274888"/>
            <a:ext cx="65088" cy="65087"/>
          </a:xfrm>
          <a:custGeom>
            <a:avLst/>
            <a:gdLst>
              <a:gd name="T0" fmla="*/ 0 w 64770"/>
              <a:gd name="T1" fmla="*/ 0 h 64769"/>
              <a:gd name="T2" fmla="*/ 31271 w 64770"/>
              <a:gd name="T3" fmla="*/ 64551 h 64769"/>
              <a:gd name="T4" fmla="*/ 64246 w 64770"/>
              <a:gd name="T5" fmla="*/ 729 h 64769"/>
              <a:gd name="T6" fmla="*/ 0 w 64770"/>
              <a:gd name="T7" fmla="*/ 0 h 64769"/>
              <a:gd name="T8" fmla="*/ 0 60000 65536"/>
              <a:gd name="T9" fmla="*/ 0 60000 65536"/>
              <a:gd name="T10" fmla="*/ 0 60000 65536"/>
              <a:gd name="T11" fmla="*/ 0 60000 65536"/>
              <a:gd name="T12" fmla="*/ 0 w 64770"/>
              <a:gd name="T13" fmla="*/ 0 h 64769"/>
              <a:gd name="T14" fmla="*/ 64770 w 64770"/>
              <a:gd name="T15" fmla="*/ 64769 h 647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770" h="64769">
                <a:moveTo>
                  <a:pt x="0" y="0"/>
                </a:moveTo>
                <a:lnTo>
                  <a:pt x="31271" y="64551"/>
                </a:lnTo>
                <a:lnTo>
                  <a:pt x="64246" y="7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8" name="object 11"/>
          <p:cNvSpPr>
            <a:spLocks/>
          </p:cNvSpPr>
          <p:nvPr/>
        </p:nvSpPr>
        <p:spPr bwMode="auto">
          <a:xfrm>
            <a:off x="4100513" y="2565400"/>
            <a:ext cx="903287" cy="730250"/>
          </a:xfrm>
          <a:custGeom>
            <a:avLst/>
            <a:gdLst>
              <a:gd name="T0" fmla="*/ 0 w 902335"/>
              <a:gd name="T1" fmla="*/ 0 h 730250"/>
              <a:gd name="T2" fmla="*/ 902003 w 902335"/>
              <a:gd name="T3" fmla="*/ 730122 h 730250"/>
              <a:gd name="T4" fmla="*/ 0 60000 65536"/>
              <a:gd name="T5" fmla="*/ 0 60000 65536"/>
              <a:gd name="T6" fmla="*/ 0 w 902335"/>
              <a:gd name="T7" fmla="*/ 0 h 730250"/>
              <a:gd name="T8" fmla="*/ 902335 w 902335"/>
              <a:gd name="T9" fmla="*/ 730250 h 7302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02335" h="730250">
                <a:moveTo>
                  <a:pt x="0" y="0"/>
                </a:moveTo>
                <a:lnTo>
                  <a:pt x="902003" y="730122"/>
                </a:lnTo>
              </a:path>
            </a:pathLst>
          </a:custGeom>
          <a:noFill/>
          <a:ln w="87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9" name="object 12"/>
          <p:cNvSpPr>
            <a:spLocks/>
          </p:cNvSpPr>
          <p:nvPr/>
        </p:nvSpPr>
        <p:spPr bwMode="auto">
          <a:xfrm>
            <a:off x="4981575" y="3270250"/>
            <a:ext cx="57150" cy="53975"/>
          </a:xfrm>
          <a:custGeom>
            <a:avLst/>
            <a:gdLst>
              <a:gd name="T0" fmla="*/ 33096 w 57785"/>
              <a:gd name="T1" fmla="*/ 0 h 53975"/>
              <a:gd name="T2" fmla="*/ 0 w 57785"/>
              <a:gd name="T3" fmla="*/ 40846 h 53975"/>
              <a:gd name="T4" fmla="*/ 57310 w 57785"/>
              <a:gd name="T5" fmla="*/ 53488 h 53975"/>
              <a:gd name="T6" fmla="*/ 33096 w 57785"/>
              <a:gd name="T7" fmla="*/ 0 h 53975"/>
              <a:gd name="T8" fmla="*/ 0 60000 65536"/>
              <a:gd name="T9" fmla="*/ 0 60000 65536"/>
              <a:gd name="T10" fmla="*/ 0 60000 65536"/>
              <a:gd name="T11" fmla="*/ 0 60000 65536"/>
              <a:gd name="T12" fmla="*/ 0 w 57785"/>
              <a:gd name="T13" fmla="*/ 0 h 53975"/>
              <a:gd name="T14" fmla="*/ 57785 w 57785"/>
              <a:gd name="T15" fmla="*/ 53975 h 539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785" h="53975">
                <a:moveTo>
                  <a:pt x="33096" y="0"/>
                </a:moveTo>
                <a:lnTo>
                  <a:pt x="0" y="40846"/>
                </a:lnTo>
                <a:lnTo>
                  <a:pt x="57310" y="53488"/>
                </a:lnTo>
                <a:lnTo>
                  <a:pt x="3309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00" name="object 13"/>
          <p:cNvSpPr>
            <a:spLocks/>
          </p:cNvSpPr>
          <p:nvPr/>
        </p:nvSpPr>
        <p:spPr bwMode="auto">
          <a:xfrm>
            <a:off x="2586038" y="2455863"/>
            <a:ext cx="912812" cy="809625"/>
          </a:xfrm>
          <a:custGeom>
            <a:avLst/>
            <a:gdLst>
              <a:gd name="T0" fmla="*/ 912674 w 913129"/>
              <a:gd name="T1" fmla="*/ 0 h 810260"/>
              <a:gd name="T2" fmla="*/ 0 w 913129"/>
              <a:gd name="T3" fmla="*/ 809869 h 810260"/>
              <a:gd name="T4" fmla="*/ 0 60000 65536"/>
              <a:gd name="T5" fmla="*/ 0 60000 65536"/>
              <a:gd name="T6" fmla="*/ 0 w 913129"/>
              <a:gd name="T7" fmla="*/ 0 h 810260"/>
              <a:gd name="T8" fmla="*/ 913129 w 913129"/>
              <a:gd name="T9" fmla="*/ 810260 h 8102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13129" h="810260">
                <a:moveTo>
                  <a:pt x="912674" y="0"/>
                </a:moveTo>
                <a:lnTo>
                  <a:pt x="0" y="809869"/>
                </a:lnTo>
              </a:path>
            </a:pathLst>
          </a:custGeom>
          <a:noFill/>
          <a:ln w="14593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01" name="object 14"/>
          <p:cNvSpPr>
            <a:spLocks/>
          </p:cNvSpPr>
          <p:nvPr/>
        </p:nvSpPr>
        <p:spPr bwMode="auto">
          <a:xfrm>
            <a:off x="2520950" y="3235325"/>
            <a:ext cx="93663" cy="88900"/>
          </a:xfrm>
          <a:custGeom>
            <a:avLst/>
            <a:gdLst>
              <a:gd name="T0" fmla="*/ 50715 w 93980"/>
              <a:gd name="T1" fmla="*/ 0 h 88264"/>
              <a:gd name="T2" fmla="*/ 0 w 93980"/>
              <a:gd name="T3" fmla="*/ 87891 h 88264"/>
              <a:gd name="T4" fmla="*/ 93376 w 93980"/>
              <a:gd name="T5" fmla="*/ 47896 h 88264"/>
              <a:gd name="T6" fmla="*/ 50715 w 93980"/>
              <a:gd name="T7" fmla="*/ 0 h 88264"/>
              <a:gd name="T8" fmla="*/ 0 60000 65536"/>
              <a:gd name="T9" fmla="*/ 0 60000 65536"/>
              <a:gd name="T10" fmla="*/ 0 60000 65536"/>
              <a:gd name="T11" fmla="*/ 0 60000 65536"/>
              <a:gd name="T12" fmla="*/ 0 w 93980"/>
              <a:gd name="T13" fmla="*/ 0 h 88264"/>
              <a:gd name="T14" fmla="*/ 93980 w 93980"/>
              <a:gd name="T15" fmla="*/ 88264 h 882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980" h="88264">
                <a:moveTo>
                  <a:pt x="50715" y="0"/>
                </a:moveTo>
                <a:lnTo>
                  <a:pt x="0" y="87891"/>
                </a:lnTo>
                <a:lnTo>
                  <a:pt x="93376" y="47896"/>
                </a:lnTo>
                <a:lnTo>
                  <a:pt x="5071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02" name="object 15"/>
          <p:cNvSpPr>
            <a:spLocks/>
          </p:cNvSpPr>
          <p:nvPr/>
        </p:nvSpPr>
        <p:spPr bwMode="auto">
          <a:xfrm>
            <a:off x="2649538" y="2609850"/>
            <a:ext cx="850900" cy="720725"/>
          </a:xfrm>
          <a:custGeom>
            <a:avLst/>
            <a:gdLst>
              <a:gd name="T0" fmla="*/ 0 w 850900"/>
              <a:gd name="T1" fmla="*/ 721248 h 721360"/>
              <a:gd name="T2" fmla="*/ 850873 w 850900"/>
              <a:gd name="T3" fmla="*/ 0 h 721360"/>
              <a:gd name="T4" fmla="*/ 0 60000 65536"/>
              <a:gd name="T5" fmla="*/ 0 60000 65536"/>
              <a:gd name="T6" fmla="*/ 0 w 850900"/>
              <a:gd name="T7" fmla="*/ 0 h 721360"/>
              <a:gd name="T8" fmla="*/ 850900 w 850900"/>
              <a:gd name="T9" fmla="*/ 721360 h 7213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50900" h="721360">
                <a:moveTo>
                  <a:pt x="0" y="721248"/>
                </a:moveTo>
                <a:lnTo>
                  <a:pt x="850873" y="0"/>
                </a:lnTo>
              </a:path>
            </a:pathLst>
          </a:custGeom>
          <a:noFill/>
          <a:ln w="87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03" name="object 16"/>
          <p:cNvSpPr>
            <a:spLocks/>
          </p:cNvSpPr>
          <p:nvPr/>
        </p:nvSpPr>
        <p:spPr bwMode="auto">
          <a:xfrm>
            <a:off x="3468688" y="2565400"/>
            <a:ext cx="85725" cy="80963"/>
          </a:xfrm>
          <a:custGeom>
            <a:avLst/>
            <a:gdLst>
              <a:gd name="T0" fmla="*/ 85661 w 85725"/>
              <a:gd name="T1" fmla="*/ 0 h 81280"/>
              <a:gd name="T2" fmla="*/ 0 w 85725"/>
              <a:gd name="T3" fmla="*/ 20909 h 81280"/>
              <a:gd name="T4" fmla="*/ 51104 w 85725"/>
              <a:gd name="T5" fmla="*/ 80962 h 81280"/>
              <a:gd name="T6" fmla="*/ 85661 w 85725"/>
              <a:gd name="T7" fmla="*/ 0 h 81280"/>
              <a:gd name="T8" fmla="*/ 0 60000 65536"/>
              <a:gd name="T9" fmla="*/ 0 60000 65536"/>
              <a:gd name="T10" fmla="*/ 0 60000 65536"/>
              <a:gd name="T11" fmla="*/ 0 60000 65536"/>
              <a:gd name="T12" fmla="*/ 0 w 85725"/>
              <a:gd name="T13" fmla="*/ 0 h 81280"/>
              <a:gd name="T14" fmla="*/ 85725 w 85725"/>
              <a:gd name="T15" fmla="*/ 81280 h 812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725" h="81280">
                <a:moveTo>
                  <a:pt x="85661" y="0"/>
                </a:moveTo>
                <a:lnTo>
                  <a:pt x="0" y="20909"/>
                </a:lnTo>
                <a:lnTo>
                  <a:pt x="51104" y="80962"/>
                </a:lnTo>
                <a:lnTo>
                  <a:pt x="856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04" name="object 17"/>
          <p:cNvSpPr>
            <a:spLocks/>
          </p:cNvSpPr>
          <p:nvPr/>
        </p:nvSpPr>
        <p:spPr bwMode="auto">
          <a:xfrm>
            <a:off x="2887663" y="3440113"/>
            <a:ext cx="1925637" cy="0"/>
          </a:xfrm>
          <a:custGeom>
            <a:avLst/>
            <a:gdLst>
              <a:gd name="T0" fmla="*/ 1925198 w 1925320"/>
              <a:gd name="T1" fmla="*/ 0 w 1925320"/>
              <a:gd name="T2" fmla="*/ 0 60000 65536"/>
              <a:gd name="T3" fmla="*/ 0 60000 65536"/>
              <a:gd name="T4" fmla="*/ 0 w 1925320"/>
              <a:gd name="T5" fmla="*/ 1925320 w 19253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925320">
                <a:moveTo>
                  <a:pt x="1925198" y="0"/>
                </a:moveTo>
                <a:lnTo>
                  <a:pt x="0" y="0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05" name="object 18"/>
          <p:cNvSpPr>
            <a:spLocks/>
          </p:cNvSpPr>
          <p:nvPr/>
        </p:nvSpPr>
        <p:spPr bwMode="auto">
          <a:xfrm>
            <a:off x="2841625" y="3413125"/>
            <a:ext cx="52388" cy="53975"/>
          </a:xfrm>
          <a:custGeom>
            <a:avLst/>
            <a:gdLst>
              <a:gd name="T0" fmla="*/ 52565 w 52705"/>
              <a:gd name="T1" fmla="*/ 0 h 52704"/>
              <a:gd name="T2" fmla="*/ 0 w 52705"/>
              <a:gd name="T3" fmla="*/ 26258 h 52704"/>
              <a:gd name="T4" fmla="*/ 52565 w 52705"/>
              <a:gd name="T5" fmla="*/ 52516 h 52704"/>
              <a:gd name="T6" fmla="*/ 52565 w 52705"/>
              <a:gd name="T7" fmla="*/ 0 h 52704"/>
              <a:gd name="T8" fmla="*/ 0 60000 65536"/>
              <a:gd name="T9" fmla="*/ 0 60000 65536"/>
              <a:gd name="T10" fmla="*/ 0 60000 65536"/>
              <a:gd name="T11" fmla="*/ 0 60000 65536"/>
              <a:gd name="T12" fmla="*/ 0 w 52705"/>
              <a:gd name="T13" fmla="*/ 0 h 52704"/>
              <a:gd name="T14" fmla="*/ 52705 w 52705"/>
              <a:gd name="T15" fmla="*/ 52704 h 527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705" h="52704">
                <a:moveTo>
                  <a:pt x="52565" y="0"/>
                </a:moveTo>
                <a:lnTo>
                  <a:pt x="0" y="26258"/>
                </a:lnTo>
                <a:lnTo>
                  <a:pt x="52565" y="52516"/>
                </a:lnTo>
                <a:lnTo>
                  <a:pt x="5256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 rot="19260000">
            <a:off x="2514600" y="2825750"/>
            <a:ext cx="733425" cy="96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7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750" dirty="0">
                <a:latin typeface="Arial"/>
                <a:cs typeface="Arial"/>
              </a:rPr>
              <a:t>SYN</a:t>
            </a:r>
            <a:r>
              <a:rPr sz="750" spc="-40" dirty="0">
                <a:latin typeface="Arial"/>
                <a:cs typeface="Arial"/>
              </a:rPr>
              <a:t> </a:t>
            </a:r>
            <a:r>
              <a:rPr sz="1125" baseline="3703" dirty="0">
                <a:latin typeface="Arial"/>
                <a:cs typeface="Arial"/>
              </a:rPr>
              <a:t>/</a:t>
            </a:r>
            <a:r>
              <a:rPr sz="1125" spc="-60" baseline="3703" dirty="0">
                <a:latin typeface="Arial"/>
                <a:cs typeface="Arial"/>
              </a:rPr>
              <a:t> </a:t>
            </a:r>
            <a:r>
              <a:rPr sz="1125" spc="-7" baseline="3703" dirty="0">
                <a:latin typeface="Arial"/>
                <a:cs typeface="Arial"/>
              </a:rPr>
              <a:t>SYN,</a:t>
            </a:r>
            <a:r>
              <a:rPr sz="1125" spc="-157" baseline="3703" dirty="0">
                <a:latin typeface="Arial"/>
                <a:cs typeface="Arial"/>
              </a:rPr>
              <a:t> </a:t>
            </a:r>
            <a:r>
              <a:rPr sz="1125" baseline="3703" dirty="0">
                <a:latin typeface="Arial"/>
                <a:cs typeface="Arial"/>
              </a:rPr>
              <a:t>A</a:t>
            </a:r>
            <a:r>
              <a:rPr sz="1125" baseline="7407" dirty="0">
                <a:latin typeface="Arial"/>
                <a:cs typeface="Arial"/>
              </a:rPr>
              <a:t>CK</a:t>
            </a:r>
            <a:endParaRPr sz="1125" baseline="7407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 rot="19260000">
            <a:off x="3006725" y="2971800"/>
            <a:ext cx="269875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750" dirty="0">
                <a:latin typeface="Arial"/>
                <a:cs typeface="Arial"/>
              </a:rPr>
              <a:t>RST</a:t>
            </a:r>
            <a:r>
              <a:rPr sz="750" spc="-105" dirty="0">
                <a:latin typeface="Arial"/>
                <a:cs typeface="Arial"/>
              </a:rPr>
              <a:t> </a:t>
            </a:r>
            <a:r>
              <a:rPr sz="1125" baseline="3703" dirty="0">
                <a:latin typeface="Arial"/>
                <a:cs typeface="Arial"/>
              </a:rPr>
              <a:t>/</a:t>
            </a:r>
            <a:endParaRPr sz="1125" baseline="3703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 rot="19260000">
            <a:off x="3203575" y="2844800"/>
            <a:ext cx="130175" cy="122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9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50" dirty="0">
                <a:latin typeface="Arial"/>
                <a:cs typeface="Arial"/>
              </a:rPr>
              <a:t>-</a:t>
            </a:r>
            <a:endParaRPr sz="9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09963" y="2657475"/>
            <a:ext cx="650875" cy="157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50" i="1" dirty="0">
                <a:latin typeface="Times New Roman"/>
                <a:cs typeface="Times New Roman"/>
              </a:rPr>
              <a:t>passive</a:t>
            </a:r>
            <a:r>
              <a:rPr sz="950" i="1" spc="-65" dirty="0">
                <a:latin typeface="Times New Roman"/>
                <a:cs typeface="Times New Roman"/>
              </a:rPr>
              <a:t> </a:t>
            </a:r>
            <a:r>
              <a:rPr sz="950" i="1" dirty="0">
                <a:latin typeface="Times New Roman"/>
                <a:cs typeface="Times New Roman"/>
              </a:rPr>
              <a:t>open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24238" y="3306763"/>
            <a:ext cx="752475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10" dirty="0">
                <a:latin typeface="Arial"/>
                <a:cs typeface="Arial"/>
              </a:rPr>
              <a:t>SYN </a:t>
            </a:r>
            <a:r>
              <a:rPr sz="750" dirty="0">
                <a:latin typeface="Arial"/>
                <a:cs typeface="Arial"/>
              </a:rPr>
              <a:t>/ </a:t>
            </a:r>
            <a:r>
              <a:rPr sz="750" spc="5" dirty="0">
                <a:latin typeface="Arial"/>
                <a:cs typeface="Arial"/>
              </a:rPr>
              <a:t>SYN,</a:t>
            </a:r>
            <a:r>
              <a:rPr sz="750" spc="-150" dirty="0">
                <a:latin typeface="Arial"/>
                <a:cs typeface="Arial"/>
              </a:rPr>
              <a:t> </a:t>
            </a:r>
            <a:r>
              <a:rPr sz="750" spc="10" dirty="0">
                <a:latin typeface="Arial"/>
                <a:cs typeface="Arial"/>
              </a:rPr>
              <a:t>ACK</a:t>
            </a:r>
            <a:endParaRPr sz="7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14700" y="3470275"/>
            <a:ext cx="933450" cy="157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50" i="1" dirty="0">
                <a:latin typeface="Times New Roman"/>
                <a:cs typeface="Times New Roman"/>
              </a:rPr>
              <a:t>simultaneous</a:t>
            </a:r>
            <a:r>
              <a:rPr sz="950" i="1" spc="-45" dirty="0">
                <a:latin typeface="Times New Roman"/>
                <a:cs typeface="Times New Roman"/>
              </a:rPr>
              <a:t> </a:t>
            </a:r>
            <a:r>
              <a:rPr sz="950" i="1" dirty="0">
                <a:latin typeface="Times New Roman"/>
                <a:cs typeface="Times New Roman"/>
              </a:rPr>
              <a:t>open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7912" name="object 25"/>
          <p:cNvSpPr>
            <a:spLocks/>
          </p:cNvSpPr>
          <p:nvPr/>
        </p:nvSpPr>
        <p:spPr bwMode="auto">
          <a:xfrm>
            <a:off x="2590800" y="3549650"/>
            <a:ext cx="965200" cy="719138"/>
          </a:xfrm>
          <a:custGeom>
            <a:avLst/>
            <a:gdLst>
              <a:gd name="T0" fmla="*/ 11741 w 964564"/>
              <a:gd name="T1" fmla="*/ 20423 h 718820"/>
              <a:gd name="T2" fmla="*/ 43901 w 964564"/>
              <a:gd name="T3" fmla="*/ 26015 h 718820"/>
              <a:gd name="T4" fmla="*/ 55631 w 964564"/>
              <a:gd name="T5" fmla="*/ 34767 h 718820"/>
              <a:gd name="T6" fmla="*/ 70427 w 964564"/>
              <a:gd name="T7" fmla="*/ 63821 h 718820"/>
              <a:gd name="T8" fmla="*/ 79115 w 964564"/>
              <a:gd name="T9" fmla="*/ 52030 h 718820"/>
              <a:gd name="T10" fmla="*/ 117371 w 964564"/>
              <a:gd name="T11" fmla="*/ 98468 h 718820"/>
              <a:gd name="T12" fmla="*/ 149530 w 964564"/>
              <a:gd name="T13" fmla="*/ 104181 h 718820"/>
              <a:gd name="T14" fmla="*/ 161272 w 964564"/>
              <a:gd name="T15" fmla="*/ 112812 h 718820"/>
              <a:gd name="T16" fmla="*/ 176056 w 964564"/>
              <a:gd name="T17" fmla="*/ 141867 h 718820"/>
              <a:gd name="T18" fmla="*/ 184744 w 964564"/>
              <a:gd name="T19" fmla="*/ 130196 h 718820"/>
              <a:gd name="T20" fmla="*/ 223012 w 964564"/>
              <a:gd name="T21" fmla="*/ 176634 h 718820"/>
              <a:gd name="T22" fmla="*/ 255220 w 964564"/>
              <a:gd name="T23" fmla="*/ 182226 h 718820"/>
              <a:gd name="T24" fmla="*/ 266901 w 964564"/>
              <a:gd name="T25" fmla="*/ 190857 h 718820"/>
              <a:gd name="T26" fmla="*/ 281746 w 964564"/>
              <a:gd name="T27" fmla="*/ 220033 h 718820"/>
              <a:gd name="T28" fmla="*/ 290385 w 964564"/>
              <a:gd name="T29" fmla="*/ 208241 h 718820"/>
              <a:gd name="T30" fmla="*/ 328592 w 964564"/>
              <a:gd name="T31" fmla="*/ 254679 h 718820"/>
              <a:gd name="T32" fmla="*/ 360837 w 964564"/>
              <a:gd name="T33" fmla="*/ 260393 h 718820"/>
              <a:gd name="T34" fmla="*/ 372518 w 964564"/>
              <a:gd name="T35" fmla="*/ 269024 h 718820"/>
              <a:gd name="T36" fmla="*/ 387363 w 964564"/>
              <a:gd name="T37" fmla="*/ 298078 h 718820"/>
              <a:gd name="T38" fmla="*/ 396002 w 964564"/>
              <a:gd name="T39" fmla="*/ 286408 h 718820"/>
              <a:gd name="T40" fmla="*/ 434331 w 964564"/>
              <a:gd name="T41" fmla="*/ 332846 h 718820"/>
              <a:gd name="T42" fmla="*/ 466454 w 964564"/>
              <a:gd name="T43" fmla="*/ 338438 h 718820"/>
              <a:gd name="T44" fmla="*/ 478135 w 964564"/>
              <a:gd name="T45" fmla="*/ 347069 h 718820"/>
              <a:gd name="T46" fmla="*/ 492980 w 964564"/>
              <a:gd name="T47" fmla="*/ 376245 h 718820"/>
              <a:gd name="T48" fmla="*/ 501619 w 964564"/>
              <a:gd name="T49" fmla="*/ 364453 h 718820"/>
              <a:gd name="T50" fmla="*/ 539948 w 964564"/>
              <a:gd name="T51" fmla="*/ 410891 h 718820"/>
              <a:gd name="T52" fmla="*/ 572071 w 964564"/>
              <a:gd name="T53" fmla="*/ 416483 h 718820"/>
              <a:gd name="T54" fmla="*/ 583752 w 964564"/>
              <a:gd name="T55" fmla="*/ 425236 h 718820"/>
              <a:gd name="T56" fmla="*/ 598597 w 964564"/>
              <a:gd name="T57" fmla="*/ 454290 h 718820"/>
              <a:gd name="T58" fmla="*/ 607236 w 964564"/>
              <a:gd name="T59" fmla="*/ 442620 h 718820"/>
              <a:gd name="T60" fmla="*/ 645565 w 964564"/>
              <a:gd name="T61" fmla="*/ 489058 h 718820"/>
              <a:gd name="T62" fmla="*/ 677688 w 964564"/>
              <a:gd name="T63" fmla="*/ 494650 h 718820"/>
              <a:gd name="T64" fmla="*/ 689491 w 964564"/>
              <a:gd name="T65" fmla="*/ 503281 h 718820"/>
              <a:gd name="T66" fmla="*/ 704214 w 964564"/>
              <a:gd name="T67" fmla="*/ 532335 h 718820"/>
              <a:gd name="T68" fmla="*/ 712975 w 964564"/>
              <a:gd name="T69" fmla="*/ 520665 h 718820"/>
              <a:gd name="T70" fmla="*/ 751182 w 964564"/>
              <a:gd name="T71" fmla="*/ 567103 h 718820"/>
              <a:gd name="T72" fmla="*/ 783305 w 964564"/>
              <a:gd name="T73" fmla="*/ 572695 h 718820"/>
              <a:gd name="T74" fmla="*/ 795108 w 964564"/>
              <a:gd name="T75" fmla="*/ 581448 h 718820"/>
              <a:gd name="T76" fmla="*/ 809831 w 964564"/>
              <a:gd name="T77" fmla="*/ 610502 h 718820"/>
              <a:gd name="T78" fmla="*/ 818592 w 964564"/>
              <a:gd name="T79" fmla="*/ 598710 h 718820"/>
              <a:gd name="T80" fmla="*/ 856799 w 964564"/>
              <a:gd name="T81" fmla="*/ 645148 h 718820"/>
              <a:gd name="T82" fmla="*/ 888922 w 964564"/>
              <a:gd name="T83" fmla="*/ 650861 h 718820"/>
              <a:gd name="T84" fmla="*/ 900725 w 964564"/>
              <a:gd name="T85" fmla="*/ 659493 h 718820"/>
              <a:gd name="T86" fmla="*/ 915448 w 964564"/>
              <a:gd name="T87" fmla="*/ 688547 h 718820"/>
              <a:gd name="T88" fmla="*/ 924209 w 964564"/>
              <a:gd name="T89" fmla="*/ 676877 h 718820"/>
              <a:gd name="T90" fmla="*/ 955602 w 964564"/>
              <a:gd name="T91" fmla="*/ 718209 h 71882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964564"/>
              <a:gd name="T139" fmla="*/ 0 h 718820"/>
              <a:gd name="T140" fmla="*/ 964564 w 964564"/>
              <a:gd name="T141" fmla="*/ 718820 h 718820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964564" h="718820">
                <a:moveTo>
                  <a:pt x="8687" y="0"/>
                </a:moveTo>
                <a:lnTo>
                  <a:pt x="0" y="11791"/>
                </a:lnTo>
                <a:lnTo>
                  <a:pt x="11741" y="20423"/>
                </a:lnTo>
                <a:lnTo>
                  <a:pt x="20429" y="8631"/>
                </a:lnTo>
                <a:lnTo>
                  <a:pt x="8687" y="0"/>
                </a:lnTo>
                <a:close/>
              </a:path>
              <a:path w="964564" h="718820">
                <a:moveTo>
                  <a:pt x="43901" y="26015"/>
                </a:moveTo>
                <a:lnTo>
                  <a:pt x="35213" y="37806"/>
                </a:lnTo>
                <a:lnTo>
                  <a:pt x="46955" y="46438"/>
                </a:lnTo>
                <a:lnTo>
                  <a:pt x="55631" y="34767"/>
                </a:lnTo>
                <a:lnTo>
                  <a:pt x="43901" y="26015"/>
                </a:lnTo>
                <a:close/>
              </a:path>
              <a:path w="964564" h="718820">
                <a:moveTo>
                  <a:pt x="79115" y="52030"/>
                </a:moveTo>
                <a:lnTo>
                  <a:pt x="70427" y="63821"/>
                </a:lnTo>
                <a:lnTo>
                  <a:pt x="82157" y="72453"/>
                </a:lnTo>
                <a:lnTo>
                  <a:pt x="90845" y="60782"/>
                </a:lnTo>
                <a:lnTo>
                  <a:pt x="79115" y="52030"/>
                </a:lnTo>
                <a:close/>
              </a:path>
              <a:path w="964564" h="718820">
                <a:moveTo>
                  <a:pt x="114316" y="78166"/>
                </a:moveTo>
                <a:lnTo>
                  <a:pt x="105641" y="89836"/>
                </a:lnTo>
                <a:lnTo>
                  <a:pt x="117371" y="98468"/>
                </a:lnTo>
                <a:lnTo>
                  <a:pt x="126058" y="86797"/>
                </a:lnTo>
                <a:lnTo>
                  <a:pt x="114316" y="78166"/>
                </a:lnTo>
                <a:close/>
              </a:path>
              <a:path w="964564" h="718820">
                <a:moveTo>
                  <a:pt x="149530" y="104181"/>
                </a:moveTo>
                <a:lnTo>
                  <a:pt x="140842" y="115851"/>
                </a:lnTo>
                <a:lnTo>
                  <a:pt x="152584" y="124604"/>
                </a:lnTo>
                <a:lnTo>
                  <a:pt x="161272" y="112812"/>
                </a:lnTo>
                <a:lnTo>
                  <a:pt x="149530" y="104181"/>
                </a:lnTo>
                <a:close/>
              </a:path>
              <a:path w="964564" h="718820">
                <a:moveTo>
                  <a:pt x="184744" y="130196"/>
                </a:moveTo>
                <a:lnTo>
                  <a:pt x="176056" y="141867"/>
                </a:lnTo>
                <a:lnTo>
                  <a:pt x="187798" y="150619"/>
                </a:lnTo>
                <a:lnTo>
                  <a:pt x="196486" y="138827"/>
                </a:lnTo>
                <a:lnTo>
                  <a:pt x="184744" y="130196"/>
                </a:lnTo>
                <a:close/>
              </a:path>
              <a:path w="964564" h="718820">
                <a:moveTo>
                  <a:pt x="219958" y="156211"/>
                </a:moveTo>
                <a:lnTo>
                  <a:pt x="211270" y="167882"/>
                </a:lnTo>
                <a:lnTo>
                  <a:pt x="223012" y="176634"/>
                </a:lnTo>
                <a:lnTo>
                  <a:pt x="231700" y="164842"/>
                </a:lnTo>
                <a:lnTo>
                  <a:pt x="219958" y="156211"/>
                </a:lnTo>
                <a:close/>
              </a:path>
              <a:path w="964564" h="718820">
                <a:moveTo>
                  <a:pt x="255220" y="182226"/>
                </a:moveTo>
                <a:lnTo>
                  <a:pt x="246459" y="194018"/>
                </a:lnTo>
                <a:lnTo>
                  <a:pt x="258262" y="202649"/>
                </a:lnTo>
                <a:lnTo>
                  <a:pt x="266901" y="190857"/>
                </a:lnTo>
                <a:lnTo>
                  <a:pt x="255220" y="182226"/>
                </a:lnTo>
                <a:close/>
              </a:path>
              <a:path w="964564" h="718820">
                <a:moveTo>
                  <a:pt x="290385" y="208241"/>
                </a:moveTo>
                <a:lnTo>
                  <a:pt x="281746" y="220033"/>
                </a:lnTo>
                <a:lnTo>
                  <a:pt x="293427" y="228664"/>
                </a:lnTo>
                <a:lnTo>
                  <a:pt x="302067" y="216994"/>
                </a:lnTo>
                <a:lnTo>
                  <a:pt x="290385" y="208241"/>
                </a:lnTo>
                <a:close/>
              </a:path>
              <a:path w="964564" h="718820">
                <a:moveTo>
                  <a:pt x="325550" y="234256"/>
                </a:moveTo>
                <a:lnTo>
                  <a:pt x="316911" y="246048"/>
                </a:lnTo>
                <a:lnTo>
                  <a:pt x="328592" y="254679"/>
                </a:lnTo>
                <a:lnTo>
                  <a:pt x="337353" y="243009"/>
                </a:lnTo>
                <a:lnTo>
                  <a:pt x="325550" y="234256"/>
                </a:lnTo>
                <a:close/>
              </a:path>
              <a:path w="964564" h="718820">
                <a:moveTo>
                  <a:pt x="360837" y="260393"/>
                </a:moveTo>
                <a:lnTo>
                  <a:pt x="352076" y="272063"/>
                </a:lnTo>
                <a:lnTo>
                  <a:pt x="363879" y="280694"/>
                </a:lnTo>
                <a:lnTo>
                  <a:pt x="372518" y="269024"/>
                </a:lnTo>
                <a:lnTo>
                  <a:pt x="360837" y="260393"/>
                </a:lnTo>
                <a:close/>
              </a:path>
              <a:path w="964564" h="718820">
                <a:moveTo>
                  <a:pt x="396002" y="286408"/>
                </a:moveTo>
                <a:lnTo>
                  <a:pt x="387363" y="298078"/>
                </a:lnTo>
                <a:lnTo>
                  <a:pt x="399044" y="306831"/>
                </a:lnTo>
                <a:lnTo>
                  <a:pt x="407805" y="295039"/>
                </a:lnTo>
                <a:lnTo>
                  <a:pt x="396002" y="286408"/>
                </a:lnTo>
                <a:close/>
              </a:path>
              <a:path w="964564" h="718820">
                <a:moveTo>
                  <a:pt x="431167" y="312423"/>
                </a:moveTo>
                <a:lnTo>
                  <a:pt x="422528" y="324093"/>
                </a:lnTo>
                <a:lnTo>
                  <a:pt x="434331" y="332846"/>
                </a:lnTo>
                <a:lnTo>
                  <a:pt x="442970" y="321054"/>
                </a:lnTo>
                <a:lnTo>
                  <a:pt x="431167" y="312423"/>
                </a:lnTo>
                <a:close/>
              </a:path>
              <a:path w="964564" h="718820">
                <a:moveTo>
                  <a:pt x="466454" y="338438"/>
                </a:moveTo>
                <a:lnTo>
                  <a:pt x="457693" y="350108"/>
                </a:lnTo>
                <a:lnTo>
                  <a:pt x="469496" y="358861"/>
                </a:lnTo>
                <a:lnTo>
                  <a:pt x="478135" y="347069"/>
                </a:lnTo>
                <a:lnTo>
                  <a:pt x="466454" y="338438"/>
                </a:lnTo>
                <a:close/>
              </a:path>
              <a:path w="964564" h="718820">
                <a:moveTo>
                  <a:pt x="501619" y="364453"/>
                </a:moveTo>
                <a:lnTo>
                  <a:pt x="492980" y="376245"/>
                </a:lnTo>
                <a:lnTo>
                  <a:pt x="504661" y="384876"/>
                </a:lnTo>
                <a:lnTo>
                  <a:pt x="513422" y="373206"/>
                </a:lnTo>
                <a:lnTo>
                  <a:pt x="501619" y="364453"/>
                </a:lnTo>
                <a:close/>
              </a:path>
              <a:path w="964564" h="718820">
                <a:moveTo>
                  <a:pt x="536906" y="390468"/>
                </a:moveTo>
                <a:lnTo>
                  <a:pt x="528145" y="402260"/>
                </a:lnTo>
                <a:lnTo>
                  <a:pt x="539948" y="410891"/>
                </a:lnTo>
                <a:lnTo>
                  <a:pt x="548587" y="399221"/>
                </a:lnTo>
                <a:lnTo>
                  <a:pt x="536906" y="390468"/>
                </a:lnTo>
                <a:close/>
              </a:path>
              <a:path w="964564" h="718820">
                <a:moveTo>
                  <a:pt x="572071" y="416483"/>
                </a:moveTo>
                <a:lnTo>
                  <a:pt x="563432" y="428275"/>
                </a:lnTo>
                <a:lnTo>
                  <a:pt x="575113" y="436906"/>
                </a:lnTo>
                <a:lnTo>
                  <a:pt x="583752" y="425236"/>
                </a:lnTo>
                <a:lnTo>
                  <a:pt x="572071" y="416483"/>
                </a:lnTo>
                <a:close/>
              </a:path>
              <a:path w="964564" h="718820">
                <a:moveTo>
                  <a:pt x="607236" y="442620"/>
                </a:moveTo>
                <a:lnTo>
                  <a:pt x="598597" y="454290"/>
                </a:lnTo>
                <a:lnTo>
                  <a:pt x="610278" y="462921"/>
                </a:lnTo>
                <a:lnTo>
                  <a:pt x="619039" y="451251"/>
                </a:lnTo>
                <a:lnTo>
                  <a:pt x="607236" y="442620"/>
                </a:lnTo>
                <a:close/>
              </a:path>
              <a:path w="964564" h="718820">
                <a:moveTo>
                  <a:pt x="642523" y="468635"/>
                </a:moveTo>
                <a:lnTo>
                  <a:pt x="633762" y="480305"/>
                </a:lnTo>
                <a:lnTo>
                  <a:pt x="645565" y="489058"/>
                </a:lnTo>
                <a:lnTo>
                  <a:pt x="654204" y="477266"/>
                </a:lnTo>
                <a:lnTo>
                  <a:pt x="642523" y="468635"/>
                </a:lnTo>
                <a:close/>
              </a:path>
              <a:path w="964564" h="718820">
                <a:moveTo>
                  <a:pt x="677688" y="494650"/>
                </a:moveTo>
                <a:lnTo>
                  <a:pt x="669049" y="506320"/>
                </a:lnTo>
                <a:lnTo>
                  <a:pt x="680730" y="515073"/>
                </a:lnTo>
                <a:lnTo>
                  <a:pt x="689491" y="503281"/>
                </a:lnTo>
                <a:lnTo>
                  <a:pt x="677688" y="494650"/>
                </a:lnTo>
                <a:close/>
              </a:path>
              <a:path w="964564" h="718820">
                <a:moveTo>
                  <a:pt x="712975" y="520665"/>
                </a:moveTo>
                <a:lnTo>
                  <a:pt x="704214" y="532335"/>
                </a:lnTo>
                <a:lnTo>
                  <a:pt x="716017" y="541088"/>
                </a:lnTo>
                <a:lnTo>
                  <a:pt x="724656" y="529296"/>
                </a:lnTo>
                <a:lnTo>
                  <a:pt x="712975" y="520665"/>
                </a:lnTo>
                <a:close/>
              </a:path>
              <a:path w="964564" h="718820">
                <a:moveTo>
                  <a:pt x="748140" y="546680"/>
                </a:moveTo>
                <a:lnTo>
                  <a:pt x="739501" y="558472"/>
                </a:lnTo>
                <a:lnTo>
                  <a:pt x="751182" y="567103"/>
                </a:lnTo>
                <a:lnTo>
                  <a:pt x="759821" y="555433"/>
                </a:lnTo>
                <a:lnTo>
                  <a:pt x="748140" y="546680"/>
                </a:lnTo>
                <a:close/>
              </a:path>
              <a:path w="964564" h="718820">
                <a:moveTo>
                  <a:pt x="783305" y="572695"/>
                </a:moveTo>
                <a:lnTo>
                  <a:pt x="774666" y="584487"/>
                </a:lnTo>
                <a:lnTo>
                  <a:pt x="786347" y="593118"/>
                </a:lnTo>
                <a:lnTo>
                  <a:pt x="795108" y="581448"/>
                </a:lnTo>
                <a:lnTo>
                  <a:pt x="783305" y="572695"/>
                </a:lnTo>
                <a:close/>
              </a:path>
              <a:path w="964564" h="718820">
                <a:moveTo>
                  <a:pt x="818592" y="598710"/>
                </a:moveTo>
                <a:lnTo>
                  <a:pt x="809831" y="610502"/>
                </a:lnTo>
                <a:lnTo>
                  <a:pt x="821634" y="619133"/>
                </a:lnTo>
                <a:lnTo>
                  <a:pt x="830273" y="607463"/>
                </a:lnTo>
                <a:lnTo>
                  <a:pt x="818592" y="598710"/>
                </a:lnTo>
                <a:close/>
              </a:path>
              <a:path w="964564" h="718820">
                <a:moveTo>
                  <a:pt x="853757" y="624846"/>
                </a:moveTo>
                <a:lnTo>
                  <a:pt x="845118" y="636517"/>
                </a:lnTo>
                <a:lnTo>
                  <a:pt x="856799" y="645148"/>
                </a:lnTo>
                <a:lnTo>
                  <a:pt x="865560" y="633478"/>
                </a:lnTo>
                <a:lnTo>
                  <a:pt x="853757" y="624846"/>
                </a:lnTo>
                <a:close/>
              </a:path>
              <a:path w="964564" h="718820">
                <a:moveTo>
                  <a:pt x="888922" y="650861"/>
                </a:moveTo>
                <a:lnTo>
                  <a:pt x="880283" y="662532"/>
                </a:lnTo>
                <a:lnTo>
                  <a:pt x="892086" y="671285"/>
                </a:lnTo>
                <a:lnTo>
                  <a:pt x="900725" y="659493"/>
                </a:lnTo>
                <a:lnTo>
                  <a:pt x="888922" y="650861"/>
                </a:lnTo>
                <a:close/>
              </a:path>
              <a:path w="964564" h="718820">
                <a:moveTo>
                  <a:pt x="924209" y="676877"/>
                </a:moveTo>
                <a:lnTo>
                  <a:pt x="915448" y="688547"/>
                </a:lnTo>
                <a:lnTo>
                  <a:pt x="927251" y="697300"/>
                </a:lnTo>
                <a:lnTo>
                  <a:pt x="935890" y="685508"/>
                </a:lnTo>
                <a:lnTo>
                  <a:pt x="924209" y="676877"/>
                </a:lnTo>
                <a:close/>
              </a:path>
              <a:path w="964564" h="718820">
                <a:moveTo>
                  <a:pt x="959374" y="702892"/>
                </a:moveTo>
                <a:lnTo>
                  <a:pt x="950735" y="714562"/>
                </a:lnTo>
                <a:lnTo>
                  <a:pt x="955602" y="718209"/>
                </a:lnTo>
                <a:lnTo>
                  <a:pt x="964363" y="706539"/>
                </a:lnTo>
                <a:lnTo>
                  <a:pt x="959374" y="7028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13" name="object 26"/>
          <p:cNvSpPr>
            <a:spLocks/>
          </p:cNvSpPr>
          <p:nvPr/>
        </p:nvSpPr>
        <p:spPr bwMode="auto">
          <a:xfrm>
            <a:off x="3525838" y="4232275"/>
            <a:ext cx="96837" cy="82550"/>
          </a:xfrm>
          <a:custGeom>
            <a:avLst/>
            <a:gdLst>
              <a:gd name="T0" fmla="*/ 38207 w 97154"/>
              <a:gd name="T1" fmla="*/ 0 h 83185"/>
              <a:gd name="T2" fmla="*/ 0 w 97154"/>
              <a:gd name="T3" fmla="*/ 51543 h 83185"/>
              <a:gd name="T4" fmla="*/ 96612 w 97154"/>
              <a:gd name="T5" fmla="*/ 83029 h 83185"/>
              <a:gd name="T6" fmla="*/ 38207 w 97154"/>
              <a:gd name="T7" fmla="*/ 0 h 83185"/>
              <a:gd name="T8" fmla="*/ 0 60000 65536"/>
              <a:gd name="T9" fmla="*/ 0 60000 65536"/>
              <a:gd name="T10" fmla="*/ 0 60000 65536"/>
              <a:gd name="T11" fmla="*/ 0 60000 65536"/>
              <a:gd name="T12" fmla="*/ 0 w 97154"/>
              <a:gd name="T13" fmla="*/ 0 h 83185"/>
              <a:gd name="T14" fmla="*/ 97154 w 97154"/>
              <a:gd name="T15" fmla="*/ 83185 h 831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154" h="83185">
                <a:moveTo>
                  <a:pt x="38207" y="0"/>
                </a:moveTo>
                <a:lnTo>
                  <a:pt x="0" y="51543"/>
                </a:lnTo>
                <a:lnTo>
                  <a:pt x="96612" y="83029"/>
                </a:lnTo>
                <a:lnTo>
                  <a:pt x="3820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14" name="object 27"/>
          <p:cNvSpPr>
            <a:spLocks/>
          </p:cNvSpPr>
          <p:nvPr/>
        </p:nvSpPr>
        <p:spPr bwMode="auto">
          <a:xfrm>
            <a:off x="4157663" y="3543300"/>
            <a:ext cx="723900" cy="696913"/>
          </a:xfrm>
          <a:custGeom>
            <a:avLst/>
            <a:gdLst>
              <a:gd name="T0" fmla="*/ 723257 w 723264"/>
              <a:gd name="T1" fmla="*/ 0 h 697864"/>
              <a:gd name="T2" fmla="*/ 0 w 723264"/>
              <a:gd name="T3" fmla="*/ 697543 h 697864"/>
              <a:gd name="T4" fmla="*/ 0 60000 65536"/>
              <a:gd name="T5" fmla="*/ 0 60000 65536"/>
              <a:gd name="T6" fmla="*/ 0 w 723264"/>
              <a:gd name="T7" fmla="*/ 0 h 697864"/>
              <a:gd name="T8" fmla="*/ 723264 w 723264"/>
              <a:gd name="T9" fmla="*/ 697864 h 6978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3264" h="697864">
                <a:moveTo>
                  <a:pt x="723257" y="0"/>
                </a:moveTo>
                <a:lnTo>
                  <a:pt x="0" y="697543"/>
                </a:lnTo>
              </a:path>
            </a:pathLst>
          </a:custGeom>
          <a:noFill/>
          <a:ln w="182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15" name="object 28"/>
          <p:cNvSpPr>
            <a:spLocks/>
          </p:cNvSpPr>
          <p:nvPr/>
        </p:nvSpPr>
        <p:spPr bwMode="auto">
          <a:xfrm>
            <a:off x="4087813" y="4208463"/>
            <a:ext cx="101600" cy="100012"/>
          </a:xfrm>
          <a:custGeom>
            <a:avLst/>
            <a:gdLst>
              <a:gd name="T0" fmla="*/ 52321 w 102235"/>
              <a:gd name="T1" fmla="*/ 0 h 100329"/>
              <a:gd name="T2" fmla="*/ 0 w 102235"/>
              <a:gd name="T3" fmla="*/ 100170 h 100329"/>
              <a:gd name="T4" fmla="*/ 101966 w 102235"/>
              <a:gd name="T5" fmla="*/ 51422 h 100329"/>
              <a:gd name="T6" fmla="*/ 52321 w 102235"/>
              <a:gd name="T7" fmla="*/ 0 h 100329"/>
              <a:gd name="T8" fmla="*/ 0 60000 65536"/>
              <a:gd name="T9" fmla="*/ 0 60000 65536"/>
              <a:gd name="T10" fmla="*/ 0 60000 65536"/>
              <a:gd name="T11" fmla="*/ 0 60000 65536"/>
              <a:gd name="T12" fmla="*/ 0 w 102235"/>
              <a:gd name="T13" fmla="*/ 0 h 100329"/>
              <a:gd name="T14" fmla="*/ 102235 w 102235"/>
              <a:gd name="T15" fmla="*/ 100329 h 1003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2235" h="100329">
                <a:moveTo>
                  <a:pt x="52321" y="0"/>
                </a:moveTo>
                <a:lnTo>
                  <a:pt x="0" y="100170"/>
                </a:lnTo>
                <a:lnTo>
                  <a:pt x="101966" y="51422"/>
                </a:lnTo>
                <a:lnTo>
                  <a:pt x="5232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" name="object 29"/>
          <p:cNvSpPr txBox="1"/>
          <p:nvPr/>
        </p:nvSpPr>
        <p:spPr>
          <a:xfrm rot="18960000">
            <a:off x="4056063" y="3835400"/>
            <a:ext cx="715962" cy="96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7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750" spc="-5" dirty="0">
                <a:latin typeface="Arial"/>
                <a:cs typeface="Arial"/>
              </a:rPr>
              <a:t>SYN</a:t>
            </a:r>
            <a:r>
              <a:rPr sz="1125" spc="-7" baseline="3703" dirty="0">
                <a:latin typeface="Arial"/>
                <a:cs typeface="Arial"/>
              </a:rPr>
              <a:t>,ACK </a:t>
            </a:r>
            <a:r>
              <a:rPr sz="1125" baseline="3703" dirty="0">
                <a:latin typeface="Arial"/>
                <a:cs typeface="Arial"/>
              </a:rPr>
              <a:t>/</a:t>
            </a:r>
            <a:r>
              <a:rPr sz="1125" spc="-142" baseline="3703" dirty="0">
                <a:latin typeface="Arial"/>
                <a:cs typeface="Arial"/>
              </a:rPr>
              <a:t> </a:t>
            </a:r>
            <a:r>
              <a:rPr sz="1125" baseline="3703" dirty="0">
                <a:latin typeface="Arial"/>
                <a:cs typeface="Arial"/>
              </a:rPr>
              <a:t>A</a:t>
            </a:r>
            <a:r>
              <a:rPr sz="1125" baseline="7407" dirty="0">
                <a:latin typeface="Arial"/>
                <a:cs typeface="Arial"/>
              </a:rPr>
              <a:t>CK</a:t>
            </a:r>
            <a:endParaRPr sz="1125" baseline="7407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 rot="2040000">
            <a:off x="2978150" y="3787775"/>
            <a:ext cx="274638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125" baseline="3703" dirty="0">
                <a:latin typeface="Arial"/>
                <a:cs typeface="Arial"/>
              </a:rPr>
              <a:t>A</a:t>
            </a:r>
            <a:r>
              <a:rPr sz="750" dirty="0">
                <a:latin typeface="Arial"/>
                <a:cs typeface="Arial"/>
              </a:rPr>
              <a:t>CK</a:t>
            </a:r>
            <a:r>
              <a:rPr sz="750" spc="-105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/</a:t>
            </a:r>
            <a:endParaRPr sz="7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 rot="2040000">
            <a:off x="3197225" y="3871913"/>
            <a:ext cx="130175" cy="122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9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50" dirty="0">
                <a:latin typeface="Arial"/>
                <a:cs typeface="Arial"/>
              </a:rPr>
              <a:t>-</a:t>
            </a:r>
            <a:endParaRPr sz="950">
              <a:latin typeface="Arial"/>
              <a:cs typeface="Arial"/>
            </a:endParaRPr>
          </a:p>
        </p:txBody>
      </p:sp>
      <p:sp>
        <p:nvSpPr>
          <p:cNvPr id="37919" name="object 32"/>
          <p:cNvSpPr>
            <a:spLocks/>
          </p:cNvSpPr>
          <p:nvPr/>
        </p:nvSpPr>
        <p:spPr bwMode="auto">
          <a:xfrm>
            <a:off x="2605088" y="4533900"/>
            <a:ext cx="812800" cy="606425"/>
          </a:xfrm>
          <a:custGeom>
            <a:avLst/>
            <a:gdLst>
              <a:gd name="T0" fmla="*/ 812192 w 812800"/>
              <a:gd name="T1" fmla="*/ 0 h 605789"/>
              <a:gd name="T2" fmla="*/ 0 w 812800"/>
              <a:gd name="T3" fmla="*/ 605396 h 605789"/>
              <a:gd name="T4" fmla="*/ 0 60000 65536"/>
              <a:gd name="T5" fmla="*/ 0 60000 65536"/>
              <a:gd name="T6" fmla="*/ 0 w 812800"/>
              <a:gd name="T7" fmla="*/ 0 h 605789"/>
              <a:gd name="T8" fmla="*/ 812800 w 812800"/>
              <a:gd name="T9" fmla="*/ 605789 h 6057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2800" h="605789">
                <a:moveTo>
                  <a:pt x="812192" y="0"/>
                </a:moveTo>
                <a:lnTo>
                  <a:pt x="0" y="605396"/>
                </a:lnTo>
              </a:path>
            </a:pathLst>
          </a:custGeom>
          <a:noFill/>
          <a:ln w="1824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20" name="object 33"/>
          <p:cNvSpPr>
            <a:spLocks/>
          </p:cNvSpPr>
          <p:nvPr/>
        </p:nvSpPr>
        <p:spPr bwMode="auto">
          <a:xfrm>
            <a:off x="2554288" y="5105400"/>
            <a:ext cx="79375" cy="71438"/>
          </a:xfrm>
          <a:custGeom>
            <a:avLst/>
            <a:gdLst>
              <a:gd name="T0" fmla="*/ 35956 w 78739"/>
              <a:gd name="T1" fmla="*/ 0 h 71754"/>
              <a:gd name="T2" fmla="*/ 0 w 78739"/>
              <a:gd name="T3" fmla="*/ 71480 h 71754"/>
              <a:gd name="T4" fmla="*/ 78738 w 78739"/>
              <a:gd name="T5" fmla="*/ 57378 h 71754"/>
              <a:gd name="T6" fmla="*/ 35956 w 78739"/>
              <a:gd name="T7" fmla="*/ 0 h 71754"/>
              <a:gd name="T8" fmla="*/ 0 60000 65536"/>
              <a:gd name="T9" fmla="*/ 0 60000 65536"/>
              <a:gd name="T10" fmla="*/ 0 60000 65536"/>
              <a:gd name="T11" fmla="*/ 0 60000 65536"/>
              <a:gd name="T12" fmla="*/ 0 w 78739"/>
              <a:gd name="T13" fmla="*/ 0 h 71754"/>
              <a:gd name="T14" fmla="*/ 78739 w 78739"/>
              <a:gd name="T15" fmla="*/ 71754 h 717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739" h="71754">
                <a:moveTo>
                  <a:pt x="35956" y="0"/>
                </a:moveTo>
                <a:lnTo>
                  <a:pt x="0" y="71480"/>
                </a:lnTo>
                <a:lnTo>
                  <a:pt x="78738" y="57378"/>
                </a:lnTo>
                <a:lnTo>
                  <a:pt x="359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" name="object 34"/>
          <p:cNvSpPr txBox="1"/>
          <p:nvPr/>
        </p:nvSpPr>
        <p:spPr>
          <a:xfrm rot="19560000">
            <a:off x="2792413" y="4675188"/>
            <a:ext cx="496887" cy="968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7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750" spc="-5" dirty="0">
                <a:latin typeface="Arial"/>
                <a:cs typeface="Arial"/>
              </a:rPr>
              <a:t>Clos</a:t>
            </a:r>
            <a:r>
              <a:rPr sz="1125" spc="-7" baseline="3703" dirty="0">
                <a:latin typeface="Arial"/>
                <a:cs typeface="Arial"/>
              </a:rPr>
              <a:t>e </a:t>
            </a:r>
            <a:r>
              <a:rPr sz="1125" baseline="3703" dirty="0">
                <a:latin typeface="Arial"/>
                <a:cs typeface="Arial"/>
              </a:rPr>
              <a:t>/</a:t>
            </a:r>
            <a:r>
              <a:rPr sz="1125" spc="-142" baseline="3703" dirty="0">
                <a:latin typeface="Arial"/>
                <a:cs typeface="Arial"/>
              </a:rPr>
              <a:t> </a:t>
            </a:r>
            <a:r>
              <a:rPr sz="1125" spc="-7" baseline="3703" dirty="0">
                <a:latin typeface="Arial"/>
                <a:cs typeface="Arial"/>
              </a:rPr>
              <a:t>FIN</a:t>
            </a:r>
            <a:endParaRPr sz="1125" baseline="3703">
              <a:latin typeface="Arial"/>
              <a:cs typeface="Arial"/>
            </a:endParaRPr>
          </a:p>
        </p:txBody>
      </p:sp>
      <p:sp>
        <p:nvSpPr>
          <p:cNvPr id="37922" name="object 35"/>
          <p:cNvSpPr>
            <a:spLocks/>
          </p:cNvSpPr>
          <p:nvPr/>
        </p:nvSpPr>
        <p:spPr bwMode="auto">
          <a:xfrm>
            <a:off x="2506663" y="3543300"/>
            <a:ext cx="0" cy="1574800"/>
          </a:xfrm>
          <a:custGeom>
            <a:avLst/>
            <a:gdLst>
              <a:gd name="T0" fmla="*/ 0 h 1574800"/>
              <a:gd name="T1" fmla="*/ 1574638 h 1574800"/>
              <a:gd name="T2" fmla="*/ 0 60000 65536"/>
              <a:gd name="T3" fmla="*/ 0 60000 65536"/>
              <a:gd name="T4" fmla="*/ 0 h 1574800"/>
              <a:gd name="T5" fmla="*/ 1574800 h 15748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574800">
                <a:moveTo>
                  <a:pt x="0" y="0"/>
                </a:moveTo>
                <a:lnTo>
                  <a:pt x="0" y="1574638"/>
                </a:lnTo>
              </a:path>
            </a:pathLst>
          </a:custGeom>
          <a:noFill/>
          <a:ln w="87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23" name="object 36"/>
          <p:cNvSpPr>
            <a:spLocks/>
          </p:cNvSpPr>
          <p:nvPr/>
        </p:nvSpPr>
        <p:spPr bwMode="auto">
          <a:xfrm>
            <a:off x="2479675" y="5110163"/>
            <a:ext cx="53975" cy="52387"/>
          </a:xfrm>
          <a:custGeom>
            <a:avLst/>
            <a:gdLst>
              <a:gd name="T0" fmla="*/ 52565 w 52705"/>
              <a:gd name="T1" fmla="*/ 0 h 52704"/>
              <a:gd name="T2" fmla="*/ 0 w 52705"/>
              <a:gd name="T3" fmla="*/ 0 h 52704"/>
              <a:gd name="T4" fmla="*/ 26282 w 52705"/>
              <a:gd name="T5" fmla="*/ 52516 h 52704"/>
              <a:gd name="T6" fmla="*/ 52565 w 52705"/>
              <a:gd name="T7" fmla="*/ 0 h 52704"/>
              <a:gd name="T8" fmla="*/ 0 60000 65536"/>
              <a:gd name="T9" fmla="*/ 0 60000 65536"/>
              <a:gd name="T10" fmla="*/ 0 60000 65536"/>
              <a:gd name="T11" fmla="*/ 0 60000 65536"/>
              <a:gd name="T12" fmla="*/ 0 w 52705"/>
              <a:gd name="T13" fmla="*/ 0 h 52704"/>
              <a:gd name="T14" fmla="*/ 52705 w 52705"/>
              <a:gd name="T15" fmla="*/ 52704 h 527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705" h="52704">
                <a:moveTo>
                  <a:pt x="52565" y="0"/>
                </a:moveTo>
                <a:lnTo>
                  <a:pt x="0" y="0"/>
                </a:lnTo>
                <a:lnTo>
                  <a:pt x="26282" y="52516"/>
                </a:lnTo>
                <a:lnTo>
                  <a:pt x="5256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24" name="object 37"/>
          <p:cNvSpPr>
            <a:spLocks/>
          </p:cNvSpPr>
          <p:nvPr/>
        </p:nvSpPr>
        <p:spPr bwMode="auto">
          <a:xfrm>
            <a:off x="2835275" y="5286375"/>
            <a:ext cx="823913" cy="0"/>
          </a:xfrm>
          <a:custGeom>
            <a:avLst/>
            <a:gdLst>
              <a:gd name="T0" fmla="*/ 0 w 823595"/>
              <a:gd name="T1" fmla="*/ 823277 w 823595"/>
              <a:gd name="T2" fmla="*/ 0 60000 65536"/>
              <a:gd name="T3" fmla="*/ 0 60000 65536"/>
              <a:gd name="T4" fmla="*/ 0 w 823595"/>
              <a:gd name="T5" fmla="*/ 823595 w 8235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823595">
                <a:moveTo>
                  <a:pt x="0" y="0"/>
                </a:moveTo>
                <a:lnTo>
                  <a:pt x="823277" y="0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25" name="object 38"/>
          <p:cNvSpPr>
            <a:spLocks/>
          </p:cNvSpPr>
          <p:nvPr/>
        </p:nvSpPr>
        <p:spPr bwMode="auto">
          <a:xfrm>
            <a:off x="3651250" y="5259388"/>
            <a:ext cx="53975" cy="53975"/>
          </a:xfrm>
          <a:custGeom>
            <a:avLst/>
            <a:gdLst>
              <a:gd name="T0" fmla="*/ 0 w 52704"/>
              <a:gd name="T1" fmla="*/ 0 h 52704"/>
              <a:gd name="T2" fmla="*/ 0 w 52704"/>
              <a:gd name="T3" fmla="*/ 52516 h 52704"/>
              <a:gd name="T4" fmla="*/ 52565 w 52704"/>
              <a:gd name="T5" fmla="*/ 26258 h 52704"/>
              <a:gd name="T6" fmla="*/ 0 w 52704"/>
              <a:gd name="T7" fmla="*/ 0 h 52704"/>
              <a:gd name="T8" fmla="*/ 0 60000 65536"/>
              <a:gd name="T9" fmla="*/ 0 60000 65536"/>
              <a:gd name="T10" fmla="*/ 0 60000 65536"/>
              <a:gd name="T11" fmla="*/ 0 60000 65536"/>
              <a:gd name="T12" fmla="*/ 0 w 52704"/>
              <a:gd name="T13" fmla="*/ 0 h 52704"/>
              <a:gd name="T14" fmla="*/ 52704 w 52704"/>
              <a:gd name="T15" fmla="*/ 52704 h 527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704" h="52704">
                <a:moveTo>
                  <a:pt x="0" y="0"/>
                </a:moveTo>
                <a:lnTo>
                  <a:pt x="0" y="52516"/>
                </a:lnTo>
                <a:lnTo>
                  <a:pt x="52565" y="262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26" name="object 39"/>
          <p:cNvSpPr>
            <a:spLocks/>
          </p:cNvSpPr>
          <p:nvPr/>
        </p:nvSpPr>
        <p:spPr bwMode="auto">
          <a:xfrm>
            <a:off x="2862263" y="6130925"/>
            <a:ext cx="793750" cy="3175"/>
          </a:xfrm>
          <a:custGeom>
            <a:avLst/>
            <a:gdLst>
              <a:gd name="T0" fmla="*/ 0 w 793114"/>
              <a:gd name="T1" fmla="*/ 0 h 3175"/>
              <a:gd name="T2" fmla="*/ 792979 w 793114"/>
              <a:gd name="T3" fmla="*/ 2710 h 3175"/>
              <a:gd name="T4" fmla="*/ 0 60000 65536"/>
              <a:gd name="T5" fmla="*/ 0 60000 65536"/>
              <a:gd name="T6" fmla="*/ 0 w 793114"/>
              <a:gd name="T7" fmla="*/ 0 h 3175"/>
              <a:gd name="T8" fmla="*/ 793114 w 793114"/>
              <a:gd name="T9" fmla="*/ 3175 h 31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93114" h="3175">
                <a:moveTo>
                  <a:pt x="0" y="0"/>
                </a:moveTo>
                <a:lnTo>
                  <a:pt x="792979" y="2710"/>
                </a:lnTo>
              </a:path>
            </a:pathLst>
          </a:custGeom>
          <a:noFill/>
          <a:ln w="1823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27" name="object 40"/>
          <p:cNvSpPr>
            <a:spLocks/>
          </p:cNvSpPr>
          <p:nvPr/>
        </p:nvSpPr>
        <p:spPr bwMode="auto">
          <a:xfrm>
            <a:off x="3646488" y="6097588"/>
            <a:ext cx="71437" cy="73025"/>
          </a:xfrm>
          <a:custGeom>
            <a:avLst/>
            <a:gdLst>
              <a:gd name="T0" fmla="*/ 243 w 71754"/>
              <a:gd name="T1" fmla="*/ 0 h 71754"/>
              <a:gd name="T2" fmla="*/ 0 w 71754"/>
              <a:gd name="T3" fmla="*/ 71480 h 71754"/>
              <a:gd name="T4" fmla="*/ 71668 w 71754"/>
              <a:gd name="T5" fmla="*/ 35983 h 71754"/>
              <a:gd name="T6" fmla="*/ 243 w 71754"/>
              <a:gd name="T7" fmla="*/ 0 h 71754"/>
              <a:gd name="T8" fmla="*/ 0 60000 65536"/>
              <a:gd name="T9" fmla="*/ 0 60000 65536"/>
              <a:gd name="T10" fmla="*/ 0 60000 65536"/>
              <a:gd name="T11" fmla="*/ 0 60000 65536"/>
              <a:gd name="T12" fmla="*/ 0 w 71754"/>
              <a:gd name="T13" fmla="*/ 0 h 71754"/>
              <a:gd name="T14" fmla="*/ 71754 w 71754"/>
              <a:gd name="T15" fmla="*/ 71754 h 717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754" h="71754">
                <a:moveTo>
                  <a:pt x="243" y="0"/>
                </a:moveTo>
                <a:lnTo>
                  <a:pt x="0" y="71480"/>
                </a:lnTo>
                <a:lnTo>
                  <a:pt x="71668" y="35983"/>
                </a:lnTo>
                <a:lnTo>
                  <a:pt x="24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28" name="object 41"/>
          <p:cNvSpPr>
            <a:spLocks/>
          </p:cNvSpPr>
          <p:nvPr/>
        </p:nvSpPr>
        <p:spPr bwMode="auto">
          <a:xfrm>
            <a:off x="2500313" y="5394325"/>
            <a:ext cx="1587" cy="550863"/>
          </a:xfrm>
          <a:custGeom>
            <a:avLst/>
            <a:gdLst>
              <a:gd name="T0" fmla="*/ 1764 w 1905"/>
              <a:gd name="T1" fmla="*/ 0 h 550545"/>
              <a:gd name="T2" fmla="*/ 0 w 1905"/>
              <a:gd name="T3" fmla="*/ 550388 h 550545"/>
              <a:gd name="T4" fmla="*/ 0 60000 65536"/>
              <a:gd name="T5" fmla="*/ 0 60000 65536"/>
              <a:gd name="T6" fmla="*/ 0 w 1905"/>
              <a:gd name="T7" fmla="*/ 0 h 550545"/>
              <a:gd name="T8" fmla="*/ 1905 w 1905"/>
              <a:gd name="T9" fmla="*/ 550545 h 5505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550545">
                <a:moveTo>
                  <a:pt x="1764" y="0"/>
                </a:moveTo>
                <a:lnTo>
                  <a:pt x="0" y="550388"/>
                </a:lnTo>
              </a:path>
            </a:pathLst>
          </a:custGeom>
          <a:noFill/>
          <a:ln w="1825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29" name="object 42"/>
          <p:cNvSpPr>
            <a:spLocks/>
          </p:cNvSpPr>
          <p:nvPr/>
        </p:nvSpPr>
        <p:spPr bwMode="auto">
          <a:xfrm>
            <a:off x="2463800" y="5935663"/>
            <a:ext cx="71438" cy="71437"/>
          </a:xfrm>
          <a:custGeom>
            <a:avLst/>
            <a:gdLst>
              <a:gd name="T0" fmla="*/ 0 w 71755"/>
              <a:gd name="T1" fmla="*/ 0 h 71754"/>
              <a:gd name="T2" fmla="*/ 35542 w 71755"/>
              <a:gd name="T3" fmla="*/ 71602 h 71754"/>
              <a:gd name="T4" fmla="*/ 71546 w 71755"/>
              <a:gd name="T5" fmla="*/ 230 h 71754"/>
              <a:gd name="T6" fmla="*/ 0 w 71755"/>
              <a:gd name="T7" fmla="*/ 0 h 71754"/>
              <a:gd name="T8" fmla="*/ 0 60000 65536"/>
              <a:gd name="T9" fmla="*/ 0 60000 65536"/>
              <a:gd name="T10" fmla="*/ 0 60000 65536"/>
              <a:gd name="T11" fmla="*/ 0 60000 65536"/>
              <a:gd name="T12" fmla="*/ 0 w 71755"/>
              <a:gd name="T13" fmla="*/ 0 h 71754"/>
              <a:gd name="T14" fmla="*/ 71755 w 71755"/>
              <a:gd name="T15" fmla="*/ 71754 h 717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755" h="71754">
                <a:moveTo>
                  <a:pt x="0" y="0"/>
                </a:moveTo>
                <a:lnTo>
                  <a:pt x="35542" y="71602"/>
                </a:lnTo>
                <a:lnTo>
                  <a:pt x="71546" y="2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30" name="object 43"/>
          <p:cNvSpPr>
            <a:spLocks/>
          </p:cNvSpPr>
          <p:nvPr/>
        </p:nvSpPr>
        <p:spPr bwMode="auto">
          <a:xfrm>
            <a:off x="2814638" y="5381625"/>
            <a:ext cx="866775" cy="596900"/>
          </a:xfrm>
          <a:custGeom>
            <a:avLst/>
            <a:gdLst>
              <a:gd name="T0" fmla="*/ 0 w 866139"/>
              <a:gd name="T1" fmla="*/ 0 h 596264"/>
              <a:gd name="T2" fmla="*/ 865596 w 866139"/>
              <a:gd name="T3" fmla="*/ 596193 h 596264"/>
              <a:gd name="T4" fmla="*/ 0 60000 65536"/>
              <a:gd name="T5" fmla="*/ 0 60000 65536"/>
              <a:gd name="T6" fmla="*/ 0 w 866139"/>
              <a:gd name="T7" fmla="*/ 0 h 596264"/>
              <a:gd name="T8" fmla="*/ 866139 w 866139"/>
              <a:gd name="T9" fmla="*/ 596264 h 596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66139" h="596264">
                <a:moveTo>
                  <a:pt x="0" y="0"/>
                </a:moveTo>
                <a:lnTo>
                  <a:pt x="865596" y="596193"/>
                </a:lnTo>
              </a:path>
            </a:pathLst>
          </a:custGeom>
          <a:noFill/>
          <a:ln w="87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31" name="object 44"/>
          <p:cNvSpPr>
            <a:spLocks/>
          </p:cNvSpPr>
          <p:nvPr/>
        </p:nvSpPr>
        <p:spPr bwMode="auto">
          <a:xfrm>
            <a:off x="3659188" y="5953125"/>
            <a:ext cx="58737" cy="50800"/>
          </a:xfrm>
          <a:custGeom>
            <a:avLst/>
            <a:gdLst>
              <a:gd name="T0" fmla="*/ 29811 w 58420"/>
              <a:gd name="T1" fmla="*/ 0 h 51435"/>
              <a:gd name="T2" fmla="*/ 0 w 58420"/>
              <a:gd name="T3" fmla="*/ 43240 h 51435"/>
              <a:gd name="T4" fmla="*/ 58162 w 58420"/>
              <a:gd name="T5" fmla="*/ 51434 h 51435"/>
              <a:gd name="T6" fmla="*/ 29811 w 58420"/>
              <a:gd name="T7" fmla="*/ 0 h 51435"/>
              <a:gd name="T8" fmla="*/ 0 60000 65536"/>
              <a:gd name="T9" fmla="*/ 0 60000 65536"/>
              <a:gd name="T10" fmla="*/ 0 60000 65536"/>
              <a:gd name="T11" fmla="*/ 0 60000 65536"/>
              <a:gd name="T12" fmla="*/ 0 w 58420"/>
              <a:gd name="T13" fmla="*/ 0 h 51435"/>
              <a:gd name="T14" fmla="*/ 58420 w 58420"/>
              <a:gd name="T15" fmla="*/ 51435 h 514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420" h="51435">
                <a:moveTo>
                  <a:pt x="29811" y="0"/>
                </a:moveTo>
                <a:lnTo>
                  <a:pt x="0" y="43240"/>
                </a:lnTo>
                <a:lnTo>
                  <a:pt x="58162" y="51434"/>
                </a:lnTo>
                <a:lnTo>
                  <a:pt x="2981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32" name="object 45"/>
          <p:cNvSpPr>
            <a:spLocks/>
          </p:cNvSpPr>
          <p:nvPr/>
        </p:nvSpPr>
        <p:spPr bwMode="auto">
          <a:xfrm>
            <a:off x="4067175" y="5381625"/>
            <a:ext cx="0" cy="590550"/>
          </a:xfrm>
          <a:custGeom>
            <a:avLst/>
            <a:gdLst>
              <a:gd name="T0" fmla="*/ 0 h 590550"/>
              <a:gd name="T1" fmla="*/ 590006 h 590550"/>
              <a:gd name="T2" fmla="*/ 0 60000 65536"/>
              <a:gd name="T3" fmla="*/ 0 60000 65536"/>
              <a:gd name="T4" fmla="*/ 0 h 590550"/>
              <a:gd name="T5" fmla="*/ 590550 h 59055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90550">
                <a:moveTo>
                  <a:pt x="0" y="0"/>
                </a:moveTo>
                <a:lnTo>
                  <a:pt x="0" y="590006"/>
                </a:lnTo>
              </a:path>
            </a:pathLst>
          </a:custGeom>
          <a:noFill/>
          <a:ln w="87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33" name="object 46"/>
          <p:cNvSpPr>
            <a:spLocks/>
          </p:cNvSpPr>
          <p:nvPr/>
        </p:nvSpPr>
        <p:spPr bwMode="auto">
          <a:xfrm>
            <a:off x="4040188" y="5965825"/>
            <a:ext cx="53975" cy="52388"/>
          </a:xfrm>
          <a:custGeom>
            <a:avLst/>
            <a:gdLst>
              <a:gd name="T0" fmla="*/ 52565 w 52704"/>
              <a:gd name="T1" fmla="*/ 0 h 52704"/>
              <a:gd name="T2" fmla="*/ 0 w 52704"/>
              <a:gd name="T3" fmla="*/ 0 h 52704"/>
              <a:gd name="T4" fmla="*/ 26282 w 52704"/>
              <a:gd name="T5" fmla="*/ 52516 h 52704"/>
              <a:gd name="T6" fmla="*/ 52565 w 52704"/>
              <a:gd name="T7" fmla="*/ 0 h 52704"/>
              <a:gd name="T8" fmla="*/ 0 60000 65536"/>
              <a:gd name="T9" fmla="*/ 0 60000 65536"/>
              <a:gd name="T10" fmla="*/ 0 60000 65536"/>
              <a:gd name="T11" fmla="*/ 0 60000 65536"/>
              <a:gd name="T12" fmla="*/ 0 w 52704"/>
              <a:gd name="T13" fmla="*/ 0 h 52704"/>
              <a:gd name="T14" fmla="*/ 52704 w 52704"/>
              <a:gd name="T15" fmla="*/ 52704 h 527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704" h="52704">
                <a:moveTo>
                  <a:pt x="52565" y="0"/>
                </a:moveTo>
                <a:lnTo>
                  <a:pt x="0" y="0"/>
                </a:lnTo>
                <a:lnTo>
                  <a:pt x="26282" y="52516"/>
                </a:lnTo>
                <a:lnTo>
                  <a:pt x="5256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" name="object 47"/>
          <p:cNvSpPr txBox="1"/>
          <p:nvPr/>
        </p:nvSpPr>
        <p:spPr>
          <a:xfrm>
            <a:off x="3065463" y="5141913"/>
            <a:ext cx="463550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5" dirty="0">
                <a:latin typeface="Arial"/>
                <a:cs typeface="Arial"/>
              </a:rPr>
              <a:t>FIN </a:t>
            </a:r>
            <a:r>
              <a:rPr sz="750" dirty="0">
                <a:latin typeface="Arial"/>
                <a:cs typeface="Arial"/>
              </a:rPr>
              <a:t>/</a:t>
            </a:r>
            <a:r>
              <a:rPr sz="750" spc="-90" dirty="0">
                <a:latin typeface="Arial"/>
                <a:cs typeface="Arial"/>
              </a:rPr>
              <a:t> </a:t>
            </a:r>
            <a:r>
              <a:rPr sz="750" spc="10" dirty="0">
                <a:latin typeface="Arial"/>
                <a:cs typeface="Arial"/>
              </a:rPr>
              <a:t>ACK</a:t>
            </a:r>
            <a:endParaRPr sz="7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049588" y="5988050"/>
            <a:ext cx="463550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5" dirty="0">
                <a:latin typeface="Arial"/>
                <a:cs typeface="Arial"/>
              </a:rPr>
              <a:t>FIN </a:t>
            </a:r>
            <a:r>
              <a:rPr sz="750" dirty="0">
                <a:latin typeface="Arial"/>
                <a:cs typeface="Arial"/>
              </a:rPr>
              <a:t>/</a:t>
            </a:r>
            <a:r>
              <a:rPr sz="750" spc="-85" dirty="0">
                <a:latin typeface="Arial"/>
                <a:cs typeface="Arial"/>
              </a:rPr>
              <a:t> </a:t>
            </a:r>
            <a:r>
              <a:rPr sz="750" spc="10" dirty="0">
                <a:latin typeface="Arial"/>
                <a:cs typeface="Arial"/>
              </a:rPr>
              <a:t>ACK</a:t>
            </a:r>
            <a:endParaRPr sz="7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065338" y="5635625"/>
            <a:ext cx="365125" cy="157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10" dirty="0">
                <a:latin typeface="Arial"/>
                <a:cs typeface="Arial"/>
              </a:rPr>
              <a:t>ACK </a:t>
            </a:r>
            <a:r>
              <a:rPr sz="750" dirty="0">
                <a:latin typeface="Arial"/>
                <a:cs typeface="Arial"/>
              </a:rPr>
              <a:t>/</a:t>
            </a:r>
            <a:r>
              <a:rPr sz="750" spc="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-</a:t>
            </a:r>
            <a:endParaRPr sz="9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117975" y="5548313"/>
            <a:ext cx="347663" cy="157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10" dirty="0">
                <a:latin typeface="Arial"/>
                <a:cs typeface="Arial"/>
              </a:rPr>
              <a:t>ACK </a:t>
            </a:r>
            <a:r>
              <a:rPr sz="750" dirty="0">
                <a:latin typeface="Arial"/>
                <a:cs typeface="Arial"/>
              </a:rPr>
              <a:t>/</a:t>
            </a:r>
            <a:r>
              <a:rPr sz="750" spc="-10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-</a:t>
            </a:r>
            <a:endParaRPr sz="9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 rot="2040000">
            <a:off x="3019425" y="5603875"/>
            <a:ext cx="692150" cy="98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7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125" spc="-7" baseline="7407" dirty="0">
                <a:latin typeface="Arial"/>
                <a:cs typeface="Arial"/>
              </a:rPr>
              <a:t>F</a:t>
            </a:r>
            <a:r>
              <a:rPr sz="1125" spc="-7" baseline="3703" dirty="0">
                <a:latin typeface="Arial"/>
                <a:cs typeface="Arial"/>
              </a:rPr>
              <a:t>IN,</a:t>
            </a:r>
            <a:r>
              <a:rPr sz="1125" spc="-157" baseline="3703" dirty="0">
                <a:latin typeface="Arial"/>
                <a:cs typeface="Arial"/>
              </a:rPr>
              <a:t> </a:t>
            </a:r>
            <a:r>
              <a:rPr sz="1125" baseline="3703" dirty="0">
                <a:latin typeface="Arial"/>
                <a:cs typeface="Arial"/>
              </a:rPr>
              <a:t>ACK</a:t>
            </a:r>
            <a:r>
              <a:rPr sz="1125" spc="-67" baseline="3703" dirty="0">
                <a:latin typeface="Arial"/>
                <a:cs typeface="Arial"/>
              </a:rPr>
              <a:t> </a:t>
            </a:r>
            <a:r>
              <a:rPr sz="1125" baseline="3703" dirty="0">
                <a:latin typeface="Arial"/>
                <a:cs typeface="Arial"/>
              </a:rPr>
              <a:t>/</a:t>
            </a:r>
            <a:r>
              <a:rPr sz="1125" spc="-67" baseline="3703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ACK</a:t>
            </a:r>
            <a:endParaRPr sz="7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571875" y="4978400"/>
            <a:ext cx="947738" cy="157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50" i="1" dirty="0">
                <a:latin typeface="Times New Roman"/>
                <a:cs typeface="Times New Roman"/>
              </a:rPr>
              <a:t>simultaneous</a:t>
            </a:r>
            <a:r>
              <a:rPr sz="950" i="1" spc="-45" dirty="0">
                <a:latin typeface="Times New Roman"/>
                <a:cs typeface="Times New Roman"/>
              </a:rPr>
              <a:t> </a:t>
            </a:r>
            <a:r>
              <a:rPr sz="950" i="1" dirty="0">
                <a:latin typeface="Times New Roman"/>
                <a:cs typeface="Times New Roman"/>
              </a:rPr>
              <a:t>close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7940" name="object 53"/>
          <p:cNvSpPr>
            <a:spLocks/>
          </p:cNvSpPr>
          <p:nvPr/>
        </p:nvSpPr>
        <p:spPr bwMode="auto">
          <a:xfrm>
            <a:off x="4271963" y="4438650"/>
            <a:ext cx="611187" cy="0"/>
          </a:xfrm>
          <a:custGeom>
            <a:avLst/>
            <a:gdLst>
              <a:gd name="T0" fmla="*/ 0 w 610235"/>
              <a:gd name="T1" fmla="*/ 609852 w 610235"/>
              <a:gd name="T2" fmla="*/ 0 60000 65536"/>
              <a:gd name="T3" fmla="*/ 0 60000 65536"/>
              <a:gd name="T4" fmla="*/ 0 w 610235"/>
              <a:gd name="T5" fmla="*/ 610235 w 6102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610235">
                <a:moveTo>
                  <a:pt x="0" y="0"/>
                </a:moveTo>
                <a:lnTo>
                  <a:pt x="609852" y="0"/>
                </a:lnTo>
              </a:path>
            </a:pathLst>
          </a:custGeom>
          <a:noFill/>
          <a:ln w="14587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41" name="object 54"/>
          <p:cNvSpPr>
            <a:spLocks/>
          </p:cNvSpPr>
          <p:nvPr/>
        </p:nvSpPr>
        <p:spPr bwMode="auto">
          <a:xfrm>
            <a:off x="4873625" y="4406900"/>
            <a:ext cx="96838" cy="63500"/>
          </a:xfrm>
          <a:custGeom>
            <a:avLst/>
            <a:gdLst>
              <a:gd name="T0" fmla="*/ 0 w 96520"/>
              <a:gd name="T1" fmla="*/ 0 h 64770"/>
              <a:gd name="T2" fmla="*/ 0 w 96520"/>
              <a:gd name="T3" fmla="*/ 64186 h 64770"/>
              <a:gd name="T4" fmla="*/ 96369 w 96520"/>
              <a:gd name="T5" fmla="*/ 32093 h 64770"/>
              <a:gd name="T6" fmla="*/ 0 w 96520"/>
              <a:gd name="T7" fmla="*/ 0 h 64770"/>
              <a:gd name="T8" fmla="*/ 0 60000 65536"/>
              <a:gd name="T9" fmla="*/ 0 60000 65536"/>
              <a:gd name="T10" fmla="*/ 0 60000 65536"/>
              <a:gd name="T11" fmla="*/ 0 60000 65536"/>
              <a:gd name="T12" fmla="*/ 0 w 96520"/>
              <a:gd name="T13" fmla="*/ 0 h 64770"/>
              <a:gd name="T14" fmla="*/ 96520 w 96520"/>
              <a:gd name="T15" fmla="*/ 64770 h 647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520" h="64770">
                <a:moveTo>
                  <a:pt x="0" y="0"/>
                </a:moveTo>
                <a:lnTo>
                  <a:pt x="0" y="64186"/>
                </a:lnTo>
                <a:lnTo>
                  <a:pt x="96369" y="3209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42" name="object 55"/>
          <p:cNvSpPr>
            <a:spLocks/>
          </p:cNvSpPr>
          <p:nvPr/>
        </p:nvSpPr>
        <p:spPr bwMode="auto">
          <a:xfrm>
            <a:off x="5299075" y="4548188"/>
            <a:ext cx="0" cy="547687"/>
          </a:xfrm>
          <a:custGeom>
            <a:avLst/>
            <a:gdLst>
              <a:gd name="T0" fmla="*/ 0 h 548004"/>
              <a:gd name="T1" fmla="*/ 547652 h 548004"/>
              <a:gd name="T2" fmla="*/ 0 60000 65536"/>
              <a:gd name="T3" fmla="*/ 0 60000 65536"/>
              <a:gd name="T4" fmla="*/ 0 h 548004"/>
              <a:gd name="T5" fmla="*/ 548004 h 54800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48004">
                <a:moveTo>
                  <a:pt x="0" y="0"/>
                </a:moveTo>
                <a:lnTo>
                  <a:pt x="0" y="547652"/>
                </a:lnTo>
              </a:path>
            </a:pathLst>
          </a:custGeom>
          <a:noFill/>
          <a:ln w="14601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43" name="object 56"/>
          <p:cNvSpPr>
            <a:spLocks/>
          </p:cNvSpPr>
          <p:nvPr/>
        </p:nvSpPr>
        <p:spPr bwMode="auto">
          <a:xfrm>
            <a:off x="5267325" y="5087938"/>
            <a:ext cx="65088" cy="95250"/>
          </a:xfrm>
          <a:custGeom>
            <a:avLst/>
            <a:gdLst>
              <a:gd name="T0" fmla="*/ 64246 w 64770"/>
              <a:gd name="T1" fmla="*/ 0 h 96520"/>
              <a:gd name="T2" fmla="*/ 0 w 64770"/>
              <a:gd name="T3" fmla="*/ 0 h 96520"/>
              <a:gd name="T4" fmla="*/ 32123 w 64770"/>
              <a:gd name="T5" fmla="*/ 96279 h 96520"/>
              <a:gd name="T6" fmla="*/ 64246 w 64770"/>
              <a:gd name="T7" fmla="*/ 0 h 96520"/>
              <a:gd name="T8" fmla="*/ 0 60000 65536"/>
              <a:gd name="T9" fmla="*/ 0 60000 65536"/>
              <a:gd name="T10" fmla="*/ 0 60000 65536"/>
              <a:gd name="T11" fmla="*/ 0 60000 65536"/>
              <a:gd name="T12" fmla="*/ 0 w 64770"/>
              <a:gd name="T13" fmla="*/ 0 h 96520"/>
              <a:gd name="T14" fmla="*/ 64770 w 64770"/>
              <a:gd name="T15" fmla="*/ 96520 h 965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770" h="96520">
                <a:moveTo>
                  <a:pt x="64246" y="0"/>
                </a:moveTo>
                <a:lnTo>
                  <a:pt x="0" y="0"/>
                </a:lnTo>
                <a:lnTo>
                  <a:pt x="32123" y="96279"/>
                </a:lnTo>
                <a:lnTo>
                  <a:pt x="6424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7" name="object 57"/>
          <p:cNvSpPr txBox="1"/>
          <p:nvPr/>
        </p:nvSpPr>
        <p:spPr>
          <a:xfrm>
            <a:off x="4322763" y="4306888"/>
            <a:ext cx="463550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5" dirty="0">
                <a:latin typeface="Arial"/>
                <a:cs typeface="Arial"/>
              </a:rPr>
              <a:t>FIN </a:t>
            </a:r>
            <a:r>
              <a:rPr sz="750" dirty="0">
                <a:latin typeface="Arial"/>
                <a:cs typeface="Arial"/>
              </a:rPr>
              <a:t>/</a:t>
            </a:r>
            <a:r>
              <a:rPr sz="750" spc="-90" dirty="0">
                <a:latin typeface="Arial"/>
                <a:cs typeface="Arial"/>
              </a:rPr>
              <a:t> </a:t>
            </a:r>
            <a:r>
              <a:rPr sz="750" spc="10" dirty="0">
                <a:latin typeface="Arial"/>
                <a:cs typeface="Arial"/>
              </a:rPr>
              <a:t>ACK</a:t>
            </a:r>
            <a:endParaRPr sz="7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013325" y="5588000"/>
            <a:ext cx="663575" cy="157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50" i="1" dirty="0">
                <a:latin typeface="Times New Roman"/>
                <a:cs typeface="Times New Roman"/>
              </a:rPr>
              <a:t>passive</a:t>
            </a:r>
            <a:r>
              <a:rPr sz="950" i="1" spc="-60" dirty="0">
                <a:latin typeface="Times New Roman"/>
                <a:cs typeface="Times New Roman"/>
              </a:rPr>
              <a:t> </a:t>
            </a:r>
            <a:r>
              <a:rPr sz="950" i="1" dirty="0">
                <a:latin typeface="Times New Roman"/>
                <a:cs typeface="Times New Roman"/>
              </a:rPr>
              <a:t>close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786063" y="6480175"/>
            <a:ext cx="596900" cy="157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50" i="1" dirty="0">
                <a:latin typeface="Times New Roman"/>
                <a:cs typeface="Times New Roman"/>
              </a:rPr>
              <a:t>active</a:t>
            </a:r>
            <a:r>
              <a:rPr sz="950" i="1" spc="-65" dirty="0">
                <a:latin typeface="Times New Roman"/>
                <a:cs typeface="Times New Roman"/>
              </a:rPr>
              <a:t> </a:t>
            </a:r>
            <a:r>
              <a:rPr sz="950" i="1" dirty="0">
                <a:latin typeface="Times New Roman"/>
                <a:cs typeface="Times New Roman"/>
              </a:rPr>
              <a:t>close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946775" y="5154613"/>
            <a:ext cx="347663" cy="155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10" dirty="0">
                <a:latin typeface="Arial"/>
                <a:cs typeface="Arial"/>
              </a:rPr>
              <a:t>ACK </a:t>
            </a:r>
            <a:r>
              <a:rPr sz="750" dirty="0">
                <a:latin typeface="Arial"/>
                <a:cs typeface="Arial"/>
              </a:rPr>
              <a:t>/</a:t>
            </a:r>
            <a:r>
              <a:rPr sz="750" spc="-10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-</a:t>
            </a:r>
            <a:endParaRPr sz="950">
              <a:latin typeface="Arial"/>
              <a:cs typeface="Arial"/>
            </a:endParaRPr>
          </a:p>
        </p:txBody>
      </p:sp>
      <p:sp>
        <p:nvSpPr>
          <p:cNvPr id="37948" name="object 61"/>
          <p:cNvSpPr>
            <a:spLocks/>
          </p:cNvSpPr>
          <p:nvPr/>
        </p:nvSpPr>
        <p:spPr bwMode="auto">
          <a:xfrm>
            <a:off x="5470525" y="3440113"/>
            <a:ext cx="1046163" cy="0"/>
          </a:xfrm>
          <a:custGeom>
            <a:avLst/>
            <a:gdLst>
              <a:gd name="T0" fmla="*/ 0 w 1045845"/>
              <a:gd name="T1" fmla="*/ 1045705 w 1045845"/>
              <a:gd name="T2" fmla="*/ 0 60000 65536"/>
              <a:gd name="T3" fmla="*/ 0 60000 65536"/>
              <a:gd name="T4" fmla="*/ 0 w 1045845"/>
              <a:gd name="T5" fmla="*/ 1045845 w 104584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45845">
                <a:moveTo>
                  <a:pt x="0" y="0"/>
                </a:moveTo>
                <a:lnTo>
                  <a:pt x="1045705" y="0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49" name="object 62"/>
          <p:cNvSpPr>
            <a:spLocks/>
          </p:cNvSpPr>
          <p:nvPr/>
        </p:nvSpPr>
        <p:spPr bwMode="auto">
          <a:xfrm>
            <a:off x="6508750" y="3413125"/>
            <a:ext cx="53975" cy="53975"/>
          </a:xfrm>
          <a:custGeom>
            <a:avLst/>
            <a:gdLst>
              <a:gd name="T0" fmla="*/ 0 w 52704"/>
              <a:gd name="T1" fmla="*/ 0 h 52704"/>
              <a:gd name="T2" fmla="*/ 0 w 52704"/>
              <a:gd name="T3" fmla="*/ 52516 h 52704"/>
              <a:gd name="T4" fmla="*/ 52565 w 52704"/>
              <a:gd name="T5" fmla="*/ 26258 h 52704"/>
              <a:gd name="T6" fmla="*/ 0 w 52704"/>
              <a:gd name="T7" fmla="*/ 0 h 52704"/>
              <a:gd name="T8" fmla="*/ 0 60000 65536"/>
              <a:gd name="T9" fmla="*/ 0 60000 65536"/>
              <a:gd name="T10" fmla="*/ 0 60000 65536"/>
              <a:gd name="T11" fmla="*/ 0 60000 65536"/>
              <a:gd name="T12" fmla="*/ 0 w 52704"/>
              <a:gd name="T13" fmla="*/ 0 h 52704"/>
              <a:gd name="T14" fmla="*/ 52704 w 52704"/>
              <a:gd name="T15" fmla="*/ 52704 h 527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704" h="52704">
                <a:moveTo>
                  <a:pt x="0" y="0"/>
                </a:moveTo>
                <a:lnTo>
                  <a:pt x="0" y="52516"/>
                </a:lnTo>
                <a:lnTo>
                  <a:pt x="52565" y="262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" name="object 63"/>
          <p:cNvSpPr txBox="1"/>
          <p:nvPr/>
        </p:nvSpPr>
        <p:spPr>
          <a:xfrm>
            <a:off x="4870450" y="3571875"/>
            <a:ext cx="582613" cy="157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50" i="1" dirty="0">
                <a:latin typeface="Times New Roman"/>
                <a:cs typeface="Times New Roman"/>
              </a:rPr>
              <a:t>active</a:t>
            </a:r>
            <a:r>
              <a:rPr sz="950" i="1" spc="-65" dirty="0">
                <a:latin typeface="Times New Roman"/>
                <a:cs typeface="Times New Roman"/>
              </a:rPr>
              <a:t> </a:t>
            </a:r>
            <a:r>
              <a:rPr sz="950" i="1" dirty="0">
                <a:latin typeface="Times New Roman"/>
                <a:cs typeface="Times New Roman"/>
              </a:rPr>
              <a:t>open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7951" name="object 64"/>
          <p:cNvSpPr txBox="1">
            <a:spLocks noChangeArrowheads="1"/>
          </p:cNvSpPr>
          <p:nvPr/>
        </p:nvSpPr>
        <p:spPr bwMode="auto">
          <a:xfrm>
            <a:off x="5567363" y="3306763"/>
            <a:ext cx="706437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700">
                <a:cs typeface="Arial" charset="0"/>
              </a:rPr>
              <a:t>Close, Timeout,  Reset / </a:t>
            </a:r>
            <a:r>
              <a:rPr lang="th-TH" sz="900">
                <a:cs typeface="Arial" charset="0"/>
              </a:rPr>
              <a:t>-</a:t>
            </a:r>
          </a:p>
        </p:txBody>
      </p:sp>
      <p:sp>
        <p:nvSpPr>
          <p:cNvPr id="37952" name="object 65"/>
          <p:cNvSpPr>
            <a:spLocks/>
          </p:cNvSpPr>
          <p:nvPr/>
        </p:nvSpPr>
        <p:spPr bwMode="auto">
          <a:xfrm>
            <a:off x="4211638" y="1689100"/>
            <a:ext cx="2354262" cy="0"/>
          </a:xfrm>
          <a:custGeom>
            <a:avLst/>
            <a:gdLst>
              <a:gd name="T0" fmla="*/ 2353019 w 2353309"/>
              <a:gd name="T1" fmla="*/ 0 w 2353309"/>
              <a:gd name="T2" fmla="*/ 0 60000 65536"/>
              <a:gd name="T3" fmla="*/ 0 60000 65536"/>
              <a:gd name="T4" fmla="*/ 0 w 2353309"/>
              <a:gd name="T5" fmla="*/ 2353309 w 235330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53309">
                <a:moveTo>
                  <a:pt x="2353019" y="0"/>
                </a:moveTo>
                <a:lnTo>
                  <a:pt x="0" y="0"/>
                </a:lnTo>
              </a:path>
            </a:pathLst>
          </a:custGeom>
          <a:noFill/>
          <a:ln w="14587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53" name="object 66"/>
          <p:cNvSpPr>
            <a:spLocks/>
          </p:cNvSpPr>
          <p:nvPr/>
        </p:nvSpPr>
        <p:spPr bwMode="auto">
          <a:xfrm>
            <a:off x="4156075" y="1657350"/>
            <a:ext cx="65088" cy="65088"/>
          </a:xfrm>
          <a:custGeom>
            <a:avLst/>
            <a:gdLst>
              <a:gd name="T0" fmla="*/ 64246 w 64770"/>
              <a:gd name="T1" fmla="*/ 0 h 64769"/>
              <a:gd name="T2" fmla="*/ 0 w 64770"/>
              <a:gd name="T3" fmla="*/ 32093 h 64769"/>
              <a:gd name="T4" fmla="*/ 64246 w 64770"/>
              <a:gd name="T5" fmla="*/ 64186 h 64769"/>
              <a:gd name="T6" fmla="*/ 64246 w 64770"/>
              <a:gd name="T7" fmla="*/ 0 h 64769"/>
              <a:gd name="T8" fmla="*/ 0 60000 65536"/>
              <a:gd name="T9" fmla="*/ 0 60000 65536"/>
              <a:gd name="T10" fmla="*/ 0 60000 65536"/>
              <a:gd name="T11" fmla="*/ 0 60000 65536"/>
              <a:gd name="T12" fmla="*/ 0 w 64770"/>
              <a:gd name="T13" fmla="*/ 0 h 64769"/>
              <a:gd name="T14" fmla="*/ 64770 w 64770"/>
              <a:gd name="T15" fmla="*/ 64769 h 647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770" h="64769">
                <a:moveTo>
                  <a:pt x="64246" y="0"/>
                </a:moveTo>
                <a:lnTo>
                  <a:pt x="0" y="32093"/>
                </a:lnTo>
                <a:lnTo>
                  <a:pt x="64246" y="64186"/>
                </a:lnTo>
                <a:lnTo>
                  <a:pt x="6424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54" name="object 67"/>
          <p:cNvSpPr>
            <a:spLocks/>
          </p:cNvSpPr>
          <p:nvPr/>
        </p:nvSpPr>
        <p:spPr bwMode="auto">
          <a:xfrm>
            <a:off x="3498850" y="2346325"/>
            <a:ext cx="657225" cy="219075"/>
          </a:xfrm>
          <a:custGeom>
            <a:avLst/>
            <a:gdLst>
              <a:gd name="T0" fmla="*/ 0 w 657225"/>
              <a:gd name="T1" fmla="*/ 218818 h 219075"/>
              <a:gd name="T2" fmla="*/ 657064 w 657225"/>
              <a:gd name="T3" fmla="*/ 218818 h 219075"/>
              <a:gd name="T4" fmla="*/ 657064 w 657225"/>
              <a:gd name="T5" fmla="*/ 0 h 219075"/>
              <a:gd name="T6" fmla="*/ 0 w 657225"/>
              <a:gd name="T7" fmla="*/ 0 h 219075"/>
              <a:gd name="T8" fmla="*/ 0 w 657225"/>
              <a:gd name="T9" fmla="*/ 218818 h 2190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7225"/>
              <a:gd name="T16" fmla="*/ 0 h 219075"/>
              <a:gd name="T17" fmla="*/ 657225 w 657225"/>
              <a:gd name="T18" fmla="*/ 219075 h 2190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7225" h="219075">
                <a:moveTo>
                  <a:pt x="0" y="218818"/>
                </a:moveTo>
                <a:lnTo>
                  <a:pt x="657064" y="218818"/>
                </a:lnTo>
                <a:lnTo>
                  <a:pt x="657064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55" name="object 68"/>
          <p:cNvSpPr>
            <a:spLocks/>
          </p:cNvSpPr>
          <p:nvPr/>
        </p:nvSpPr>
        <p:spPr bwMode="auto">
          <a:xfrm>
            <a:off x="3498850" y="2346325"/>
            <a:ext cx="657225" cy="219075"/>
          </a:xfrm>
          <a:custGeom>
            <a:avLst/>
            <a:gdLst>
              <a:gd name="T0" fmla="*/ 0 w 657225"/>
              <a:gd name="T1" fmla="*/ 218818 h 219075"/>
              <a:gd name="T2" fmla="*/ 657064 w 657225"/>
              <a:gd name="T3" fmla="*/ 218818 h 219075"/>
              <a:gd name="T4" fmla="*/ 657064 w 657225"/>
              <a:gd name="T5" fmla="*/ 0 h 219075"/>
              <a:gd name="T6" fmla="*/ 0 w 657225"/>
              <a:gd name="T7" fmla="*/ 0 h 219075"/>
              <a:gd name="T8" fmla="*/ 0 w 657225"/>
              <a:gd name="T9" fmla="*/ 218818 h 2190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7225"/>
              <a:gd name="T16" fmla="*/ 0 h 219075"/>
              <a:gd name="T17" fmla="*/ 657225 w 657225"/>
              <a:gd name="T18" fmla="*/ 219075 h 2190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7225" h="219075">
                <a:moveTo>
                  <a:pt x="0" y="218818"/>
                </a:moveTo>
                <a:lnTo>
                  <a:pt x="657064" y="218818"/>
                </a:lnTo>
                <a:lnTo>
                  <a:pt x="657064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noFill/>
          <a:ln w="87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" name="object 69"/>
          <p:cNvSpPr txBox="1"/>
          <p:nvPr/>
        </p:nvSpPr>
        <p:spPr>
          <a:xfrm>
            <a:off x="3644900" y="2389188"/>
            <a:ext cx="366713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5" dirty="0">
                <a:latin typeface="Arial"/>
                <a:cs typeface="Arial"/>
              </a:rPr>
              <a:t>L</a:t>
            </a:r>
            <a:r>
              <a:rPr sz="750" dirty="0">
                <a:latin typeface="Arial"/>
                <a:cs typeface="Arial"/>
              </a:rPr>
              <a:t>I</a:t>
            </a:r>
            <a:r>
              <a:rPr sz="750" spc="10" dirty="0">
                <a:latin typeface="Arial"/>
                <a:cs typeface="Arial"/>
              </a:rPr>
              <a:t>S</a:t>
            </a:r>
            <a:r>
              <a:rPr sz="750" spc="5" dirty="0">
                <a:latin typeface="Arial"/>
                <a:cs typeface="Arial"/>
              </a:rPr>
              <a:t>T</a:t>
            </a:r>
            <a:r>
              <a:rPr sz="750" spc="10" dirty="0">
                <a:latin typeface="Arial"/>
                <a:cs typeface="Arial"/>
              </a:rPr>
              <a:t>EN</a:t>
            </a:r>
            <a:endParaRPr sz="750">
              <a:latin typeface="Arial"/>
              <a:cs typeface="Arial"/>
            </a:endParaRPr>
          </a:p>
        </p:txBody>
      </p:sp>
      <p:sp>
        <p:nvSpPr>
          <p:cNvPr id="37957" name="object 70"/>
          <p:cNvSpPr>
            <a:spLocks/>
          </p:cNvSpPr>
          <p:nvPr/>
        </p:nvSpPr>
        <p:spPr bwMode="auto">
          <a:xfrm>
            <a:off x="2184400" y="3330575"/>
            <a:ext cx="657225" cy="219075"/>
          </a:xfrm>
          <a:custGeom>
            <a:avLst/>
            <a:gdLst>
              <a:gd name="T0" fmla="*/ 0 w 657225"/>
              <a:gd name="T1" fmla="*/ 218818 h 219075"/>
              <a:gd name="T2" fmla="*/ 657064 w 657225"/>
              <a:gd name="T3" fmla="*/ 218818 h 219075"/>
              <a:gd name="T4" fmla="*/ 657064 w 657225"/>
              <a:gd name="T5" fmla="*/ 0 h 219075"/>
              <a:gd name="T6" fmla="*/ 0 w 657225"/>
              <a:gd name="T7" fmla="*/ 0 h 219075"/>
              <a:gd name="T8" fmla="*/ 0 w 657225"/>
              <a:gd name="T9" fmla="*/ 218818 h 2190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7225"/>
              <a:gd name="T16" fmla="*/ 0 h 219075"/>
              <a:gd name="T17" fmla="*/ 657225 w 657225"/>
              <a:gd name="T18" fmla="*/ 219075 h 2190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7225" h="219075">
                <a:moveTo>
                  <a:pt x="0" y="218818"/>
                </a:moveTo>
                <a:lnTo>
                  <a:pt x="657064" y="218818"/>
                </a:lnTo>
                <a:lnTo>
                  <a:pt x="657064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58" name="object 71"/>
          <p:cNvSpPr>
            <a:spLocks/>
          </p:cNvSpPr>
          <p:nvPr/>
        </p:nvSpPr>
        <p:spPr bwMode="auto">
          <a:xfrm>
            <a:off x="2184400" y="3330575"/>
            <a:ext cx="657225" cy="219075"/>
          </a:xfrm>
          <a:custGeom>
            <a:avLst/>
            <a:gdLst>
              <a:gd name="T0" fmla="*/ 0 w 657225"/>
              <a:gd name="T1" fmla="*/ 218818 h 219075"/>
              <a:gd name="T2" fmla="*/ 657064 w 657225"/>
              <a:gd name="T3" fmla="*/ 218818 h 219075"/>
              <a:gd name="T4" fmla="*/ 657064 w 657225"/>
              <a:gd name="T5" fmla="*/ 0 h 219075"/>
              <a:gd name="T6" fmla="*/ 0 w 657225"/>
              <a:gd name="T7" fmla="*/ 0 h 219075"/>
              <a:gd name="T8" fmla="*/ 0 w 657225"/>
              <a:gd name="T9" fmla="*/ 218818 h 2190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7225"/>
              <a:gd name="T16" fmla="*/ 0 h 219075"/>
              <a:gd name="T17" fmla="*/ 657225 w 657225"/>
              <a:gd name="T18" fmla="*/ 219075 h 2190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7225" h="219075">
                <a:moveTo>
                  <a:pt x="0" y="218818"/>
                </a:moveTo>
                <a:lnTo>
                  <a:pt x="657064" y="218818"/>
                </a:lnTo>
                <a:lnTo>
                  <a:pt x="657064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noFill/>
          <a:ln w="87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2" name="object 72"/>
          <p:cNvSpPr txBox="1"/>
          <p:nvPr/>
        </p:nvSpPr>
        <p:spPr>
          <a:xfrm>
            <a:off x="2235200" y="3373438"/>
            <a:ext cx="555625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10" dirty="0">
                <a:latin typeface="Arial"/>
                <a:cs typeface="Arial"/>
              </a:rPr>
              <a:t>SYN_RCVD</a:t>
            </a:r>
            <a:endParaRPr sz="750">
              <a:latin typeface="Arial"/>
              <a:cs typeface="Arial"/>
            </a:endParaRPr>
          </a:p>
        </p:txBody>
      </p:sp>
      <p:sp>
        <p:nvSpPr>
          <p:cNvPr id="37960" name="object 73"/>
          <p:cNvSpPr>
            <a:spLocks/>
          </p:cNvSpPr>
          <p:nvPr/>
        </p:nvSpPr>
        <p:spPr bwMode="auto">
          <a:xfrm>
            <a:off x="3413125" y="4322763"/>
            <a:ext cx="862013" cy="219075"/>
          </a:xfrm>
          <a:custGeom>
            <a:avLst/>
            <a:gdLst>
              <a:gd name="T0" fmla="*/ 0 w 862964"/>
              <a:gd name="T1" fmla="*/ 218818 h 219075"/>
              <a:gd name="T2" fmla="*/ 862396 w 862964"/>
              <a:gd name="T3" fmla="*/ 218818 h 219075"/>
              <a:gd name="T4" fmla="*/ 862396 w 862964"/>
              <a:gd name="T5" fmla="*/ 0 h 219075"/>
              <a:gd name="T6" fmla="*/ 0 w 862964"/>
              <a:gd name="T7" fmla="*/ 0 h 219075"/>
              <a:gd name="T8" fmla="*/ 0 w 862964"/>
              <a:gd name="T9" fmla="*/ 218818 h 2190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2964"/>
              <a:gd name="T16" fmla="*/ 0 h 219075"/>
              <a:gd name="T17" fmla="*/ 862964 w 862964"/>
              <a:gd name="T18" fmla="*/ 219075 h 2190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2964" h="219075">
                <a:moveTo>
                  <a:pt x="0" y="218818"/>
                </a:moveTo>
                <a:lnTo>
                  <a:pt x="862396" y="218818"/>
                </a:lnTo>
                <a:lnTo>
                  <a:pt x="862396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61" name="object 74"/>
          <p:cNvSpPr>
            <a:spLocks/>
          </p:cNvSpPr>
          <p:nvPr/>
        </p:nvSpPr>
        <p:spPr bwMode="auto">
          <a:xfrm>
            <a:off x="3413125" y="4322763"/>
            <a:ext cx="862013" cy="219075"/>
          </a:xfrm>
          <a:custGeom>
            <a:avLst/>
            <a:gdLst>
              <a:gd name="T0" fmla="*/ 0 w 862964"/>
              <a:gd name="T1" fmla="*/ 218818 h 219075"/>
              <a:gd name="T2" fmla="*/ 862396 w 862964"/>
              <a:gd name="T3" fmla="*/ 218818 h 219075"/>
              <a:gd name="T4" fmla="*/ 862396 w 862964"/>
              <a:gd name="T5" fmla="*/ 0 h 219075"/>
              <a:gd name="T6" fmla="*/ 0 w 862964"/>
              <a:gd name="T7" fmla="*/ 0 h 219075"/>
              <a:gd name="T8" fmla="*/ 0 w 862964"/>
              <a:gd name="T9" fmla="*/ 218818 h 2190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2964"/>
              <a:gd name="T16" fmla="*/ 0 h 219075"/>
              <a:gd name="T17" fmla="*/ 862964 w 862964"/>
              <a:gd name="T18" fmla="*/ 219075 h 2190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2964" h="219075">
                <a:moveTo>
                  <a:pt x="0" y="218818"/>
                </a:moveTo>
                <a:lnTo>
                  <a:pt x="862396" y="218818"/>
                </a:lnTo>
                <a:lnTo>
                  <a:pt x="862396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noFill/>
          <a:ln w="87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5" name="object 75"/>
          <p:cNvSpPr txBox="1"/>
          <p:nvPr/>
        </p:nvSpPr>
        <p:spPr>
          <a:xfrm>
            <a:off x="3495675" y="4365625"/>
            <a:ext cx="696913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5" dirty="0">
                <a:latin typeface="Arial"/>
                <a:cs typeface="Arial"/>
              </a:rPr>
              <a:t>ESTABLISHED</a:t>
            </a:r>
            <a:endParaRPr sz="750">
              <a:latin typeface="Arial"/>
              <a:cs typeface="Arial"/>
            </a:endParaRPr>
          </a:p>
        </p:txBody>
      </p:sp>
      <p:sp>
        <p:nvSpPr>
          <p:cNvPr id="37963" name="object 76"/>
          <p:cNvSpPr>
            <a:spLocks/>
          </p:cNvSpPr>
          <p:nvPr/>
        </p:nvSpPr>
        <p:spPr bwMode="auto">
          <a:xfrm>
            <a:off x="2098675" y="5167313"/>
            <a:ext cx="725488" cy="219075"/>
          </a:xfrm>
          <a:custGeom>
            <a:avLst/>
            <a:gdLst>
              <a:gd name="T0" fmla="*/ 0 w 725805"/>
              <a:gd name="T1" fmla="*/ 218818 h 219075"/>
              <a:gd name="T2" fmla="*/ 725508 w 725805"/>
              <a:gd name="T3" fmla="*/ 218818 h 219075"/>
              <a:gd name="T4" fmla="*/ 725508 w 725805"/>
              <a:gd name="T5" fmla="*/ 0 h 219075"/>
              <a:gd name="T6" fmla="*/ 0 w 725805"/>
              <a:gd name="T7" fmla="*/ 0 h 219075"/>
              <a:gd name="T8" fmla="*/ 0 w 725805"/>
              <a:gd name="T9" fmla="*/ 218818 h 2190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5805"/>
              <a:gd name="T16" fmla="*/ 0 h 219075"/>
              <a:gd name="T17" fmla="*/ 725805 w 725805"/>
              <a:gd name="T18" fmla="*/ 219075 h 2190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5805" h="219075">
                <a:moveTo>
                  <a:pt x="0" y="218818"/>
                </a:moveTo>
                <a:lnTo>
                  <a:pt x="725508" y="218818"/>
                </a:lnTo>
                <a:lnTo>
                  <a:pt x="725508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64" name="object 77"/>
          <p:cNvSpPr>
            <a:spLocks/>
          </p:cNvSpPr>
          <p:nvPr/>
        </p:nvSpPr>
        <p:spPr bwMode="auto">
          <a:xfrm>
            <a:off x="2098675" y="5167313"/>
            <a:ext cx="725488" cy="219075"/>
          </a:xfrm>
          <a:custGeom>
            <a:avLst/>
            <a:gdLst>
              <a:gd name="T0" fmla="*/ 0 w 725805"/>
              <a:gd name="T1" fmla="*/ 218818 h 219075"/>
              <a:gd name="T2" fmla="*/ 725508 w 725805"/>
              <a:gd name="T3" fmla="*/ 218818 h 219075"/>
              <a:gd name="T4" fmla="*/ 725508 w 725805"/>
              <a:gd name="T5" fmla="*/ 0 h 219075"/>
              <a:gd name="T6" fmla="*/ 0 w 725805"/>
              <a:gd name="T7" fmla="*/ 0 h 219075"/>
              <a:gd name="T8" fmla="*/ 0 w 725805"/>
              <a:gd name="T9" fmla="*/ 218818 h 2190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5805"/>
              <a:gd name="T16" fmla="*/ 0 h 219075"/>
              <a:gd name="T17" fmla="*/ 725805 w 725805"/>
              <a:gd name="T18" fmla="*/ 219075 h 2190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5805" h="219075">
                <a:moveTo>
                  <a:pt x="0" y="218818"/>
                </a:moveTo>
                <a:lnTo>
                  <a:pt x="725508" y="218818"/>
                </a:lnTo>
                <a:lnTo>
                  <a:pt x="725508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noFill/>
          <a:ln w="87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" name="object 78"/>
          <p:cNvSpPr txBox="1"/>
          <p:nvPr/>
        </p:nvSpPr>
        <p:spPr>
          <a:xfrm>
            <a:off x="2166938" y="5210175"/>
            <a:ext cx="588962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5" dirty="0">
                <a:latin typeface="Arial"/>
                <a:cs typeface="Arial"/>
              </a:rPr>
              <a:t>FIN_WAIT_1</a:t>
            </a:r>
            <a:endParaRPr sz="750">
              <a:latin typeface="Arial"/>
              <a:cs typeface="Arial"/>
            </a:endParaRPr>
          </a:p>
        </p:txBody>
      </p:sp>
      <p:sp>
        <p:nvSpPr>
          <p:cNvPr id="37966" name="object 79"/>
          <p:cNvSpPr>
            <a:spLocks/>
          </p:cNvSpPr>
          <p:nvPr/>
        </p:nvSpPr>
        <p:spPr bwMode="auto">
          <a:xfrm>
            <a:off x="3703638" y="5167313"/>
            <a:ext cx="725487" cy="219075"/>
          </a:xfrm>
          <a:custGeom>
            <a:avLst/>
            <a:gdLst>
              <a:gd name="T0" fmla="*/ 0 w 725804"/>
              <a:gd name="T1" fmla="*/ 218818 h 219075"/>
              <a:gd name="T2" fmla="*/ 725508 w 725804"/>
              <a:gd name="T3" fmla="*/ 218818 h 219075"/>
              <a:gd name="T4" fmla="*/ 725508 w 725804"/>
              <a:gd name="T5" fmla="*/ 0 h 219075"/>
              <a:gd name="T6" fmla="*/ 0 w 725804"/>
              <a:gd name="T7" fmla="*/ 0 h 219075"/>
              <a:gd name="T8" fmla="*/ 0 w 725804"/>
              <a:gd name="T9" fmla="*/ 218818 h 2190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5804"/>
              <a:gd name="T16" fmla="*/ 0 h 219075"/>
              <a:gd name="T17" fmla="*/ 725804 w 725804"/>
              <a:gd name="T18" fmla="*/ 219075 h 2190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5804" h="219075">
                <a:moveTo>
                  <a:pt x="0" y="218818"/>
                </a:moveTo>
                <a:lnTo>
                  <a:pt x="725508" y="218818"/>
                </a:lnTo>
                <a:lnTo>
                  <a:pt x="725508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67" name="object 80"/>
          <p:cNvSpPr>
            <a:spLocks/>
          </p:cNvSpPr>
          <p:nvPr/>
        </p:nvSpPr>
        <p:spPr bwMode="auto">
          <a:xfrm>
            <a:off x="3703638" y="5167313"/>
            <a:ext cx="725487" cy="219075"/>
          </a:xfrm>
          <a:custGeom>
            <a:avLst/>
            <a:gdLst>
              <a:gd name="T0" fmla="*/ 0 w 725804"/>
              <a:gd name="T1" fmla="*/ 218818 h 219075"/>
              <a:gd name="T2" fmla="*/ 725508 w 725804"/>
              <a:gd name="T3" fmla="*/ 218818 h 219075"/>
              <a:gd name="T4" fmla="*/ 725508 w 725804"/>
              <a:gd name="T5" fmla="*/ 0 h 219075"/>
              <a:gd name="T6" fmla="*/ 0 w 725804"/>
              <a:gd name="T7" fmla="*/ 0 h 219075"/>
              <a:gd name="T8" fmla="*/ 0 w 725804"/>
              <a:gd name="T9" fmla="*/ 218818 h 2190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5804"/>
              <a:gd name="T16" fmla="*/ 0 h 219075"/>
              <a:gd name="T17" fmla="*/ 725804 w 725804"/>
              <a:gd name="T18" fmla="*/ 219075 h 2190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5804" h="219075">
                <a:moveTo>
                  <a:pt x="0" y="218818"/>
                </a:moveTo>
                <a:lnTo>
                  <a:pt x="725508" y="218818"/>
                </a:lnTo>
                <a:lnTo>
                  <a:pt x="725508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noFill/>
          <a:ln w="87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" name="object 81"/>
          <p:cNvSpPr txBox="1"/>
          <p:nvPr/>
        </p:nvSpPr>
        <p:spPr>
          <a:xfrm>
            <a:off x="3833813" y="5211763"/>
            <a:ext cx="463550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5" dirty="0">
                <a:latin typeface="Arial"/>
                <a:cs typeface="Arial"/>
              </a:rPr>
              <a:t>CLOSING</a:t>
            </a:r>
            <a:endParaRPr sz="750">
              <a:latin typeface="Arial"/>
              <a:cs typeface="Arial"/>
            </a:endParaRPr>
          </a:p>
        </p:txBody>
      </p:sp>
      <p:sp>
        <p:nvSpPr>
          <p:cNvPr id="37969" name="object 82"/>
          <p:cNvSpPr>
            <a:spLocks/>
          </p:cNvSpPr>
          <p:nvPr/>
        </p:nvSpPr>
        <p:spPr bwMode="auto">
          <a:xfrm>
            <a:off x="2138363" y="6019800"/>
            <a:ext cx="727075" cy="219075"/>
          </a:xfrm>
          <a:custGeom>
            <a:avLst/>
            <a:gdLst>
              <a:gd name="T0" fmla="*/ 0 w 725805"/>
              <a:gd name="T1" fmla="*/ 218818 h 219075"/>
              <a:gd name="T2" fmla="*/ 725508 w 725805"/>
              <a:gd name="T3" fmla="*/ 218818 h 219075"/>
              <a:gd name="T4" fmla="*/ 725508 w 725805"/>
              <a:gd name="T5" fmla="*/ 0 h 219075"/>
              <a:gd name="T6" fmla="*/ 0 w 725805"/>
              <a:gd name="T7" fmla="*/ 0 h 219075"/>
              <a:gd name="T8" fmla="*/ 0 w 725805"/>
              <a:gd name="T9" fmla="*/ 218818 h 2190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5805"/>
              <a:gd name="T16" fmla="*/ 0 h 219075"/>
              <a:gd name="T17" fmla="*/ 725805 w 725805"/>
              <a:gd name="T18" fmla="*/ 219075 h 2190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5805" h="219075">
                <a:moveTo>
                  <a:pt x="0" y="218818"/>
                </a:moveTo>
                <a:lnTo>
                  <a:pt x="725508" y="218818"/>
                </a:lnTo>
                <a:lnTo>
                  <a:pt x="725508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70" name="object 83"/>
          <p:cNvSpPr>
            <a:spLocks/>
          </p:cNvSpPr>
          <p:nvPr/>
        </p:nvSpPr>
        <p:spPr bwMode="auto">
          <a:xfrm>
            <a:off x="2138363" y="6019800"/>
            <a:ext cx="727075" cy="219075"/>
          </a:xfrm>
          <a:custGeom>
            <a:avLst/>
            <a:gdLst>
              <a:gd name="T0" fmla="*/ 0 w 725805"/>
              <a:gd name="T1" fmla="*/ 218818 h 219075"/>
              <a:gd name="T2" fmla="*/ 725508 w 725805"/>
              <a:gd name="T3" fmla="*/ 218818 h 219075"/>
              <a:gd name="T4" fmla="*/ 725508 w 725805"/>
              <a:gd name="T5" fmla="*/ 0 h 219075"/>
              <a:gd name="T6" fmla="*/ 0 w 725805"/>
              <a:gd name="T7" fmla="*/ 0 h 219075"/>
              <a:gd name="T8" fmla="*/ 0 w 725805"/>
              <a:gd name="T9" fmla="*/ 218818 h 2190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5805"/>
              <a:gd name="T16" fmla="*/ 0 h 219075"/>
              <a:gd name="T17" fmla="*/ 725805 w 725805"/>
              <a:gd name="T18" fmla="*/ 219075 h 2190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5805" h="219075">
                <a:moveTo>
                  <a:pt x="0" y="218818"/>
                </a:moveTo>
                <a:lnTo>
                  <a:pt x="725508" y="218818"/>
                </a:lnTo>
                <a:lnTo>
                  <a:pt x="725508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noFill/>
          <a:ln w="87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4" name="object 84"/>
          <p:cNvSpPr txBox="1"/>
          <p:nvPr/>
        </p:nvSpPr>
        <p:spPr>
          <a:xfrm>
            <a:off x="2208213" y="6062663"/>
            <a:ext cx="587375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5" dirty="0">
                <a:latin typeface="Arial"/>
                <a:cs typeface="Arial"/>
              </a:rPr>
              <a:t>FIN_WAIT_2</a:t>
            </a:r>
            <a:endParaRPr sz="750">
              <a:latin typeface="Arial"/>
              <a:cs typeface="Arial"/>
            </a:endParaRPr>
          </a:p>
        </p:txBody>
      </p:sp>
      <p:sp>
        <p:nvSpPr>
          <p:cNvPr id="37972" name="object 85"/>
          <p:cNvSpPr>
            <a:spLocks/>
          </p:cNvSpPr>
          <p:nvPr/>
        </p:nvSpPr>
        <p:spPr bwMode="auto">
          <a:xfrm>
            <a:off x="3703638" y="6011863"/>
            <a:ext cx="725487" cy="219075"/>
          </a:xfrm>
          <a:custGeom>
            <a:avLst/>
            <a:gdLst>
              <a:gd name="T0" fmla="*/ 0 w 725804"/>
              <a:gd name="T1" fmla="*/ 218818 h 219075"/>
              <a:gd name="T2" fmla="*/ 725508 w 725804"/>
              <a:gd name="T3" fmla="*/ 218818 h 219075"/>
              <a:gd name="T4" fmla="*/ 725508 w 725804"/>
              <a:gd name="T5" fmla="*/ 0 h 219075"/>
              <a:gd name="T6" fmla="*/ 0 w 725804"/>
              <a:gd name="T7" fmla="*/ 0 h 219075"/>
              <a:gd name="T8" fmla="*/ 0 w 725804"/>
              <a:gd name="T9" fmla="*/ 218818 h 2190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5804"/>
              <a:gd name="T16" fmla="*/ 0 h 219075"/>
              <a:gd name="T17" fmla="*/ 725804 w 725804"/>
              <a:gd name="T18" fmla="*/ 219075 h 2190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5804" h="219075">
                <a:moveTo>
                  <a:pt x="0" y="218818"/>
                </a:moveTo>
                <a:lnTo>
                  <a:pt x="725508" y="218818"/>
                </a:lnTo>
                <a:lnTo>
                  <a:pt x="725508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73" name="object 86"/>
          <p:cNvSpPr>
            <a:spLocks/>
          </p:cNvSpPr>
          <p:nvPr/>
        </p:nvSpPr>
        <p:spPr bwMode="auto">
          <a:xfrm>
            <a:off x="3703638" y="6011863"/>
            <a:ext cx="725487" cy="219075"/>
          </a:xfrm>
          <a:custGeom>
            <a:avLst/>
            <a:gdLst>
              <a:gd name="T0" fmla="*/ 0 w 725804"/>
              <a:gd name="T1" fmla="*/ 218818 h 219075"/>
              <a:gd name="T2" fmla="*/ 725508 w 725804"/>
              <a:gd name="T3" fmla="*/ 218818 h 219075"/>
              <a:gd name="T4" fmla="*/ 725508 w 725804"/>
              <a:gd name="T5" fmla="*/ 0 h 219075"/>
              <a:gd name="T6" fmla="*/ 0 w 725804"/>
              <a:gd name="T7" fmla="*/ 0 h 219075"/>
              <a:gd name="T8" fmla="*/ 0 w 725804"/>
              <a:gd name="T9" fmla="*/ 218818 h 2190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5804"/>
              <a:gd name="T16" fmla="*/ 0 h 219075"/>
              <a:gd name="T17" fmla="*/ 725804 w 725804"/>
              <a:gd name="T18" fmla="*/ 219075 h 2190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5804" h="219075">
                <a:moveTo>
                  <a:pt x="0" y="218818"/>
                </a:moveTo>
                <a:lnTo>
                  <a:pt x="725508" y="218818"/>
                </a:lnTo>
                <a:lnTo>
                  <a:pt x="725508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noFill/>
          <a:ln w="87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7" name="object 87"/>
          <p:cNvSpPr txBox="1"/>
          <p:nvPr/>
        </p:nvSpPr>
        <p:spPr>
          <a:xfrm>
            <a:off x="3787775" y="6054725"/>
            <a:ext cx="555625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5" dirty="0">
                <a:latin typeface="Arial"/>
                <a:cs typeface="Arial"/>
              </a:rPr>
              <a:t>TIME_WAIT</a:t>
            </a:r>
            <a:endParaRPr sz="750">
              <a:latin typeface="Arial"/>
              <a:cs typeface="Arial"/>
            </a:endParaRPr>
          </a:p>
        </p:txBody>
      </p:sp>
      <p:sp>
        <p:nvSpPr>
          <p:cNvPr id="37975" name="object 88"/>
          <p:cNvSpPr>
            <a:spLocks/>
          </p:cNvSpPr>
          <p:nvPr/>
        </p:nvSpPr>
        <p:spPr bwMode="auto">
          <a:xfrm>
            <a:off x="4984750" y="4322763"/>
            <a:ext cx="752475" cy="219075"/>
          </a:xfrm>
          <a:custGeom>
            <a:avLst/>
            <a:gdLst>
              <a:gd name="T0" fmla="*/ 0 w 752475"/>
              <a:gd name="T1" fmla="*/ 218818 h 219075"/>
              <a:gd name="T2" fmla="*/ 751912 w 752475"/>
              <a:gd name="T3" fmla="*/ 218818 h 219075"/>
              <a:gd name="T4" fmla="*/ 751912 w 752475"/>
              <a:gd name="T5" fmla="*/ 0 h 219075"/>
              <a:gd name="T6" fmla="*/ 0 w 752475"/>
              <a:gd name="T7" fmla="*/ 0 h 219075"/>
              <a:gd name="T8" fmla="*/ 0 w 752475"/>
              <a:gd name="T9" fmla="*/ 218818 h 2190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2475"/>
              <a:gd name="T16" fmla="*/ 0 h 219075"/>
              <a:gd name="T17" fmla="*/ 752475 w 752475"/>
              <a:gd name="T18" fmla="*/ 219075 h 2190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2475" h="219075">
                <a:moveTo>
                  <a:pt x="0" y="218818"/>
                </a:moveTo>
                <a:lnTo>
                  <a:pt x="751912" y="218818"/>
                </a:lnTo>
                <a:lnTo>
                  <a:pt x="751912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76" name="object 89"/>
          <p:cNvSpPr>
            <a:spLocks/>
          </p:cNvSpPr>
          <p:nvPr/>
        </p:nvSpPr>
        <p:spPr bwMode="auto">
          <a:xfrm>
            <a:off x="4984750" y="4322763"/>
            <a:ext cx="752475" cy="219075"/>
          </a:xfrm>
          <a:custGeom>
            <a:avLst/>
            <a:gdLst>
              <a:gd name="T0" fmla="*/ 0 w 752475"/>
              <a:gd name="T1" fmla="*/ 218818 h 219075"/>
              <a:gd name="T2" fmla="*/ 751912 w 752475"/>
              <a:gd name="T3" fmla="*/ 218818 h 219075"/>
              <a:gd name="T4" fmla="*/ 751912 w 752475"/>
              <a:gd name="T5" fmla="*/ 0 h 219075"/>
              <a:gd name="T6" fmla="*/ 0 w 752475"/>
              <a:gd name="T7" fmla="*/ 0 h 219075"/>
              <a:gd name="T8" fmla="*/ 0 w 752475"/>
              <a:gd name="T9" fmla="*/ 218818 h 2190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2475"/>
              <a:gd name="T16" fmla="*/ 0 h 219075"/>
              <a:gd name="T17" fmla="*/ 752475 w 752475"/>
              <a:gd name="T18" fmla="*/ 219075 h 2190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2475" h="219075">
                <a:moveTo>
                  <a:pt x="0" y="218818"/>
                </a:moveTo>
                <a:lnTo>
                  <a:pt x="751912" y="218818"/>
                </a:lnTo>
                <a:lnTo>
                  <a:pt x="751912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noFill/>
          <a:ln w="87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0" name="object 90"/>
          <p:cNvSpPr txBox="1"/>
          <p:nvPr/>
        </p:nvSpPr>
        <p:spPr>
          <a:xfrm>
            <a:off x="5033963" y="4365625"/>
            <a:ext cx="654050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10" dirty="0">
                <a:latin typeface="Arial"/>
                <a:cs typeface="Arial"/>
              </a:rPr>
              <a:t>CL</a:t>
            </a:r>
            <a:r>
              <a:rPr sz="750" spc="5" dirty="0">
                <a:latin typeface="Arial"/>
                <a:cs typeface="Arial"/>
              </a:rPr>
              <a:t>O</a:t>
            </a:r>
            <a:r>
              <a:rPr sz="750" spc="10" dirty="0">
                <a:latin typeface="Arial"/>
                <a:cs typeface="Arial"/>
              </a:rPr>
              <a:t>SE</a:t>
            </a:r>
            <a:r>
              <a:rPr sz="750" spc="5" dirty="0">
                <a:latin typeface="Arial"/>
                <a:cs typeface="Arial"/>
              </a:rPr>
              <a:t>_</a:t>
            </a:r>
            <a:r>
              <a:rPr sz="750" spc="15" dirty="0">
                <a:latin typeface="Arial"/>
                <a:cs typeface="Arial"/>
              </a:rPr>
              <a:t>W</a:t>
            </a:r>
            <a:r>
              <a:rPr sz="750" spc="10" dirty="0">
                <a:latin typeface="Arial"/>
                <a:cs typeface="Arial"/>
              </a:rPr>
              <a:t>A</a:t>
            </a:r>
            <a:r>
              <a:rPr sz="750" dirty="0">
                <a:latin typeface="Arial"/>
                <a:cs typeface="Arial"/>
              </a:rPr>
              <a:t>I</a:t>
            </a:r>
            <a:r>
              <a:rPr sz="750" spc="10" dirty="0">
                <a:latin typeface="Arial"/>
                <a:cs typeface="Arial"/>
              </a:rPr>
              <a:t>T</a:t>
            </a:r>
            <a:endParaRPr sz="750">
              <a:latin typeface="Arial"/>
              <a:cs typeface="Arial"/>
            </a:endParaRPr>
          </a:p>
        </p:txBody>
      </p:sp>
      <p:sp>
        <p:nvSpPr>
          <p:cNvPr id="37978" name="object 91"/>
          <p:cNvSpPr>
            <a:spLocks/>
          </p:cNvSpPr>
          <p:nvPr/>
        </p:nvSpPr>
        <p:spPr bwMode="auto">
          <a:xfrm>
            <a:off x="4992688" y="5183188"/>
            <a:ext cx="752475" cy="219075"/>
          </a:xfrm>
          <a:custGeom>
            <a:avLst/>
            <a:gdLst>
              <a:gd name="T0" fmla="*/ 0 w 752475"/>
              <a:gd name="T1" fmla="*/ 218818 h 219075"/>
              <a:gd name="T2" fmla="*/ 751912 w 752475"/>
              <a:gd name="T3" fmla="*/ 218818 h 219075"/>
              <a:gd name="T4" fmla="*/ 751912 w 752475"/>
              <a:gd name="T5" fmla="*/ 0 h 219075"/>
              <a:gd name="T6" fmla="*/ 0 w 752475"/>
              <a:gd name="T7" fmla="*/ 0 h 219075"/>
              <a:gd name="T8" fmla="*/ 0 w 752475"/>
              <a:gd name="T9" fmla="*/ 218818 h 2190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2475"/>
              <a:gd name="T16" fmla="*/ 0 h 219075"/>
              <a:gd name="T17" fmla="*/ 752475 w 752475"/>
              <a:gd name="T18" fmla="*/ 219075 h 2190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2475" h="219075">
                <a:moveTo>
                  <a:pt x="0" y="218818"/>
                </a:moveTo>
                <a:lnTo>
                  <a:pt x="751912" y="218818"/>
                </a:lnTo>
                <a:lnTo>
                  <a:pt x="751912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79" name="object 92"/>
          <p:cNvSpPr>
            <a:spLocks/>
          </p:cNvSpPr>
          <p:nvPr/>
        </p:nvSpPr>
        <p:spPr bwMode="auto">
          <a:xfrm>
            <a:off x="4992688" y="5183188"/>
            <a:ext cx="752475" cy="219075"/>
          </a:xfrm>
          <a:custGeom>
            <a:avLst/>
            <a:gdLst>
              <a:gd name="T0" fmla="*/ 0 w 752475"/>
              <a:gd name="T1" fmla="*/ 218818 h 219075"/>
              <a:gd name="T2" fmla="*/ 751912 w 752475"/>
              <a:gd name="T3" fmla="*/ 218818 h 219075"/>
              <a:gd name="T4" fmla="*/ 751912 w 752475"/>
              <a:gd name="T5" fmla="*/ 0 h 219075"/>
              <a:gd name="T6" fmla="*/ 0 w 752475"/>
              <a:gd name="T7" fmla="*/ 0 h 219075"/>
              <a:gd name="T8" fmla="*/ 0 w 752475"/>
              <a:gd name="T9" fmla="*/ 218818 h 2190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2475"/>
              <a:gd name="T16" fmla="*/ 0 h 219075"/>
              <a:gd name="T17" fmla="*/ 752475 w 752475"/>
              <a:gd name="T18" fmla="*/ 219075 h 2190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2475" h="219075">
                <a:moveTo>
                  <a:pt x="0" y="218818"/>
                </a:moveTo>
                <a:lnTo>
                  <a:pt x="751912" y="218818"/>
                </a:lnTo>
                <a:lnTo>
                  <a:pt x="751912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noFill/>
          <a:ln w="87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3" name="object 93"/>
          <p:cNvSpPr txBox="1"/>
          <p:nvPr/>
        </p:nvSpPr>
        <p:spPr>
          <a:xfrm>
            <a:off x="4992688" y="5226050"/>
            <a:ext cx="752475" cy="176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10" dirty="0">
                <a:latin typeface="Arial"/>
                <a:cs typeface="Arial"/>
              </a:rPr>
              <a:t>LAST_ACK</a:t>
            </a:r>
            <a:endParaRPr sz="750">
              <a:latin typeface="Arial"/>
              <a:cs typeface="Arial"/>
            </a:endParaRPr>
          </a:p>
        </p:txBody>
      </p:sp>
      <p:sp>
        <p:nvSpPr>
          <p:cNvPr id="37981" name="object 94"/>
          <p:cNvSpPr>
            <a:spLocks/>
          </p:cNvSpPr>
          <p:nvPr/>
        </p:nvSpPr>
        <p:spPr bwMode="auto">
          <a:xfrm>
            <a:off x="4813300" y="3330575"/>
            <a:ext cx="657225" cy="219075"/>
          </a:xfrm>
          <a:custGeom>
            <a:avLst/>
            <a:gdLst>
              <a:gd name="T0" fmla="*/ 0 w 657225"/>
              <a:gd name="T1" fmla="*/ 218818 h 219075"/>
              <a:gd name="T2" fmla="*/ 657064 w 657225"/>
              <a:gd name="T3" fmla="*/ 218818 h 219075"/>
              <a:gd name="T4" fmla="*/ 657064 w 657225"/>
              <a:gd name="T5" fmla="*/ 0 h 219075"/>
              <a:gd name="T6" fmla="*/ 0 w 657225"/>
              <a:gd name="T7" fmla="*/ 0 h 219075"/>
              <a:gd name="T8" fmla="*/ 0 w 657225"/>
              <a:gd name="T9" fmla="*/ 218818 h 2190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7225"/>
              <a:gd name="T16" fmla="*/ 0 h 219075"/>
              <a:gd name="T17" fmla="*/ 657225 w 657225"/>
              <a:gd name="T18" fmla="*/ 219075 h 2190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7225" h="219075">
                <a:moveTo>
                  <a:pt x="0" y="218818"/>
                </a:moveTo>
                <a:lnTo>
                  <a:pt x="657064" y="218818"/>
                </a:lnTo>
                <a:lnTo>
                  <a:pt x="657064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noFill/>
          <a:ln w="87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5" name="object 95"/>
          <p:cNvSpPr txBox="1"/>
          <p:nvPr/>
        </p:nvSpPr>
        <p:spPr>
          <a:xfrm>
            <a:off x="4813300" y="3330575"/>
            <a:ext cx="657225" cy="219075"/>
          </a:xfrm>
          <a:prstGeom prst="rect">
            <a:avLst/>
          </a:prstGeom>
          <a:solidFill>
            <a:srgbClr val="EAEAEA"/>
          </a:solidFill>
        </p:spPr>
        <p:txBody>
          <a:bodyPr lIns="0" tIns="43180" rIns="0" bIns="0">
            <a:spAutoFit/>
          </a:bodyPr>
          <a:lstStyle/>
          <a:p>
            <a:pPr marL="71120" fontAlgn="auto">
              <a:spcBef>
                <a:spcPts val="340"/>
              </a:spcBef>
              <a:spcAft>
                <a:spcPts val="0"/>
              </a:spcAft>
              <a:defRPr/>
            </a:pPr>
            <a:r>
              <a:rPr sz="750" spc="10" dirty="0">
                <a:latin typeface="Arial"/>
                <a:cs typeface="Arial"/>
              </a:rPr>
              <a:t>SYN_SENT</a:t>
            </a:r>
            <a:endParaRPr sz="750">
              <a:latin typeface="Arial"/>
              <a:cs typeface="Arial"/>
            </a:endParaRPr>
          </a:p>
        </p:txBody>
      </p:sp>
      <p:sp>
        <p:nvSpPr>
          <p:cNvPr id="37983" name="object 96"/>
          <p:cNvSpPr>
            <a:spLocks/>
          </p:cNvSpPr>
          <p:nvPr/>
        </p:nvSpPr>
        <p:spPr bwMode="auto">
          <a:xfrm>
            <a:off x="4005263" y="1862138"/>
            <a:ext cx="0" cy="477837"/>
          </a:xfrm>
          <a:custGeom>
            <a:avLst/>
            <a:gdLst>
              <a:gd name="T0" fmla="*/ 477266 h 477519"/>
              <a:gd name="T1" fmla="*/ 0 h 477519"/>
              <a:gd name="T2" fmla="*/ 0 60000 65536"/>
              <a:gd name="T3" fmla="*/ 0 60000 65536"/>
              <a:gd name="T4" fmla="*/ 0 h 477519"/>
              <a:gd name="T5" fmla="*/ 477519 h 47751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77519">
                <a:moveTo>
                  <a:pt x="0" y="477266"/>
                </a:moveTo>
                <a:lnTo>
                  <a:pt x="0" y="0"/>
                </a:lnTo>
              </a:path>
            </a:pathLst>
          </a:custGeom>
          <a:noFill/>
          <a:ln w="14601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84" name="object 97"/>
          <p:cNvSpPr>
            <a:spLocks/>
          </p:cNvSpPr>
          <p:nvPr/>
        </p:nvSpPr>
        <p:spPr bwMode="auto">
          <a:xfrm>
            <a:off x="3973513" y="1804988"/>
            <a:ext cx="65087" cy="65087"/>
          </a:xfrm>
          <a:custGeom>
            <a:avLst/>
            <a:gdLst>
              <a:gd name="T0" fmla="*/ 32123 w 64770"/>
              <a:gd name="T1" fmla="*/ 0 h 64769"/>
              <a:gd name="T2" fmla="*/ 0 w 64770"/>
              <a:gd name="T3" fmla="*/ 64186 h 64769"/>
              <a:gd name="T4" fmla="*/ 64246 w 64770"/>
              <a:gd name="T5" fmla="*/ 64186 h 64769"/>
              <a:gd name="T6" fmla="*/ 32123 w 64770"/>
              <a:gd name="T7" fmla="*/ 0 h 64769"/>
              <a:gd name="T8" fmla="*/ 0 60000 65536"/>
              <a:gd name="T9" fmla="*/ 0 60000 65536"/>
              <a:gd name="T10" fmla="*/ 0 60000 65536"/>
              <a:gd name="T11" fmla="*/ 0 60000 65536"/>
              <a:gd name="T12" fmla="*/ 0 w 64770"/>
              <a:gd name="T13" fmla="*/ 0 h 64769"/>
              <a:gd name="T14" fmla="*/ 64770 w 64770"/>
              <a:gd name="T15" fmla="*/ 64769 h 647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770" h="64769">
                <a:moveTo>
                  <a:pt x="32123" y="0"/>
                </a:moveTo>
                <a:lnTo>
                  <a:pt x="0" y="64186"/>
                </a:lnTo>
                <a:lnTo>
                  <a:pt x="64246" y="64186"/>
                </a:lnTo>
                <a:lnTo>
                  <a:pt x="3212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8" name="object 98"/>
          <p:cNvSpPr txBox="1"/>
          <p:nvPr/>
        </p:nvSpPr>
        <p:spPr>
          <a:xfrm>
            <a:off x="4033838" y="1965325"/>
            <a:ext cx="274637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10" dirty="0">
                <a:latin typeface="Arial"/>
                <a:cs typeface="Arial"/>
              </a:rPr>
              <a:t>C</a:t>
            </a:r>
            <a:r>
              <a:rPr sz="750" dirty="0">
                <a:latin typeface="Arial"/>
                <a:cs typeface="Arial"/>
              </a:rPr>
              <a:t>l</a:t>
            </a:r>
            <a:r>
              <a:rPr sz="750" spc="5" dirty="0">
                <a:latin typeface="Arial"/>
                <a:cs typeface="Arial"/>
              </a:rPr>
              <a:t>ose</a:t>
            </a:r>
            <a:endParaRPr sz="750">
              <a:latin typeface="Arial"/>
              <a:cs typeface="Arial"/>
            </a:endParaRPr>
          </a:p>
        </p:txBody>
      </p:sp>
      <p:sp>
        <p:nvSpPr>
          <p:cNvPr id="37986" name="object 99"/>
          <p:cNvSpPr>
            <a:spLocks/>
          </p:cNvSpPr>
          <p:nvPr/>
        </p:nvSpPr>
        <p:spPr bwMode="auto">
          <a:xfrm>
            <a:off x="3498850" y="1579563"/>
            <a:ext cx="657225" cy="219075"/>
          </a:xfrm>
          <a:custGeom>
            <a:avLst/>
            <a:gdLst>
              <a:gd name="T0" fmla="*/ 0 w 657225"/>
              <a:gd name="T1" fmla="*/ 218818 h 219075"/>
              <a:gd name="T2" fmla="*/ 657064 w 657225"/>
              <a:gd name="T3" fmla="*/ 218818 h 219075"/>
              <a:gd name="T4" fmla="*/ 657064 w 657225"/>
              <a:gd name="T5" fmla="*/ 0 h 219075"/>
              <a:gd name="T6" fmla="*/ 0 w 657225"/>
              <a:gd name="T7" fmla="*/ 0 h 219075"/>
              <a:gd name="T8" fmla="*/ 0 w 657225"/>
              <a:gd name="T9" fmla="*/ 218818 h 2190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7225"/>
              <a:gd name="T16" fmla="*/ 0 h 219075"/>
              <a:gd name="T17" fmla="*/ 657225 w 657225"/>
              <a:gd name="T18" fmla="*/ 219075 h 2190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7225" h="219075">
                <a:moveTo>
                  <a:pt x="0" y="218818"/>
                </a:moveTo>
                <a:lnTo>
                  <a:pt x="657064" y="218818"/>
                </a:lnTo>
                <a:lnTo>
                  <a:pt x="657064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87" name="object 100"/>
          <p:cNvSpPr>
            <a:spLocks/>
          </p:cNvSpPr>
          <p:nvPr/>
        </p:nvSpPr>
        <p:spPr bwMode="auto">
          <a:xfrm>
            <a:off x="3498850" y="1579563"/>
            <a:ext cx="657225" cy="219075"/>
          </a:xfrm>
          <a:custGeom>
            <a:avLst/>
            <a:gdLst>
              <a:gd name="T0" fmla="*/ 0 w 657225"/>
              <a:gd name="T1" fmla="*/ 218818 h 219075"/>
              <a:gd name="T2" fmla="*/ 657064 w 657225"/>
              <a:gd name="T3" fmla="*/ 218818 h 219075"/>
              <a:gd name="T4" fmla="*/ 657064 w 657225"/>
              <a:gd name="T5" fmla="*/ 0 h 219075"/>
              <a:gd name="T6" fmla="*/ 0 w 657225"/>
              <a:gd name="T7" fmla="*/ 0 h 219075"/>
              <a:gd name="T8" fmla="*/ 0 w 657225"/>
              <a:gd name="T9" fmla="*/ 218818 h 2190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7225"/>
              <a:gd name="T16" fmla="*/ 0 h 219075"/>
              <a:gd name="T17" fmla="*/ 657225 w 657225"/>
              <a:gd name="T18" fmla="*/ 219075 h 2190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7225" h="219075">
                <a:moveTo>
                  <a:pt x="0" y="218818"/>
                </a:moveTo>
                <a:lnTo>
                  <a:pt x="657064" y="218818"/>
                </a:lnTo>
                <a:lnTo>
                  <a:pt x="657064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noFill/>
          <a:ln w="87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1" name="object 101"/>
          <p:cNvSpPr txBox="1"/>
          <p:nvPr/>
        </p:nvSpPr>
        <p:spPr>
          <a:xfrm>
            <a:off x="3614738" y="1624013"/>
            <a:ext cx="425450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10" dirty="0">
                <a:latin typeface="Arial"/>
                <a:cs typeface="Arial"/>
              </a:rPr>
              <a:t>CL</a:t>
            </a:r>
            <a:r>
              <a:rPr sz="750" spc="5" dirty="0">
                <a:latin typeface="Arial"/>
                <a:cs typeface="Arial"/>
              </a:rPr>
              <a:t>O</a:t>
            </a:r>
            <a:r>
              <a:rPr sz="750" spc="10" dirty="0">
                <a:latin typeface="Arial"/>
                <a:cs typeface="Arial"/>
              </a:rPr>
              <a:t>SED</a:t>
            </a:r>
            <a:endParaRPr sz="750">
              <a:latin typeface="Arial"/>
              <a:cs typeface="Arial"/>
            </a:endParaRPr>
          </a:p>
        </p:txBody>
      </p:sp>
      <p:sp>
        <p:nvSpPr>
          <p:cNvPr id="37989" name="object 102"/>
          <p:cNvSpPr>
            <a:spLocks/>
          </p:cNvSpPr>
          <p:nvPr/>
        </p:nvSpPr>
        <p:spPr bwMode="auto">
          <a:xfrm>
            <a:off x="4170363" y="1757363"/>
            <a:ext cx="971550" cy="1493837"/>
          </a:xfrm>
          <a:custGeom>
            <a:avLst/>
            <a:gdLst>
              <a:gd name="T0" fmla="*/ 0 w 972820"/>
              <a:gd name="T1" fmla="*/ 0 h 1493520"/>
              <a:gd name="T2" fmla="*/ 972333 w 972820"/>
              <a:gd name="T3" fmla="*/ 0 h 1493520"/>
              <a:gd name="T4" fmla="*/ 972333 w 972820"/>
              <a:gd name="T5" fmla="*/ 1493068 h 1493520"/>
              <a:gd name="T6" fmla="*/ 0 60000 65536"/>
              <a:gd name="T7" fmla="*/ 0 60000 65536"/>
              <a:gd name="T8" fmla="*/ 0 60000 65536"/>
              <a:gd name="T9" fmla="*/ 0 w 972820"/>
              <a:gd name="T10" fmla="*/ 0 h 1493520"/>
              <a:gd name="T11" fmla="*/ 972820 w 972820"/>
              <a:gd name="T12" fmla="*/ 1493520 h 14935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820" h="1493520">
                <a:moveTo>
                  <a:pt x="0" y="0"/>
                </a:moveTo>
                <a:lnTo>
                  <a:pt x="972333" y="0"/>
                </a:lnTo>
                <a:lnTo>
                  <a:pt x="972333" y="1493068"/>
                </a:lnTo>
              </a:path>
            </a:pathLst>
          </a:custGeom>
          <a:noFill/>
          <a:ln w="182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90" name="object 103"/>
          <p:cNvSpPr>
            <a:spLocks/>
          </p:cNvSpPr>
          <p:nvPr/>
        </p:nvSpPr>
        <p:spPr bwMode="auto">
          <a:xfrm>
            <a:off x="5106988" y="3241675"/>
            <a:ext cx="71437" cy="71438"/>
          </a:xfrm>
          <a:custGeom>
            <a:avLst/>
            <a:gdLst>
              <a:gd name="T0" fmla="*/ 71546 w 71754"/>
              <a:gd name="T1" fmla="*/ 0 h 71754"/>
              <a:gd name="T2" fmla="*/ 0 w 71754"/>
              <a:gd name="T3" fmla="*/ 0 h 71754"/>
              <a:gd name="T4" fmla="*/ 35773 w 71754"/>
              <a:gd name="T5" fmla="*/ 71480 h 71754"/>
              <a:gd name="T6" fmla="*/ 71546 w 71754"/>
              <a:gd name="T7" fmla="*/ 0 h 71754"/>
              <a:gd name="T8" fmla="*/ 0 60000 65536"/>
              <a:gd name="T9" fmla="*/ 0 60000 65536"/>
              <a:gd name="T10" fmla="*/ 0 60000 65536"/>
              <a:gd name="T11" fmla="*/ 0 60000 65536"/>
              <a:gd name="T12" fmla="*/ 0 w 71754"/>
              <a:gd name="T13" fmla="*/ 0 h 71754"/>
              <a:gd name="T14" fmla="*/ 71754 w 71754"/>
              <a:gd name="T15" fmla="*/ 71754 h 717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754" h="71754">
                <a:moveTo>
                  <a:pt x="71546" y="0"/>
                </a:moveTo>
                <a:lnTo>
                  <a:pt x="0" y="0"/>
                </a:lnTo>
                <a:lnTo>
                  <a:pt x="35773" y="71480"/>
                </a:lnTo>
                <a:lnTo>
                  <a:pt x="7154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" name="object 104"/>
          <p:cNvSpPr txBox="1"/>
          <p:nvPr/>
        </p:nvSpPr>
        <p:spPr>
          <a:xfrm>
            <a:off x="5216525" y="2347913"/>
            <a:ext cx="655638" cy="157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5" dirty="0">
                <a:latin typeface="Arial"/>
                <a:cs typeface="Arial"/>
              </a:rPr>
              <a:t>Active open </a:t>
            </a:r>
            <a:r>
              <a:rPr sz="750" dirty="0">
                <a:latin typeface="Arial"/>
                <a:cs typeface="Arial"/>
              </a:rPr>
              <a:t>/</a:t>
            </a:r>
            <a:r>
              <a:rPr sz="750" spc="-7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-</a:t>
            </a:r>
            <a:endParaRPr sz="95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079875" y="6559550"/>
            <a:ext cx="774700" cy="142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850" i="1" spc="5" dirty="0">
                <a:latin typeface="Times New Roman"/>
                <a:cs typeface="Times New Roman"/>
              </a:rPr>
              <a:t>Timeout =</a:t>
            </a:r>
            <a:r>
              <a:rPr sz="850" i="1" spc="-90" dirty="0">
                <a:latin typeface="Times New Roman"/>
                <a:cs typeface="Times New Roman"/>
              </a:rPr>
              <a:t> </a:t>
            </a:r>
            <a:r>
              <a:rPr sz="850" i="1" spc="5" dirty="0">
                <a:latin typeface="Times New Roman"/>
                <a:cs typeface="Times New Roman"/>
              </a:rPr>
              <a:t>2MSL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343525" y="4691063"/>
            <a:ext cx="512763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5" dirty="0">
                <a:latin typeface="Arial"/>
                <a:cs typeface="Arial"/>
              </a:rPr>
              <a:t>Close </a:t>
            </a:r>
            <a:r>
              <a:rPr sz="750" dirty="0">
                <a:latin typeface="Arial"/>
                <a:cs typeface="Arial"/>
              </a:rPr>
              <a:t>/</a:t>
            </a:r>
            <a:r>
              <a:rPr sz="750" spc="-80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FIN</a:t>
            </a:r>
            <a:endParaRPr sz="750">
              <a:latin typeface="Arial"/>
              <a:cs typeface="Arial"/>
            </a:endParaRPr>
          </a:p>
        </p:txBody>
      </p:sp>
      <p:sp>
        <p:nvSpPr>
          <p:cNvPr id="37994" name="object 107"/>
          <p:cNvSpPr>
            <a:spLocks/>
          </p:cNvSpPr>
          <p:nvPr/>
        </p:nvSpPr>
        <p:spPr bwMode="auto">
          <a:xfrm>
            <a:off x="5743575" y="1689100"/>
            <a:ext cx="822325" cy="3611563"/>
          </a:xfrm>
          <a:custGeom>
            <a:avLst/>
            <a:gdLst>
              <a:gd name="T0" fmla="*/ 0 w 821690"/>
              <a:gd name="T1" fmla="*/ 3610497 h 3610610"/>
              <a:gd name="T2" fmla="*/ 821330 w 821690"/>
              <a:gd name="T3" fmla="*/ 3610497 h 3610610"/>
              <a:gd name="T4" fmla="*/ 821330 w 821690"/>
              <a:gd name="T5" fmla="*/ 0 h 3610610"/>
              <a:gd name="T6" fmla="*/ 0 60000 65536"/>
              <a:gd name="T7" fmla="*/ 0 60000 65536"/>
              <a:gd name="T8" fmla="*/ 0 60000 65536"/>
              <a:gd name="T9" fmla="*/ 0 w 821690"/>
              <a:gd name="T10" fmla="*/ 0 h 3610610"/>
              <a:gd name="T11" fmla="*/ 821690 w 821690"/>
              <a:gd name="T12" fmla="*/ 3610610 h 36106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21690" h="3610610">
                <a:moveTo>
                  <a:pt x="0" y="3610497"/>
                </a:moveTo>
                <a:lnTo>
                  <a:pt x="821330" y="3610497"/>
                </a:lnTo>
                <a:lnTo>
                  <a:pt x="821330" y="0"/>
                </a:lnTo>
              </a:path>
            </a:pathLst>
          </a:custGeom>
          <a:noFill/>
          <a:ln w="146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95" name="object 108"/>
          <p:cNvSpPr>
            <a:spLocks/>
          </p:cNvSpPr>
          <p:nvPr/>
        </p:nvSpPr>
        <p:spPr bwMode="auto">
          <a:xfrm>
            <a:off x="1746250" y="1703388"/>
            <a:ext cx="2300288" cy="5019675"/>
          </a:xfrm>
          <a:custGeom>
            <a:avLst/>
            <a:gdLst>
              <a:gd name="T0" fmla="*/ 2299700 w 2299970"/>
              <a:gd name="T1" fmla="*/ 4526748 h 5019675"/>
              <a:gd name="T2" fmla="*/ 2299700 w 2299970"/>
              <a:gd name="T3" fmla="*/ 5019089 h 5019675"/>
              <a:gd name="T4" fmla="*/ 0 w 2299970"/>
              <a:gd name="T5" fmla="*/ 5019089 h 5019675"/>
              <a:gd name="T6" fmla="*/ 0 w 2299970"/>
              <a:gd name="T7" fmla="*/ 0 h 5019675"/>
              <a:gd name="T8" fmla="*/ 1640080 w 2299970"/>
              <a:gd name="T9" fmla="*/ 0 h 5019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99970"/>
              <a:gd name="T16" fmla="*/ 0 h 5019675"/>
              <a:gd name="T17" fmla="*/ 2299970 w 2299970"/>
              <a:gd name="T18" fmla="*/ 5019675 h 5019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99970" h="5019675">
                <a:moveTo>
                  <a:pt x="2299700" y="4526748"/>
                </a:moveTo>
                <a:lnTo>
                  <a:pt x="2299700" y="5019089"/>
                </a:lnTo>
                <a:lnTo>
                  <a:pt x="0" y="5019089"/>
                </a:lnTo>
                <a:lnTo>
                  <a:pt x="0" y="0"/>
                </a:lnTo>
                <a:lnTo>
                  <a:pt x="1640080" y="0"/>
                </a:lnTo>
              </a:path>
            </a:pathLst>
          </a:custGeom>
          <a:noFill/>
          <a:ln w="182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96" name="object 109"/>
          <p:cNvSpPr>
            <a:spLocks/>
          </p:cNvSpPr>
          <p:nvPr/>
        </p:nvSpPr>
        <p:spPr bwMode="auto">
          <a:xfrm>
            <a:off x="3378200" y="1666875"/>
            <a:ext cx="106363" cy="73025"/>
          </a:xfrm>
          <a:custGeom>
            <a:avLst/>
            <a:gdLst>
              <a:gd name="T0" fmla="*/ 0 w 107314"/>
              <a:gd name="T1" fmla="*/ 0 h 71755"/>
              <a:gd name="T2" fmla="*/ 0 w 107314"/>
              <a:gd name="T3" fmla="*/ 71480 h 71755"/>
              <a:gd name="T4" fmla="*/ 107320 w 107314"/>
              <a:gd name="T5" fmla="*/ 35740 h 71755"/>
              <a:gd name="T6" fmla="*/ 0 w 107314"/>
              <a:gd name="T7" fmla="*/ 0 h 71755"/>
              <a:gd name="T8" fmla="*/ 0 60000 65536"/>
              <a:gd name="T9" fmla="*/ 0 60000 65536"/>
              <a:gd name="T10" fmla="*/ 0 60000 65536"/>
              <a:gd name="T11" fmla="*/ 0 60000 65536"/>
              <a:gd name="T12" fmla="*/ 0 w 107314"/>
              <a:gd name="T13" fmla="*/ 0 h 71755"/>
              <a:gd name="T14" fmla="*/ 107314 w 107314"/>
              <a:gd name="T15" fmla="*/ 71755 h 717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314" h="71755">
                <a:moveTo>
                  <a:pt x="0" y="0"/>
                </a:moveTo>
                <a:lnTo>
                  <a:pt x="0" y="71480"/>
                </a:lnTo>
                <a:lnTo>
                  <a:pt x="107320" y="357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97" name="object 110"/>
          <p:cNvSpPr>
            <a:spLocks/>
          </p:cNvSpPr>
          <p:nvPr/>
        </p:nvSpPr>
        <p:spPr bwMode="auto">
          <a:xfrm>
            <a:off x="3559175" y="1773238"/>
            <a:ext cx="152400" cy="577850"/>
          </a:xfrm>
          <a:custGeom>
            <a:avLst/>
            <a:gdLst>
              <a:gd name="T0" fmla="*/ 38122 w 152400"/>
              <a:gd name="T1" fmla="*/ 423925 h 576580"/>
              <a:gd name="T2" fmla="*/ 0 w 152400"/>
              <a:gd name="T3" fmla="*/ 424052 h 576580"/>
              <a:gd name="T4" fmla="*/ 76580 w 152400"/>
              <a:gd name="T5" fmla="*/ 576199 h 576580"/>
              <a:gd name="T6" fmla="*/ 133287 w 152400"/>
              <a:gd name="T7" fmla="*/ 462025 h 576580"/>
              <a:gd name="T8" fmla="*/ 38226 w 152400"/>
              <a:gd name="T9" fmla="*/ 462025 h 576580"/>
              <a:gd name="T10" fmla="*/ 38122 w 152400"/>
              <a:gd name="T11" fmla="*/ 423925 h 576580"/>
              <a:gd name="T12" fmla="*/ 114322 w 152400"/>
              <a:gd name="T13" fmla="*/ 423671 h 576580"/>
              <a:gd name="T14" fmla="*/ 38122 w 152400"/>
              <a:gd name="T15" fmla="*/ 423925 h 576580"/>
              <a:gd name="T16" fmla="*/ 38226 w 152400"/>
              <a:gd name="T17" fmla="*/ 462025 h 576580"/>
              <a:gd name="T18" fmla="*/ 114426 w 152400"/>
              <a:gd name="T19" fmla="*/ 461771 h 576580"/>
              <a:gd name="T20" fmla="*/ 114322 w 152400"/>
              <a:gd name="T21" fmla="*/ 423671 h 576580"/>
              <a:gd name="T22" fmla="*/ 152400 w 152400"/>
              <a:gd name="T23" fmla="*/ 423544 h 576580"/>
              <a:gd name="T24" fmla="*/ 114322 w 152400"/>
              <a:gd name="T25" fmla="*/ 423671 h 576580"/>
              <a:gd name="T26" fmla="*/ 114426 w 152400"/>
              <a:gd name="T27" fmla="*/ 461771 h 576580"/>
              <a:gd name="T28" fmla="*/ 38226 w 152400"/>
              <a:gd name="T29" fmla="*/ 462025 h 576580"/>
              <a:gd name="T30" fmla="*/ 133287 w 152400"/>
              <a:gd name="T31" fmla="*/ 462025 h 576580"/>
              <a:gd name="T32" fmla="*/ 152400 w 152400"/>
              <a:gd name="T33" fmla="*/ 423544 h 576580"/>
              <a:gd name="T34" fmla="*/ 113156 w 152400"/>
              <a:gd name="T35" fmla="*/ 0 h 576580"/>
              <a:gd name="T36" fmla="*/ 36956 w 152400"/>
              <a:gd name="T37" fmla="*/ 253 h 576580"/>
              <a:gd name="T38" fmla="*/ 38122 w 152400"/>
              <a:gd name="T39" fmla="*/ 423925 h 576580"/>
              <a:gd name="T40" fmla="*/ 114322 w 152400"/>
              <a:gd name="T41" fmla="*/ 423671 h 576580"/>
              <a:gd name="T42" fmla="*/ 113156 w 152400"/>
              <a:gd name="T43" fmla="*/ 0 h 57658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52400"/>
              <a:gd name="T67" fmla="*/ 0 h 576580"/>
              <a:gd name="T68" fmla="*/ 152400 w 152400"/>
              <a:gd name="T69" fmla="*/ 576580 h 57658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52400" h="576580">
                <a:moveTo>
                  <a:pt x="38122" y="423925"/>
                </a:moveTo>
                <a:lnTo>
                  <a:pt x="0" y="424052"/>
                </a:lnTo>
                <a:lnTo>
                  <a:pt x="76580" y="576199"/>
                </a:lnTo>
                <a:lnTo>
                  <a:pt x="133287" y="462025"/>
                </a:lnTo>
                <a:lnTo>
                  <a:pt x="38226" y="462025"/>
                </a:lnTo>
                <a:lnTo>
                  <a:pt x="38122" y="423925"/>
                </a:lnTo>
                <a:close/>
              </a:path>
              <a:path w="152400" h="576580">
                <a:moveTo>
                  <a:pt x="114322" y="423671"/>
                </a:moveTo>
                <a:lnTo>
                  <a:pt x="38122" y="423925"/>
                </a:lnTo>
                <a:lnTo>
                  <a:pt x="38226" y="462025"/>
                </a:lnTo>
                <a:lnTo>
                  <a:pt x="114426" y="461771"/>
                </a:lnTo>
                <a:lnTo>
                  <a:pt x="114322" y="423671"/>
                </a:lnTo>
                <a:close/>
              </a:path>
              <a:path w="152400" h="576580">
                <a:moveTo>
                  <a:pt x="152400" y="423544"/>
                </a:moveTo>
                <a:lnTo>
                  <a:pt x="114322" y="423671"/>
                </a:lnTo>
                <a:lnTo>
                  <a:pt x="114426" y="461771"/>
                </a:lnTo>
                <a:lnTo>
                  <a:pt x="38226" y="462025"/>
                </a:lnTo>
                <a:lnTo>
                  <a:pt x="133287" y="462025"/>
                </a:lnTo>
                <a:lnTo>
                  <a:pt x="152400" y="423544"/>
                </a:lnTo>
                <a:close/>
              </a:path>
              <a:path w="152400" h="576580">
                <a:moveTo>
                  <a:pt x="113156" y="0"/>
                </a:moveTo>
                <a:lnTo>
                  <a:pt x="36956" y="253"/>
                </a:lnTo>
                <a:lnTo>
                  <a:pt x="38122" y="423925"/>
                </a:lnTo>
                <a:lnTo>
                  <a:pt x="114322" y="423671"/>
                </a:lnTo>
                <a:lnTo>
                  <a:pt x="113156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98" name="object 111"/>
          <p:cNvSpPr>
            <a:spLocks/>
          </p:cNvSpPr>
          <p:nvPr/>
        </p:nvSpPr>
        <p:spPr bwMode="auto">
          <a:xfrm>
            <a:off x="2484438" y="2462213"/>
            <a:ext cx="1033462" cy="895350"/>
          </a:xfrm>
          <a:custGeom>
            <a:avLst/>
            <a:gdLst>
              <a:gd name="T0" fmla="*/ 66040 w 1033779"/>
              <a:gd name="T1" fmla="*/ 737488 h 894714"/>
              <a:gd name="T2" fmla="*/ 0 w 1033779"/>
              <a:gd name="T3" fmla="*/ 894588 h 894714"/>
              <a:gd name="T4" fmla="*/ 165227 w 1033779"/>
              <a:gd name="T5" fmla="*/ 853186 h 894714"/>
              <a:gd name="T6" fmla="*/ 161742 w 1033779"/>
              <a:gd name="T7" fmla="*/ 849121 h 894714"/>
              <a:gd name="T8" fmla="*/ 111506 w 1033779"/>
              <a:gd name="T9" fmla="*/ 849121 h 894714"/>
              <a:gd name="T10" fmla="*/ 61975 w 1033779"/>
              <a:gd name="T11" fmla="*/ 791210 h 894714"/>
              <a:gd name="T12" fmla="*/ 90853 w 1033779"/>
              <a:gd name="T13" fmla="*/ 766432 h 894714"/>
              <a:gd name="T14" fmla="*/ 66040 w 1033779"/>
              <a:gd name="T15" fmla="*/ 737488 h 894714"/>
              <a:gd name="T16" fmla="*/ 90853 w 1033779"/>
              <a:gd name="T17" fmla="*/ 766432 h 894714"/>
              <a:gd name="T18" fmla="*/ 61975 w 1033779"/>
              <a:gd name="T19" fmla="*/ 791210 h 894714"/>
              <a:gd name="T20" fmla="*/ 111506 w 1033779"/>
              <a:gd name="T21" fmla="*/ 849121 h 894714"/>
              <a:gd name="T22" fmla="*/ 140451 w 1033779"/>
              <a:gd name="T23" fmla="*/ 824286 h 894714"/>
              <a:gd name="T24" fmla="*/ 90853 w 1033779"/>
              <a:gd name="T25" fmla="*/ 766432 h 894714"/>
              <a:gd name="T26" fmla="*/ 140451 w 1033779"/>
              <a:gd name="T27" fmla="*/ 824286 h 894714"/>
              <a:gd name="T28" fmla="*/ 111506 w 1033779"/>
              <a:gd name="T29" fmla="*/ 849121 h 894714"/>
              <a:gd name="T30" fmla="*/ 161742 w 1033779"/>
              <a:gd name="T31" fmla="*/ 849121 h 894714"/>
              <a:gd name="T32" fmla="*/ 140451 w 1033779"/>
              <a:gd name="T33" fmla="*/ 824286 h 894714"/>
              <a:gd name="T34" fmla="*/ 984122 w 1033779"/>
              <a:gd name="T35" fmla="*/ 0 h 894714"/>
              <a:gd name="T36" fmla="*/ 90853 w 1033779"/>
              <a:gd name="T37" fmla="*/ 766432 h 894714"/>
              <a:gd name="T38" fmla="*/ 140451 w 1033779"/>
              <a:gd name="T39" fmla="*/ 824286 h 894714"/>
              <a:gd name="T40" fmla="*/ 1033653 w 1033779"/>
              <a:gd name="T41" fmla="*/ 57912 h 894714"/>
              <a:gd name="T42" fmla="*/ 984122 w 1033779"/>
              <a:gd name="T43" fmla="*/ 0 h 89471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33779"/>
              <a:gd name="T67" fmla="*/ 0 h 894714"/>
              <a:gd name="T68" fmla="*/ 1033779 w 1033779"/>
              <a:gd name="T69" fmla="*/ 894714 h 89471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33779" h="894714">
                <a:moveTo>
                  <a:pt x="66040" y="737488"/>
                </a:moveTo>
                <a:lnTo>
                  <a:pt x="0" y="894588"/>
                </a:lnTo>
                <a:lnTo>
                  <a:pt x="165227" y="853186"/>
                </a:lnTo>
                <a:lnTo>
                  <a:pt x="161742" y="849121"/>
                </a:lnTo>
                <a:lnTo>
                  <a:pt x="111506" y="849121"/>
                </a:lnTo>
                <a:lnTo>
                  <a:pt x="61975" y="791210"/>
                </a:lnTo>
                <a:lnTo>
                  <a:pt x="90853" y="766432"/>
                </a:lnTo>
                <a:lnTo>
                  <a:pt x="66040" y="737488"/>
                </a:lnTo>
                <a:close/>
              </a:path>
              <a:path w="1033779" h="894714">
                <a:moveTo>
                  <a:pt x="90853" y="766432"/>
                </a:moveTo>
                <a:lnTo>
                  <a:pt x="61975" y="791210"/>
                </a:lnTo>
                <a:lnTo>
                  <a:pt x="111506" y="849121"/>
                </a:lnTo>
                <a:lnTo>
                  <a:pt x="140451" y="824286"/>
                </a:lnTo>
                <a:lnTo>
                  <a:pt x="90853" y="766432"/>
                </a:lnTo>
                <a:close/>
              </a:path>
              <a:path w="1033779" h="894714">
                <a:moveTo>
                  <a:pt x="140451" y="824286"/>
                </a:moveTo>
                <a:lnTo>
                  <a:pt x="111506" y="849121"/>
                </a:lnTo>
                <a:lnTo>
                  <a:pt x="161742" y="849121"/>
                </a:lnTo>
                <a:lnTo>
                  <a:pt x="140451" y="824286"/>
                </a:lnTo>
                <a:close/>
              </a:path>
              <a:path w="1033779" h="894714">
                <a:moveTo>
                  <a:pt x="984122" y="0"/>
                </a:moveTo>
                <a:lnTo>
                  <a:pt x="90853" y="766432"/>
                </a:lnTo>
                <a:lnTo>
                  <a:pt x="140451" y="824286"/>
                </a:lnTo>
                <a:lnTo>
                  <a:pt x="1033653" y="57912"/>
                </a:lnTo>
                <a:lnTo>
                  <a:pt x="984122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99" name="object 112"/>
          <p:cNvSpPr>
            <a:spLocks/>
          </p:cNvSpPr>
          <p:nvPr/>
        </p:nvSpPr>
        <p:spPr bwMode="auto">
          <a:xfrm>
            <a:off x="2462213" y="3470275"/>
            <a:ext cx="1101725" cy="823913"/>
          </a:xfrm>
          <a:custGeom>
            <a:avLst/>
            <a:gdLst>
              <a:gd name="T0" fmla="*/ 957570 w 1102995"/>
              <a:gd name="T1" fmla="*/ 763834 h 823595"/>
              <a:gd name="T2" fmla="*/ 935100 w 1102995"/>
              <a:gd name="T3" fmla="*/ 794511 h 823595"/>
              <a:gd name="T4" fmla="*/ 1102995 w 1102995"/>
              <a:gd name="T5" fmla="*/ 823213 h 823595"/>
              <a:gd name="T6" fmla="*/ 1084086 w 1102995"/>
              <a:gd name="T7" fmla="*/ 786383 h 823595"/>
              <a:gd name="T8" fmla="*/ 988313 w 1102995"/>
              <a:gd name="T9" fmla="*/ 786383 h 823595"/>
              <a:gd name="T10" fmla="*/ 957570 w 1102995"/>
              <a:gd name="T11" fmla="*/ 763834 h 823595"/>
              <a:gd name="T12" fmla="*/ 1002612 w 1102995"/>
              <a:gd name="T13" fmla="*/ 702337 h 823595"/>
              <a:gd name="T14" fmla="*/ 957570 w 1102995"/>
              <a:gd name="T15" fmla="*/ 763834 h 823595"/>
              <a:gd name="T16" fmla="*/ 988313 w 1102995"/>
              <a:gd name="T17" fmla="*/ 786383 h 823595"/>
              <a:gd name="T18" fmla="*/ 1033398 w 1102995"/>
              <a:gd name="T19" fmla="*/ 724915 h 823595"/>
              <a:gd name="T20" fmla="*/ 1002612 w 1102995"/>
              <a:gd name="T21" fmla="*/ 702337 h 823595"/>
              <a:gd name="T22" fmla="*/ 1025144 w 1102995"/>
              <a:gd name="T23" fmla="*/ 671575 h 823595"/>
              <a:gd name="T24" fmla="*/ 1002612 w 1102995"/>
              <a:gd name="T25" fmla="*/ 702337 h 823595"/>
              <a:gd name="T26" fmla="*/ 1033398 w 1102995"/>
              <a:gd name="T27" fmla="*/ 724915 h 823595"/>
              <a:gd name="T28" fmla="*/ 988313 w 1102995"/>
              <a:gd name="T29" fmla="*/ 786383 h 823595"/>
              <a:gd name="T30" fmla="*/ 1084086 w 1102995"/>
              <a:gd name="T31" fmla="*/ 786383 h 823595"/>
              <a:gd name="T32" fmla="*/ 1025144 w 1102995"/>
              <a:gd name="T33" fmla="*/ 671575 h 823595"/>
              <a:gd name="T34" fmla="*/ 44957 w 1102995"/>
              <a:gd name="T35" fmla="*/ 0 h 823595"/>
              <a:gd name="T36" fmla="*/ 0 w 1102995"/>
              <a:gd name="T37" fmla="*/ 61467 h 823595"/>
              <a:gd name="T38" fmla="*/ 957570 w 1102995"/>
              <a:gd name="T39" fmla="*/ 763834 h 823595"/>
              <a:gd name="T40" fmla="*/ 1002612 w 1102995"/>
              <a:gd name="T41" fmla="*/ 702337 h 823595"/>
              <a:gd name="T42" fmla="*/ 44957 w 1102995"/>
              <a:gd name="T43" fmla="*/ 0 h 82359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102995"/>
              <a:gd name="T67" fmla="*/ 0 h 823595"/>
              <a:gd name="T68" fmla="*/ 1102995 w 1102995"/>
              <a:gd name="T69" fmla="*/ 823595 h 82359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102995" h="823595">
                <a:moveTo>
                  <a:pt x="957570" y="763834"/>
                </a:moveTo>
                <a:lnTo>
                  <a:pt x="935100" y="794511"/>
                </a:lnTo>
                <a:lnTo>
                  <a:pt x="1102995" y="823213"/>
                </a:lnTo>
                <a:lnTo>
                  <a:pt x="1084086" y="786383"/>
                </a:lnTo>
                <a:lnTo>
                  <a:pt x="988313" y="786383"/>
                </a:lnTo>
                <a:lnTo>
                  <a:pt x="957570" y="763834"/>
                </a:lnTo>
                <a:close/>
              </a:path>
              <a:path w="1102995" h="823595">
                <a:moveTo>
                  <a:pt x="1002612" y="702337"/>
                </a:moveTo>
                <a:lnTo>
                  <a:pt x="957570" y="763834"/>
                </a:lnTo>
                <a:lnTo>
                  <a:pt x="988313" y="786383"/>
                </a:lnTo>
                <a:lnTo>
                  <a:pt x="1033398" y="724915"/>
                </a:lnTo>
                <a:lnTo>
                  <a:pt x="1002612" y="702337"/>
                </a:lnTo>
                <a:close/>
              </a:path>
              <a:path w="1102995" h="823595">
                <a:moveTo>
                  <a:pt x="1025144" y="671575"/>
                </a:moveTo>
                <a:lnTo>
                  <a:pt x="1002612" y="702337"/>
                </a:lnTo>
                <a:lnTo>
                  <a:pt x="1033398" y="724915"/>
                </a:lnTo>
                <a:lnTo>
                  <a:pt x="988313" y="786383"/>
                </a:lnTo>
                <a:lnTo>
                  <a:pt x="1084086" y="786383"/>
                </a:lnTo>
                <a:lnTo>
                  <a:pt x="1025144" y="671575"/>
                </a:lnTo>
                <a:close/>
              </a:path>
              <a:path w="1102995" h="823595">
                <a:moveTo>
                  <a:pt x="44957" y="0"/>
                </a:moveTo>
                <a:lnTo>
                  <a:pt x="0" y="61467"/>
                </a:lnTo>
                <a:lnTo>
                  <a:pt x="957570" y="763834"/>
                </a:lnTo>
                <a:lnTo>
                  <a:pt x="1002612" y="702337"/>
                </a:lnTo>
                <a:lnTo>
                  <a:pt x="44957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000" name="object 113"/>
          <p:cNvSpPr>
            <a:spLocks/>
          </p:cNvSpPr>
          <p:nvPr/>
        </p:nvSpPr>
        <p:spPr bwMode="auto">
          <a:xfrm>
            <a:off x="4284663" y="4360863"/>
            <a:ext cx="719137" cy="152400"/>
          </a:xfrm>
          <a:custGeom>
            <a:avLst/>
            <a:gdLst>
              <a:gd name="T0" fmla="*/ 566927 w 719454"/>
              <a:gd name="T1" fmla="*/ 0 h 152400"/>
              <a:gd name="T2" fmla="*/ 566927 w 719454"/>
              <a:gd name="T3" fmla="*/ 152400 h 152400"/>
              <a:gd name="T4" fmla="*/ 643127 w 719454"/>
              <a:gd name="T5" fmla="*/ 114300 h 152400"/>
              <a:gd name="T6" fmla="*/ 605027 w 719454"/>
              <a:gd name="T7" fmla="*/ 114300 h 152400"/>
              <a:gd name="T8" fmla="*/ 605027 w 719454"/>
              <a:gd name="T9" fmla="*/ 38100 h 152400"/>
              <a:gd name="T10" fmla="*/ 643127 w 719454"/>
              <a:gd name="T11" fmla="*/ 38100 h 152400"/>
              <a:gd name="T12" fmla="*/ 566927 w 719454"/>
              <a:gd name="T13" fmla="*/ 0 h 152400"/>
              <a:gd name="T14" fmla="*/ 566927 w 719454"/>
              <a:gd name="T15" fmla="*/ 38100 h 152400"/>
              <a:gd name="T16" fmla="*/ 0 w 719454"/>
              <a:gd name="T17" fmla="*/ 38100 h 152400"/>
              <a:gd name="T18" fmla="*/ 0 w 719454"/>
              <a:gd name="T19" fmla="*/ 114300 h 152400"/>
              <a:gd name="T20" fmla="*/ 566927 w 719454"/>
              <a:gd name="T21" fmla="*/ 114300 h 152400"/>
              <a:gd name="T22" fmla="*/ 566927 w 719454"/>
              <a:gd name="T23" fmla="*/ 38100 h 152400"/>
              <a:gd name="T24" fmla="*/ 643127 w 719454"/>
              <a:gd name="T25" fmla="*/ 38100 h 152400"/>
              <a:gd name="T26" fmla="*/ 605027 w 719454"/>
              <a:gd name="T27" fmla="*/ 38100 h 152400"/>
              <a:gd name="T28" fmla="*/ 605027 w 719454"/>
              <a:gd name="T29" fmla="*/ 114300 h 152400"/>
              <a:gd name="T30" fmla="*/ 643127 w 719454"/>
              <a:gd name="T31" fmla="*/ 114300 h 152400"/>
              <a:gd name="T32" fmla="*/ 719327 w 719454"/>
              <a:gd name="T33" fmla="*/ 76200 h 152400"/>
              <a:gd name="T34" fmla="*/ 643127 w 719454"/>
              <a:gd name="T35" fmla="*/ 38100 h 1524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719454"/>
              <a:gd name="T55" fmla="*/ 0 h 152400"/>
              <a:gd name="T56" fmla="*/ 719454 w 719454"/>
              <a:gd name="T57" fmla="*/ 152400 h 1524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719454" h="152400">
                <a:moveTo>
                  <a:pt x="566927" y="0"/>
                </a:moveTo>
                <a:lnTo>
                  <a:pt x="566927" y="152400"/>
                </a:lnTo>
                <a:lnTo>
                  <a:pt x="643127" y="114300"/>
                </a:lnTo>
                <a:lnTo>
                  <a:pt x="605027" y="114300"/>
                </a:lnTo>
                <a:lnTo>
                  <a:pt x="605027" y="38100"/>
                </a:lnTo>
                <a:lnTo>
                  <a:pt x="643127" y="38100"/>
                </a:lnTo>
                <a:lnTo>
                  <a:pt x="566927" y="0"/>
                </a:lnTo>
                <a:close/>
              </a:path>
              <a:path w="719454" h="152400">
                <a:moveTo>
                  <a:pt x="566927" y="38100"/>
                </a:moveTo>
                <a:lnTo>
                  <a:pt x="0" y="38100"/>
                </a:lnTo>
                <a:lnTo>
                  <a:pt x="0" y="114300"/>
                </a:lnTo>
                <a:lnTo>
                  <a:pt x="566927" y="114300"/>
                </a:lnTo>
                <a:lnTo>
                  <a:pt x="566927" y="38100"/>
                </a:lnTo>
                <a:close/>
              </a:path>
              <a:path w="719454" h="152400">
                <a:moveTo>
                  <a:pt x="643127" y="38100"/>
                </a:moveTo>
                <a:lnTo>
                  <a:pt x="605027" y="38100"/>
                </a:lnTo>
                <a:lnTo>
                  <a:pt x="605027" y="114300"/>
                </a:lnTo>
                <a:lnTo>
                  <a:pt x="643127" y="114300"/>
                </a:lnTo>
                <a:lnTo>
                  <a:pt x="719327" y="76200"/>
                </a:lnTo>
                <a:lnTo>
                  <a:pt x="643127" y="381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001" name="object 114"/>
          <p:cNvSpPr>
            <a:spLocks/>
          </p:cNvSpPr>
          <p:nvPr/>
        </p:nvSpPr>
        <p:spPr bwMode="auto">
          <a:xfrm>
            <a:off x="5216525" y="4581525"/>
            <a:ext cx="152400" cy="576263"/>
          </a:xfrm>
          <a:custGeom>
            <a:avLst/>
            <a:gdLst>
              <a:gd name="T0" fmla="*/ 38100 w 152400"/>
              <a:gd name="T1" fmla="*/ 423671 h 576579"/>
              <a:gd name="T2" fmla="*/ 0 w 152400"/>
              <a:gd name="T3" fmla="*/ 423671 h 576579"/>
              <a:gd name="T4" fmla="*/ 76200 w 152400"/>
              <a:gd name="T5" fmla="*/ 576071 h 576579"/>
              <a:gd name="T6" fmla="*/ 133350 w 152400"/>
              <a:gd name="T7" fmla="*/ 461771 h 576579"/>
              <a:gd name="T8" fmla="*/ 38100 w 152400"/>
              <a:gd name="T9" fmla="*/ 461771 h 576579"/>
              <a:gd name="T10" fmla="*/ 38100 w 152400"/>
              <a:gd name="T11" fmla="*/ 423671 h 576579"/>
              <a:gd name="T12" fmla="*/ 114300 w 152400"/>
              <a:gd name="T13" fmla="*/ 0 h 576579"/>
              <a:gd name="T14" fmla="*/ 38100 w 152400"/>
              <a:gd name="T15" fmla="*/ 0 h 576579"/>
              <a:gd name="T16" fmla="*/ 38100 w 152400"/>
              <a:gd name="T17" fmla="*/ 461771 h 576579"/>
              <a:gd name="T18" fmla="*/ 114300 w 152400"/>
              <a:gd name="T19" fmla="*/ 461771 h 576579"/>
              <a:gd name="T20" fmla="*/ 114300 w 152400"/>
              <a:gd name="T21" fmla="*/ 0 h 576579"/>
              <a:gd name="T22" fmla="*/ 152400 w 152400"/>
              <a:gd name="T23" fmla="*/ 423671 h 576579"/>
              <a:gd name="T24" fmla="*/ 114300 w 152400"/>
              <a:gd name="T25" fmla="*/ 423671 h 576579"/>
              <a:gd name="T26" fmla="*/ 114300 w 152400"/>
              <a:gd name="T27" fmla="*/ 461771 h 576579"/>
              <a:gd name="T28" fmla="*/ 133350 w 152400"/>
              <a:gd name="T29" fmla="*/ 461771 h 576579"/>
              <a:gd name="T30" fmla="*/ 152400 w 152400"/>
              <a:gd name="T31" fmla="*/ 423671 h 57657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52400"/>
              <a:gd name="T49" fmla="*/ 0 h 576579"/>
              <a:gd name="T50" fmla="*/ 152400 w 152400"/>
              <a:gd name="T51" fmla="*/ 576579 h 57657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52400" h="576579">
                <a:moveTo>
                  <a:pt x="38100" y="423671"/>
                </a:moveTo>
                <a:lnTo>
                  <a:pt x="0" y="423671"/>
                </a:lnTo>
                <a:lnTo>
                  <a:pt x="76200" y="576071"/>
                </a:lnTo>
                <a:lnTo>
                  <a:pt x="133350" y="461771"/>
                </a:lnTo>
                <a:lnTo>
                  <a:pt x="38100" y="461771"/>
                </a:lnTo>
                <a:lnTo>
                  <a:pt x="38100" y="423671"/>
                </a:lnTo>
                <a:close/>
              </a:path>
              <a:path w="152400" h="576579">
                <a:moveTo>
                  <a:pt x="114300" y="0"/>
                </a:moveTo>
                <a:lnTo>
                  <a:pt x="38100" y="0"/>
                </a:lnTo>
                <a:lnTo>
                  <a:pt x="38100" y="461771"/>
                </a:lnTo>
                <a:lnTo>
                  <a:pt x="114300" y="461771"/>
                </a:lnTo>
                <a:lnTo>
                  <a:pt x="114300" y="0"/>
                </a:lnTo>
                <a:close/>
              </a:path>
              <a:path w="152400" h="576579">
                <a:moveTo>
                  <a:pt x="152400" y="423671"/>
                </a:moveTo>
                <a:lnTo>
                  <a:pt x="114300" y="423671"/>
                </a:lnTo>
                <a:lnTo>
                  <a:pt x="114300" y="461771"/>
                </a:lnTo>
                <a:lnTo>
                  <a:pt x="133350" y="461771"/>
                </a:lnTo>
                <a:lnTo>
                  <a:pt x="152400" y="423671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002" name="object 115"/>
          <p:cNvSpPr>
            <a:spLocks/>
          </p:cNvSpPr>
          <p:nvPr/>
        </p:nvSpPr>
        <p:spPr bwMode="auto">
          <a:xfrm>
            <a:off x="4140200" y="1624013"/>
            <a:ext cx="2414588" cy="3787775"/>
          </a:xfrm>
          <a:custGeom>
            <a:avLst/>
            <a:gdLst>
              <a:gd name="T0" fmla="*/ 2337816 w 2414270"/>
              <a:gd name="T1" fmla="*/ 3710940 h 3787140"/>
              <a:gd name="T2" fmla="*/ 1583943 w 2414270"/>
              <a:gd name="T3" fmla="*/ 3710940 h 3787140"/>
              <a:gd name="T4" fmla="*/ 1583943 w 2414270"/>
              <a:gd name="T5" fmla="*/ 3787140 h 3787140"/>
              <a:gd name="T6" fmla="*/ 2375916 w 2414270"/>
              <a:gd name="T7" fmla="*/ 3787140 h 3787140"/>
              <a:gd name="T8" fmla="*/ 2390763 w 2414270"/>
              <a:gd name="T9" fmla="*/ 3784151 h 3787140"/>
              <a:gd name="T10" fmla="*/ 2402871 w 2414270"/>
              <a:gd name="T11" fmla="*/ 3775995 h 3787140"/>
              <a:gd name="T12" fmla="*/ 2411027 w 2414270"/>
              <a:gd name="T13" fmla="*/ 3763887 h 3787140"/>
              <a:gd name="T14" fmla="*/ 2414016 w 2414270"/>
              <a:gd name="T15" fmla="*/ 3749040 h 3787140"/>
              <a:gd name="T16" fmla="*/ 2337816 w 2414270"/>
              <a:gd name="T17" fmla="*/ 3749040 h 3787140"/>
              <a:gd name="T18" fmla="*/ 2337816 w 2414270"/>
              <a:gd name="T19" fmla="*/ 3710940 h 3787140"/>
              <a:gd name="T20" fmla="*/ 2337816 w 2414270"/>
              <a:gd name="T21" fmla="*/ 76200 h 3787140"/>
              <a:gd name="T22" fmla="*/ 2337816 w 2414270"/>
              <a:gd name="T23" fmla="*/ 3749040 h 3787140"/>
              <a:gd name="T24" fmla="*/ 2375916 w 2414270"/>
              <a:gd name="T25" fmla="*/ 3710940 h 3787140"/>
              <a:gd name="T26" fmla="*/ 2414016 w 2414270"/>
              <a:gd name="T27" fmla="*/ 3710940 h 3787140"/>
              <a:gd name="T28" fmla="*/ 2414016 w 2414270"/>
              <a:gd name="T29" fmla="*/ 114300 h 3787140"/>
              <a:gd name="T30" fmla="*/ 2375916 w 2414270"/>
              <a:gd name="T31" fmla="*/ 114300 h 3787140"/>
              <a:gd name="T32" fmla="*/ 2337816 w 2414270"/>
              <a:gd name="T33" fmla="*/ 76200 h 3787140"/>
              <a:gd name="T34" fmla="*/ 2414016 w 2414270"/>
              <a:gd name="T35" fmla="*/ 3710940 h 3787140"/>
              <a:gd name="T36" fmla="*/ 2375916 w 2414270"/>
              <a:gd name="T37" fmla="*/ 3710940 h 3787140"/>
              <a:gd name="T38" fmla="*/ 2337816 w 2414270"/>
              <a:gd name="T39" fmla="*/ 3749040 h 3787140"/>
              <a:gd name="T40" fmla="*/ 2414016 w 2414270"/>
              <a:gd name="T41" fmla="*/ 3749040 h 3787140"/>
              <a:gd name="T42" fmla="*/ 2414016 w 2414270"/>
              <a:gd name="T43" fmla="*/ 3710940 h 3787140"/>
              <a:gd name="T44" fmla="*/ 152400 w 2414270"/>
              <a:gd name="T45" fmla="*/ 0 h 3787140"/>
              <a:gd name="T46" fmla="*/ 0 w 2414270"/>
              <a:gd name="T47" fmla="*/ 76200 h 3787140"/>
              <a:gd name="T48" fmla="*/ 152400 w 2414270"/>
              <a:gd name="T49" fmla="*/ 152400 h 3787140"/>
              <a:gd name="T50" fmla="*/ 152400 w 2414270"/>
              <a:gd name="T51" fmla="*/ 114300 h 3787140"/>
              <a:gd name="T52" fmla="*/ 114300 w 2414270"/>
              <a:gd name="T53" fmla="*/ 114300 h 3787140"/>
              <a:gd name="T54" fmla="*/ 114300 w 2414270"/>
              <a:gd name="T55" fmla="*/ 38100 h 3787140"/>
              <a:gd name="T56" fmla="*/ 152400 w 2414270"/>
              <a:gd name="T57" fmla="*/ 38100 h 3787140"/>
              <a:gd name="T58" fmla="*/ 152400 w 2414270"/>
              <a:gd name="T59" fmla="*/ 0 h 3787140"/>
              <a:gd name="T60" fmla="*/ 152400 w 2414270"/>
              <a:gd name="T61" fmla="*/ 38100 h 3787140"/>
              <a:gd name="T62" fmla="*/ 114300 w 2414270"/>
              <a:gd name="T63" fmla="*/ 38100 h 3787140"/>
              <a:gd name="T64" fmla="*/ 114300 w 2414270"/>
              <a:gd name="T65" fmla="*/ 114300 h 3787140"/>
              <a:gd name="T66" fmla="*/ 152400 w 2414270"/>
              <a:gd name="T67" fmla="*/ 114300 h 3787140"/>
              <a:gd name="T68" fmla="*/ 152400 w 2414270"/>
              <a:gd name="T69" fmla="*/ 38100 h 3787140"/>
              <a:gd name="T70" fmla="*/ 2375916 w 2414270"/>
              <a:gd name="T71" fmla="*/ 38100 h 3787140"/>
              <a:gd name="T72" fmla="*/ 152400 w 2414270"/>
              <a:gd name="T73" fmla="*/ 38100 h 3787140"/>
              <a:gd name="T74" fmla="*/ 152400 w 2414270"/>
              <a:gd name="T75" fmla="*/ 114300 h 3787140"/>
              <a:gd name="T76" fmla="*/ 2337816 w 2414270"/>
              <a:gd name="T77" fmla="*/ 114300 h 3787140"/>
              <a:gd name="T78" fmla="*/ 2337816 w 2414270"/>
              <a:gd name="T79" fmla="*/ 76200 h 3787140"/>
              <a:gd name="T80" fmla="*/ 2414016 w 2414270"/>
              <a:gd name="T81" fmla="*/ 76200 h 3787140"/>
              <a:gd name="T82" fmla="*/ 2411027 w 2414270"/>
              <a:gd name="T83" fmla="*/ 61352 h 3787140"/>
              <a:gd name="T84" fmla="*/ 2402871 w 2414270"/>
              <a:gd name="T85" fmla="*/ 49244 h 3787140"/>
              <a:gd name="T86" fmla="*/ 2390763 w 2414270"/>
              <a:gd name="T87" fmla="*/ 41088 h 3787140"/>
              <a:gd name="T88" fmla="*/ 2375916 w 2414270"/>
              <a:gd name="T89" fmla="*/ 38100 h 3787140"/>
              <a:gd name="T90" fmla="*/ 2414016 w 2414270"/>
              <a:gd name="T91" fmla="*/ 76200 h 3787140"/>
              <a:gd name="T92" fmla="*/ 2337816 w 2414270"/>
              <a:gd name="T93" fmla="*/ 76200 h 3787140"/>
              <a:gd name="T94" fmla="*/ 2375916 w 2414270"/>
              <a:gd name="T95" fmla="*/ 114300 h 3787140"/>
              <a:gd name="T96" fmla="*/ 2414016 w 2414270"/>
              <a:gd name="T97" fmla="*/ 114300 h 3787140"/>
              <a:gd name="T98" fmla="*/ 2414016 w 2414270"/>
              <a:gd name="T99" fmla="*/ 76200 h 378714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414270"/>
              <a:gd name="T151" fmla="*/ 0 h 3787140"/>
              <a:gd name="T152" fmla="*/ 2414270 w 2414270"/>
              <a:gd name="T153" fmla="*/ 3787140 h 3787140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414270" h="3787140">
                <a:moveTo>
                  <a:pt x="2337816" y="3710940"/>
                </a:moveTo>
                <a:lnTo>
                  <a:pt x="1583943" y="3710940"/>
                </a:lnTo>
                <a:lnTo>
                  <a:pt x="1583943" y="3787140"/>
                </a:lnTo>
                <a:lnTo>
                  <a:pt x="2375916" y="3787140"/>
                </a:lnTo>
                <a:lnTo>
                  <a:pt x="2390763" y="3784151"/>
                </a:lnTo>
                <a:lnTo>
                  <a:pt x="2402871" y="3775995"/>
                </a:lnTo>
                <a:lnTo>
                  <a:pt x="2411027" y="3763887"/>
                </a:lnTo>
                <a:lnTo>
                  <a:pt x="2414016" y="3749040"/>
                </a:lnTo>
                <a:lnTo>
                  <a:pt x="2337816" y="3749040"/>
                </a:lnTo>
                <a:lnTo>
                  <a:pt x="2337816" y="3710940"/>
                </a:lnTo>
                <a:close/>
              </a:path>
              <a:path w="2414270" h="3787140">
                <a:moveTo>
                  <a:pt x="2337816" y="76200"/>
                </a:moveTo>
                <a:lnTo>
                  <a:pt x="2337816" y="3749040"/>
                </a:lnTo>
                <a:lnTo>
                  <a:pt x="2375916" y="3710940"/>
                </a:lnTo>
                <a:lnTo>
                  <a:pt x="2414016" y="3710940"/>
                </a:lnTo>
                <a:lnTo>
                  <a:pt x="2414016" y="114300"/>
                </a:lnTo>
                <a:lnTo>
                  <a:pt x="2375916" y="114300"/>
                </a:lnTo>
                <a:lnTo>
                  <a:pt x="2337816" y="76200"/>
                </a:lnTo>
                <a:close/>
              </a:path>
              <a:path w="2414270" h="3787140">
                <a:moveTo>
                  <a:pt x="2414016" y="3710940"/>
                </a:moveTo>
                <a:lnTo>
                  <a:pt x="2375916" y="3710940"/>
                </a:lnTo>
                <a:lnTo>
                  <a:pt x="2337816" y="3749040"/>
                </a:lnTo>
                <a:lnTo>
                  <a:pt x="2414016" y="3749040"/>
                </a:lnTo>
                <a:lnTo>
                  <a:pt x="2414016" y="3710940"/>
                </a:lnTo>
                <a:close/>
              </a:path>
              <a:path w="2414270" h="3787140">
                <a:moveTo>
                  <a:pt x="152400" y="0"/>
                </a:moveTo>
                <a:lnTo>
                  <a:pt x="0" y="76200"/>
                </a:lnTo>
                <a:lnTo>
                  <a:pt x="152400" y="152400"/>
                </a:lnTo>
                <a:lnTo>
                  <a:pt x="152400" y="114300"/>
                </a:lnTo>
                <a:lnTo>
                  <a:pt x="114300" y="114300"/>
                </a:lnTo>
                <a:lnTo>
                  <a:pt x="114300" y="38100"/>
                </a:lnTo>
                <a:lnTo>
                  <a:pt x="152400" y="38100"/>
                </a:lnTo>
                <a:lnTo>
                  <a:pt x="152400" y="0"/>
                </a:lnTo>
                <a:close/>
              </a:path>
              <a:path w="2414270" h="3787140">
                <a:moveTo>
                  <a:pt x="152400" y="38100"/>
                </a:moveTo>
                <a:lnTo>
                  <a:pt x="114300" y="38100"/>
                </a:lnTo>
                <a:lnTo>
                  <a:pt x="114300" y="114300"/>
                </a:lnTo>
                <a:lnTo>
                  <a:pt x="152400" y="114300"/>
                </a:lnTo>
                <a:lnTo>
                  <a:pt x="152400" y="38100"/>
                </a:lnTo>
                <a:close/>
              </a:path>
              <a:path w="2414270" h="3787140">
                <a:moveTo>
                  <a:pt x="2375916" y="38100"/>
                </a:moveTo>
                <a:lnTo>
                  <a:pt x="152400" y="38100"/>
                </a:lnTo>
                <a:lnTo>
                  <a:pt x="152400" y="114300"/>
                </a:lnTo>
                <a:lnTo>
                  <a:pt x="2337816" y="114300"/>
                </a:lnTo>
                <a:lnTo>
                  <a:pt x="2337816" y="76200"/>
                </a:lnTo>
                <a:lnTo>
                  <a:pt x="2414016" y="76200"/>
                </a:lnTo>
                <a:lnTo>
                  <a:pt x="2411027" y="61352"/>
                </a:lnTo>
                <a:lnTo>
                  <a:pt x="2402871" y="49244"/>
                </a:lnTo>
                <a:lnTo>
                  <a:pt x="2390763" y="41088"/>
                </a:lnTo>
                <a:lnTo>
                  <a:pt x="2375916" y="38100"/>
                </a:lnTo>
                <a:close/>
              </a:path>
              <a:path w="2414270" h="3787140">
                <a:moveTo>
                  <a:pt x="2414016" y="76200"/>
                </a:moveTo>
                <a:lnTo>
                  <a:pt x="2337816" y="76200"/>
                </a:lnTo>
                <a:lnTo>
                  <a:pt x="2375916" y="114300"/>
                </a:lnTo>
                <a:lnTo>
                  <a:pt x="2414016" y="114300"/>
                </a:lnTo>
                <a:lnTo>
                  <a:pt x="2414016" y="762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003" name="object 116"/>
          <p:cNvSpPr>
            <a:spLocks/>
          </p:cNvSpPr>
          <p:nvPr/>
        </p:nvSpPr>
        <p:spPr bwMode="auto">
          <a:xfrm>
            <a:off x="4211638" y="1806575"/>
            <a:ext cx="1012825" cy="1477963"/>
          </a:xfrm>
          <a:custGeom>
            <a:avLst/>
            <a:gdLst>
              <a:gd name="T0" fmla="*/ 897636 w 1012189"/>
              <a:gd name="T1" fmla="*/ 1325880 h 1478279"/>
              <a:gd name="T2" fmla="*/ 859536 w 1012189"/>
              <a:gd name="T3" fmla="*/ 1325880 h 1478279"/>
              <a:gd name="T4" fmla="*/ 935736 w 1012189"/>
              <a:gd name="T5" fmla="*/ 1478280 h 1478279"/>
              <a:gd name="T6" fmla="*/ 992886 w 1012189"/>
              <a:gd name="T7" fmla="*/ 1363980 h 1478279"/>
              <a:gd name="T8" fmla="*/ 897636 w 1012189"/>
              <a:gd name="T9" fmla="*/ 1363980 h 1478279"/>
              <a:gd name="T10" fmla="*/ 897636 w 1012189"/>
              <a:gd name="T11" fmla="*/ 1325880 h 1478279"/>
              <a:gd name="T12" fmla="*/ 897636 w 1012189"/>
              <a:gd name="T13" fmla="*/ 38100 h 1478279"/>
              <a:gd name="T14" fmla="*/ 897636 w 1012189"/>
              <a:gd name="T15" fmla="*/ 1363980 h 1478279"/>
              <a:gd name="T16" fmla="*/ 973836 w 1012189"/>
              <a:gd name="T17" fmla="*/ 1363980 h 1478279"/>
              <a:gd name="T18" fmla="*/ 973836 w 1012189"/>
              <a:gd name="T19" fmla="*/ 76200 h 1478279"/>
              <a:gd name="T20" fmla="*/ 935736 w 1012189"/>
              <a:gd name="T21" fmla="*/ 76200 h 1478279"/>
              <a:gd name="T22" fmla="*/ 897636 w 1012189"/>
              <a:gd name="T23" fmla="*/ 38100 h 1478279"/>
              <a:gd name="T24" fmla="*/ 1011936 w 1012189"/>
              <a:gd name="T25" fmla="*/ 1325880 h 1478279"/>
              <a:gd name="T26" fmla="*/ 973836 w 1012189"/>
              <a:gd name="T27" fmla="*/ 1325880 h 1478279"/>
              <a:gd name="T28" fmla="*/ 973836 w 1012189"/>
              <a:gd name="T29" fmla="*/ 1363980 h 1478279"/>
              <a:gd name="T30" fmla="*/ 992886 w 1012189"/>
              <a:gd name="T31" fmla="*/ 1363980 h 1478279"/>
              <a:gd name="T32" fmla="*/ 1011936 w 1012189"/>
              <a:gd name="T33" fmla="*/ 1325880 h 1478279"/>
              <a:gd name="T34" fmla="*/ 935736 w 1012189"/>
              <a:gd name="T35" fmla="*/ 0 h 1478279"/>
              <a:gd name="T36" fmla="*/ 0 w 1012189"/>
              <a:gd name="T37" fmla="*/ 0 h 1478279"/>
              <a:gd name="T38" fmla="*/ 0 w 1012189"/>
              <a:gd name="T39" fmla="*/ 76200 h 1478279"/>
              <a:gd name="T40" fmla="*/ 897636 w 1012189"/>
              <a:gd name="T41" fmla="*/ 76200 h 1478279"/>
              <a:gd name="T42" fmla="*/ 897636 w 1012189"/>
              <a:gd name="T43" fmla="*/ 38100 h 1478279"/>
              <a:gd name="T44" fmla="*/ 973836 w 1012189"/>
              <a:gd name="T45" fmla="*/ 38100 h 1478279"/>
              <a:gd name="T46" fmla="*/ 970847 w 1012189"/>
              <a:gd name="T47" fmla="*/ 23252 h 1478279"/>
              <a:gd name="T48" fmla="*/ 962691 w 1012189"/>
              <a:gd name="T49" fmla="*/ 11144 h 1478279"/>
              <a:gd name="T50" fmla="*/ 950583 w 1012189"/>
              <a:gd name="T51" fmla="*/ 2988 h 1478279"/>
              <a:gd name="T52" fmla="*/ 935736 w 1012189"/>
              <a:gd name="T53" fmla="*/ 0 h 1478279"/>
              <a:gd name="T54" fmla="*/ 973836 w 1012189"/>
              <a:gd name="T55" fmla="*/ 38100 h 1478279"/>
              <a:gd name="T56" fmla="*/ 897636 w 1012189"/>
              <a:gd name="T57" fmla="*/ 38100 h 1478279"/>
              <a:gd name="T58" fmla="*/ 935736 w 1012189"/>
              <a:gd name="T59" fmla="*/ 76200 h 1478279"/>
              <a:gd name="T60" fmla="*/ 973836 w 1012189"/>
              <a:gd name="T61" fmla="*/ 76200 h 1478279"/>
              <a:gd name="T62" fmla="*/ 973836 w 1012189"/>
              <a:gd name="T63" fmla="*/ 38100 h 1478279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012189"/>
              <a:gd name="T97" fmla="*/ 0 h 1478279"/>
              <a:gd name="T98" fmla="*/ 1012189 w 1012189"/>
              <a:gd name="T99" fmla="*/ 1478279 h 1478279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012189" h="1478279">
                <a:moveTo>
                  <a:pt x="897636" y="1325880"/>
                </a:moveTo>
                <a:lnTo>
                  <a:pt x="859536" y="1325880"/>
                </a:lnTo>
                <a:lnTo>
                  <a:pt x="935736" y="1478280"/>
                </a:lnTo>
                <a:lnTo>
                  <a:pt x="992886" y="1363980"/>
                </a:lnTo>
                <a:lnTo>
                  <a:pt x="897636" y="1363980"/>
                </a:lnTo>
                <a:lnTo>
                  <a:pt x="897636" y="1325880"/>
                </a:lnTo>
                <a:close/>
              </a:path>
              <a:path w="1012189" h="1478279">
                <a:moveTo>
                  <a:pt x="897636" y="38100"/>
                </a:moveTo>
                <a:lnTo>
                  <a:pt x="897636" y="1363980"/>
                </a:lnTo>
                <a:lnTo>
                  <a:pt x="973836" y="1363980"/>
                </a:lnTo>
                <a:lnTo>
                  <a:pt x="973836" y="76200"/>
                </a:lnTo>
                <a:lnTo>
                  <a:pt x="935736" y="76200"/>
                </a:lnTo>
                <a:lnTo>
                  <a:pt x="897636" y="38100"/>
                </a:lnTo>
                <a:close/>
              </a:path>
              <a:path w="1012189" h="1478279">
                <a:moveTo>
                  <a:pt x="1011936" y="1325880"/>
                </a:moveTo>
                <a:lnTo>
                  <a:pt x="973836" y="1325880"/>
                </a:lnTo>
                <a:lnTo>
                  <a:pt x="973836" y="1363980"/>
                </a:lnTo>
                <a:lnTo>
                  <a:pt x="992886" y="1363980"/>
                </a:lnTo>
                <a:lnTo>
                  <a:pt x="1011936" y="1325880"/>
                </a:lnTo>
                <a:close/>
              </a:path>
              <a:path w="1012189" h="1478279">
                <a:moveTo>
                  <a:pt x="935736" y="0"/>
                </a:moveTo>
                <a:lnTo>
                  <a:pt x="0" y="0"/>
                </a:lnTo>
                <a:lnTo>
                  <a:pt x="0" y="76200"/>
                </a:lnTo>
                <a:lnTo>
                  <a:pt x="897636" y="76200"/>
                </a:lnTo>
                <a:lnTo>
                  <a:pt x="897636" y="38100"/>
                </a:lnTo>
                <a:lnTo>
                  <a:pt x="973836" y="38100"/>
                </a:lnTo>
                <a:lnTo>
                  <a:pt x="970847" y="23252"/>
                </a:lnTo>
                <a:lnTo>
                  <a:pt x="962691" y="11144"/>
                </a:lnTo>
                <a:lnTo>
                  <a:pt x="950583" y="2988"/>
                </a:lnTo>
                <a:lnTo>
                  <a:pt x="935736" y="0"/>
                </a:lnTo>
                <a:close/>
              </a:path>
              <a:path w="1012189" h="1478279">
                <a:moveTo>
                  <a:pt x="973836" y="38100"/>
                </a:moveTo>
                <a:lnTo>
                  <a:pt x="897636" y="38100"/>
                </a:lnTo>
                <a:lnTo>
                  <a:pt x="935736" y="76200"/>
                </a:lnTo>
                <a:lnTo>
                  <a:pt x="973836" y="76200"/>
                </a:lnTo>
                <a:lnTo>
                  <a:pt x="973836" y="38100"/>
                </a:lnTo>
                <a:close/>
              </a:path>
            </a:pathLst>
          </a:custGeom>
          <a:solidFill>
            <a:srgbClr val="3333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004" name="object 117"/>
          <p:cNvSpPr>
            <a:spLocks/>
          </p:cNvSpPr>
          <p:nvPr/>
        </p:nvSpPr>
        <p:spPr bwMode="auto">
          <a:xfrm>
            <a:off x="4068763" y="3546475"/>
            <a:ext cx="889000" cy="820738"/>
          </a:xfrm>
          <a:custGeom>
            <a:avLst/>
            <a:gdLst>
              <a:gd name="T0" fmla="*/ 60706 w 888364"/>
              <a:gd name="T1" fmla="*/ 661288 h 821054"/>
              <a:gd name="T2" fmla="*/ 0 w 888364"/>
              <a:gd name="T3" fmla="*/ 820547 h 821054"/>
              <a:gd name="T4" fmla="*/ 163830 w 888364"/>
              <a:gd name="T5" fmla="*/ 773557 h 821054"/>
              <a:gd name="T6" fmla="*/ 161730 w 888364"/>
              <a:gd name="T7" fmla="*/ 771270 h 821054"/>
              <a:gd name="T8" fmla="*/ 109982 w 888364"/>
              <a:gd name="T9" fmla="*/ 771270 h 821054"/>
              <a:gd name="T10" fmla="*/ 58420 w 888364"/>
              <a:gd name="T11" fmla="*/ 715137 h 821054"/>
              <a:gd name="T12" fmla="*/ 86484 w 888364"/>
              <a:gd name="T13" fmla="*/ 689353 h 821054"/>
              <a:gd name="T14" fmla="*/ 60706 w 888364"/>
              <a:gd name="T15" fmla="*/ 661288 h 821054"/>
              <a:gd name="T16" fmla="*/ 86484 w 888364"/>
              <a:gd name="T17" fmla="*/ 689353 h 821054"/>
              <a:gd name="T18" fmla="*/ 58420 w 888364"/>
              <a:gd name="T19" fmla="*/ 715137 h 821054"/>
              <a:gd name="T20" fmla="*/ 109982 w 888364"/>
              <a:gd name="T21" fmla="*/ 771270 h 821054"/>
              <a:gd name="T22" fmla="*/ 138046 w 888364"/>
              <a:gd name="T23" fmla="*/ 745487 h 821054"/>
              <a:gd name="T24" fmla="*/ 86484 w 888364"/>
              <a:gd name="T25" fmla="*/ 689353 h 821054"/>
              <a:gd name="T26" fmla="*/ 138046 w 888364"/>
              <a:gd name="T27" fmla="*/ 745487 h 821054"/>
              <a:gd name="T28" fmla="*/ 109982 w 888364"/>
              <a:gd name="T29" fmla="*/ 771270 h 821054"/>
              <a:gd name="T30" fmla="*/ 161730 w 888364"/>
              <a:gd name="T31" fmla="*/ 771270 h 821054"/>
              <a:gd name="T32" fmla="*/ 138046 w 888364"/>
              <a:gd name="T33" fmla="*/ 745487 h 821054"/>
              <a:gd name="T34" fmla="*/ 836803 w 888364"/>
              <a:gd name="T35" fmla="*/ 0 h 821054"/>
              <a:gd name="T36" fmla="*/ 86484 w 888364"/>
              <a:gd name="T37" fmla="*/ 689353 h 821054"/>
              <a:gd name="T38" fmla="*/ 138046 w 888364"/>
              <a:gd name="T39" fmla="*/ 745487 h 821054"/>
              <a:gd name="T40" fmla="*/ 888365 w 888364"/>
              <a:gd name="T41" fmla="*/ 56134 h 821054"/>
              <a:gd name="T42" fmla="*/ 836803 w 888364"/>
              <a:gd name="T43" fmla="*/ 0 h 82105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888364"/>
              <a:gd name="T67" fmla="*/ 0 h 821054"/>
              <a:gd name="T68" fmla="*/ 888364 w 888364"/>
              <a:gd name="T69" fmla="*/ 821054 h 82105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888364" h="821054">
                <a:moveTo>
                  <a:pt x="60706" y="661288"/>
                </a:moveTo>
                <a:lnTo>
                  <a:pt x="0" y="820547"/>
                </a:lnTo>
                <a:lnTo>
                  <a:pt x="163830" y="773557"/>
                </a:lnTo>
                <a:lnTo>
                  <a:pt x="161730" y="771270"/>
                </a:lnTo>
                <a:lnTo>
                  <a:pt x="109982" y="771270"/>
                </a:lnTo>
                <a:lnTo>
                  <a:pt x="58420" y="715137"/>
                </a:lnTo>
                <a:lnTo>
                  <a:pt x="86484" y="689353"/>
                </a:lnTo>
                <a:lnTo>
                  <a:pt x="60706" y="661288"/>
                </a:lnTo>
                <a:close/>
              </a:path>
              <a:path w="888364" h="821054">
                <a:moveTo>
                  <a:pt x="86484" y="689353"/>
                </a:moveTo>
                <a:lnTo>
                  <a:pt x="58420" y="715137"/>
                </a:lnTo>
                <a:lnTo>
                  <a:pt x="109982" y="771270"/>
                </a:lnTo>
                <a:lnTo>
                  <a:pt x="138046" y="745487"/>
                </a:lnTo>
                <a:lnTo>
                  <a:pt x="86484" y="689353"/>
                </a:lnTo>
                <a:close/>
              </a:path>
              <a:path w="888364" h="821054">
                <a:moveTo>
                  <a:pt x="138046" y="745487"/>
                </a:moveTo>
                <a:lnTo>
                  <a:pt x="109982" y="771270"/>
                </a:lnTo>
                <a:lnTo>
                  <a:pt x="161730" y="771270"/>
                </a:lnTo>
                <a:lnTo>
                  <a:pt x="138046" y="745487"/>
                </a:lnTo>
                <a:close/>
              </a:path>
              <a:path w="888364" h="821054">
                <a:moveTo>
                  <a:pt x="836803" y="0"/>
                </a:moveTo>
                <a:lnTo>
                  <a:pt x="86484" y="689353"/>
                </a:lnTo>
                <a:lnTo>
                  <a:pt x="138046" y="745487"/>
                </a:lnTo>
                <a:lnTo>
                  <a:pt x="888365" y="56134"/>
                </a:lnTo>
                <a:lnTo>
                  <a:pt x="836803" y="0"/>
                </a:lnTo>
                <a:close/>
              </a:path>
            </a:pathLst>
          </a:custGeom>
          <a:solidFill>
            <a:srgbClr val="3333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005" name="object 118"/>
          <p:cNvSpPr>
            <a:spLocks/>
          </p:cNvSpPr>
          <p:nvPr/>
        </p:nvSpPr>
        <p:spPr bwMode="auto">
          <a:xfrm>
            <a:off x="2555875" y="4478338"/>
            <a:ext cx="960438" cy="750887"/>
          </a:xfrm>
          <a:custGeom>
            <a:avLst/>
            <a:gdLst>
              <a:gd name="T0" fmla="*/ 74294 w 960754"/>
              <a:gd name="T1" fmla="*/ 597788 h 751204"/>
              <a:gd name="T2" fmla="*/ 0 w 960754"/>
              <a:gd name="T3" fmla="*/ 751077 h 751204"/>
              <a:gd name="T4" fmla="*/ 167258 w 960754"/>
              <a:gd name="T5" fmla="*/ 718565 h 751204"/>
              <a:gd name="T6" fmla="*/ 161882 w 960754"/>
              <a:gd name="T7" fmla="*/ 711580 h 751204"/>
              <a:gd name="T8" fmla="*/ 113791 w 960754"/>
              <a:gd name="T9" fmla="*/ 711580 h 751204"/>
              <a:gd name="T10" fmla="*/ 67437 w 960754"/>
              <a:gd name="T11" fmla="*/ 651255 h 751204"/>
              <a:gd name="T12" fmla="*/ 97593 w 960754"/>
              <a:gd name="T13" fmla="*/ 628057 h 751204"/>
              <a:gd name="T14" fmla="*/ 74294 w 960754"/>
              <a:gd name="T15" fmla="*/ 597788 h 751204"/>
              <a:gd name="T16" fmla="*/ 97593 w 960754"/>
              <a:gd name="T17" fmla="*/ 628057 h 751204"/>
              <a:gd name="T18" fmla="*/ 67437 w 960754"/>
              <a:gd name="T19" fmla="*/ 651255 h 751204"/>
              <a:gd name="T20" fmla="*/ 113791 w 960754"/>
              <a:gd name="T21" fmla="*/ 711580 h 751204"/>
              <a:gd name="T22" fmla="*/ 144001 w 960754"/>
              <a:gd name="T23" fmla="*/ 688349 h 751204"/>
              <a:gd name="T24" fmla="*/ 97593 w 960754"/>
              <a:gd name="T25" fmla="*/ 628057 h 751204"/>
              <a:gd name="T26" fmla="*/ 144001 w 960754"/>
              <a:gd name="T27" fmla="*/ 688349 h 751204"/>
              <a:gd name="T28" fmla="*/ 113791 w 960754"/>
              <a:gd name="T29" fmla="*/ 711580 h 751204"/>
              <a:gd name="T30" fmla="*/ 161882 w 960754"/>
              <a:gd name="T31" fmla="*/ 711580 h 751204"/>
              <a:gd name="T32" fmla="*/ 144001 w 960754"/>
              <a:gd name="T33" fmla="*/ 688349 h 751204"/>
              <a:gd name="T34" fmla="*/ 914018 w 960754"/>
              <a:gd name="T35" fmla="*/ 0 h 751204"/>
              <a:gd name="T36" fmla="*/ 97593 w 960754"/>
              <a:gd name="T37" fmla="*/ 628057 h 751204"/>
              <a:gd name="T38" fmla="*/ 144001 w 960754"/>
              <a:gd name="T39" fmla="*/ 688349 h 751204"/>
              <a:gd name="T40" fmla="*/ 960501 w 960754"/>
              <a:gd name="T41" fmla="*/ 60451 h 751204"/>
              <a:gd name="T42" fmla="*/ 914018 w 960754"/>
              <a:gd name="T43" fmla="*/ 0 h 75120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960754"/>
              <a:gd name="T67" fmla="*/ 0 h 751204"/>
              <a:gd name="T68" fmla="*/ 960754 w 960754"/>
              <a:gd name="T69" fmla="*/ 751204 h 75120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960754" h="751204">
                <a:moveTo>
                  <a:pt x="74294" y="597788"/>
                </a:moveTo>
                <a:lnTo>
                  <a:pt x="0" y="751077"/>
                </a:lnTo>
                <a:lnTo>
                  <a:pt x="167258" y="718565"/>
                </a:lnTo>
                <a:lnTo>
                  <a:pt x="161882" y="711580"/>
                </a:lnTo>
                <a:lnTo>
                  <a:pt x="113791" y="711580"/>
                </a:lnTo>
                <a:lnTo>
                  <a:pt x="67437" y="651255"/>
                </a:lnTo>
                <a:lnTo>
                  <a:pt x="97593" y="628057"/>
                </a:lnTo>
                <a:lnTo>
                  <a:pt x="74294" y="597788"/>
                </a:lnTo>
                <a:close/>
              </a:path>
              <a:path w="960754" h="751204">
                <a:moveTo>
                  <a:pt x="97593" y="628057"/>
                </a:moveTo>
                <a:lnTo>
                  <a:pt x="67437" y="651255"/>
                </a:lnTo>
                <a:lnTo>
                  <a:pt x="113791" y="711580"/>
                </a:lnTo>
                <a:lnTo>
                  <a:pt x="144001" y="688349"/>
                </a:lnTo>
                <a:lnTo>
                  <a:pt x="97593" y="628057"/>
                </a:lnTo>
                <a:close/>
              </a:path>
              <a:path w="960754" h="751204">
                <a:moveTo>
                  <a:pt x="144001" y="688349"/>
                </a:moveTo>
                <a:lnTo>
                  <a:pt x="113791" y="711580"/>
                </a:lnTo>
                <a:lnTo>
                  <a:pt x="161882" y="711580"/>
                </a:lnTo>
                <a:lnTo>
                  <a:pt x="144001" y="688349"/>
                </a:lnTo>
                <a:close/>
              </a:path>
              <a:path w="960754" h="751204">
                <a:moveTo>
                  <a:pt x="914018" y="0"/>
                </a:moveTo>
                <a:lnTo>
                  <a:pt x="97593" y="628057"/>
                </a:lnTo>
                <a:lnTo>
                  <a:pt x="144001" y="688349"/>
                </a:lnTo>
                <a:lnTo>
                  <a:pt x="960501" y="60451"/>
                </a:lnTo>
                <a:lnTo>
                  <a:pt x="914018" y="0"/>
                </a:lnTo>
                <a:close/>
              </a:path>
            </a:pathLst>
          </a:custGeom>
          <a:solidFill>
            <a:srgbClr val="3333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006" name="object 119"/>
          <p:cNvSpPr>
            <a:spLocks/>
          </p:cNvSpPr>
          <p:nvPr/>
        </p:nvSpPr>
        <p:spPr bwMode="auto">
          <a:xfrm>
            <a:off x="1654175" y="1624013"/>
            <a:ext cx="2452688" cy="5156200"/>
          </a:xfrm>
          <a:custGeom>
            <a:avLst/>
            <a:gdLst>
              <a:gd name="T0" fmla="*/ 38100 w 2453640"/>
              <a:gd name="T1" fmla="*/ 38100 h 5156200"/>
              <a:gd name="T2" fmla="*/ 11144 w 2453640"/>
              <a:gd name="T3" fmla="*/ 49244 h 5156200"/>
              <a:gd name="T4" fmla="*/ 0 w 2453640"/>
              <a:gd name="T5" fmla="*/ 76200 h 5156200"/>
              <a:gd name="T6" fmla="*/ 2988 w 2453640"/>
              <a:gd name="T7" fmla="*/ 5132419 h 5156200"/>
              <a:gd name="T8" fmla="*/ 23252 w 2453640"/>
              <a:gd name="T9" fmla="*/ 5152695 h 5156200"/>
              <a:gd name="T10" fmla="*/ 2415540 w 2453640"/>
              <a:gd name="T11" fmla="*/ 5155689 h 5156200"/>
              <a:gd name="T12" fmla="*/ 2442495 w 2453640"/>
              <a:gd name="T13" fmla="*/ 5144529 h 5156200"/>
              <a:gd name="T14" fmla="*/ 2453640 w 2453640"/>
              <a:gd name="T15" fmla="*/ 5117589 h 5156200"/>
              <a:gd name="T16" fmla="*/ 38100 w 2453640"/>
              <a:gd name="T17" fmla="*/ 5079492 h 5156200"/>
              <a:gd name="T18" fmla="*/ 76200 w 2453640"/>
              <a:gd name="T19" fmla="*/ 114300 h 5156200"/>
              <a:gd name="T20" fmla="*/ 76200 w 2453640"/>
              <a:gd name="T21" fmla="*/ 76200 h 5156200"/>
              <a:gd name="T22" fmla="*/ 1686687 w 2453640"/>
              <a:gd name="T23" fmla="*/ 38100 h 5156200"/>
              <a:gd name="T24" fmla="*/ 38100 w 2453640"/>
              <a:gd name="T25" fmla="*/ 5079492 h 5156200"/>
              <a:gd name="T26" fmla="*/ 76200 w 2453640"/>
              <a:gd name="T27" fmla="*/ 5079492 h 5156200"/>
              <a:gd name="T28" fmla="*/ 76200 w 2453640"/>
              <a:gd name="T29" fmla="*/ 5079492 h 5156200"/>
              <a:gd name="T30" fmla="*/ 2377440 w 2453640"/>
              <a:gd name="T31" fmla="*/ 5117589 h 5156200"/>
              <a:gd name="T32" fmla="*/ 2453640 w 2453640"/>
              <a:gd name="T33" fmla="*/ 4612817 h 5156200"/>
              <a:gd name="T34" fmla="*/ 2377440 w 2453640"/>
              <a:gd name="T35" fmla="*/ 5117589 h 5156200"/>
              <a:gd name="T36" fmla="*/ 2453640 w 2453640"/>
              <a:gd name="T37" fmla="*/ 5079492 h 5156200"/>
              <a:gd name="T38" fmla="*/ 2453640 w 2453640"/>
              <a:gd name="T39" fmla="*/ 5079492 h 5156200"/>
              <a:gd name="T40" fmla="*/ 2377440 w 2453640"/>
              <a:gd name="T41" fmla="*/ 5117589 h 5156200"/>
              <a:gd name="T42" fmla="*/ 2453640 w 2453640"/>
              <a:gd name="T43" fmla="*/ 5079492 h 5156200"/>
              <a:gd name="T44" fmla="*/ 1686687 w 2453640"/>
              <a:gd name="T45" fmla="*/ 152400 h 5156200"/>
              <a:gd name="T46" fmla="*/ 1724787 w 2453640"/>
              <a:gd name="T47" fmla="*/ 114300 h 5156200"/>
              <a:gd name="T48" fmla="*/ 1762887 w 2453640"/>
              <a:gd name="T49" fmla="*/ 38100 h 5156200"/>
              <a:gd name="T50" fmla="*/ 76200 w 2453640"/>
              <a:gd name="T51" fmla="*/ 76200 h 5156200"/>
              <a:gd name="T52" fmla="*/ 76200 w 2453640"/>
              <a:gd name="T53" fmla="*/ 114300 h 5156200"/>
              <a:gd name="T54" fmla="*/ 1686687 w 2453640"/>
              <a:gd name="T55" fmla="*/ 76200 h 5156200"/>
              <a:gd name="T56" fmla="*/ 76200 w 2453640"/>
              <a:gd name="T57" fmla="*/ 114300 h 5156200"/>
              <a:gd name="T58" fmla="*/ 1686687 w 2453640"/>
              <a:gd name="T59" fmla="*/ 76200 h 5156200"/>
              <a:gd name="T60" fmla="*/ 1724787 w 2453640"/>
              <a:gd name="T61" fmla="*/ 38100 h 5156200"/>
              <a:gd name="T62" fmla="*/ 1762887 w 2453640"/>
              <a:gd name="T63" fmla="*/ 114300 h 5156200"/>
              <a:gd name="T64" fmla="*/ 1762887 w 2453640"/>
              <a:gd name="T65" fmla="*/ 38100 h 51562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453640"/>
              <a:gd name="T100" fmla="*/ 0 h 5156200"/>
              <a:gd name="T101" fmla="*/ 2453640 w 2453640"/>
              <a:gd name="T102" fmla="*/ 5156200 h 51562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453640" h="5156200">
                <a:moveTo>
                  <a:pt x="1686687" y="38100"/>
                </a:moveTo>
                <a:lnTo>
                  <a:pt x="38100" y="38100"/>
                </a:lnTo>
                <a:lnTo>
                  <a:pt x="23252" y="41088"/>
                </a:lnTo>
                <a:lnTo>
                  <a:pt x="11144" y="49244"/>
                </a:lnTo>
                <a:lnTo>
                  <a:pt x="2988" y="61352"/>
                </a:lnTo>
                <a:lnTo>
                  <a:pt x="0" y="76200"/>
                </a:lnTo>
                <a:lnTo>
                  <a:pt x="0" y="5117589"/>
                </a:lnTo>
                <a:lnTo>
                  <a:pt x="2988" y="5132419"/>
                </a:lnTo>
                <a:lnTo>
                  <a:pt x="11144" y="5144529"/>
                </a:lnTo>
                <a:lnTo>
                  <a:pt x="23252" y="5152695"/>
                </a:lnTo>
                <a:lnTo>
                  <a:pt x="38100" y="5155689"/>
                </a:lnTo>
                <a:lnTo>
                  <a:pt x="2415540" y="5155689"/>
                </a:lnTo>
                <a:lnTo>
                  <a:pt x="2430387" y="5152695"/>
                </a:lnTo>
                <a:lnTo>
                  <a:pt x="2442495" y="5144529"/>
                </a:lnTo>
                <a:lnTo>
                  <a:pt x="2450651" y="5132419"/>
                </a:lnTo>
                <a:lnTo>
                  <a:pt x="2453640" y="5117589"/>
                </a:lnTo>
                <a:lnTo>
                  <a:pt x="76200" y="5117589"/>
                </a:lnTo>
                <a:lnTo>
                  <a:pt x="38100" y="5079492"/>
                </a:lnTo>
                <a:lnTo>
                  <a:pt x="76200" y="5079492"/>
                </a:lnTo>
                <a:lnTo>
                  <a:pt x="76200" y="114300"/>
                </a:lnTo>
                <a:lnTo>
                  <a:pt x="38100" y="114300"/>
                </a:lnTo>
                <a:lnTo>
                  <a:pt x="76200" y="76200"/>
                </a:lnTo>
                <a:lnTo>
                  <a:pt x="1686687" y="76200"/>
                </a:lnTo>
                <a:lnTo>
                  <a:pt x="1686687" y="38100"/>
                </a:lnTo>
                <a:close/>
              </a:path>
              <a:path w="2453640" h="5156200">
                <a:moveTo>
                  <a:pt x="76200" y="5079492"/>
                </a:moveTo>
                <a:lnTo>
                  <a:pt x="38100" y="5079492"/>
                </a:lnTo>
                <a:lnTo>
                  <a:pt x="76200" y="5117589"/>
                </a:lnTo>
                <a:lnTo>
                  <a:pt x="76200" y="5079492"/>
                </a:lnTo>
                <a:close/>
              </a:path>
              <a:path w="2453640" h="5156200">
                <a:moveTo>
                  <a:pt x="2377440" y="5079492"/>
                </a:moveTo>
                <a:lnTo>
                  <a:pt x="76200" y="5079492"/>
                </a:lnTo>
                <a:lnTo>
                  <a:pt x="76200" y="5117589"/>
                </a:lnTo>
                <a:lnTo>
                  <a:pt x="2377440" y="5117589"/>
                </a:lnTo>
                <a:lnTo>
                  <a:pt x="2377440" y="5079492"/>
                </a:lnTo>
                <a:close/>
              </a:path>
              <a:path w="2453640" h="5156200">
                <a:moveTo>
                  <a:pt x="2453640" y="4612817"/>
                </a:moveTo>
                <a:lnTo>
                  <a:pt x="2377440" y="4612817"/>
                </a:lnTo>
                <a:lnTo>
                  <a:pt x="2377440" y="5117589"/>
                </a:lnTo>
                <a:lnTo>
                  <a:pt x="2415540" y="5079492"/>
                </a:lnTo>
                <a:lnTo>
                  <a:pt x="2453640" y="5079492"/>
                </a:lnTo>
                <a:lnTo>
                  <a:pt x="2453640" y="4612817"/>
                </a:lnTo>
                <a:close/>
              </a:path>
              <a:path w="2453640" h="5156200">
                <a:moveTo>
                  <a:pt x="2453640" y="5079492"/>
                </a:moveTo>
                <a:lnTo>
                  <a:pt x="2415540" y="5079492"/>
                </a:lnTo>
                <a:lnTo>
                  <a:pt x="2377440" y="5117589"/>
                </a:lnTo>
                <a:lnTo>
                  <a:pt x="2453640" y="5117589"/>
                </a:lnTo>
                <a:lnTo>
                  <a:pt x="2453640" y="5079492"/>
                </a:lnTo>
                <a:close/>
              </a:path>
              <a:path w="2453640" h="5156200">
                <a:moveTo>
                  <a:pt x="1686687" y="0"/>
                </a:moveTo>
                <a:lnTo>
                  <a:pt x="1686687" y="152400"/>
                </a:lnTo>
                <a:lnTo>
                  <a:pt x="1762887" y="114300"/>
                </a:lnTo>
                <a:lnTo>
                  <a:pt x="1724787" y="114300"/>
                </a:lnTo>
                <a:lnTo>
                  <a:pt x="1724787" y="38100"/>
                </a:lnTo>
                <a:lnTo>
                  <a:pt x="1762887" y="38100"/>
                </a:lnTo>
                <a:lnTo>
                  <a:pt x="1686687" y="0"/>
                </a:lnTo>
                <a:close/>
              </a:path>
              <a:path w="2453640" h="5156200">
                <a:moveTo>
                  <a:pt x="76200" y="76200"/>
                </a:moveTo>
                <a:lnTo>
                  <a:pt x="38100" y="114300"/>
                </a:lnTo>
                <a:lnTo>
                  <a:pt x="76200" y="114300"/>
                </a:lnTo>
                <a:lnTo>
                  <a:pt x="76200" y="76200"/>
                </a:lnTo>
                <a:close/>
              </a:path>
              <a:path w="2453640" h="5156200">
                <a:moveTo>
                  <a:pt x="1686687" y="76200"/>
                </a:moveTo>
                <a:lnTo>
                  <a:pt x="76200" y="76200"/>
                </a:lnTo>
                <a:lnTo>
                  <a:pt x="76200" y="114300"/>
                </a:lnTo>
                <a:lnTo>
                  <a:pt x="1686687" y="114300"/>
                </a:lnTo>
                <a:lnTo>
                  <a:pt x="1686687" y="76200"/>
                </a:lnTo>
                <a:close/>
              </a:path>
              <a:path w="2453640" h="5156200">
                <a:moveTo>
                  <a:pt x="1762887" y="38100"/>
                </a:moveTo>
                <a:lnTo>
                  <a:pt x="1724787" y="38100"/>
                </a:lnTo>
                <a:lnTo>
                  <a:pt x="1724787" y="114300"/>
                </a:lnTo>
                <a:lnTo>
                  <a:pt x="1762887" y="114300"/>
                </a:lnTo>
                <a:lnTo>
                  <a:pt x="1839087" y="76200"/>
                </a:lnTo>
                <a:lnTo>
                  <a:pt x="1762887" y="38100"/>
                </a:lnTo>
                <a:close/>
              </a:path>
            </a:pathLst>
          </a:custGeom>
          <a:solidFill>
            <a:srgbClr val="3333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007" name="object 120"/>
          <p:cNvSpPr>
            <a:spLocks/>
          </p:cNvSpPr>
          <p:nvPr/>
        </p:nvSpPr>
        <p:spPr bwMode="auto">
          <a:xfrm>
            <a:off x="7380288" y="3968750"/>
            <a:ext cx="1223962" cy="228600"/>
          </a:xfrm>
          <a:custGeom>
            <a:avLst/>
            <a:gdLst>
              <a:gd name="T0" fmla="*/ 995172 w 1224279"/>
              <a:gd name="T1" fmla="*/ 0 h 228600"/>
              <a:gd name="T2" fmla="*/ 995172 w 1224279"/>
              <a:gd name="T3" fmla="*/ 228599 h 228600"/>
              <a:gd name="T4" fmla="*/ 1147572 w 1224279"/>
              <a:gd name="T5" fmla="*/ 152399 h 228600"/>
              <a:gd name="T6" fmla="*/ 1033272 w 1224279"/>
              <a:gd name="T7" fmla="*/ 152399 h 228600"/>
              <a:gd name="T8" fmla="*/ 1033272 w 1224279"/>
              <a:gd name="T9" fmla="*/ 76199 h 228600"/>
              <a:gd name="T10" fmla="*/ 1147572 w 1224279"/>
              <a:gd name="T11" fmla="*/ 76199 h 228600"/>
              <a:gd name="T12" fmla="*/ 995172 w 1224279"/>
              <a:gd name="T13" fmla="*/ 0 h 228600"/>
              <a:gd name="T14" fmla="*/ 995172 w 1224279"/>
              <a:gd name="T15" fmla="*/ 76199 h 228600"/>
              <a:gd name="T16" fmla="*/ 0 w 1224279"/>
              <a:gd name="T17" fmla="*/ 76199 h 228600"/>
              <a:gd name="T18" fmla="*/ 0 w 1224279"/>
              <a:gd name="T19" fmla="*/ 152399 h 228600"/>
              <a:gd name="T20" fmla="*/ 995172 w 1224279"/>
              <a:gd name="T21" fmla="*/ 152399 h 228600"/>
              <a:gd name="T22" fmla="*/ 995172 w 1224279"/>
              <a:gd name="T23" fmla="*/ 76199 h 228600"/>
              <a:gd name="T24" fmla="*/ 1147572 w 1224279"/>
              <a:gd name="T25" fmla="*/ 76199 h 228600"/>
              <a:gd name="T26" fmla="*/ 1033272 w 1224279"/>
              <a:gd name="T27" fmla="*/ 76199 h 228600"/>
              <a:gd name="T28" fmla="*/ 1033272 w 1224279"/>
              <a:gd name="T29" fmla="*/ 152399 h 228600"/>
              <a:gd name="T30" fmla="*/ 1147572 w 1224279"/>
              <a:gd name="T31" fmla="*/ 152399 h 228600"/>
              <a:gd name="T32" fmla="*/ 1223772 w 1224279"/>
              <a:gd name="T33" fmla="*/ 114299 h 228600"/>
              <a:gd name="T34" fmla="*/ 1147572 w 1224279"/>
              <a:gd name="T35" fmla="*/ 76199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224279"/>
              <a:gd name="T55" fmla="*/ 0 h 228600"/>
              <a:gd name="T56" fmla="*/ 1224279 w 1224279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224279" h="228600">
                <a:moveTo>
                  <a:pt x="995172" y="0"/>
                </a:moveTo>
                <a:lnTo>
                  <a:pt x="995172" y="228599"/>
                </a:lnTo>
                <a:lnTo>
                  <a:pt x="1147572" y="152399"/>
                </a:lnTo>
                <a:lnTo>
                  <a:pt x="1033272" y="152399"/>
                </a:lnTo>
                <a:lnTo>
                  <a:pt x="1033272" y="76199"/>
                </a:lnTo>
                <a:lnTo>
                  <a:pt x="1147572" y="76199"/>
                </a:lnTo>
                <a:lnTo>
                  <a:pt x="995172" y="0"/>
                </a:lnTo>
                <a:close/>
              </a:path>
              <a:path w="1224279" h="228600">
                <a:moveTo>
                  <a:pt x="995172" y="76199"/>
                </a:moveTo>
                <a:lnTo>
                  <a:pt x="0" y="76199"/>
                </a:lnTo>
                <a:lnTo>
                  <a:pt x="0" y="152399"/>
                </a:lnTo>
                <a:lnTo>
                  <a:pt x="995172" y="152399"/>
                </a:lnTo>
                <a:lnTo>
                  <a:pt x="995172" y="76199"/>
                </a:lnTo>
                <a:close/>
              </a:path>
              <a:path w="1224279" h="228600">
                <a:moveTo>
                  <a:pt x="1147572" y="76199"/>
                </a:moveTo>
                <a:lnTo>
                  <a:pt x="1033272" y="76199"/>
                </a:lnTo>
                <a:lnTo>
                  <a:pt x="1033272" y="152399"/>
                </a:lnTo>
                <a:lnTo>
                  <a:pt x="1147572" y="152399"/>
                </a:lnTo>
                <a:lnTo>
                  <a:pt x="1223772" y="114299"/>
                </a:lnTo>
                <a:lnTo>
                  <a:pt x="1147572" y="76199"/>
                </a:lnTo>
                <a:close/>
              </a:path>
            </a:pathLst>
          </a:custGeom>
          <a:solidFill>
            <a:srgbClr val="3333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008" name="object 121"/>
          <p:cNvSpPr>
            <a:spLocks/>
          </p:cNvSpPr>
          <p:nvPr/>
        </p:nvSpPr>
        <p:spPr bwMode="auto">
          <a:xfrm>
            <a:off x="7380288" y="3321050"/>
            <a:ext cx="1223962" cy="228600"/>
          </a:xfrm>
          <a:custGeom>
            <a:avLst/>
            <a:gdLst>
              <a:gd name="T0" fmla="*/ 995172 w 1224279"/>
              <a:gd name="T1" fmla="*/ 0 h 228600"/>
              <a:gd name="T2" fmla="*/ 995172 w 1224279"/>
              <a:gd name="T3" fmla="*/ 228600 h 228600"/>
              <a:gd name="T4" fmla="*/ 1147572 w 1224279"/>
              <a:gd name="T5" fmla="*/ 152400 h 228600"/>
              <a:gd name="T6" fmla="*/ 1033272 w 1224279"/>
              <a:gd name="T7" fmla="*/ 152400 h 228600"/>
              <a:gd name="T8" fmla="*/ 1033272 w 1224279"/>
              <a:gd name="T9" fmla="*/ 76200 h 228600"/>
              <a:gd name="T10" fmla="*/ 1147572 w 1224279"/>
              <a:gd name="T11" fmla="*/ 76200 h 228600"/>
              <a:gd name="T12" fmla="*/ 995172 w 1224279"/>
              <a:gd name="T13" fmla="*/ 0 h 228600"/>
              <a:gd name="T14" fmla="*/ 995172 w 1224279"/>
              <a:gd name="T15" fmla="*/ 76200 h 228600"/>
              <a:gd name="T16" fmla="*/ 0 w 1224279"/>
              <a:gd name="T17" fmla="*/ 76200 h 228600"/>
              <a:gd name="T18" fmla="*/ 0 w 1224279"/>
              <a:gd name="T19" fmla="*/ 152400 h 228600"/>
              <a:gd name="T20" fmla="*/ 995172 w 1224279"/>
              <a:gd name="T21" fmla="*/ 152400 h 228600"/>
              <a:gd name="T22" fmla="*/ 995172 w 1224279"/>
              <a:gd name="T23" fmla="*/ 76200 h 228600"/>
              <a:gd name="T24" fmla="*/ 1147572 w 1224279"/>
              <a:gd name="T25" fmla="*/ 76200 h 228600"/>
              <a:gd name="T26" fmla="*/ 1033272 w 1224279"/>
              <a:gd name="T27" fmla="*/ 76200 h 228600"/>
              <a:gd name="T28" fmla="*/ 1033272 w 1224279"/>
              <a:gd name="T29" fmla="*/ 152400 h 228600"/>
              <a:gd name="T30" fmla="*/ 1147572 w 1224279"/>
              <a:gd name="T31" fmla="*/ 152400 h 228600"/>
              <a:gd name="T32" fmla="*/ 1223772 w 1224279"/>
              <a:gd name="T33" fmla="*/ 114300 h 228600"/>
              <a:gd name="T34" fmla="*/ 1147572 w 1224279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224279"/>
              <a:gd name="T55" fmla="*/ 0 h 228600"/>
              <a:gd name="T56" fmla="*/ 1224279 w 1224279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224279" h="228600">
                <a:moveTo>
                  <a:pt x="995172" y="0"/>
                </a:moveTo>
                <a:lnTo>
                  <a:pt x="995172" y="228600"/>
                </a:lnTo>
                <a:lnTo>
                  <a:pt x="1147572" y="152400"/>
                </a:lnTo>
                <a:lnTo>
                  <a:pt x="1033272" y="152400"/>
                </a:lnTo>
                <a:lnTo>
                  <a:pt x="1033272" y="76200"/>
                </a:lnTo>
                <a:lnTo>
                  <a:pt x="1147572" y="76200"/>
                </a:lnTo>
                <a:lnTo>
                  <a:pt x="995172" y="0"/>
                </a:lnTo>
                <a:close/>
              </a:path>
              <a:path w="1224279" h="228600">
                <a:moveTo>
                  <a:pt x="995172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995172" y="152400"/>
                </a:lnTo>
                <a:lnTo>
                  <a:pt x="995172" y="76200"/>
                </a:lnTo>
                <a:close/>
              </a:path>
              <a:path w="1224279" h="228600">
                <a:moveTo>
                  <a:pt x="1147572" y="76200"/>
                </a:moveTo>
                <a:lnTo>
                  <a:pt x="1033272" y="76200"/>
                </a:lnTo>
                <a:lnTo>
                  <a:pt x="1033272" y="152400"/>
                </a:lnTo>
                <a:lnTo>
                  <a:pt x="1147572" y="152400"/>
                </a:lnTo>
                <a:lnTo>
                  <a:pt x="1223772" y="114300"/>
                </a:lnTo>
                <a:lnTo>
                  <a:pt x="1147572" y="762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" name="object 122"/>
          <p:cNvSpPr txBox="1"/>
          <p:nvPr/>
        </p:nvSpPr>
        <p:spPr>
          <a:xfrm>
            <a:off x="7235825" y="3068638"/>
            <a:ext cx="1514475" cy="12985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39370" rIns="0" bIns="0">
            <a:spAutoFit/>
          </a:bodyPr>
          <a:lstStyle/>
          <a:p>
            <a:pPr marL="232410" fontAlgn="auto">
              <a:spcBef>
                <a:spcPts val="31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Server</a:t>
            </a:r>
            <a:endParaRPr sz="1800">
              <a:latin typeface="Tahoma"/>
              <a:cs typeface="Tahoma"/>
            </a:endParaRPr>
          </a:p>
          <a:p>
            <a:pPr fontAlgn="auto">
              <a:spcBef>
                <a:spcPts val="5"/>
              </a:spcBef>
              <a:spcAft>
                <a:spcPts val="0"/>
              </a:spcAft>
              <a:defRPr/>
            </a:pPr>
            <a:endParaRPr sz="2550">
              <a:latin typeface="Times New Roman"/>
              <a:cs typeface="Times New Roman"/>
            </a:endParaRPr>
          </a:p>
          <a:p>
            <a:pPr marL="232410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3333FF"/>
                </a:solidFill>
                <a:latin typeface="Tahoma"/>
                <a:cs typeface="Tahoma"/>
              </a:rPr>
              <a:t>Client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14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15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16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17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2960687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Errors in</a:t>
            </a:r>
            <a:r>
              <a:rPr spc="-80" dirty="0"/>
              <a:t> </a:t>
            </a:r>
            <a:r>
              <a:rPr spc="-5" dirty="0"/>
              <a:t>TCP</a:t>
            </a:r>
          </a:p>
        </p:txBody>
      </p:sp>
      <p:sp>
        <p:nvSpPr>
          <p:cNvPr id="38919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55E61C86-7713-4DBB-9AE1-27D405C5B51C}" type="slidenum">
              <a:rPr lang="en-US" smtClean="0"/>
              <a:pPr marL="111125"/>
              <a:t>21</a:t>
            </a:fld>
            <a:endParaRPr lang="th-TH" smtClean="0"/>
          </a:p>
        </p:txBody>
      </p:sp>
      <p:sp>
        <p:nvSpPr>
          <p:cNvPr id="8" name="object 8"/>
          <p:cNvSpPr txBox="1"/>
          <p:nvPr/>
        </p:nvSpPr>
        <p:spPr>
          <a:xfrm>
            <a:off x="1262063" y="1816100"/>
            <a:ext cx="5535612" cy="1660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Corrupted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segment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Wrong sequence</a:t>
            </a:r>
            <a:r>
              <a:rPr sz="3200" spc="-10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segment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Lost and </a:t>
            </a:r>
            <a:r>
              <a:rPr sz="3200" spc="-5" dirty="0">
                <a:latin typeface="Tahoma"/>
                <a:cs typeface="Tahoma"/>
              </a:rPr>
              <a:t>redundant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segment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38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39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40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1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4498975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Error Control in</a:t>
            </a:r>
            <a:r>
              <a:rPr spc="-80" dirty="0"/>
              <a:t> </a:t>
            </a:r>
            <a:r>
              <a:rPr spc="-5" dirty="0"/>
              <a:t>TCP</a:t>
            </a:r>
          </a:p>
        </p:txBody>
      </p:sp>
      <p:sp>
        <p:nvSpPr>
          <p:cNvPr id="39943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5E35AE3C-E64D-4F0F-A136-C180F66A20CA}" type="slidenum">
              <a:rPr lang="en-US" smtClean="0"/>
              <a:pPr marL="111125"/>
              <a:t>22</a:t>
            </a:fld>
            <a:endParaRPr lang="th-TH" smtClean="0"/>
          </a:p>
        </p:txBody>
      </p:sp>
      <p:sp>
        <p:nvSpPr>
          <p:cNvPr id="8" name="object 8"/>
          <p:cNvSpPr txBox="1"/>
          <p:nvPr/>
        </p:nvSpPr>
        <p:spPr>
          <a:xfrm>
            <a:off x="1262063" y="1816100"/>
            <a:ext cx="7431087" cy="3200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Checksum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Acknowledgement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Retransmission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Retransmission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Time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3-duplicate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ACKs</a:t>
            </a:r>
            <a:endParaRPr>
              <a:latin typeface="Tahoma"/>
              <a:cs typeface="Tahoma"/>
            </a:endParaRPr>
          </a:p>
          <a:p>
            <a:pPr marL="756285" fontAlgn="auto">
              <a:spcBef>
                <a:spcPts val="625"/>
              </a:spcBef>
              <a:spcAft>
                <a:spcPts val="0"/>
              </a:spcAft>
              <a:defRPr/>
            </a:pPr>
            <a:r>
              <a:rPr spc="-10" dirty="0">
                <a:latin typeface="Wingdings"/>
                <a:cs typeface="Wingdings"/>
              </a:rPr>
              <a:t>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ahoma"/>
                <a:cs typeface="Tahoma"/>
              </a:rPr>
              <a:t>Immediately ACK (Fast</a:t>
            </a:r>
            <a:r>
              <a:rPr spc="22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Retransmission)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4110037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Acknowledgement</a:t>
            </a:r>
          </a:p>
        </p:txBody>
      </p:sp>
      <p:sp>
        <p:nvSpPr>
          <p:cNvPr id="40962" name="object 3"/>
          <p:cNvSpPr>
            <a:spLocks/>
          </p:cNvSpPr>
          <p:nvPr/>
        </p:nvSpPr>
        <p:spPr bwMode="auto">
          <a:xfrm>
            <a:off x="2806700" y="2520950"/>
            <a:ext cx="3175" cy="3894138"/>
          </a:xfrm>
          <a:custGeom>
            <a:avLst/>
            <a:gdLst>
              <a:gd name="T0" fmla="*/ 1524 w 1905"/>
              <a:gd name="T1" fmla="*/ 0 h 3893820"/>
              <a:gd name="T2" fmla="*/ 0 w 1905"/>
              <a:gd name="T3" fmla="*/ 3893819 h 3893820"/>
              <a:gd name="T4" fmla="*/ 0 60000 65536"/>
              <a:gd name="T5" fmla="*/ 0 60000 65536"/>
              <a:gd name="T6" fmla="*/ 0 w 1905"/>
              <a:gd name="T7" fmla="*/ 0 h 3893820"/>
              <a:gd name="T8" fmla="*/ 1905 w 1905"/>
              <a:gd name="T9" fmla="*/ 3893820 h 38938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3893820">
                <a:moveTo>
                  <a:pt x="1524" y="0"/>
                </a:moveTo>
                <a:lnTo>
                  <a:pt x="0" y="3893819"/>
                </a:lnTo>
              </a:path>
            </a:pathLst>
          </a:custGeom>
          <a:noFill/>
          <a:ln w="426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3" name="object 4"/>
          <p:cNvSpPr>
            <a:spLocks/>
          </p:cNvSpPr>
          <p:nvPr/>
        </p:nvSpPr>
        <p:spPr bwMode="auto">
          <a:xfrm>
            <a:off x="7245350" y="2578100"/>
            <a:ext cx="3175" cy="3895725"/>
          </a:xfrm>
          <a:custGeom>
            <a:avLst/>
            <a:gdLst>
              <a:gd name="T0" fmla="*/ 3048 w 3175"/>
              <a:gd name="T1" fmla="*/ 0 h 3895725"/>
              <a:gd name="T2" fmla="*/ 0 w 3175"/>
              <a:gd name="T3" fmla="*/ 3895343 h 3895725"/>
              <a:gd name="T4" fmla="*/ 0 60000 65536"/>
              <a:gd name="T5" fmla="*/ 0 60000 65536"/>
              <a:gd name="T6" fmla="*/ 0 w 3175"/>
              <a:gd name="T7" fmla="*/ 0 h 3895725"/>
              <a:gd name="T8" fmla="*/ 3175 w 3175"/>
              <a:gd name="T9" fmla="*/ 3895725 h 38957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3895725">
                <a:moveTo>
                  <a:pt x="3048" y="0"/>
                </a:moveTo>
                <a:lnTo>
                  <a:pt x="0" y="3895343"/>
                </a:lnTo>
              </a:path>
            </a:pathLst>
          </a:custGeom>
          <a:noFill/>
          <a:ln w="426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4" name="object 5"/>
          <p:cNvSpPr>
            <a:spLocks/>
          </p:cNvSpPr>
          <p:nvPr/>
        </p:nvSpPr>
        <p:spPr bwMode="auto">
          <a:xfrm>
            <a:off x="2806700" y="2520950"/>
            <a:ext cx="3175" cy="3894138"/>
          </a:xfrm>
          <a:custGeom>
            <a:avLst/>
            <a:gdLst>
              <a:gd name="T0" fmla="*/ 1524 w 1905"/>
              <a:gd name="T1" fmla="*/ 0 h 3893820"/>
              <a:gd name="T2" fmla="*/ 0 w 1905"/>
              <a:gd name="T3" fmla="*/ 3893819 h 3893820"/>
              <a:gd name="T4" fmla="*/ 0 60000 65536"/>
              <a:gd name="T5" fmla="*/ 0 60000 65536"/>
              <a:gd name="T6" fmla="*/ 0 w 1905"/>
              <a:gd name="T7" fmla="*/ 0 h 3893820"/>
              <a:gd name="T8" fmla="*/ 1905 w 1905"/>
              <a:gd name="T9" fmla="*/ 3893820 h 38938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3893820">
                <a:moveTo>
                  <a:pt x="1524" y="0"/>
                </a:moveTo>
                <a:lnTo>
                  <a:pt x="0" y="3893819"/>
                </a:lnTo>
              </a:path>
            </a:pathLst>
          </a:custGeom>
          <a:noFill/>
          <a:ln w="426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5" name="object 6"/>
          <p:cNvSpPr>
            <a:spLocks/>
          </p:cNvSpPr>
          <p:nvPr/>
        </p:nvSpPr>
        <p:spPr bwMode="auto">
          <a:xfrm>
            <a:off x="2789238" y="2736850"/>
            <a:ext cx="4459287" cy="373063"/>
          </a:xfrm>
          <a:custGeom>
            <a:avLst/>
            <a:gdLst>
              <a:gd name="T0" fmla="*/ 4366794 w 4459605"/>
              <a:gd name="T1" fmla="*/ 323638 h 373380"/>
              <a:gd name="T2" fmla="*/ 4327525 w 4459605"/>
              <a:gd name="T3" fmla="*/ 373380 h 373380"/>
              <a:gd name="T4" fmla="*/ 4447758 w 4459605"/>
              <a:gd name="T5" fmla="*/ 324104 h 373380"/>
              <a:gd name="T6" fmla="*/ 4373499 w 4459605"/>
              <a:gd name="T7" fmla="*/ 324104 h 373380"/>
              <a:gd name="T8" fmla="*/ 4366794 w 4459605"/>
              <a:gd name="T9" fmla="*/ 323638 h 373380"/>
              <a:gd name="T10" fmla="*/ 4337050 w 4459605"/>
              <a:gd name="T11" fmla="*/ 246253 h 373380"/>
              <a:gd name="T12" fmla="*/ 4368514 w 4459605"/>
              <a:gd name="T13" fmla="*/ 301421 h 373380"/>
              <a:gd name="T14" fmla="*/ 4375150 w 4459605"/>
              <a:gd name="T15" fmla="*/ 301879 h 373380"/>
              <a:gd name="T16" fmla="*/ 4374415 w 4459605"/>
              <a:gd name="T17" fmla="*/ 311767 h 373380"/>
              <a:gd name="T18" fmla="*/ 4375150 w 4459605"/>
              <a:gd name="T19" fmla="*/ 313055 h 373380"/>
              <a:gd name="T20" fmla="*/ 4374233 w 4459605"/>
              <a:gd name="T21" fmla="*/ 314215 h 373380"/>
              <a:gd name="T22" fmla="*/ 4373499 w 4459605"/>
              <a:gd name="T23" fmla="*/ 324104 h 373380"/>
              <a:gd name="T24" fmla="*/ 4447758 w 4459605"/>
              <a:gd name="T25" fmla="*/ 324104 h 373380"/>
              <a:gd name="T26" fmla="*/ 4459224 w 4459605"/>
              <a:gd name="T27" fmla="*/ 319405 h 373380"/>
              <a:gd name="T28" fmla="*/ 4337050 w 4459605"/>
              <a:gd name="T29" fmla="*/ 246253 h 373380"/>
              <a:gd name="T30" fmla="*/ 1524 w 4459605"/>
              <a:gd name="T31" fmla="*/ 0 h 373380"/>
              <a:gd name="T32" fmla="*/ 0 w 4459605"/>
              <a:gd name="T33" fmla="*/ 20700 h 373380"/>
              <a:gd name="T34" fmla="*/ 4366794 w 4459605"/>
              <a:gd name="T35" fmla="*/ 323638 h 373380"/>
              <a:gd name="T36" fmla="*/ 4374233 w 4459605"/>
              <a:gd name="T37" fmla="*/ 314215 h 373380"/>
              <a:gd name="T38" fmla="*/ 4374415 w 4459605"/>
              <a:gd name="T39" fmla="*/ 311767 h 373380"/>
              <a:gd name="T40" fmla="*/ 4368514 w 4459605"/>
              <a:gd name="T41" fmla="*/ 301421 h 373380"/>
              <a:gd name="T42" fmla="*/ 1524 w 4459605"/>
              <a:gd name="T43" fmla="*/ 0 h 37338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4459605"/>
              <a:gd name="T67" fmla="*/ 0 h 373380"/>
              <a:gd name="T68" fmla="*/ 4459605 w 4459605"/>
              <a:gd name="T69" fmla="*/ 373380 h 37338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4459605" h="373380">
                <a:moveTo>
                  <a:pt x="4366794" y="323638"/>
                </a:moveTo>
                <a:lnTo>
                  <a:pt x="4327525" y="373380"/>
                </a:lnTo>
                <a:lnTo>
                  <a:pt x="4447758" y="324104"/>
                </a:lnTo>
                <a:lnTo>
                  <a:pt x="4373499" y="324104"/>
                </a:lnTo>
                <a:lnTo>
                  <a:pt x="4366794" y="323638"/>
                </a:lnTo>
                <a:close/>
              </a:path>
              <a:path w="4459605" h="373380">
                <a:moveTo>
                  <a:pt x="4337050" y="246253"/>
                </a:moveTo>
                <a:lnTo>
                  <a:pt x="4368514" y="301421"/>
                </a:lnTo>
                <a:lnTo>
                  <a:pt x="4375150" y="301879"/>
                </a:lnTo>
                <a:lnTo>
                  <a:pt x="4374415" y="311767"/>
                </a:lnTo>
                <a:lnTo>
                  <a:pt x="4375150" y="313055"/>
                </a:lnTo>
                <a:lnTo>
                  <a:pt x="4374233" y="314215"/>
                </a:lnTo>
                <a:lnTo>
                  <a:pt x="4373499" y="324104"/>
                </a:lnTo>
                <a:lnTo>
                  <a:pt x="4447758" y="324104"/>
                </a:lnTo>
                <a:lnTo>
                  <a:pt x="4459224" y="319405"/>
                </a:lnTo>
                <a:lnTo>
                  <a:pt x="4337050" y="246253"/>
                </a:lnTo>
                <a:close/>
              </a:path>
              <a:path w="4459605" h="373380">
                <a:moveTo>
                  <a:pt x="1524" y="0"/>
                </a:moveTo>
                <a:lnTo>
                  <a:pt x="0" y="20700"/>
                </a:lnTo>
                <a:lnTo>
                  <a:pt x="4366794" y="323638"/>
                </a:lnTo>
                <a:lnTo>
                  <a:pt x="4374233" y="314215"/>
                </a:lnTo>
                <a:lnTo>
                  <a:pt x="4374415" y="311767"/>
                </a:lnTo>
                <a:lnTo>
                  <a:pt x="4368514" y="301421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6" name="object 7"/>
          <p:cNvSpPr>
            <a:spLocks/>
          </p:cNvSpPr>
          <p:nvPr/>
        </p:nvSpPr>
        <p:spPr bwMode="auto">
          <a:xfrm>
            <a:off x="2789238" y="2736850"/>
            <a:ext cx="4375150" cy="323850"/>
          </a:xfrm>
          <a:custGeom>
            <a:avLst/>
            <a:gdLst>
              <a:gd name="T0" fmla="*/ 1524 w 4375150"/>
              <a:gd name="T1" fmla="*/ 0 h 324485"/>
              <a:gd name="T2" fmla="*/ 4375150 w 4375150"/>
              <a:gd name="T3" fmla="*/ 301879 h 324485"/>
              <a:gd name="T4" fmla="*/ 4373499 w 4375150"/>
              <a:gd name="T5" fmla="*/ 324104 h 324485"/>
              <a:gd name="T6" fmla="*/ 0 w 4375150"/>
              <a:gd name="T7" fmla="*/ 20700 h 324485"/>
              <a:gd name="T8" fmla="*/ 1524 w 4375150"/>
              <a:gd name="T9" fmla="*/ 0 h 324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75150"/>
              <a:gd name="T16" fmla="*/ 0 h 324485"/>
              <a:gd name="T17" fmla="*/ 4375150 w 4375150"/>
              <a:gd name="T18" fmla="*/ 324485 h 324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75150" h="324485">
                <a:moveTo>
                  <a:pt x="1524" y="0"/>
                </a:moveTo>
                <a:lnTo>
                  <a:pt x="4375150" y="301879"/>
                </a:lnTo>
                <a:lnTo>
                  <a:pt x="4373499" y="324104"/>
                </a:lnTo>
                <a:lnTo>
                  <a:pt x="0" y="20700"/>
                </a:lnTo>
                <a:lnTo>
                  <a:pt x="1524" y="0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7" name="object 8"/>
          <p:cNvSpPr>
            <a:spLocks/>
          </p:cNvSpPr>
          <p:nvPr/>
        </p:nvSpPr>
        <p:spPr bwMode="auto">
          <a:xfrm>
            <a:off x="7116763" y="2982913"/>
            <a:ext cx="131762" cy="127000"/>
          </a:xfrm>
          <a:custGeom>
            <a:avLst/>
            <a:gdLst>
              <a:gd name="T0" fmla="*/ 47625 w 132079"/>
              <a:gd name="T1" fmla="*/ 66801 h 127635"/>
              <a:gd name="T2" fmla="*/ 9525 w 132079"/>
              <a:gd name="T3" fmla="*/ 0 h 127635"/>
              <a:gd name="T4" fmla="*/ 131699 w 132079"/>
              <a:gd name="T5" fmla="*/ 73151 h 127635"/>
              <a:gd name="T6" fmla="*/ 0 w 132079"/>
              <a:gd name="T7" fmla="*/ 127126 h 127635"/>
              <a:gd name="T8" fmla="*/ 47625 w 132079"/>
              <a:gd name="T9" fmla="*/ 66801 h 1276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079"/>
              <a:gd name="T16" fmla="*/ 0 h 127635"/>
              <a:gd name="T17" fmla="*/ 132079 w 132079"/>
              <a:gd name="T18" fmla="*/ 127635 h 1276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079" h="127635">
                <a:moveTo>
                  <a:pt x="47625" y="66801"/>
                </a:moveTo>
                <a:lnTo>
                  <a:pt x="9525" y="0"/>
                </a:lnTo>
                <a:lnTo>
                  <a:pt x="131699" y="73151"/>
                </a:lnTo>
                <a:lnTo>
                  <a:pt x="0" y="127126"/>
                </a:lnTo>
                <a:lnTo>
                  <a:pt x="47625" y="66801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8" name="object 9"/>
          <p:cNvSpPr>
            <a:spLocks noChangeArrowheads="1"/>
          </p:cNvSpPr>
          <p:nvPr/>
        </p:nvSpPr>
        <p:spPr bwMode="auto">
          <a:xfrm>
            <a:off x="3224213" y="2590800"/>
            <a:ext cx="284162" cy="1714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0969" name="object 10"/>
          <p:cNvSpPr>
            <a:spLocks noChangeArrowheads="1"/>
          </p:cNvSpPr>
          <p:nvPr/>
        </p:nvSpPr>
        <p:spPr bwMode="auto">
          <a:xfrm>
            <a:off x="3587750" y="2622550"/>
            <a:ext cx="1584325" cy="2508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0970" name="object 11"/>
          <p:cNvSpPr>
            <a:spLocks/>
          </p:cNvSpPr>
          <p:nvPr/>
        </p:nvSpPr>
        <p:spPr bwMode="auto">
          <a:xfrm>
            <a:off x="2789238" y="2736850"/>
            <a:ext cx="4459287" cy="373063"/>
          </a:xfrm>
          <a:custGeom>
            <a:avLst/>
            <a:gdLst>
              <a:gd name="T0" fmla="*/ 4366794 w 4459605"/>
              <a:gd name="T1" fmla="*/ 323638 h 373380"/>
              <a:gd name="T2" fmla="*/ 4327525 w 4459605"/>
              <a:gd name="T3" fmla="*/ 373380 h 373380"/>
              <a:gd name="T4" fmla="*/ 4447758 w 4459605"/>
              <a:gd name="T5" fmla="*/ 324104 h 373380"/>
              <a:gd name="T6" fmla="*/ 4373499 w 4459605"/>
              <a:gd name="T7" fmla="*/ 324104 h 373380"/>
              <a:gd name="T8" fmla="*/ 4366794 w 4459605"/>
              <a:gd name="T9" fmla="*/ 323638 h 373380"/>
              <a:gd name="T10" fmla="*/ 4337050 w 4459605"/>
              <a:gd name="T11" fmla="*/ 246253 h 373380"/>
              <a:gd name="T12" fmla="*/ 4368514 w 4459605"/>
              <a:gd name="T13" fmla="*/ 301421 h 373380"/>
              <a:gd name="T14" fmla="*/ 4375150 w 4459605"/>
              <a:gd name="T15" fmla="*/ 301879 h 373380"/>
              <a:gd name="T16" fmla="*/ 4374415 w 4459605"/>
              <a:gd name="T17" fmla="*/ 311767 h 373380"/>
              <a:gd name="T18" fmla="*/ 4375150 w 4459605"/>
              <a:gd name="T19" fmla="*/ 313055 h 373380"/>
              <a:gd name="T20" fmla="*/ 4374233 w 4459605"/>
              <a:gd name="T21" fmla="*/ 314215 h 373380"/>
              <a:gd name="T22" fmla="*/ 4373499 w 4459605"/>
              <a:gd name="T23" fmla="*/ 324104 h 373380"/>
              <a:gd name="T24" fmla="*/ 4447758 w 4459605"/>
              <a:gd name="T25" fmla="*/ 324104 h 373380"/>
              <a:gd name="T26" fmla="*/ 4459224 w 4459605"/>
              <a:gd name="T27" fmla="*/ 319405 h 373380"/>
              <a:gd name="T28" fmla="*/ 4337050 w 4459605"/>
              <a:gd name="T29" fmla="*/ 246253 h 373380"/>
              <a:gd name="T30" fmla="*/ 1524 w 4459605"/>
              <a:gd name="T31" fmla="*/ 0 h 373380"/>
              <a:gd name="T32" fmla="*/ 0 w 4459605"/>
              <a:gd name="T33" fmla="*/ 20700 h 373380"/>
              <a:gd name="T34" fmla="*/ 4366794 w 4459605"/>
              <a:gd name="T35" fmla="*/ 323638 h 373380"/>
              <a:gd name="T36" fmla="*/ 4374233 w 4459605"/>
              <a:gd name="T37" fmla="*/ 314215 h 373380"/>
              <a:gd name="T38" fmla="*/ 4374415 w 4459605"/>
              <a:gd name="T39" fmla="*/ 311767 h 373380"/>
              <a:gd name="T40" fmla="*/ 4368514 w 4459605"/>
              <a:gd name="T41" fmla="*/ 301421 h 373380"/>
              <a:gd name="T42" fmla="*/ 1524 w 4459605"/>
              <a:gd name="T43" fmla="*/ 0 h 37338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4459605"/>
              <a:gd name="T67" fmla="*/ 0 h 373380"/>
              <a:gd name="T68" fmla="*/ 4459605 w 4459605"/>
              <a:gd name="T69" fmla="*/ 373380 h 37338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4459605" h="373380">
                <a:moveTo>
                  <a:pt x="4366794" y="323638"/>
                </a:moveTo>
                <a:lnTo>
                  <a:pt x="4327525" y="373380"/>
                </a:lnTo>
                <a:lnTo>
                  <a:pt x="4447758" y="324104"/>
                </a:lnTo>
                <a:lnTo>
                  <a:pt x="4373499" y="324104"/>
                </a:lnTo>
                <a:lnTo>
                  <a:pt x="4366794" y="323638"/>
                </a:lnTo>
                <a:close/>
              </a:path>
              <a:path w="4459605" h="373380">
                <a:moveTo>
                  <a:pt x="4337050" y="246253"/>
                </a:moveTo>
                <a:lnTo>
                  <a:pt x="4368514" y="301421"/>
                </a:lnTo>
                <a:lnTo>
                  <a:pt x="4375150" y="301879"/>
                </a:lnTo>
                <a:lnTo>
                  <a:pt x="4374415" y="311767"/>
                </a:lnTo>
                <a:lnTo>
                  <a:pt x="4375150" y="313055"/>
                </a:lnTo>
                <a:lnTo>
                  <a:pt x="4374233" y="314215"/>
                </a:lnTo>
                <a:lnTo>
                  <a:pt x="4373499" y="324104"/>
                </a:lnTo>
                <a:lnTo>
                  <a:pt x="4447758" y="324104"/>
                </a:lnTo>
                <a:lnTo>
                  <a:pt x="4459224" y="319405"/>
                </a:lnTo>
                <a:lnTo>
                  <a:pt x="4337050" y="246253"/>
                </a:lnTo>
                <a:close/>
              </a:path>
              <a:path w="4459605" h="373380">
                <a:moveTo>
                  <a:pt x="1524" y="0"/>
                </a:moveTo>
                <a:lnTo>
                  <a:pt x="0" y="20700"/>
                </a:lnTo>
                <a:lnTo>
                  <a:pt x="4366794" y="323638"/>
                </a:lnTo>
                <a:lnTo>
                  <a:pt x="4374233" y="314215"/>
                </a:lnTo>
                <a:lnTo>
                  <a:pt x="4374415" y="311767"/>
                </a:lnTo>
                <a:lnTo>
                  <a:pt x="4368514" y="301421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1" name="object 12"/>
          <p:cNvSpPr>
            <a:spLocks/>
          </p:cNvSpPr>
          <p:nvPr/>
        </p:nvSpPr>
        <p:spPr bwMode="auto">
          <a:xfrm>
            <a:off x="2789238" y="2736850"/>
            <a:ext cx="4375150" cy="323850"/>
          </a:xfrm>
          <a:custGeom>
            <a:avLst/>
            <a:gdLst>
              <a:gd name="T0" fmla="*/ 1524 w 4375150"/>
              <a:gd name="T1" fmla="*/ 0 h 324485"/>
              <a:gd name="T2" fmla="*/ 4375150 w 4375150"/>
              <a:gd name="T3" fmla="*/ 301879 h 324485"/>
              <a:gd name="T4" fmla="*/ 4373499 w 4375150"/>
              <a:gd name="T5" fmla="*/ 324104 h 324485"/>
              <a:gd name="T6" fmla="*/ 0 w 4375150"/>
              <a:gd name="T7" fmla="*/ 20700 h 324485"/>
              <a:gd name="T8" fmla="*/ 1524 w 4375150"/>
              <a:gd name="T9" fmla="*/ 0 h 324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75150"/>
              <a:gd name="T16" fmla="*/ 0 h 324485"/>
              <a:gd name="T17" fmla="*/ 4375150 w 4375150"/>
              <a:gd name="T18" fmla="*/ 324485 h 324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75150" h="324485">
                <a:moveTo>
                  <a:pt x="1524" y="0"/>
                </a:moveTo>
                <a:lnTo>
                  <a:pt x="4375150" y="301879"/>
                </a:lnTo>
                <a:lnTo>
                  <a:pt x="4373499" y="324104"/>
                </a:lnTo>
                <a:lnTo>
                  <a:pt x="0" y="20700"/>
                </a:lnTo>
                <a:lnTo>
                  <a:pt x="1524" y="0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2" name="object 13"/>
          <p:cNvSpPr>
            <a:spLocks/>
          </p:cNvSpPr>
          <p:nvPr/>
        </p:nvSpPr>
        <p:spPr bwMode="auto">
          <a:xfrm>
            <a:off x="7116763" y="2982913"/>
            <a:ext cx="131762" cy="127000"/>
          </a:xfrm>
          <a:custGeom>
            <a:avLst/>
            <a:gdLst>
              <a:gd name="T0" fmla="*/ 47625 w 132079"/>
              <a:gd name="T1" fmla="*/ 66801 h 127635"/>
              <a:gd name="T2" fmla="*/ 9525 w 132079"/>
              <a:gd name="T3" fmla="*/ 0 h 127635"/>
              <a:gd name="T4" fmla="*/ 131699 w 132079"/>
              <a:gd name="T5" fmla="*/ 73151 h 127635"/>
              <a:gd name="T6" fmla="*/ 0 w 132079"/>
              <a:gd name="T7" fmla="*/ 127126 h 127635"/>
              <a:gd name="T8" fmla="*/ 47625 w 132079"/>
              <a:gd name="T9" fmla="*/ 66801 h 1276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079"/>
              <a:gd name="T16" fmla="*/ 0 h 127635"/>
              <a:gd name="T17" fmla="*/ 132079 w 132079"/>
              <a:gd name="T18" fmla="*/ 127635 h 1276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079" h="127635">
                <a:moveTo>
                  <a:pt x="47625" y="66801"/>
                </a:moveTo>
                <a:lnTo>
                  <a:pt x="9525" y="0"/>
                </a:lnTo>
                <a:lnTo>
                  <a:pt x="131699" y="73151"/>
                </a:lnTo>
                <a:lnTo>
                  <a:pt x="0" y="127126"/>
                </a:lnTo>
                <a:lnTo>
                  <a:pt x="47625" y="66801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3" name="object 14"/>
          <p:cNvSpPr>
            <a:spLocks/>
          </p:cNvSpPr>
          <p:nvPr/>
        </p:nvSpPr>
        <p:spPr bwMode="auto">
          <a:xfrm>
            <a:off x="4103688" y="3311525"/>
            <a:ext cx="279400" cy="134938"/>
          </a:xfrm>
          <a:custGeom>
            <a:avLst/>
            <a:gdLst>
              <a:gd name="T0" fmla="*/ 1270 w 279400"/>
              <a:gd name="T1" fmla="*/ 94234 h 134620"/>
              <a:gd name="T2" fmla="*/ 46156 w 279400"/>
              <a:gd name="T3" fmla="*/ 122148 h 134620"/>
              <a:gd name="T4" fmla="*/ 69596 w 279400"/>
              <a:gd name="T5" fmla="*/ 118872 h 134620"/>
              <a:gd name="T6" fmla="*/ 45212 w 279400"/>
              <a:gd name="T7" fmla="*/ 108458 h 134620"/>
              <a:gd name="T8" fmla="*/ 28067 w 279400"/>
              <a:gd name="T9" fmla="*/ 104139 h 134620"/>
              <a:gd name="T10" fmla="*/ 18161 w 279400"/>
              <a:gd name="T11" fmla="*/ 94361 h 134620"/>
              <a:gd name="T12" fmla="*/ 47751 w 279400"/>
              <a:gd name="T13" fmla="*/ 0 h 134620"/>
              <a:gd name="T14" fmla="*/ 508 w 279400"/>
              <a:gd name="T15" fmla="*/ 36702 h 134620"/>
              <a:gd name="T16" fmla="*/ 5969 w 279400"/>
              <a:gd name="T17" fmla="*/ 50926 h 134620"/>
              <a:gd name="T18" fmla="*/ 23875 w 279400"/>
              <a:gd name="T19" fmla="*/ 62737 h 134620"/>
              <a:gd name="T20" fmla="*/ 60833 w 279400"/>
              <a:gd name="T21" fmla="*/ 69087 h 134620"/>
              <a:gd name="T22" fmla="*/ 76835 w 279400"/>
              <a:gd name="T23" fmla="*/ 95758 h 134620"/>
              <a:gd name="T24" fmla="*/ 85598 w 279400"/>
              <a:gd name="T25" fmla="*/ 108458 h 134620"/>
              <a:gd name="T26" fmla="*/ 93472 w 279400"/>
              <a:gd name="T27" fmla="*/ 95123 h 134620"/>
              <a:gd name="T28" fmla="*/ 93599 w 279400"/>
              <a:gd name="T29" fmla="*/ 76453 h 134620"/>
              <a:gd name="T30" fmla="*/ 24130 w 279400"/>
              <a:gd name="T31" fmla="*/ 46862 h 134620"/>
              <a:gd name="T32" fmla="*/ 15748 w 279400"/>
              <a:gd name="T33" fmla="*/ 38608 h 134620"/>
              <a:gd name="T34" fmla="*/ 16763 w 279400"/>
              <a:gd name="T35" fmla="*/ 25146 h 134620"/>
              <a:gd name="T36" fmla="*/ 74802 w 279400"/>
              <a:gd name="T37" fmla="*/ 8889 h 134620"/>
              <a:gd name="T38" fmla="*/ 55499 w 279400"/>
              <a:gd name="T39" fmla="*/ 762 h 134620"/>
              <a:gd name="T40" fmla="*/ 49911 w 279400"/>
              <a:gd name="T41" fmla="*/ 13588 h 134620"/>
              <a:gd name="T42" fmla="*/ 66675 w 279400"/>
              <a:gd name="T43" fmla="*/ 21717 h 134620"/>
              <a:gd name="T44" fmla="*/ 86233 w 279400"/>
              <a:gd name="T45" fmla="*/ 32003 h 134620"/>
              <a:gd name="T46" fmla="*/ 78444 w 279400"/>
              <a:gd name="T47" fmla="*/ 13588 h 134620"/>
              <a:gd name="T48" fmla="*/ 135330 w 279400"/>
              <a:gd name="T49" fmla="*/ 25731 h 134620"/>
              <a:gd name="T50" fmla="*/ 107950 w 279400"/>
              <a:gd name="T51" fmla="*/ 72898 h 134620"/>
              <a:gd name="T52" fmla="*/ 152273 w 279400"/>
              <a:gd name="T53" fmla="*/ 113030 h 134620"/>
              <a:gd name="T54" fmla="*/ 138049 w 279400"/>
              <a:gd name="T55" fmla="*/ 99822 h 134620"/>
              <a:gd name="T56" fmla="*/ 123062 w 279400"/>
              <a:gd name="T57" fmla="*/ 74549 h 134620"/>
              <a:gd name="T58" fmla="*/ 186182 w 279400"/>
              <a:gd name="T59" fmla="*/ 65150 h 134620"/>
              <a:gd name="T60" fmla="*/ 122682 w 279400"/>
              <a:gd name="T61" fmla="*/ 55118 h 134620"/>
              <a:gd name="T62" fmla="*/ 138302 w 279400"/>
              <a:gd name="T63" fmla="*/ 36702 h 134620"/>
              <a:gd name="T64" fmla="*/ 172593 w 279400"/>
              <a:gd name="T65" fmla="*/ 33400 h 134620"/>
              <a:gd name="T66" fmla="*/ 151876 w 279400"/>
              <a:gd name="T67" fmla="*/ 24257 h 134620"/>
              <a:gd name="T68" fmla="*/ 178059 w 279400"/>
              <a:gd name="T69" fmla="*/ 101853 h 134620"/>
              <a:gd name="T70" fmla="*/ 187198 w 279400"/>
              <a:gd name="T71" fmla="*/ 82296 h 134620"/>
              <a:gd name="T72" fmla="*/ 152146 w 279400"/>
              <a:gd name="T73" fmla="*/ 35433 h 134620"/>
              <a:gd name="T74" fmla="*/ 166750 w 279400"/>
              <a:gd name="T75" fmla="*/ 46227 h 134620"/>
              <a:gd name="T76" fmla="*/ 122809 w 279400"/>
              <a:gd name="T77" fmla="*/ 62611 h 134620"/>
              <a:gd name="T78" fmla="*/ 181911 w 279400"/>
              <a:gd name="T79" fmla="*/ 46656 h 134620"/>
              <a:gd name="T80" fmla="*/ 275359 w 279400"/>
              <a:gd name="T81" fmla="*/ 92456 h 134620"/>
              <a:gd name="T82" fmla="*/ 278892 w 279400"/>
              <a:gd name="T83" fmla="*/ 132842 h 134620"/>
              <a:gd name="T84" fmla="*/ 198755 w 279400"/>
              <a:gd name="T85" fmla="*/ 47117 h 134620"/>
              <a:gd name="T86" fmla="*/ 218664 w 279400"/>
              <a:gd name="T87" fmla="*/ 100391 h 134620"/>
              <a:gd name="T88" fmla="*/ 260011 w 279400"/>
              <a:gd name="T89" fmla="*/ 93980 h 134620"/>
              <a:gd name="T90" fmla="*/ 213197 w 279400"/>
              <a:gd name="T91" fmla="*/ 54784 h 134620"/>
              <a:gd name="T92" fmla="*/ 239395 w 279400"/>
              <a:gd name="T93" fmla="*/ 27305 h 134620"/>
              <a:gd name="T94" fmla="*/ 245094 w 279400"/>
              <a:gd name="T95" fmla="*/ 18748 h 134620"/>
              <a:gd name="T96" fmla="*/ 256157 w 279400"/>
              <a:gd name="T97" fmla="*/ 27305 h 134620"/>
              <a:gd name="T98" fmla="*/ 250317 w 279400"/>
              <a:gd name="T99" fmla="*/ 35051 h 134620"/>
              <a:gd name="T100" fmla="*/ 254888 w 279400"/>
              <a:gd name="T101" fmla="*/ 84327 h 134620"/>
              <a:gd name="T102" fmla="*/ 233299 w 279400"/>
              <a:gd name="T103" fmla="*/ 93980 h 134620"/>
              <a:gd name="T104" fmla="*/ 275359 w 279400"/>
              <a:gd name="T105" fmla="*/ 92456 h 134620"/>
              <a:gd name="T106" fmla="*/ 256157 w 279400"/>
              <a:gd name="T107" fmla="*/ 27305 h 134620"/>
              <a:gd name="T108" fmla="*/ 256667 w 279400"/>
              <a:gd name="T109" fmla="*/ 27812 h 13462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279400"/>
              <a:gd name="T166" fmla="*/ 0 h 134620"/>
              <a:gd name="T167" fmla="*/ 279400 w 279400"/>
              <a:gd name="T168" fmla="*/ 134620 h 134620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279400" h="134620">
                <a:moveTo>
                  <a:pt x="14859" y="83820"/>
                </a:moveTo>
                <a:lnTo>
                  <a:pt x="381" y="86360"/>
                </a:lnTo>
                <a:lnTo>
                  <a:pt x="1270" y="94234"/>
                </a:lnTo>
                <a:lnTo>
                  <a:pt x="4063" y="101092"/>
                </a:lnTo>
                <a:lnTo>
                  <a:pt x="39084" y="121872"/>
                </a:lnTo>
                <a:lnTo>
                  <a:pt x="46156" y="122148"/>
                </a:lnTo>
                <a:lnTo>
                  <a:pt x="53848" y="121793"/>
                </a:lnTo>
                <a:lnTo>
                  <a:pt x="62230" y="121031"/>
                </a:lnTo>
                <a:lnTo>
                  <a:pt x="69596" y="118872"/>
                </a:lnTo>
                <a:lnTo>
                  <a:pt x="82550" y="111506"/>
                </a:lnTo>
                <a:lnTo>
                  <a:pt x="85598" y="108458"/>
                </a:lnTo>
                <a:lnTo>
                  <a:pt x="45212" y="108458"/>
                </a:lnTo>
                <a:lnTo>
                  <a:pt x="39116" y="107823"/>
                </a:lnTo>
                <a:lnTo>
                  <a:pt x="33655" y="105918"/>
                </a:lnTo>
                <a:lnTo>
                  <a:pt x="28067" y="104139"/>
                </a:lnTo>
                <a:lnTo>
                  <a:pt x="23875" y="101473"/>
                </a:lnTo>
                <a:lnTo>
                  <a:pt x="20955" y="97917"/>
                </a:lnTo>
                <a:lnTo>
                  <a:pt x="18161" y="94361"/>
                </a:lnTo>
                <a:lnTo>
                  <a:pt x="16129" y="89662"/>
                </a:lnTo>
                <a:lnTo>
                  <a:pt x="14859" y="83820"/>
                </a:lnTo>
                <a:close/>
              </a:path>
              <a:path w="279400" h="134620">
                <a:moveTo>
                  <a:pt x="47751" y="0"/>
                </a:moveTo>
                <a:lnTo>
                  <a:pt x="6985" y="14224"/>
                </a:lnTo>
                <a:lnTo>
                  <a:pt x="0" y="30734"/>
                </a:lnTo>
                <a:lnTo>
                  <a:pt x="508" y="36702"/>
                </a:lnTo>
                <a:lnTo>
                  <a:pt x="1016" y="42037"/>
                </a:lnTo>
                <a:lnTo>
                  <a:pt x="2794" y="46862"/>
                </a:lnTo>
                <a:lnTo>
                  <a:pt x="5969" y="50926"/>
                </a:lnTo>
                <a:lnTo>
                  <a:pt x="9017" y="55118"/>
                </a:lnTo>
                <a:lnTo>
                  <a:pt x="13588" y="58293"/>
                </a:lnTo>
                <a:lnTo>
                  <a:pt x="23875" y="62737"/>
                </a:lnTo>
                <a:lnTo>
                  <a:pt x="31750" y="64515"/>
                </a:lnTo>
                <a:lnTo>
                  <a:pt x="53721" y="67818"/>
                </a:lnTo>
                <a:lnTo>
                  <a:pt x="60833" y="69087"/>
                </a:lnTo>
                <a:lnTo>
                  <a:pt x="79629" y="89026"/>
                </a:lnTo>
                <a:lnTo>
                  <a:pt x="78867" y="92456"/>
                </a:lnTo>
                <a:lnTo>
                  <a:pt x="76835" y="95758"/>
                </a:lnTo>
                <a:lnTo>
                  <a:pt x="74930" y="98933"/>
                </a:lnTo>
                <a:lnTo>
                  <a:pt x="45212" y="108458"/>
                </a:lnTo>
                <a:lnTo>
                  <a:pt x="85598" y="108458"/>
                </a:lnTo>
                <a:lnTo>
                  <a:pt x="87249" y="106807"/>
                </a:lnTo>
                <a:lnTo>
                  <a:pt x="90297" y="100964"/>
                </a:lnTo>
                <a:lnTo>
                  <a:pt x="93472" y="95123"/>
                </a:lnTo>
                <a:lnTo>
                  <a:pt x="94742" y="89026"/>
                </a:lnTo>
                <a:lnTo>
                  <a:pt x="94234" y="82803"/>
                </a:lnTo>
                <a:lnTo>
                  <a:pt x="93599" y="76453"/>
                </a:lnTo>
                <a:lnTo>
                  <a:pt x="61340" y="53324"/>
                </a:lnTo>
                <a:lnTo>
                  <a:pt x="32131" y="48895"/>
                </a:lnTo>
                <a:lnTo>
                  <a:pt x="24130" y="46862"/>
                </a:lnTo>
                <a:lnTo>
                  <a:pt x="20827" y="44323"/>
                </a:lnTo>
                <a:lnTo>
                  <a:pt x="17525" y="41910"/>
                </a:lnTo>
                <a:lnTo>
                  <a:pt x="15748" y="38608"/>
                </a:lnTo>
                <a:lnTo>
                  <a:pt x="15367" y="34289"/>
                </a:lnTo>
                <a:lnTo>
                  <a:pt x="14986" y="29463"/>
                </a:lnTo>
                <a:lnTo>
                  <a:pt x="16763" y="25146"/>
                </a:lnTo>
                <a:lnTo>
                  <a:pt x="49911" y="13588"/>
                </a:lnTo>
                <a:lnTo>
                  <a:pt x="78444" y="13588"/>
                </a:lnTo>
                <a:lnTo>
                  <a:pt x="74802" y="8889"/>
                </a:lnTo>
                <a:lnTo>
                  <a:pt x="69214" y="5207"/>
                </a:lnTo>
                <a:lnTo>
                  <a:pt x="62357" y="2921"/>
                </a:lnTo>
                <a:lnTo>
                  <a:pt x="55499" y="762"/>
                </a:lnTo>
                <a:lnTo>
                  <a:pt x="47751" y="0"/>
                </a:lnTo>
                <a:close/>
              </a:path>
              <a:path w="279400" h="134620">
                <a:moveTo>
                  <a:pt x="78444" y="13588"/>
                </a:moveTo>
                <a:lnTo>
                  <a:pt x="49911" y="13588"/>
                </a:lnTo>
                <a:lnTo>
                  <a:pt x="56896" y="14859"/>
                </a:lnTo>
                <a:lnTo>
                  <a:pt x="61722" y="18287"/>
                </a:lnTo>
                <a:lnTo>
                  <a:pt x="66675" y="21717"/>
                </a:lnTo>
                <a:lnTo>
                  <a:pt x="69976" y="27050"/>
                </a:lnTo>
                <a:lnTo>
                  <a:pt x="71374" y="34417"/>
                </a:lnTo>
                <a:lnTo>
                  <a:pt x="86233" y="32003"/>
                </a:lnTo>
                <a:lnTo>
                  <a:pt x="85344" y="25146"/>
                </a:lnTo>
                <a:lnTo>
                  <a:pt x="82804" y="19050"/>
                </a:lnTo>
                <a:lnTo>
                  <a:pt x="78444" y="13588"/>
                </a:lnTo>
                <a:close/>
              </a:path>
              <a:path w="279400" h="134620">
                <a:moveTo>
                  <a:pt x="151876" y="24257"/>
                </a:moveTo>
                <a:lnTo>
                  <a:pt x="143637" y="24257"/>
                </a:lnTo>
                <a:lnTo>
                  <a:pt x="135330" y="25731"/>
                </a:lnTo>
                <a:lnTo>
                  <a:pt x="109013" y="53562"/>
                </a:lnTo>
                <a:lnTo>
                  <a:pt x="107747" y="62611"/>
                </a:lnTo>
                <a:lnTo>
                  <a:pt x="107950" y="72898"/>
                </a:lnTo>
                <a:lnTo>
                  <a:pt x="128073" y="108636"/>
                </a:lnTo>
                <a:lnTo>
                  <a:pt x="143365" y="113105"/>
                </a:lnTo>
                <a:lnTo>
                  <a:pt x="152273" y="113030"/>
                </a:lnTo>
                <a:lnTo>
                  <a:pt x="178059" y="101853"/>
                </a:lnTo>
                <a:lnTo>
                  <a:pt x="144272" y="101853"/>
                </a:lnTo>
                <a:lnTo>
                  <a:pt x="138049" y="99822"/>
                </a:lnTo>
                <a:lnTo>
                  <a:pt x="127762" y="90805"/>
                </a:lnTo>
                <a:lnTo>
                  <a:pt x="124460" y="83820"/>
                </a:lnTo>
                <a:lnTo>
                  <a:pt x="123062" y="74549"/>
                </a:lnTo>
                <a:lnTo>
                  <a:pt x="186436" y="68961"/>
                </a:lnTo>
                <a:lnTo>
                  <a:pt x="186436" y="67310"/>
                </a:lnTo>
                <a:lnTo>
                  <a:pt x="186182" y="65150"/>
                </a:lnTo>
                <a:lnTo>
                  <a:pt x="185797" y="62611"/>
                </a:lnTo>
                <a:lnTo>
                  <a:pt x="122809" y="62611"/>
                </a:lnTo>
                <a:lnTo>
                  <a:pt x="122682" y="55118"/>
                </a:lnTo>
                <a:lnTo>
                  <a:pt x="124713" y="49022"/>
                </a:lnTo>
                <a:lnTo>
                  <a:pt x="132842" y="39370"/>
                </a:lnTo>
                <a:lnTo>
                  <a:pt x="138302" y="36702"/>
                </a:lnTo>
                <a:lnTo>
                  <a:pt x="152146" y="35433"/>
                </a:lnTo>
                <a:lnTo>
                  <a:pt x="174388" y="35433"/>
                </a:lnTo>
                <a:lnTo>
                  <a:pt x="172593" y="33400"/>
                </a:lnTo>
                <a:lnTo>
                  <a:pt x="166354" y="28829"/>
                </a:lnTo>
                <a:lnTo>
                  <a:pt x="159448" y="25781"/>
                </a:lnTo>
                <a:lnTo>
                  <a:pt x="151876" y="24257"/>
                </a:lnTo>
                <a:close/>
              </a:path>
              <a:path w="279400" h="134620">
                <a:moveTo>
                  <a:pt x="172212" y="81787"/>
                </a:moveTo>
                <a:lnTo>
                  <a:pt x="144272" y="101853"/>
                </a:lnTo>
                <a:lnTo>
                  <a:pt x="178059" y="101853"/>
                </a:lnTo>
                <a:lnTo>
                  <a:pt x="181863" y="98298"/>
                </a:lnTo>
                <a:lnTo>
                  <a:pt x="185674" y="91186"/>
                </a:lnTo>
                <a:lnTo>
                  <a:pt x="187198" y="82296"/>
                </a:lnTo>
                <a:lnTo>
                  <a:pt x="172212" y="81787"/>
                </a:lnTo>
                <a:close/>
              </a:path>
              <a:path w="279400" h="134620">
                <a:moveTo>
                  <a:pt x="174388" y="35433"/>
                </a:moveTo>
                <a:lnTo>
                  <a:pt x="152146" y="35433"/>
                </a:lnTo>
                <a:lnTo>
                  <a:pt x="158369" y="37719"/>
                </a:lnTo>
                <a:lnTo>
                  <a:pt x="163449" y="42799"/>
                </a:lnTo>
                <a:lnTo>
                  <a:pt x="166750" y="46227"/>
                </a:lnTo>
                <a:lnTo>
                  <a:pt x="169037" y="51435"/>
                </a:lnTo>
                <a:lnTo>
                  <a:pt x="170307" y="58420"/>
                </a:lnTo>
                <a:lnTo>
                  <a:pt x="122809" y="62611"/>
                </a:lnTo>
                <a:lnTo>
                  <a:pt x="185797" y="62611"/>
                </a:lnTo>
                <a:lnTo>
                  <a:pt x="184683" y="55243"/>
                </a:lnTo>
                <a:lnTo>
                  <a:pt x="181911" y="46656"/>
                </a:lnTo>
                <a:lnTo>
                  <a:pt x="177868" y="39370"/>
                </a:lnTo>
                <a:lnTo>
                  <a:pt x="174388" y="35433"/>
                </a:lnTo>
                <a:close/>
              </a:path>
              <a:path w="279400" h="134620">
                <a:moveTo>
                  <a:pt x="275359" y="92456"/>
                </a:moveTo>
                <a:lnTo>
                  <a:pt x="260858" y="92456"/>
                </a:lnTo>
                <a:lnTo>
                  <a:pt x="264541" y="134112"/>
                </a:lnTo>
                <a:lnTo>
                  <a:pt x="278892" y="132842"/>
                </a:lnTo>
                <a:lnTo>
                  <a:pt x="275359" y="92456"/>
                </a:lnTo>
                <a:close/>
              </a:path>
              <a:path w="279400" h="134620">
                <a:moveTo>
                  <a:pt x="230759" y="16637"/>
                </a:moveTo>
                <a:lnTo>
                  <a:pt x="198755" y="47117"/>
                </a:lnTo>
                <a:lnTo>
                  <a:pt x="197866" y="54863"/>
                </a:lnTo>
                <a:lnTo>
                  <a:pt x="198627" y="63373"/>
                </a:lnTo>
                <a:lnTo>
                  <a:pt x="218664" y="100391"/>
                </a:lnTo>
                <a:lnTo>
                  <a:pt x="239649" y="105410"/>
                </a:lnTo>
                <a:lnTo>
                  <a:pt x="244094" y="105028"/>
                </a:lnTo>
                <a:lnTo>
                  <a:pt x="260011" y="93980"/>
                </a:lnTo>
                <a:lnTo>
                  <a:pt x="233299" y="93980"/>
                </a:lnTo>
                <a:lnTo>
                  <a:pt x="227584" y="91821"/>
                </a:lnTo>
                <a:lnTo>
                  <a:pt x="213197" y="54784"/>
                </a:lnTo>
                <a:lnTo>
                  <a:pt x="213836" y="47878"/>
                </a:lnTo>
                <a:lnTo>
                  <a:pt x="233045" y="27939"/>
                </a:lnTo>
                <a:lnTo>
                  <a:pt x="239395" y="27305"/>
                </a:lnTo>
                <a:lnTo>
                  <a:pt x="256157" y="27305"/>
                </a:lnTo>
                <a:lnTo>
                  <a:pt x="251243" y="22405"/>
                </a:lnTo>
                <a:lnTo>
                  <a:pt x="245094" y="18748"/>
                </a:lnTo>
                <a:lnTo>
                  <a:pt x="238253" y="16829"/>
                </a:lnTo>
                <a:lnTo>
                  <a:pt x="230759" y="16637"/>
                </a:lnTo>
                <a:close/>
              </a:path>
              <a:path w="279400" h="134620">
                <a:moveTo>
                  <a:pt x="256157" y="27305"/>
                </a:moveTo>
                <a:lnTo>
                  <a:pt x="239395" y="27305"/>
                </a:lnTo>
                <a:lnTo>
                  <a:pt x="245110" y="29718"/>
                </a:lnTo>
                <a:lnTo>
                  <a:pt x="250317" y="35051"/>
                </a:lnTo>
                <a:lnTo>
                  <a:pt x="260476" y="70612"/>
                </a:lnTo>
                <a:lnTo>
                  <a:pt x="258952" y="78612"/>
                </a:lnTo>
                <a:lnTo>
                  <a:pt x="254888" y="84327"/>
                </a:lnTo>
                <a:lnTo>
                  <a:pt x="250951" y="89915"/>
                </a:lnTo>
                <a:lnTo>
                  <a:pt x="245872" y="92963"/>
                </a:lnTo>
                <a:lnTo>
                  <a:pt x="233299" y="93980"/>
                </a:lnTo>
                <a:lnTo>
                  <a:pt x="260011" y="93980"/>
                </a:lnTo>
                <a:lnTo>
                  <a:pt x="260858" y="92456"/>
                </a:lnTo>
                <a:lnTo>
                  <a:pt x="275359" y="92456"/>
                </a:lnTo>
                <a:lnTo>
                  <a:pt x="269704" y="27812"/>
                </a:lnTo>
                <a:lnTo>
                  <a:pt x="256667" y="27812"/>
                </a:lnTo>
                <a:lnTo>
                  <a:pt x="256157" y="27305"/>
                </a:lnTo>
                <a:close/>
              </a:path>
              <a:path w="279400" h="134620">
                <a:moveTo>
                  <a:pt x="268605" y="15239"/>
                </a:moveTo>
                <a:lnTo>
                  <a:pt x="255650" y="16383"/>
                </a:lnTo>
                <a:lnTo>
                  <a:pt x="256667" y="27812"/>
                </a:lnTo>
                <a:lnTo>
                  <a:pt x="269704" y="27812"/>
                </a:lnTo>
                <a:lnTo>
                  <a:pt x="268605" y="152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4" name="object 15"/>
          <p:cNvSpPr>
            <a:spLocks/>
          </p:cNvSpPr>
          <p:nvPr/>
        </p:nvSpPr>
        <p:spPr bwMode="auto">
          <a:xfrm>
            <a:off x="4448175" y="3259138"/>
            <a:ext cx="336550" cy="142875"/>
          </a:xfrm>
          <a:custGeom>
            <a:avLst/>
            <a:gdLst>
              <a:gd name="T0" fmla="*/ 52069 w 335914"/>
              <a:gd name="T1" fmla="*/ 114426 h 142875"/>
              <a:gd name="T2" fmla="*/ 68961 w 335914"/>
              <a:gd name="T3" fmla="*/ 141224 h 142875"/>
              <a:gd name="T4" fmla="*/ 58674 w 335914"/>
              <a:gd name="T5" fmla="*/ 23875 h 142875"/>
              <a:gd name="T6" fmla="*/ 0 w 335914"/>
              <a:gd name="T7" fmla="*/ 105663 h 142875"/>
              <a:gd name="T8" fmla="*/ 52069 w 335914"/>
              <a:gd name="T9" fmla="*/ 114426 h 142875"/>
              <a:gd name="T10" fmla="*/ 66421 w 335914"/>
              <a:gd name="T11" fmla="*/ 113157 h 142875"/>
              <a:gd name="T12" fmla="*/ 81658 w 335914"/>
              <a:gd name="T13" fmla="*/ 104394 h 142875"/>
              <a:gd name="T14" fmla="*/ 46227 w 335914"/>
              <a:gd name="T15" fmla="*/ 48260 h 142875"/>
              <a:gd name="T16" fmla="*/ 58674 w 335914"/>
              <a:gd name="T17" fmla="*/ 23875 h 142875"/>
              <a:gd name="T18" fmla="*/ 46227 w 335914"/>
              <a:gd name="T19" fmla="*/ 48260 h 142875"/>
              <a:gd name="T20" fmla="*/ 14097 w 335914"/>
              <a:gd name="T21" fmla="*/ 104394 h 142875"/>
              <a:gd name="T22" fmla="*/ 81273 w 335914"/>
              <a:gd name="T23" fmla="*/ 99949 h 142875"/>
              <a:gd name="T24" fmla="*/ 60790 w 335914"/>
              <a:gd name="T25" fmla="*/ 48260 h 142875"/>
              <a:gd name="T26" fmla="*/ 65277 w 335914"/>
              <a:gd name="T27" fmla="*/ 99949 h 142875"/>
              <a:gd name="T28" fmla="*/ 81152 w 335914"/>
              <a:gd name="T29" fmla="*/ 98551 h 142875"/>
              <a:gd name="T30" fmla="*/ 127380 w 335914"/>
              <a:gd name="T31" fmla="*/ 17399 h 142875"/>
              <a:gd name="T32" fmla="*/ 111887 w 335914"/>
              <a:gd name="T33" fmla="*/ 21082 h 142875"/>
              <a:gd name="T34" fmla="*/ 93737 w 335914"/>
              <a:gd name="T35" fmla="*/ 70740 h 142875"/>
              <a:gd name="T36" fmla="*/ 104272 w 335914"/>
              <a:gd name="T37" fmla="*/ 119328 h 142875"/>
              <a:gd name="T38" fmla="*/ 146430 w 335914"/>
              <a:gd name="T39" fmla="*/ 136525 h 142875"/>
              <a:gd name="T40" fmla="*/ 158623 w 335914"/>
              <a:gd name="T41" fmla="*/ 128397 h 142875"/>
              <a:gd name="T42" fmla="*/ 130175 w 335914"/>
              <a:gd name="T43" fmla="*/ 125984 h 142875"/>
              <a:gd name="T44" fmla="*/ 109092 w 335914"/>
              <a:gd name="T45" fmla="*/ 79375 h 142875"/>
              <a:gd name="T46" fmla="*/ 108886 w 335914"/>
              <a:gd name="T47" fmla="*/ 54863 h 142875"/>
              <a:gd name="T48" fmla="*/ 135000 w 335914"/>
              <a:gd name="T49" fmla="*/ 28701 h 142875"/>
              <a:gd name="T50" fmla="*/ 153415 w 335914"/>
              <a:gd name="T51" fmla="*/ 25146 h 142875"/>
              <a:gd name="T52" fmla="*/ 144272 w 335914"/>
              <a:gd name="T53" fmla="*/ 19685 h 142875"/>
              <a:gd name="T54" fmla="*/ 133603 w 335914"/>
              <a:gd name="T55" fmla="*/ 16763 h 142875"/>
              <a:gd name="T56" fmla="*/ 135000 w 335914"/>
              <a:gd name="T57" fmla="*/ 28701 h 142875"/>
              <a:gd name="T58" fmla="*/ 145923 w 335914"/>
              <a:gd name="T59" fmla="*/ 37337 h 142875"/>
              <a:gd name="T60" fmla="*/ 156797 w 335914"/>
              <a:gd name="T61" fmla="*/ 88528 h 142875"/>
              <a:gd name="T62" fmla="*/ 136778 w 335914"/>
              <a:gd name="T63" fmla="*/ 125349 h 142875"/>
              <a:gd name="T64" fmla="*/ 161096 w 335914"/>
              <a:gd name="T65" fmla="*/ 125984 h 142875"/>
              <a:gd name="T66" fmla="*/ 171438 w 335914"/>
              <a:gd name="T67" fmla="*/ 83853 h 142875"/>
              <a:gd name="T68" fmla="*/ 160527 w 335914"/>
              <a:gd name="T69" fmla="*/ 34162 h 142875"/>
              <a:gd name="T70" fmla="*/ 156181 w 335914"/>
              <a:gd name="T71" fmla="*/ 28701 h 142875"/>
              <a:gd name="T72" fmla="*/ 188849 w 335914"/>
              <a:gd name="T73" fmla="*/ 30099 h 142875"/>
              <a:gd name="T74" fmla="*/ 185419 w 335914"/>
              <a:gd name="T75" fmla="*/ 72771 h 142875"/>
              <a:gd name="T76" fmla="*/ 228980 w 335914"/>
              <a:gd name="T77" fmla="*/ 129286 h 142875"/>
              <a:gd name="T78" fmla="*/ 244475 w 335914"/>
              <a:gd name="T79" fmla="*/ 125602 h 142875"/>
              <a:gd name="T80" fmla="*/ 252155 w 335914"/>
              <a:gd name="T81" fmla="*/ 117983 h 142875"/>
              <a:gd name="T82" fmla="*/ 215391 w 335914"/>
              <a:gd name="T83" fmla="*/ 115315 h 142875"/>
              <a:gd name="T84" fmla="*/ 199536 w 335914"/>
              <a:gd name="T85" fmla="*/ 58064 h 142875"/>
              <a:gd name="T86" fmla="*/ 226060 w 335914"/>
              <a:gd name="T87" fmla="*/ 20700 h 142875"/>
              <a:gd name="T88" fmla="*/ 244601 w 335914"/>
              <a:gd name="T89" fmla="*/ 17145 h 142875"/>
              <a:gd name="T90" fmla="*/ 235330 w 335914"/>
              <a:gd name="T91" fmla="*/ 11811 h 142875"/>
              <a:gd name="T92" fmla="*/ 224789 w 335914"/>
              <a:gd name="T93" fmla="*/ 8889 h 142875"/>
              <a:gd name="T94" fmla="*/ 226060 w 335914"/>
              <a:gd name="T95" fmla="*/ 20700 h 142875"/>
              <a:gd name="T96" fmla="*/ 236981 w 335914"/>
              <a:gd name="T97" fmla="*/ 29337 h 142875"/>
              <a:gd name="T98" fmla="*/ 247856 w 335914"/>
              <a:gd name="T99" fmla="*/ 80545 h 142875"/>
              <a:gd name="T100" fmla="*/ 227837 w 335914"/>
              <a:gd name="T101" fmla="*/ 117348 h 142875"/>
              <a:gd name="T102" fmla="*/ 252155 w 335914"/>
              <a:gd name="T103" fmla="*/ 117983 h 142875"/>
              <a:gd name="T104" fmla="*/ 262568 w 335914"/>
              <a:gd name="T105" fmla="*/ 75870 h 142875"/>
              <a:gd name="T106" fmla="*/ 251587 w 335914"/>
              <a:gd name="T107" fmla="*/ 26162 h 142875"/>
              <a:gd name="T108" fmla="*/ 247268 w 335914"/>
              <a:gd name="T109" fmla="*/ 20700 h 142875"/>
              <a:gd name="T110" fmla="*/ 313436 w 335914"/>
              <a:gd name="T111" fmla="*/ 27304 h 142875"/>
              <a:gd name="T112" fmla="*/ 335914 w 335914"/>
              <a:gd name="T113" fmla="*/ 117856 h 142875"/>
              <a:gd name="T114" fmla="*/ 325500 w 335914"/>
              <a:gd name="T115" fmla="*/ 0 h 142875"/>
              <a:gd name="T116" fmla="*/ 314198 w 335914"/>
              <a:gd name="T117" fmla="*/ 6096 h 142875"/>
              <a:gd name="T118" fmla="*/ 299212 w 335914"/>
              <a:gd name="T119" fmla="*/ 23622 h 142875"/>
              <a:gd name="T120" fmla="*/ 284861 w 335914"/>
              <a:gd name="T121" fmla="*/ 33274 h 142875"/>
              <a:gd name="T122" fmla="*/ 313436 w 335914"/>
              <a:gd name="T123" fmla="*/ 27304 h 142875"/>
              <a:gd name="T124" fmla="*/ 325500 w 335914"/>
              <a:gd name="T125" fmla="*/ 0 h 14287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35914"/>
              <a:gd name="T190" fmla="*/ 0 h 142875"/>
              <a:gd name="T191" fmla="*/ 335914 w 335914"/>
              <a:gd name="T192" fmla="*/ 142875 h 142875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35914" h="142875">
                <a:moveTo>
                  <a:pt x="66535" y="114426"/>
                </a:moveTo>
                <a:lnTo>
                  <a:pt x="52069" y="114426"/>
                </a:lnTo>
                <a:lnTo>
                  <a:pt x="54482" y="142494"/>
                </a:lnTo>
                <a:lnTo>
                  <a:pt x="68961" y="141224"/>
                </a:lnTo>
                <a:lnTo>
                  <a:pt x="66535" y="114426"/>
                </a:lnTo>
                <a:close/>
              </a:path>
              <a:path w="335914" h="142875">
                <a:moveTo>
                  <a:pt x="58674" y="23875"/>
                </a:moveTo>
                <a:lnTo>
                  <a:pt x="46862" y="24891"/>
                </a:lnTo>
                <a:lnTo>
                  <a:pt x="0" y="105663"/>
                </a:lnTo>
                <a:lnTo>
                  <a:pt x="1142" y="118872"/>
                </a:lnTo>
                <a:lnTo>
                  <a:pt x="52069" y="114426"/>
                </a:lnTo>
                <a:lnTo>
                  <a:pt x="66535" y="114426"/>
                </a:lnTo>
                <a:lnTo>
                  <a:pt x="66421" y="113157"/>
                </a:lnTo>
                <a:lnTo>
                  <a:pt x="82296" y="111760"/>
                </a:lnTo>
                <a:lnTo>
                  <a:pt x="81658" y="104394"/>
                </a:lnTo>
                <a:lnTo>
                  <a:pt x="14097" y="104394"/>
                </a:lnTo>
                <a:lnTo>
                  <a:pt x="46227" y="48260"/>
                </a:lnTo>
                <a:lnTo>
                  <a:pt x="60790" y="48260"/>
                </a:lnTo>
                <a:lnTo>
                  <a:pt x="58674" y="23875"/>
                </a:lnTo>
                <a:close/>
              </a:path>
              <a:path w="335914" h="142875">
                <a:moveTo>
                  <a:pt x="60790" y="48260"/>
                </a:moveTo>
                <a:lnTo>
                  <a:pt x="46227" y="48260"/>
                </a:lnTo>
                <a:lnTo>
                  <a:pt x="50926" y="101219"/>
                </a:lnTo>
                <a:lnTo>
                  <a:pt x="14097" y="104394"/>
                </a:lnTo>
                <a:lnTo>
                  <a:pt x="81658" y="104394"/>
                </a:lnTo>
                <a:lnTo>
                  <a:pt x="81273" y="99949"/>
                </a:lnTo>
                <a:lnTo>
                  <a:pt x="65277" y="99949"/>
                </a:lnTo>
                <a:lnTo>
                  <a:pt x="60790" y="48260"/>
                </a:lnTo>
                <a:close/>
              </a:path>
              <a:path w="335914" h="142875">
                <a:moveTo>
                  <a:pt x="81152" y="98551"/>
                </a:moveTo>
                <a:lnTo>
                  <a:pt x="65277" y="99949"/>
                </a:lnTo>
                <a:lnTo>
                  <a:pt x="81273" y="99949"/>
                </a:lnTo>
                <a:lnTo>
                  <a:pt x="81152" y="98551"/>
                </a:lnTo>
                <a:close/>
              </a:path>
              <a:path w="335914" h="142875">
                <a:moveTo>
                  <a:pt x="133603" y="16763"/>
                </a:moveTo>
                <a:lnTo>
                  <a:pt x="127380" y="17399"/>
                </a:lnTo>
                <a:lnTo>
                  <a:pt x="118872" y="18161"/>
                </a:lnTo>
                <a:lnTo>
                  <a:pt x="111887" y="21082"/>
                </a:lnTo>
                <a:lnTo>
                  <a:pt x="93757" y="61801"/>
                </a:lnTo>
                <a:lnTo>
                  <a:pt x="93737" y="70740"/>
                </a:lnTo>
                <a:lnTo>
                  <a:pt x="94361" y="80645"/>
                </a:lnTo>
                <a:lnTo>
                  <a:pt x="104272" y="119328"/>
                </a:lnTo>
                <a:lnTo>
                  <a:pt x="137794" y="137160"/>
                </a:lnTo>
                <a:lnTo>
                  <a:pt x="146430" y="136525"/>
                </a:lnTo>
                <a:lnTo>
                  <a:pt x="153288" y="133476"/>
                </a:lnTo>
                <a:lnTo>
                  <a:pt x="158623" y="128397"/>
                </a:lnTo>
                <a:lnTo>
                  <a:pt x="161096" y="125984"/>
                </a:lnTo>
                <a:lnTo>
                  <a:pt x="130175" y="125984"/>
                </a:lnTo>
                <a:lnTo>
                  <a:pt x="124332" y="123189"/>
                </a:lnTo>
                <a:lnTo>
                  <a:pt x="109092" y="79375"/>
                </a:lnTo>
                <a:lnTo>
                  <a:pt x="108424" y="66012"/>
                </a:lnTo>
                <a:lnTo>
                  <a:pt x="108886" y="54863"/>
                </a:lnTo>
                <a:lnTo>
                  <a:pt x="128269" y="29337"/>
                </a:lnTo>
                <a:lnTo>
                  <a:pt x="135000" y="28701"/>
                </a:lnTo>
                <a:lnTo>
                  <a:pt x="156181" y="28701"/>
                </a:lnTo>
                <a:lnTo>
                  <a:pt x="153415" y="25146"/>
                </a:lnTo>
                <a:lnTo>
                  <a:pt x="149225" y="21844"/>
                </a:lnTo>
                <a:lnTo>
                  <a:pt x="144272" y="19685"/>
                </a:lnTo>
                <a:lnTo>
                  <a:pt x="139318" y="17652"/>
                </a:lnTo>
                <a:lnTo>
                  <a:pt x="133603" y="16763"/>
                </a:lnTo>
                <a:close/>
              </a:path>
              <a:path w="335914" h="142875">
                <a:moveTo>
                  <a:pt x="156181" y="28701"/>
                </a:moveTo>
                <a:lnTo>
                  <a:pt x="135000" y="28701"/>
                </a:lnTo>
                <a:lnTo>
                  <a:pt x="140842" y="31369"/>
                </a:lnTo>
                <a:lnTo>
                  <a:pt x="145923" y="37337"/>
                </a:lnTo>
                <a:lnTo>
                  <a:pt x="156082" y="75311"/>
                </a:lnTo>
                <a:lnTo>
                  <a:pt x="156797" y="88528"/>
                </a:lnTo>
                <a:lnTo>
                  <a:pt x="156463" y="99425"/>
                </a:lnTo>
                <a:lnTo>
                  <a:pt x="136778" y="125349"/>
                </a:lnTo>
                <a:lnTo>
                  <a:pt x="130175" y="125984"/>
                </a:lnTo>
                <a:lnTo>
                  <a:pt x="161096" y="125984"/>
                </a:lnTo>
                <a:lnTo>
                  <a:pt x="163829" y="123316"/>
                </a:lnTo>
                <a:lnTo>
                  <a:pt x="171438" y="83853"/>
                </a:lnTo>
                <a:lnTo>
                  <a:pt x="170814" y="74040"/>
                </a:lnTo>
                <a:lnTo>
                  <a:pt x="160527" y="34162"/>
                </a:lnTo>
                <a:lnTo>
                  <a:pt x="156972" y="29718"/>
                </a:lnTo>
                <a:lnTo>
                  <a:pt x="156181" y="28701"/>
                </a:lnTo>
                <a:close/>
              </a:path>
              <a:path w="335914" h="142875">
                <a:moveTo>
                  <a:pt x="224789" y="8889"/>
                </a:moveTo>
                <a:lnTo>
                  <a:pt x="188849" y="30099"/>
                </a:lnTo>
                <a:lnTo>
                  <a:pt x="184798" y="62793"/>
                </a:lnTo>
                <a:lnTo>
                  <a:pt x="185419" y="72771"/>
                </a:lnTo>
                <a:lnTo>
                  <a:pt x="195385" y="111382"/>
                </a:lnTo>
                <a:lnTo>
                  <a:pt x="228980" y="129286"/>
                </a:lnTo>
                <a:lnTo>
                  <a:pt x="237489" y="128524"/>
                </a:lnTo>
                <a:lnTo>
                  <a:pt x="244475" y="125602"/>
                </a:lnTo>
                <a:lnTo>
                  <a:pt x="249681" y="120396"/>
                </a:lnTo>
                <a:lnTo>
                  <a:pt x="252155" y="117983"/>
                </a:lnTo>
                <a:lnTo>
                  <a:pt x="221234" y="117983"/>
                </a:lnTo>
                <a:lnTo>
                  <a:pt x="215391" y="115315"/>
                </a:lnTo>
                <a:lnTo>
                  <a:pt x="200278" y="71374"/>
                </a:lnTo>
                <a:lnTo>
                  <a:pt x="199536" y="58064"/>
                </a:lnTo>
                <a:lnTo>
                  <a:pt x="199961" y="46910"/>
                </a:lnTo>
                <a:lnTo>
                  <a:pt x="226060" y="20700"/>
                </a:lnTo>
                <a:lnTo>
                  <a:pt x="247268" y="20700"/>
                </a:lnTo>
                <a:lnTo>
                  <a:pt x="244601" y="17145"/>
                </a:lnTo>
                <a:lnTo>
                  <a:pt x="240284" y="13843"/>
                </a:lnTo>
                <a:lnTo>
                  <a:pt x="235330" y="11811"/>
                </a:lnTo>
                <a:lnTo>
                  <a:pt x="230377" y="9651"/>
                </a:lnTo>
                <a:lnTo>
                  <a:pt x="224789" y="8889"/>
                </a:lnTo>
                <a:close/>
              </a:path>
              <a:path w="335914" h="142875">
                <a:moveTo>
                  <a:pt x="247268" y="20700"/>
                </a:moveTo>
                <a:lnTo>
                  <a:pt x="226060" y="20700"/>
                </a:lnTo>
                <a:lnTo>
                  <a:pt x="231901" y="23495"/>
                </a:lnTo>
                <a:lnTo>
                  <a:pt x="236981" y="29337"/>
                </a:lnTo>
                <a:lnTo>
                  <a:pt x="247141" y="67310"/>
                </a:lnTo>
                <a:lnTo>
                  <a:pt x="247856" y="80545"/>
                </a:lnTo>
                <a:lnTo>
                  <a:pt x="247523" y="91471"/>
                </a:lnTo>
                <a:lnTo>
                  <a:pt x="227837" y="117348"/>
                </a:lnTo>
                <a:lnTo>
                  <a:pt x="221234" y="117983"/>
                </a:lnTo>
                <a:lnTo>
                  <a:pt x="252155" y="117983"/>
                </a:lnTo>
                <a:lnTo>
                  <a:pt x="254888" y="115315"/>
                </a:lnTo>
                <a:lnTo>
                  <a:pt x="262568" y="75870"/>
                </a:lnTo>
                <a:lnTo>
                  <a:pt x="262000" y="66039"/>
                </a:lnTo>
                <a:lnTo>
                  <a:pt x="251587" y="26162"/>
                </a:lnTo>
                <a:lnTo>
                  <a:pt x="248030" y="21716"/>
                </a:lnTo>
                <a:lnTo>
                  <a:pt x="247268" y="20700"/>
                </a:lnTo>
                <a:close/>
              </a:path>
              <a:path w="335914" h="142875">
                <a:moveTo>
                  <a:pt x="327913" y="27304"/>
                </a:moveTo>
                <a:lnTo>
                  <a:pt x="313436" y="27304"/>
                </a:lnTo>
                <a:lnTo>
                  <a:pt x="321437" y="119125"/>
                </a:lnTo>
                <a:lnTo>
                  <a:pt x="335914" y="117856"/>
                </a:lnTo>
                <a:lnTo>
                  <a:pt x="327913" y="27304"/>
                </a:lnTo>
                <a:close/>
              </a:path>
              <a:path w="335914" h="142875">
                <a:moveTo>
                  <a:pt x="325500" y="0"/>
                </a:moveTo>
                <a:lnTo>
                  <a:pt x="316229" y="888"/>
                </a:lnTo>
                <a:lnTo>
                  <a:pt x="314198" y="6096"/>
                </a:lnTo>
                <a:lnTo>
                  <a:pt x="310388" y="11684"/>
                </a:lnTo>
                <a:lnTo>
                  <a:pt x="299212" y="23622"/>
                </a:lnTo>
                <a:lnTo>
                  <a:pt x="292607" y="28828"/>
                </a:lnTo>
                <a:lnTo>
                  <a:pt x="284861" y="33274"/>
                </a:lnTo>
                <a:lnTo>
                  <a:pt x="286130" y="47244"/>
                </a:lnTo>
                <a:lnTo>
                  <a:pt x="313436" y="27304"/>
                </a:lnTo>
                <a:lnTo>
                  <a:pt x="327913" y="27304"/>
                </a:lnTo>
                <a:lnTo>
                  <a:pt x="32550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5" name="object 16"/>
          <p:cNvSpPr>
            <a:spLocks/>
          </p:cNvSpPr>
          <p:nvPr/>
        </p:nvSpPr>
        <p:spPr bwMode="auto">
          <a:xfrm>
            <a:off x="4821238" y="3322638"/>
            <a:ext cx="46037" cy="19050"/>
          </a:xfrm>
          <a:custGeom>
            <a:avLst/>
            <a:gdLst>
              <a:gd name="T0" fmla="*/ 44196 w 45720"/>
              <a:gd name="T1" fmla="*/ 0 h 18414"/>
              <a:gd name="T2" fmla="*/ 0 w 45720"/>
              <a:gd name="T3" fmla="*/ 3810 h 18414"/>
              <a:gd name="T4" fmla="*/ 1270 w 45720"/>
              <a:gd name="T5" fmla="*/ 18287 h 18414"/>
              <a:gd name="T6" fmla="*/ 45465 w 45720"/>
              <a:gd name="T7" fmla="*/ 14477 h 18414"/>
              <a:gd name="T8" fmla="*/ 44196 w 45720"/>
              <a:gd name="T9" fmla="*/ 0 h 18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18414"/>
              <a:gd name="T17" fmla="*/ 45720 w 45720"/>
              <a:gd name="T18" fmla="*/ 18414 h 18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18414">
                <a:moveTo>
                  <a:pt x="44196" y="0"/>
                </a:moveTo>
                <a:lnTo>
                  <a:pt x="0" y="3810"/>
                </a:lnTo>
                <a:lnTo>
                  <a:pt x="1270" y="18287"/>
                </a:lnTo>
                <a:lnTo>
                  <a:pt x="45465" y="14477"/>
                </a:lnTo>
                <a:lnTo>
                  <a:pt x="4419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6" name="object 17"/>
          <p:cNvSpPr>
            <a:spLocks/>
          </p:cNvSpPr>
          <p:nvPr/>
        </p:nvSpPr>
        <p:spPr bwMode="auto">
          <a:xfrm>
            <a:off x="4879975" y="3222625"/>
            <a:ext cx="396875" cy="141288"/>
          </a:xfrm>
          <a:custGeom>
            <a:avLst/>
            <a:gdLst>
              <a:gd name="T0" fmla="*/ 54610 w 397510"/>
              <a:gd name="T1" fmla="*/ 141604 h 141604"/>
              <a:gd name="T2" fmla="*/ 58674 w 397510"/>
              <a:gd name="T3" fmla="*/ 22987 h 141604"/>
              <a:gd name="T4" fmla="*/ 1269 w 397510"/>
              <a:gd name="T5" fmla="*/ 117982 h 141604"/>
              <a:gd name="T6" fmla="*/ 66548 w 397510"/>
              <a:gd name="T7" fmla="*/ 112267 h 141604"/>
              <a:gd name="T8" fmla="*/ 14224 w 397510"/>
              <a:gd name="T9" fmla="*/ 103504 h 141604"/>
              <a:gd name="T10" fmla="*/ 58674 w 397510"/>
              <a:gd name="T11" fmla="*/ 22987 h 141604"/>
              <a:gd name="T12" fmla="*/ 50926 w 397510"/>
              <a:gd name="T13" fmla="*/ 100329 h 141604"/>
              <a:gd name="T14" fmla="*/ 81400 w 397510"/>
              <a:gd name="T15" fmla="*/ 99059 h 141604"/>
              <a:gd name="T16" fmla="*/ 81279 w 397510"/>
              <a:gd name="T17" fmla="*/ 97662 h 141604"/>
              <a:gd name="T18" fmla="*/ 81279 w 397510"/>
              <a:gd name="T19" fmla="*/ 97662 h 141604"/>
              <a:gd name="T20" fmla="*/ 140969 w 397510"/>
              <a:gd name="T21" fmla="*/ 29337 h 141604"/>
              <a:gd name="T22" fmla="*/ 152780 w 397510"/>
              <a:gd name="T23" fmla="*/ 46862 h 141604"/>
              <a:gd name="T24" fmla="*/ 118465 w 397510"/>
              <a:gd name="T25" fmla="*/ 97250 h 141604"/>
              <a:gd name="T26" fmla="*/ 97662 w 397510"/>
              <a:gd name="T27" fmla="*/ 137921 h 141604"/>
              <a:gd name="T28" fmla="*/ 116459 w 397510"/>
              <a:gd name="T29" fmla="*/ 122300 h 141604"/>
              <a:gd name="T30" fmla="*/ 143855 w 397510"/>
              <a:gd name="T31" fmla="*/ 90826 h 141604"/>
              <a:gd name="T32" fmla="*/ 167634 w 397510"/>
              <a:gd name="T33" fmla="*/ 45791 h 141604"/>
              <a:gd name="T34" fmla="*/ 161075 w 397510"/>
              <a:gd name="T35" fmla="*/ 27812 h 141604"/>
              <a:gd name="T36" fmla="*/ 174456 w 397510"/>
              <a:gd name="T37" fmla="*/ 122300 h 141604"/>
              <a:gd name="T38" fmla="*/ 98232 w 397510"/>
              <a:gd name="T39" fmla="*/ 32646 h 141604"/>
              <a:gd name="T40" fmla="*/ 107314 w 397510"/>
              <a:gd name="T41" fmla="*/ 46608 h 141604"/>
              <a:gd name="T42" fmla="*/ 116586 w 397510"/>
              <a:gd name="T43" fmla="*/ 31623 h 141604"/>
              <a:gd name="T44" fmla="*/ 135509 w 397510"/>
              <a:gd name="T45" fmla="*/ 27812 h 141604"/>
              <a:gd name="T46" fmla="*/ 149985 w 397510"/>
              <a:gd name="T47" fmla="*/ 19849 h 141604"/>
              <a:gd name="T48" fmla="*/ 224789 w 397510"/>
              <a:gd name="T49" fmla="*/ 8000 h 141604"/>
              <a:gd name="T50" fmla="*/ 185547 w 397510"/>
              <a:gd name="T51" fmla="*/ 71881 h 141604"/>
              <a:gd name="T52" fmla="*/ 237616 w 397510"/>
              <a:gd name="T53" fmla="*/ 127634 h 141604"/>
              <a:gd name="T54" fmla="*/ 252412 w 397510"/>
              <a:gd name="T55" fmla="*/ 117093 h 141604"/>
              <a:gd name="T56" fmla="*/ 200278 w 397510"/>
              <a:gd name="T57" fmla="*/ 70612 h 141604"/>
              <a:gd name="T58" fmla="*/ 226187 w 397510"/>
              <a:gd name="T59" fmla="*/ 19938 h 141604"/>
              <a:gd name="T60" fmla="*/ 240411 w 397510"/>
              <a:gd name="T61" fmla="*/ 13080 h 141604"/>
              <a:gd name="T62" fmla="*/ 247446 w 397510"/>
              <a:gd name="T63" fmla="*/ 19938 h 141604"/>
              <a:gd name="T64" fmla="*/ 237109 w 397510"/>
              <a:gd name="T65" fmla="*/ 28575 h 141604"/>
              <a:gd name="T66" fmla="*/ 247650 w 397510"/>
              <a:gd name="T67" fmla="*/ 90646 h 141604"/>
              <a:gd name="T68" fmla="*/ 262624 w 397510"/>
              <a:gd name="T69" fmla="*/ 75037 h 141604"/>
              <a:gd name="T70" fmla="*/ 248157 w 397510"/>
              <a:gd name="T71" fmla="*/ 20827 h 141604"/>
              <a:gd name="T72" fmla="*/ 309625 w 397510"/>
              <a:gd name="T73" fmla="*/ 634 h 141604"/>
              <a:gd name="T74" fmla="*/ 276018 w 397510"/>
              <a:gd name="T75" fmla="*/ 45021 h 141604"/>
              <a:gd name="T76" fmla="*/ 286571 w 397510"/>
              <a:gd name="T77" fmla="*/ 102564 h 141604"/>
              <a:gd name="T78" fmla="*/ 335661 w 397510"/>
              <a:gd name="T79" fmla="*/ 116712 h 141604"/>
              <a:gd name="T80" fmla="*/ 306577 w 397510"/>
              <a:gd name="T81" fmla="*/ 106425 h 141604"/>
              <a:gd name="T82" fmla="*/ 291147 w 397510"/>
              <a:gd name="T83" fmla="*/ 38052 h 141604"/>
              <a:gd name="T84" fmla="*/ 338542 w 397510"/>
              <a:gd name="T85" fmla="*/ 11937 h 141604"/>
              <a:gd name="T86" fmla="*/ 321563 w 397510"/>
              <a:gd name="T87" fmla="*/ 762 h 141604"/>
              <a:gd name="T88" fmla="*/ 317246 w 397510"/>
              <a:gd name="T89" fmla="*/ 11937 h 141604"/>
              <a:gd name="T90" fmla="*/ 338327 w 397510"/>
              <a:gd name="T91" fmla="*/ 58546 h 141604"/>
              <a:gd name="T92" fmla="*/ 312419 w 397510"/>
              <a:gd name="T93" fmla="*/ 109219 h 141604"/>
              <a:gd name="T94" fmla="*/ 353187 w 397510"/>
              <a:gd name="T95" fmla="*/ 57150 h 141604"/>
              <a:gd name="T96" fmla="*/ 396954 w 397510"/>
              <a:gd name="T97" fmla="*/ 112394 h 141604"/>
              <a:gd name="T98" fmla="*/ 388492 w 397510"/>
              <a:gd name="T99" fmla="*/ 121030 h 141604"/>
              <a:gd name="T100" fmla="*/ 383921 w 397510"/>
              <a:gd name="T101" fmla="*/ 128650 h 141604"/>
              <a:gd name="T102" fmla="*/ 390016 w 397510"/>
              <a:gd name="T103" fmla="*/ 133603 h 141604"/>
              <a:gd name="T104" fmla="*/ 396875 w 397510"/>
              <a:gd name="T105" fmla="*/ 122681 h 141604"/>
              <a:gd name="T106" fmla="*/ 395477 w 397510"/>
              <a:gd name="T107" fmla="*/ 95250 h 141604"/>
              <a:gd name="T108" fmla="*/ 388747 w 397510"/>
              <a:gd name="T109" fmla="*/ 112394 h 141604"/>
              <a:gd name="T110" fmla="*/ 395477 w 397510"/>
              <a:gd name="T111" fmla="*/ 95250 h 14160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97510"/>
              <a:gd name="T169" fmla="*/ 0 h 141604"/>
              <a:gd name="T170" fmla="*/ 397510 w 397510"/>
              <a:gd name="T171" fmla="*/ 141604 h 141604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97510" h="141604">
                <a:moveTo>
                  <a:pt x="66657" y="113537"/>
                </a:moveTo>
                <a:lnTo>
                  <a:pt x="52069" y="113537"/>
                </a:lnTo>
                <a:lnTo>
                  <a:pt x="54610" y="141604"/>
                </a:lnTo>
                <a:lnTo>
                  <a:pt x="68961" y="140334"/>
                </a:lnTo>
                <a:lnTo>
                  <a:pt x="66657" y="113537"/>
                </a:lnTo>
                <a:close/>
              </a:path>
              <a:path w="397510" h="141604">
                <a:moveTo>
                  <a:pt x="58674" y="22987"/>
                </a:moveTo>
                <a:lnTo>
                  <a:pt x="46989" y="24002"/>
                </a:lnTo>
                <a:lnTo>
                  <a:pt x="0" y="104775"/>
                </a:lnTo>
                <a:lnTo>
                  <a:pt x="1269" y="117982"/>
                </a:lnTo>
                <a:lnTo>
                  <a:pt x="52069" y="113537"/>
                </a:lnTo>
                <a:lnTo>
                  <a:pt x="66657" y="113537"/>
                </a:lnTo>
                <a:lnTo>
                  <a:pt x="66548" y="112267"/>
                </a:lnTo>
                <a:lnTo>
                  <a:pt x="82423" y="110870"/>
                </a:lnTo>
                <a:lnTo>
                  <a:pt x="81785" y="103504"/>
                </a:lnTo>
                <a:lnTo>
                  <a:pt x="14224" y="103504"/>
                </a:lnTo>
                <a:lnTo>
                  <a:pt x="46354" y="47370"/>
                </a:lnTo>
                <a:lnTo>
                  <a:pt x="60831" y="47370"/>
                </a:lnTo>
                <a:lnTo>
                  <a:pt x="58674" y="22987"/>
                </a:lnTo>
                <a:close/>
              </a:path>
              <a:path w="397510" h="141604">
                <a:moveTo>
                  <a:pt x="60831" y="47370"/>
                </a:moveTo>
                <a:lnTo>
                  <a:pt x="46354" y="47370"/>
                </a:lnTo>
                <a:lnTo>
                  <a:pt x="50926" y="100329"/>
                </a:lnTo>
                <a:lnTo>
                  <a:pt x="14224" y="103504"/>
                </a:lnTo>
                <a:lnTo>
                  <a:pt x="81785" y="103504"/>
                </a:lnTo>
                <a:lnTo>
                  <a:pt x="81400" y="99059"/>
                </a:lnTo>
                <a:lnTo>
                  <a:pt x="65404" y="99059"/>
                </a:lnTo>
                <a:lnTo>
                  <a:pt x="60831" y="47370"/>
                </a:lnTo>
                <a:close/>
              </a:path>
              <a:path w="397510" h="141604">
                <a:moveTo>
                  <a:pt x="81279" y="97662"/>
                </a:moveTo>
                <a:lnTo>
                  <a:pt x="65404" y="99059"/>
                </a:lnTo>
                <a:lnTo>
                  <a:pt x="81400" y="99059"/>
                </a:lnTo>
                <a:lnTo>
                  <a:pt x="81279" y="97662"/>
                </a:lnTo>
                <a:close/>
              </a:path>
              <a:path w="397510" h="141604">
                <a:moveTo>
                  <a:pt x="161075" y="27812"/>
                </a:moveTo>
                <a:lnTo>
                  <a:pt x="135509" y="27812"/>
                </a:lnTo>
                <a:lnTo>
                  <a:pt x="140969" y="29337"/>
                </a:lnTo>
                <a:lnTo>
                  <a:pt x="149860" y="36449"/>
                </a:lnTo>
                <a:lnTo>
                  <a:pt x="152273" y="41148"/>
                </a:lnTo>
                <a:lnTo>
                  <a:pt x="152780" y="46862"/>
                </a:lnTo>
                <a:lnTo>
                  <a:pt x="153288" y="52196"/>
                </a:lnTo>
                <a:lnTo>
                  <a:pt x="123825" y="91820"/>
                </a:lnTo>
                <a:lnTo>
                  <a:pt x="118465" y="97250"/>
                </a:lnTo>
                <a:lnTo>
                  <a:pt x="97536" y="131063"/>
                </a:lnTo>
                <a:lnTo>
                  <a:pt x="97281" y="134365"/>
                </a:lnTo>
                <a:lnTo>
                  <a:pt x="97662" y="137921"/>
                </a:lnTo>
                <a:lnTo>
                  <a:pt x="175260" y="131063"/>
                </a:lnTo>
                <a:lnTo>
                  <a:pt x="174456" y="122300"/>
                </a:lnTo>
                <a:lnTo>
                  <a:pt x="116459" y="122300"/>
                </a:lnTo>
                <a:lnTo>
                  <a:pt x="117855" y="119506"/>
                </a:lnTo>
                <a:lnTo>
                  <a:pt x="137160" y="97662"/>
                </a:lnTo>
                <a:lnTo>
                  <a:pt x="143855" y="90826"/>
                </a:lnTo>
                <a:lnTo>
                  <a:pt x="167512" y="55244"/>
                </a:lnTo>
                <a:lnTo>
                  <a:pt x="168021" y="50545"/>
                </a:lnTo>
                <a:lnTo>
                  <a:pt x="167634" y="45791"/>
                </a:lnTo>
                <a:lnTo>
                  <a:pt x="166750" y="36575"/>
                </a:lnTo>
                <a:lnTo>
                  <a:pt x="162813" y="29209"/>
                </a:lnTo>
                <a:lnTo>
                  <a:pt x="161075" y="27812"/>
                </a:lnTo>
                <a:close/>
              </a:path>
              <a:path w="397510" h="141604">
                <a:moveTo>
                  <a:pt x="173989" y="117220"/>
                </a:moveTo>
                <a:lnTo>
                  <a:pt x="116459" y="122300"/>
                </a:lnTo>
                <a:lnTo>
                  <a:pt x="174456" y="122300"/>
                </a:lnTo>
                <a:lnTo>
                  <a:pt x="173989" y="117220"/>
                </a:lnTo>
                <a:close/>
              </a:path>
              <a:path w="397510" h="141604">
                <a:moveTo>
                  <a:pt x="136217" y="16369"/>
                </a:moveTo>
                <a:lnTo>
                  <a:pt x="98232" y="32646"/>
                </a:lnTo>
                <a:lnTo>
                  <a:pt x="92963" y="53720"/>
                </a:lnTo>
                <a:lnTo>
                  <a:pt x="107950" y="53975"/>
                </a:lnTo>
                <a:lnTo>
                  <a:pt x="107314" y="46608"/>
                </a:lnTo>
                <a:lnTo>
                  <a:pt x="108965" y="40639"/>
                </a:lnTo>
                <a:lnTo>
                  <a:pt x="112775" y="36067"/>
                </a:lnTo>
                <a:lnTo>
                  <a:pt x="116586" y="31623"/>
                </a:lnTo>
                <a:lnTo>
                  <a:pt x="121919" y="28955"/>
                </a:lnTo>
                <a:lnTo>
                  <a:pt x="128904" y="28448"/>
                </a:lnTo>
                <a:lnTo>
                  <a:pt x="135509" y="27812"/>
                </a:lnTo>
                <a:lnTo>
                  <a:pt x="161075" y="27812"/>
                </a:lnTo>
                <a:lnTo>
                  <a:pt x="155701" y="23494"/>
                </a:lnTo>
                <a:lnTo>
                  <a:pt x="149985" y="19849"/>
                </a:lnTo>
                <a:lnTo>
                  <a:pt x="143494" y="17478"/>
                </a:lnTo>
                <a:lnTo>
                  <a:pt x="136217" y="16369"/>
                </a:lnTo>
                <a:close/>
              </a:path>
              <a:path w="397510" h="141604">
                <a:moveTo>
                  <a:pt x="224789" y="8000"/>
                </a:moveTo>
                <a:lnTo>
                  <a:pt x="188975" y="29209"/>
                </a:lnTo>
                <a:lnTo>
                  <a:pt x="184923" y="61975"/>
                </a:lnTo>
                <a:lnTo>
                  <a:pt x="185547" y="71881"/>
                </a:lnTo>
                <a:lnTo>
                  <a:pt x="195458" y="110547"/>
                </a:lnTo>
                <a:lnTo>
                  <a:pt x="228980" y="128396"/>
                </a:lnTo>
                <a:lnTo>
                  <a:pt x="237616" y="127634"/>
                </a:lnTo>
                <a:lnTo>
                  <a:pt x="244475" y="124713"/>
                </a:lnTo>
                <a:lnTo>
                  <a:pt x="249809" y="119633"/>
                </a:lnTo>
                <a:lnTo>
                  <a:pt x="252412" y="117093"/>
                </a:lnTo>
                <a:lnTo>
                  <a:pt x="221361" y="117093"/>
                </a:lnTo>
                <a:lnTo>
                  <a:pt x="215518" y="114426"/>
                </a:lnTo>
                <a:lnTo>
                  <a:pt x="200278" y="70612"/>
                </a:lnTo>
                <a:lnTo>
                  <a:pt x="199610" y="57229"/>
                </a:lnTo>
                <a:lnTo>
                  <a:pt x="200072" y="46037"/>
                </a:lnTo>
                <a:lnTo>
                  <a:pt x="226187" y="19938"/>
                </a:lnTo>
                <a:lnTo>
                  <a:pt x="247446" y="19938"/>
                </a:lnTo>
                <a:lnTo>
                  <a:pt x="244601" y="16382"/>
                </a:lnTo>
                <a:lnTo>
                  <a:pt x="240411" y="13080"/>
                </a:lnTo>
                <a:lnTo>
                  <a:pt x="230504" y="8762"/>
                </a:lnTo>
                <a:lnTo>
                  <a:pt x="224789" y="8000"/>
                </a:lnTo>
                <a:close/>
              </a:path>
              <a:path w="397510" h="141604">
                <a:moveTo>
                  <a:pt x="247446" y="19938"/>
                </a:moveTo>
                <a:lnTo>
                  <a:pt x="226187" y="19938"/>
                </a:lnTo>
                <a:lnTo>
                  <a:pt x="232028" y="22605"/>
                </a:lnTo>
                <a:lnTo>
                  <a:pt x="237109" y="28575"/>
                </a:lnTo>
                <a:lnTo>
                  <a:pt x="247268" y="66420"/>
                </a:lnTo>
                <a:lnTo>
                  <a:pt x="247983" y="79712"/>
                </a:lnTo>
                <a:lnTo>
                  <a:pt x="247650" y="90646"/>
                </a:lnTo>
                <a:lnTo>
                  <a:pt x="221361" y="117093"/>
                </a:lnTo>
                <a:lnTo>
                  <a:pt x="252412" y="117093"/>
                </a:lnTo>
                <a:lnTo>
                  <a:pt x="262624" y="75037"/>
                </a:lnTo>
                <a:lnTo>
                  <a:pt x="262000" y="65150"/>
                </a:lnTo>
                <a:lnTo>
                  <a:pt x="251713" y="25400"/>
                </a:lnTo>
                <a:lnTo>
                  <a:pt x="248157" y="20827"/>
                </a:lnTo>
                <a:lnTo>
                  <a:pt x="247446" y="19938"/>
                </a:lnTo>
                <a:close/>
              </a:path>
              <a:path w="397510" h="141604">
                <a:moveTo>
                  <a:pt x="315975" y="0"/>
                </a:moveTo>
                <a:lnTo>
                  <a:pt x="309625" y="634"/>
                </a:lnTo>
                <a:lnTo>
                  <a:pt x="301116" y="1269"/>
                </a:lnTo>
                <a:lnTo>
                  <a:pt x="294259" y="4190"/>
                </a:lnTo>
                <a:lnTo>
                  <a:pt x="276018" y="45021"/>
                </a:lnTo>
                <a:lnTo>
                  <a:pt x="275984" y="53975"/>
                </a:lnTo>
                <a:lnTo>
                  <a:pt x="276605" y="63880"/>
                </a:lnTo>
                <a:lnTo>
                  <a:pt x="286571" y="102564"/>
                </a:lnTo>
                <a:lnTo>
                  <a:pt x="320166" y="120395"/>
                </a:lnTo>
                <a:lnTo>
                  <a:pt x="328675" y="119633"/>
                </a:lnTo>
                <a:lnTo>
                  <a:pt x="335661" y="116712"/>
                </a:lnTo>
                <a:lnTo>
                  <a:pt x="343341" y="109219"/>
                </a:lnTo>
                <a:lnTo>
                  <a:pt x="312419" y="109219"/>
                </a:lnTo>
                <a:lnTo>
                  <a:pt x="306577" y="106425"/>
                </a:lnTo>
                <a:lnTo>
                  <a:pt x="291464" y="62611"/>
                </a:lnTo>
                <a:lnTo>
                  <a:pt x="290722" y="49230"/>
                </a:lnTo>
                <a:lnTo>
                  <a:pt x="291147" y="38052"/>
                </a:lnTo>
                <a:lnTo>
                  <a:pt x="310514" y="12573"/>
                </a:lnTo>
                <a:lnTo>
                  <a:pt x="317246" y="11937"/>
                </a:lnTo>
                <a:lnTo>
                  <a:pt x="338542" y="11937"/>
                </a:lnTo>
                <a:lnTo>
                  <a:pt x="335788" y="8381"/>
                </a:lnTo>
                <a:lnTo>
                  <a:pt x="331469" y="5079"/>
                </a:lnTo>
                <a:lnTo>
                  <a:pt x="321563" y="762"/>
                </a:lnTo>
                <a:lnTo>
                  <a:pt x="315975" y="0"/>
                </a:lnTo>
                <a:close/>
              </a:path>
              <a:path w="397510" h="141604">
                <a:moveTo>
                  <a:pt x="338542" y="11937"/>
                </a:moveTo>
                <a:lnTo>
                  <a:pt x="317246" y="11937"/>
                </a:lnTo>
                <a:lnTo>
                  <a:pt x="323088" y="14604"/>
                </a:lnTo>
                <a:lnTo>
                  <a:pt x="328167" y="20574"/>
                </a:lnTo>
                <a:lnTo>
                  <a:pt x="338327" y="58546"/>
                </a:lnTo>
                <a:lnTo>
                  <a:pt x="339042" y="71764"/>
                </a:lnTo>
                <a:lnTo>
                  <a:pt x="338709" y="82661"/>
                </a:lnTo>
                <a:lnTo>
                  <a:pt x="312419" y="109219"/>
                </a:lnTo>
                <a:lnTo>
                  <a:pt x="343341" y="109219"/>
                </a:lnTo>
                <a:lnTo>
                  <a:pt x="353754" y="67036"/>
                </a:lnTo>
                <a:lnTo>
                  <a:pt x="353187" y="57150"/>
                </a:lnTo>
                <a:lnTo>
                  <a:pt x="342773" y="17399"/>
                </a:lnTo>
                <a:lnTo>
                  <a:pt x="338542" y="11937"/>
                </a:lnTo>
                <a:close/>
              </a:path>
              <a:path w="397510" h="141604">
                <a:moveTo>
                  <a:pt x="396954" y="112394"/>
                </a:moveTo>
                <a:lnTo>
                  <a:pt x="388747" y="112394"/>
                </a:lnTo>
                <a:lnTo>
                  <a:pt x="389000" y="117220"/>
                </a:lnTo>
                <a:lnTo>
                  <a:pt x="388492" y="121030"/>
                </a:lnTo>
                <a:lnTo>
                  <a:pt x="387223" y="123825"/>
                </a:lnTo>
                <a:lnTo>
                  <a:pt x="386079" y="126491"/>
                </a:lnTo>
                <a:lnTo>
                  <a:pt x="383921" y="128650"/>
                </a:lnTo>
                <a:lnTo>
                  <a:pt x="381000" y="130301"/>
                </a:lnTo>
                <a:lnTo>
                  <a:pt x="385572" y="136016"/>
                </a:lnTo>
                <a:lnTo>
                  <a:pt x="390016" y="133603"/>
                </a:lnTo>
                <a:lnTo>
                  <a:pt x="393191" y="130428"/>
                </a:lnTo>
                <a:lnTo>
                  <a:pt x="395031" y="126491"/>
                </a:lnTo>
                <a:lnTo>
                  <a:pt x="396875" y="122681"/>
                </a:lnTo>
                <a:lnTo>
                  <a:pt x="397510" y="117728"/>
                </a:lnTo>
                <a:lnTo>
                  <a:pt x="396954" y="112394"/>
                </a:lnTo>
                <a:close/>
              </a:path>
              <a:path w="397510" h="141604">
                <a:moveTo>
                  <a:pt x="395477" y="95250"/>
                </a:moveTo>
                <a:lnTo>
                  <a:pt x="379094" y="96774"/>
                </a:lnTo>
                <a:lnTo>
                  <a:pt x="380491" y="113156"/>
                </a:lnTo>
                <a:lnTo>
                  <a:pt x="388747" y="112394"/>
                </a:lnTo>
                <a:lnTo>
                  <a:pt x="396954" y="112394"/>
                </a:lnTo>
                <a:lnTo>
                  <a:pt x="396875" y="111632"/>
                </a:lnTo>
                <a:lnTo>
                  <a:pt x="395477" y="952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7" name="object 18"/>
          <p:cNvSpPr>
            <a:spLocks/>
          </p:cNvSpPr>
          <p:nvPr/>
        </p:nvSpPr>
        <p:spPr bwMode="auto">
          <a:xfrm>
            <a:off x="5354638" y="3187700"/>
            <a:ext cx="336550" cy="146050"/>
          </a:xfrm>
          <a:custGeom>
            <a:avLst/>
            <a:gdLst>
              <a:gd name="T0" fmla="*/ 34925 w 337185"/>
              <a:gd name="T1" fmla="*/ 25400 h 146685"/>
              <a:gd name="T2" fmla="*/ 16510 w 337185"/>
              <a:gd name="T3" fmla="*/ 145161 h 146685"/>
              <a:gd name="T4" fmla="*/ 75437 w 337185"/>
              <a:gd name="T5" fmla="*/ 104266 h 146685"/>
              <a:gd name="T6" fmla="*/ 88461 w 337185"/>
              <a:gd name="T7" fmla="*/ 95503 h 146685"/>
              <a:gd name="T8" fmla="*/ 39624 w 337185"/>
              <a:gd name="T9" fmla="*/ 59944 h 146685"/>
              <a:gd name="T10" fmla="*/ 43053 w 337185"/>
              <a:gd name="T11" fmla="*/ 44576 h 146685"/>
              <a:gd name="T12" fmla="*/ 58300 w 337185"/>
              <a:gd name="T13" fmla="*/ 36957 h 146685"/>
              <a:gd name="T14" fmla="*/ 92975 w 337185"/>
              <a:gd name="T15" fmla="*/ 104266 h 146685"/>
              <a:gd name="T16" fmla="*/ 92201 w 337185"/>
              <a:gd name="T17" fmla="*/ 138557 h 146685"/>
              <a:gd name="T18" fmla="*/ 92975 w 337185"/>
              <a:gd name="T19" fmla="*/ 104266 h 146685"/>
              <a:gd name="T20" fmla="*/ 43942 w 337185"/>
              <a:gd name="T21" fmla="*/ 36957 h 146685"/>
              <a:gd name="T22" fmla="*/ 48339 w 337185"/>
              <a:gd name="T23" fmla="*/ 47529 h 146685"/>
              <a:gd name="T24" fmla="*/ 54356 w 337185"/>
              <a:gd name="T25" fmla="*/ 60578 h 146685"/>
              <a:gd name="T26" fmla="*/ 29718 w 337185"/>
              <a:gd name="T27" fmla="*/ 95503 h 146685"/>
              <a:gd name="T28" fmla="*/ 58300 w 337185"/>
              <a:gd name="T29" fmla="*/ 36957 h 146685"/>
              <a:gd name="T30" fmla="*/ 129160 w 337185"/>
              <a:gd name="T31" fmla="*/ 26193 h 146685"/>
              <a:gd name="T32" fmla="*/ 112522 w 337185"/>
              <a:gd name="T33" fmla="*/ 76835 h 146685"/>
              <a:gd name="T34" fmla="*/ 164000 w 337185"/>
              <a:gd name="T35" fmla="*/ 133810 h 146685"/>
              <a:gd name="T36" fmla="*/ 181840 w 337185"/>
              <a:gd name="T37" fmla="*/ 132117 h 146685"/>
              <a:gd name="T38" fmla="*/ 196889 w 337185"/>
              <a:gd name="T39" fmla="*/ 125779 h 146685"/>
              <a:gd name="T40" fmla="*/ 163575 w 337185"/>
              <a:gd name="T41" fmla="*/ 121031 h 146685"/>
              <a:gd name="T42" fmla="*/ 130889 w 337185"/>
              <a:gd name="T43" fmla="*/ 89249 h 146685"/>
              <a:gd name="T44" fmla="*/ 128524 w 337185"/>
              <a:gd name="T45" fmla="*/ 59944 h 146685"/>
              <a:gd name="T46" fmla="*/ 163575 w 337185"/>
              <a:gd name="T47" fmla="*/ 25526 h 146685"/>
              <a:gd name="T48" fmla="*/ 200842 w 337185"/>
              <a:gd name="T49" fmla="*/ 24764 h 146685"/>
              <a:gd name="T50" fmla="*/ 193167 w 337185"/>
              <a:gd name="T51" fmla="*/ 18541 h 146685"/>
              <a:gd name="T52" fmla="*/ 179165 w 337185"/>
              <a:gd name="T53" fmla="*/ 12985 h 146685"/>
              <a:gd name="T54" fmla="*/ 202437 w 337185"/>
              <a:gd name="T55" fmla="*/ 87502 h 146685"/>
              <a:gd name="T56" fmla="*/ 163575 w 337185"/>
              <a:gd name="T57" fmla="*/ 121031 h 146685"/>
              <a:gd name="T58" fmla="*/ 218312 w 337185"/>
              <a:gd name="T59" fmla="*/ 90042 h 146685"/>
              <a:gd name="T60" fmla="*/ 200842 w 337185"/>
              <a:gd name="T61" fmla="*/ 24764 h 146685"/>
              <a:gd name="T62" fmla="*/ 178054 w 337185"/>
              <a:gd name="T63" fmla="*/ 26162 h 146685"/>
              <a:gd name="T64" fmla="*/ 189103 w 337185"/>
              <a:gd name="T65" fmla="*/ 33020 h 146685"/>
              <a:gd name="T66" fmla="*/ 197104 w 337185"/>
              <a:gd name="T67" fmla="*/ 47244 h 146685"/>
              <a:gd name="T68" fmla="*/ 208615 w 337185"/>
              <a:gd name="T69" fmla="*/ 34865 h 146685"/>
              <a:gd name="T70" fmla="*/ 200842 w 337185"/>
              <a:gd name="T71" fmla="*/ 24764 h 146685"/>
              <a:gd name="T72" fmla="*/ 229743 w 337185"/>
              <a:gd name="T73" fmla="*/ 8254 h 146685"/>
              <a:gd name="T74" fmla="*/ 255524 w 337185"/>
              <a:gd name="T75" fmla="*/ 124333 h 146685"/>
              <a:gd name="T76" fmla="*/ 267976 w 337185"/>
              <a:gd name="T77" fmla="*/ 65150 h 146685"/>
              <a:gd name="T78" fmla="*/ 245237 w 337185"/>
              <a:gd name="T79" fmla="*/ 6985 h 146685"/>
              <a:gd name="T80" fmla="*/ 269621 w 337185"/>
              <a:gd name="T81" fmla="*/ 63246 h 146685"/>
              <a:gd name="T82" fmla="*/ 337058 w 337185"/>
              <a:gd name="T83" fmla="*/ 117221 h 146685"/>
              <a:gd name="T84" fmla="*/ 324612 w 337185"/>
              <a:gd name="T85" fmla="*/ 0 h 146685"/>
              <a:gd name="T86" fmla="*/ 250444 w 337185"/>
              <a:gd name="T87" fmla="*/ 65150 h 146685"/>
              <a:gd name="T88" fmla="*/ 269621 w 337185"/>
              <a:gd name="T89" fmla="*/ 63246 h 146685"/>
              <a:gd name="T90" fmla="*/ 279526 w 337185"/>
              <a:gd name="T91" fmla="*/ 51815 h 146685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337185"/>
              <a:gd name="T139" fmla="*/ 0 h 146685"/>
              <a:gd name="T140" fmla="*/ 337185 w 337185"/>
              <a:gd name="T141" fmla="*/ 146685 h 146685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337185" h="146685">
                <a:moveTo>
                  <a:pt x="51562" y="23875"/>
                </a:moveTo>
                <a:lnTo>
                  <a:pt x="34925" y="25400"/>
                </a:lnTo>
                <a:lnTo>
                  <a:pt x="0" y="146685"/>
                </a:lnTo>
                <a:lnTo>
                  <a:pt x="16510" y="145161"/>
                </a:lnTo>
                <a:lnTo>
                  <a:pt x="26288" y="108585"/>
                </a:lnTo>
                <a:lnTo>
                  <a:pt x="75437" y="104266"/>
                </a:lnTo>
                <a:lnTo>
                  <a:pt x="92975" y="104266"/>
                </a:lnTo>
                <a:lnTo>
                  <a:pt x="88461" y="95503"/>
                </a:lnTo>
                <a:lnTo>
                  <a:pt x="29718" y="95503"/>
                </a:lnTo>
                <a:lnTo>
                  <a:pt x="39624" y="59944"/>
                </a:lnTo>
                <a:lnTo>
                  <a:pt x="41656" y="52324"/>
                </a:lnTo>
                <a:lnTo>
                  <a:pt x="43053" y="44576"/>
                </a:lnTo>
                <a:lnTo>
                  <a:pt x="43942" y="36957"/>
                </a:lnTo>
                <a:lnTo>
                  <a:pt x="58300" y="36957"/>
                </a:lnTo>
                <a:lnTo>
                  <a:pt x="51562" y="23875"/>
                </a:lnTo>
                <a:close/>
              </a:path>
              <a:path w="337185" h="146685">
                <a:moveTo>
                  <a:pt x="92975" y="104266"/>
                </a:moveTo>
                <a:lnTo>
                  <a:pt x="75437" y="104266"/>
                </a:lnTo>
                <a:lnTo>
                  <a:pt x="92201" y="138557"/>
                </a:lnTo>
                <a:lnTo>
                  <a:pt x="109855" y="137033"/>
                </a:lnTo>
                <a:lnTo>
                  <a:pt x="92975" y="104266"/>
                </a:lnTo>
                <a:close/>
              </a:path>
              <a:path w="337185" h="146685">
                <a:moveTo>
                  <a:pt x="58300" y="36957"/>
                </a:moveTo>
                <a:lnTo>
                  <a:pt x="43942" y="36957"/>
                </a:lnTo>
                <a:lnTo>
                  <a:pt x="45944" y="41933"/>
                </a:lnTo>
                <a:lnTo>
                  <a:pt x="48339" y="47529"/>
                </a:lnTo>
                <a:lnTo>
                  <a:pt x="51139" y="53744"/>
                </a:lnTo>
                <a:lnTo>
                  <a:pt x="54356" y="60578"/>
                </a:lnTo>
                <a:lnTo>
                  <a:pt x="69469" y="92075"/>
                </a:lnTo>
                <a:lnTo>
                  <a:pt x="29718" y="95503"/>
                </a:lnTo>
                <a:lnTo>
                  <a:pt x="88461" y="95503"/>
                </a:lnTo>
                <a:lnTo>
                  <a:pt x="58300" y="36957"/>
                </a:lnTo>
                <a:close/>
              </a:path>
              <a:path w="337185" h="146685">
                <a:moveTo>
                  <a:pt x="171235" y="12005"/>
                </a:moveTo>
                <a:lnTo>
                  <a:pt x="129160" y="26193"/>
                </a:lnTo>
                <a:lnTo>
                  <a:pt x="112212" y="67877"/>
                </a:lnTo>
                <a:lnTo>
                  <a:pt x="112522" y="76835"/>
                </a:lnTo>
                <a:lnTo>
                  <a:pt x="125585" y="114290"/>
                </a:lnTo>
                <a:lnTo>
                  <a:pt x="164000" y="133810"/>
                </a:lnTo>
                <a:lnTo>
                  <a:pt x="173100" y="133476"/>
                </a:lnTo>
                <a:lnTo>
                  <a:pt x="181840" y="132117"/>
                </a:lnTo>
                <a:lnTo>
                  <a:pt x="189769" y="129555"/>
                </a:lnTo>
                <a:lnTo>
                  <a:pt x="196889" y="125779"/>
                </a:lnTo>
                <a:lnTo>
                  <a:pt x="202879" y="121031"/>
                </a:lnTo>
                <a:lnTo>
                  <a:pt x="163575" y="121031"/>
                </a:lnTo>
                <a:lnTo>
                  <a:pt x="156718" y="119761"/>
                </a:lnTo>
                <a:lnTo>
                  <a:pt x="130889" y="89249"/>
                </a:lnTo>
                <a:lnTo>
                  <a:pt x="127888" y="67563"/>
                </a:lnTo>
                <a:lnTo>
                  <a:pt x="128524" y="59944"/>
                </a:lnTo>
                <a:lnTo>
                  <a:pt x="154559" y="26288"/>
                </a:lnTo>
                <a:lnTo>
                  <a:pt x="163575" y="25526"/>
                </a:lnTo>
                <a:lnTo>
                  <a:pt x="171450" y="24764"/>
                </a:lnTo>
                <a:lnTo>
                  <a:pt x="200842" y="24764"/>
                </a:lnTo>
                <a:lnTo>
                  <a:pt x="199141" y="22967"/>
                </a:lnTo>
                <a:lnTo>
                  <a:pt x="193167" y="18541"/>
                </a:lnTo>
                <a:lnTo>
                  <a:pt x="186475" y="15156"/>
                </a:lnTo>
                <a:lnTo>
                  <a:pt x="179165" y="12985"/>
                </a:lnTo>
                <a:lnTo>
                  <a:pt x="171235" y="12005"/>
                </a:lnTo>
                <a:close/>
              </a:path>
              <a:path w="337185" h="146685">
                <a:moveTo>
                  <a:pt x="202437" y="87502"/>
                </a:moveTo>
                <a:lnTo>
                  <a:pt x="179324" y="119634"/>
                </a:lnTo>
                <a:lnTo>
                  <a:pt x="163575" y="121031"/>
                </a:lnTo>
                <a:lnTo>
                  <a:pt x="202879" y="121031"/>
                </a:lnTo>
                <a:lnTo>
                  <a:pt x="218312" y="90042"/>
                </a:lnTo>
                <a:lnTo>
                  <a:pt x="202437" y="87502"/>
                </a:lnTo>
                <a:close/>
              </a:path>
              <a:path w="337185" h="146685">
                <a:moveTo>
                  <a:pt x="200842" y="24764"/>
                </a:moveTo>
                <a:lnTo>
                  <a:pt x="171450" y="24764"/>
                </a:lnTo>
                <a:lnTo>
                  <a:pt x="178054" y="26162"/>
                </a:lnTo>
                <a:lnTo>
                  <a:pt x="183642" y="29590"/>
                </a:lnTo>
                <a:lnTo>
                  <a:pt x="189103" y="33020"/>
                </a:lnTo>
                <a:lnTo>
                  <a:pt x="193675" y="38862"/>
                </a:lnTo>
                <a:lnTo>
                  <a:pt x="197104" y="47244"/>
                </a:lnTo>
                <a:lnTo>
                  <a:pt x="212089" y="42290"/>
                </a:lnTo>
                <a:lnTo>
                  <a:pt x="208615" y="34865"/>
                </a:lnTo>
                <a:lnTo>
                  <a:pt x="204295" y="28416"/>
                </a:lnTo>
                <a:lnTo>
                  <a:pt x="200842" y="24764"/>
                </a:lnTo>
                <a:close/>
              </a:path>
              <a:path w="337185" h="146685">
                <a:moveTo>
                  <a:pt x="245237" y="6985"/>
                </a:moveTo>
                <a:lnTo>
                  <a:pt x="229743" y="8254"/>
                </a:lnTo>
                <a:lnTo>
                  <a:pt x="240030" y="125729"/>
                </a:lnTo>
                <a:lnTo>
                  <a:pt x="255524" y="124333"/>
                </a:lnTo>
                <a:lnTo>
                  <a:pt x="251968" y="83692"/>
                </a:lnTo>
                <a:lnTo>
                  <a:pt x="267976" y="65150"/>
                </a:lnTo>
                <a:lnTo>
                  <a:pt x="250444" y="65150"/>
                </a:lnTo>
                <a:lnTo>
                  <a:pt x="245237" y="6985"/>
                </a:lnTo>
                <a:close/>
              </a:path>
              <a:path w="337185" h="146685">
                <a:moveTo>
                  <a:pt x="289580" y="63246"/>
                </a:moveTo>
                <a:lnTo>
                  <a:pt x="269621" y="63246"/>
                </a:lnTo>
                <a:lnTo>
                  <a:pt x="316611" y="118999"/>
                </a:lnTo>
                <a:lnTo>
                  <a:pt x="337058" y="117221"/>
                </a:lnTo>
                <a:lnTo>
                  <a:pt x="289580" y="63246"/>
                </a:lnTo>
                <a:close/>
              </a:path>
              <a:path w="337185" h="146685">
                <a:moveTo>
                  <a:pt x="324612" y="0"/>
                </a:moveTo>
                <a:lnTo>
                  <a:pt x="303530" y="1777"/>
                </a:lnTo>
                <a:lnTo>
                  <a:pt x="250444" y="65150"/>
                </a:lnTo>
                <a:lnTo>
                  <a:pt x="267976" y="65150"/>
                </a:lnTo>
                <a:lnTo>
                  <a:pt x="269621" y="63246"/>
                </a:lnTo>
                <a:lnTo>
                  <a:pt x="289580" y="63246"/>
                </a:lnTo>
                <a:lnTo>
                  <a:pt x="279526" y="51815"/>
                </a:lnTo>
                <a:lnTo>
                  <a:pt x="3246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8" name="object 19"/>
          <p:cNvSpPr>
            <a:spLocks/>
          </p:cNvSpPr>
          <p:nvPr/>
        </p:nvSpPr>
        <p:spPr bwMode="auto">
          <a:xfrm>
            <a:off x="5811838" y="3146425"/>
            <a:ext cx="325437" cy="142875"/>
          </a:xfrm>
          <a:custGeom>
            <a:avLst/>
            <a:gdLst>
              <a:gd name="T0" fmla="*/ 28575 w 324485"/>
              <a:gd name="T1" fmla="*/ 51181 h 143510"/>
              <a:gd name="T2" fmla="*/ 51054 w 324485"/>
              <a:gd name="T3" fmla="*/ 141732 h 143510"/>
              <a:gd name="T4" fmla="*/ 40767 w 324485"/>
              <a:gd name="T5" fmla="*/ 23875 h 143510"/>
              <a:gd name="T6" fmla="*/ 29337 w 324485"/>
              <a:gd name="T7" fmla="*/ 29972 h 143510"/>
              <a:gd name="T8" fmla="*/ 14478 w 324485"/>
              <a:gd name="T9" fmla="*/ 47371 h 143510"/>
              <a:gd name="T10" fmla="*/ 0 w 324485"/>
              <a:gd name="T11" fmla="*/ 57150 h 143510"/>
              <a:gd name="T12" fmla="*/ 28575 w 324485"/>
              <a:gd name="T13" fmla="*/ 51181 h 143510"/>
              <a:gd name="T14" fmla="*/ 40767 w 324485"/>
              <a:gd name="T15" fmla="*/ 23875 h 143510"/>
              <a:gd name="T16" fmla="*/ 123825 w 324485"/>
              <a:gd name="T17" fmla="*/ 28575 h 143510"/>
              <a:gd name="T18" fmla="*/ 138175 w 324485"/>
              <a:gd name="T19" fmla="*/ 37211 h 143510"/>
              <a:gd name="T20" fmla="*/ 141605 w 324485"/>
              <a:gd name="T21" fmla="*/ 53086 h 143510"/>
              <a:gd name="T22" fmla="*/ 106888 w 324485"/>
              <a:gd name="T23" fmla="*/ 98012 h 143510"/>
              <a:gd name="T24" fmla="*/ 85598 w 324485"/>
              <a:gd name="T25" fmla="*/ 135255 h 143510"/>
              <a:gd name="T26" fmla="*/ 163575 w 324485"/>
              <a:gd name="T27" fmla="*/ 131825 h 143510"/>
              <a:gd name="T28" fmla="*/ 104775 w 324485"/>
              <a:gd name="T29" fmla="*/ 123062 h 143510"/>
              <a:gd name="T30" fmla="*/ 107950 w 324485"/>
              <a:gd name="T31" fmla="*/ 117475 h 143510"/>
              <a:gd name="T32" fmla="*/ 112395 w 324485"/>
              <a:gd name="T33" fmla="*/ 111887 h 143510"/>
              <a:gd name="T34" fmla="*/ 125603 w 324485"/>
              <a:gd name="T35" fmla="*/ 98551 h 143510"/>
              <a:gd name="T36" fmla="*/ 155829 w 324485"/>
              <a:gd name="T37" fmla="*/ 56007 h 143510"/>
              <a:gd name="T38" fmla="*/ 155194 w 324485"/>
              <a:gd name="T39" fmla="*/ 37337 h 143510"/>
              <a:gd name="T40" fmla="*/ 149391 w 324485"/>
              <a:gd name="T41" fmla="*/ 28575 h 143510"/>
              <a:gd name="T42" fmla="*/ 104775 w 324485"/>
              <a:gd name="T43" fmla="*/ 123062 h 143510"/>
              <a:gd name="T44" fmla="*/ 162306 w 324485"/>
              <a:gd name="T45" fmla="*/ 117983 h 143510"/>
              <a:gd name="T46" fmla="*/ 86604 w 324485"/>
              <a:gd name="T47" fmla="*/ 33533 h 143510"/>
              <a:gd name="T48" fmla="*/ 96266 w 324485"/>
              <a:gd name="T49" fmla="*/ 54737 h 143510"/>
              <a:gd name="T50" fmla="*/ 97282 w 324485"/>
              <a:gd name="T51" fmla="*/ 41401 h 143510"/>
              <a:gd name="T52" fmla="*/ 104902 w 324485"/>
              <a:gd name="T53" fmla="*/ 32385 h 143510"/>
              <a:gd name="T54" fmla="*/ 123825 w 324485"/>
              <a:gd name="T55" fmla="*/ 28575 h 143510"/>
              <a:gd name="T56" fmla="*/ 144018 w 324485"/>
              <a:gd name="T57" fmla="*/ 24257 h 143510"/>
              <a:gd name="T58" fmla="*/ 131810 w 324485"/>
              <a:gd name="T59" fmla="*/ 18240 h 143510"/>
              <a:gd name="T60" fmla="*/ 213233 w 324485"/>
              <a:gd name="T61" fmla="*/ 8762 h 143510"/>
              <a:gd name="T62" fmla="*/ 173241 w 324485"/>
              <a:gd name="T63" fmla="*/ 62737 h 143510"/>
              <a:gd name="T64" fmla="*/ 183828 w 324485"/>
              <a:gd name="T65" fmla="*/ 111327 h 143510"/>
              <a:gd name="T66" fmla="*/ 225933 w 324485"/>
              <a:gd name="T67" fmla="*/ 128397 h 143510"/>
              <a:gd name="T68" fmla="*/ 240728 w 324485"/>
              <a:gd name="T69" fmla="*/ 117856 h 143510"/>
              <a:gd name="T70" fmla="*/ 203835 w 324485"/>
              <a:gd name="T71" fmla="*/ 115188 h 143510"/>
              <a:gd name="T72" fmla="*/ 187979 w 324485"/>
              <a:gd name="T73" fmla="*/ 57993 h 143510"/>
              <a:gd name="T74" fmla="*/ 207772 w 324485"/>
              <a:gd name="T75" fmla="*/ 21336 h 143510"/>
              <a:gd name="T76" fmla="*/ 235799 w 324485"/>
              <a:gd name="T77" fmla="*/ 20700 h 143510"/>
              <a:gd name="T78" fmla="*/ 228727 w 324485"/>
              <a:gd name="T79" fmla="*/ 13843 h 143510"/>
              <a:gd name="T80" fmla="*/ 213233 w 324485"/>
              <a:gd name="T81" fmla="*/ 8762 h 143510"/>
              <a:gd name="T82" fmla="*/ 214503 w 324485"/>
              <a:gd name="T83" fmla="*/ 20700 h 143510"/>
              <a:gd name="T84" fmla="*/ 225425 w 324485"/>
              <a:gd name="T85" fmla="*/ 29337 h 143510"/>
              <a:gd name="T86" fmla="*/ 236299 w 324485"/>
              <a:gd name="T87" fmla="*/ 80527 h 143510"/>
              <a:gd name="T88" fmla="*/ 209677 w 324485"/>
              <a:gd name="T89" fmla="*/ 117856 h 143510"/>
              <a:gd name="T90" fmla="*/ 251011 w 324485"/>
              <a:gd name="T91" fmla="*/ 75799 h 143510"/>
              <a:gd name="T92" fmla="*/ 240030 w 324485"/>
              <a:gd name="T93" fmla="*/ 26162 h 143510"/>
              <a:gd name="T94" fmla="*/ 316356 w 324485"/>
              <a:gd name="T95" fmla="*/ 27305 h 143510"/>
              <a:gd name="T96" fmla="*/ 309880 w 324485"/>
              <a:gd name="T97" fmla="*/ 119125 h 143510"/>
              <a:gd name="T98" fmla="*/ 316356 w 324485"/>
              <a:gd name="T99" fmla="*/ 27305 h 143510"/>
              <a:gd name="T100" fmla="*/ 304673 w 324485"/>
              <a:gd name="T101" fmla="*/ 762 h 143510"/>
              <a:gd name="T102" fmla="*/ 298831 w 324485"/>
              <a:gd name="T103" fmla="*/ 11684 h 143510"/>
              <a:gd name="T104" fmla="*/ 287655 w 324485"/>
              <a:gd name="T105" fmla="*/ 23495 h 143510"/>
              <a:gd name="T106" fmla="*/ 273304 w 324485"/>
              <a:gd name="T107" fmla="*/ 33147 h 143510"/>
              <a:gd name="T108" fmla="*/ 301879 w 324485"/>
              <a:gd name="T109" fmla="*/ 27305 h 143510"/>
              <a:gd name="T110" fmla="*/ 313944 w 324485"/>
              <a:gd name="T111" fmla="*/ 0 h 14351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24485"/>
              <a:gd name="T169" fmla="*/ 0 h 143510"/>
              <a:gd name="T170" fmla="*/ 324485 w 324485"/>
              <a:gd name="T171" fmla="*/ 143510 h 143510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24485" h="143510">
                <a:moveTo>
                  <a:pt x="43150" y="51181"/>
                </a:moveTo>
                <a:lnTo>
                  <a:pt x="28575" y="51181"/>
                </a:lnTo>
                <a:lnTo>
                  <a:pt x="36575" y="143001"/>
                </a:lnTo>
                <a:lnTo>
                  <a:pt x="51054" y="141732"/>
                </a:lnTo>
                <a:lnTo>
                  <a:pt x="43150" y="51181"/>
                </a:lnTo>
                <a:close/>
              </a:path>
              <a:path w="324485" h="143510">
                <a:moveTo>
                  <a:pt x="40767" y="23875"/>
                </a:moveTo>
                <a:lnTo>
                  <a:pt x="31369" y="24637"/>
                </a:lnTo>
                <a:lnTo>
                  <a:pt x="29337" y="29972"/>
                </a:lnTo>
                <a:lnTo>
                  <a:pt x="25527" y="35560"/>
                </a:lnTo>
                <a:lnTo>
                  <a:pt x="14478" y="47371"/>
                </a:lnTo>
                <a:lnTo>
                  <a:pt x="7747" y="52577"/>
                </a:lnTo>
                <a:lnTo>
                  <a:pt x="0" y="57150"/>
                </a:lnTo>
                <a:lnTo>
                  <a:pt x="1270" y="70993"/>
                </a:lnTo>
                <a:lnTo>
                  <a:pt x="28575" y="51181"/>
                </a:lnTo>
                <a:lnTo>
                  <a:pt x="43150" y="51181"/>
                </a:lnTo>
                <a:lnTo>
                  <a:pt x="40767" y="23875"/>
                </a:lnTo>
                <a:close/>
              </a:path>
              <a:path w="324485" h="143510">
                <a:moveTo>
                  <a:pt x="149391" y="28575"/>
                </a:moveTo>
                <a:lnTo>
                  <a:pt x="123825" y="28575"/>
                </a:lnTo>
                <a:lnTo>
                  <a:pt x="129286" y="30099"/>
                </a:lnTo>
                <a:lnTo>
                  <a:pt x="138175" y="37211"/>
                </a:lnTo>
                <a:lnTo>
                  <a:pt x="140589" y="41910"/>
                </a:lnTo>
                <a:lnTo>
                  <a:pt x="141605" y="53086"/>
                </a:lnTo>
                <a:lnTo>
                  <a:pt x="139827" y="59055"/>
                </a:lnTo>
                <a:lnTo>
                  <a:pt x="106888" y="98012"/>
                </a:lnTo>
                <a:lnTo>
                  <a:pt x="102187" y="103060"/>
                </a:lnTo>
                <a:lnTo>
                  <a:pt x="85598" y="135255"/>
                </a:lnTo>
                <a:lnTo>
                  <a:pt x="85979" y="138684"/>
                </a:lnTo>
                <a:lnTo>
                  <a:pt x="163575" y="131825"/>
                </a:lnTo>
                <a:lnTo>
                  <a:pt x="162772" y="123062"/>
                </a:lnTo>
                <a:lnTo>
                  <a:pt x="104775" y="123062"/>
                </a:lnTo>
                <a:lnTo>
                  <a:pt x="106172" y="120269"/>
                </a:lnTo>
                <a:lnTo>
                  <a:pt x="107950" y="117475"/>
                </a:lnTo>
                <a:lnTo>
                  <a:pt x="110236" y="114681"/>
                </a:lnTo>
                <a:lnTo>
                  <a:pt x="112395" y="111887"/>
                </a:lnTo>
                <a:lnTo>
                  <a:pt x="117602" y="106552"/>
                </a:lnTo>
                <a:lnTo>
                  <a:pt x="125603" y="98551"/>
                </a:lnTo>
                <a:lnTo>
                  <a:pt x="132242" y="91644"/>
                </a:lnTo>
                <a:lnTo>
                  <a:pt x="155829" y="56007"/>
                </a:lnTo>
                <a:lnTo>
                  <a:pt x="156337" y="51308"/>
                </a:lnTo>
                <a:lnTo>
                  <a:pt x="155194" y="37337"/>
                </a:lnTo>
                <a:lnTo>
                  <a:pt x="151130" y="29972"/>
                </a:lnTo>
                <a:lnTo>
                  <a:pt x="149391" y="28575"/>
                </a:lnTo>
                <a:close/>
              </a:path>
              <a:path w="324485" h="143510">
                <a:moveTo>
                  <a:pt x="162306" y="117983"/>
                </a:moveTo>
                <a:lnTo>
                  <a:pt x="104775" y="123062"/>
                </a:lnTo>
                <a:lnTo>
                  <a:pt x="162772" y="123062"/>
                </a:lnTo>
                <a:lnTo>
                  <a:pt x="162306" y="117983"/>
                </a:lnTo>
                <a:close/>
              </a:path>
              <a:path w="324485" h="143510">
                <a:moveTo>
                  <a:pt x="124533" y="17131"/>
                </a:moveTo>
                <a:lnTo>
                  <a:pt x="86604" y="33533"/>
                </a:lnTo>
                <a:lnTo>
                  <a:pt x="81407" y="54483"/>
                </a:lnTo>
                <a:lnTo>
                  <a:pt x="96266" y="54737"/>
                </a:lnTo>
                <a:lnTo>
                  <a:pt x="95758" y="47371"/>
                </a:lnTo>
                <a:lnTo>
                  <a:pt x="97282" y="41401"/>
                </a:lnTo>
                <a:lnTo>
                  <a:pt x="101092" y="36957"/>
                </a:lnTo>
                <a:lnTo>
                  <a:pt x="104902" y="32385"/>
                </a:lnTo>
                <a:lnTo>
                  <a:pt x="110362" y="29845"/>
                </a:lnTo>
                <a:lnTo>
                  <a:pt x="123825" y="28575"/>
                </a:lnTo>
                <a:lnTo>
                  <a:pt x="149391" y="28575"/>
                </a:lnTo>
                <a:lnTo>
                  <a:pt x="144018" y="24257"/>
                </a:lnTo>
                <a:lnTo>
                  <a:pt x="138301" y="20611"/>
                </a:lnTo>
                <a:lnTo>
                  <a:pt x="131810" y="18240"/>
                </a:lnTo>
                <a:lnTo>
                  <a:pt x="124533" y="17131"/>
                </a:lnTo>
                <a:close/>
              </a:path>
              <a:path w="324485" h="143510">
                <a:moveTo>
                  <a:pt x="213233" y="8762"/>
                </a:moveTo>
                <a:lnTo>
                  <a:pt x="177292" y="30099"/>
                </a:lnTo>
                <a:lnTo>
                  <a:pt x="173241" y="62737"/>
                </a:lnTo>
                <a:lnTo>
                  <a:pt x="173862" y="72644"/>
                </a:lnTo>
                <a:lnTo>
                  <a:pt x="183828" y="111327"/>
                </a:lnTo>
                <a:lnTo>
                  <a:pt x="217424" y="129159"/>
                </a:lnTo>
                <a:lnTo>
                  <a:pt x="225933" y="128397"/>
                </a:lnTo>
                <a:lnTo>
                  <a:pt x="232918" y="125475"/>
                </a:lnTo>
                <a:lnTo>
                  <a:pt x="240728" y="117856"/>
                </a:lnTo>
                <a:lnTo>
                  <a:pt x="209677" y="117856"/>
                </a:lnTo>
                <a:lnTo>
                  <a:pt x="203835" y="115188"/>
                </a:lnTo>
                <a:lnTo>
                  <a:pt x="188722" y="71374"/>
                </a:lnTo>
                <a:lnTo>
                  <a:pt x="187979" y="57993"/>
                </a:lnTo>
                <a:lnTo>
                  <a:pt x="188404" y="46815"/>
                </a:lnTo>
                <a:lnTo>
                  <a:pt x="207772" y="21336"/>
                </a:lnTo>
                <a:lnTo>
                  <a:pt x="214503" y="20700"/>
                </a:lnTo>
                <a:lnTo>
                  <a:pt x="235799" y="20700"/>
                </a:lnTo>
                <a:lnTo>
                  <a:pt x="233045" y="17145"/>
                </a:lnTo>
                <a:lnTo>
                  <a:pt x="228727" y="13843"/>
                </a:lnTo>
                <a:lnTo>
                  <a:pt x="218821" y="9525"/>
                </a:lnTo>
                <a:lnTo>
                  <a:pt x="213233" y="8762"/>
                </a:lnTo>
                <a:close/>
              </a:path>
              <a:path w="324485" h="143510">
                <a:moveTo>
                  <a:pt x="235799" y="20700"/>
                </a:moveTo>
                <a:lnTo>
                  <a:pt x="214503" y="20700"/>
                </a:lnTo>
                <a:lnTo>
                  <a:pt x="220345" y="23368"/>
                </a:lnTo>
                <a:lnTo>
                  <a:pt x="225425" y="29337"/>
                </a:lnTo>
                <a:lnTo>
                  <a:pt x="235585" y="67310"/>
                </a:lnTo>
                <a:lnTo>
                  <a:pt x="236299" y="80527"/>
                </a:lnTo>
                <a:lnTo>
                  <a:pt x="235966" y="91424"/>
                </a:lnTo>
                <a:lnTo>
                  <a:pt x="209677" y="117856"/>
                </a:lnTo>
                <a:lnTo>
                  <a:pt x="240728" y="117856"/>
                </a:lnTo>
                <a:lnTo>
                  <a:pt x="251011" y="75799"/>
                </a:lnTo>
                <a:lnTo>
                  <a:pt x="250444" y="65912"/>
                </a:lnTo>
                <a:lnTo>
                  <a:pt x="240030" y="26162"/>
                </a:lnTo>
                <a:lnTo>
                  <a:pt x="235799" y="20700"/>
                </a:lnTo>
                <a:close/>
              </a:path>
              <a:path w="324485" h="143510">
                <a:moveTo>
                  <a:pt x="316356" y="27305"/>
                </a:moveTo>
                <a:lnTo>
                  <a:pt x="301879" y="27305"/>
                </a:lnTo>
                <a:lnTo>
                  <a:pt x="309880" y="119125"/>
                </a:lnTo>
                <a:lnTo>
                  <a:pt x="324358" y="117856"/>
                </a:lnTo>
                <a:lnTo>
                  <a:pt x="316356" y="27305"/>
                </a:lnTo>
                <a:close/>
              </a:path>
              <a:path w="324485" h="143510">
                <a:moveTo>
                  <a:pt x="313944" y="0"/>
                </a:moveTo>
                <a:lnTo>
                  <a:pt x="304673" y="762"/>
                </a:lnTo>
                <a:lnTo>
                  <a:pt x="302641" y="6096"/>
                </a:lnTo>
                <a:lnTo>
                  <a:pt x="298831" y="11684"/>
                </a:lnTo>
                <a:lnTo>
                  <a:pt x="293243" y="17652"/>
                </a:lnTo>
                <a:lnTo>
                  <a:pt x="287655" y="23495"/>
                </a:lnTo>
                <a:lnTo>
                  <a:pt x="281050" y="28701"/>
                </a:lnTo>
                <a:lnTo>
                  <a:pt x="273304" y="33147"/>
                </a:lnTo>
                <a:lnTo>
                  <a:pt x="274574" y="47117"/>
                </a:lnTo>
                <a:lnTo>
                  <a:pt x="301879" y="27305"/>
                </a:lnTo>
                <a:lnTo>
                  <a:pt x="316356" y="27305"/>
                </a:lnTo>
                <a:lnTo>
                  <a:pt x="31394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9" name="object 20"/>
          <p:cNvSpPr>
            <a:spLocks/>
          </p:cNvSpPr>
          <p:nvPr/>
        </p:nvSpPr>
        <p:spPr bwMode="auto">
          <a:xfrm>
            <a:off x="2840038" y="3190875"/>
            <a:ext cx="4402137" cy="522288"/>
          </a:xfrm>
          <a:custGeom>
            <a:avLst/>
            <a:gdLst>
              <a:gd name="T0" fmla="*/ 118999 w 4401820"/>
              <a:gd name="T1" fmla="*/ 397636 h 523239"/>
              <a:gd name="T2" fmla="*/ 0 w 4401820"/>
              <a:gd name="T3" fmla="*/ 473582 h 523239"/>
              <a:gd name="T4" fmla="*/ 133350 w 4401820"/>
              <a:gd name="T5" fmla="*/ 522731 h 523239"/>
              <a:gd name="T6" fmla="*/ 93373 w 4401820"/>
              <a:gd name="T7" fmla="*/ 475233 h 523239"/>
              <a:gd name="T8" fmla="*/ 85725 w 4401820"/>
              <a:gd name="T9" fmla="*/ 475233 h 523239"/>
              <a:gd name="T10" fmla="*/ 82550 w 4401820"/>
              <a:gd name="T11" fmla="*/ 454659 h 523239"/>
              <a:gd name="T12" fmla="*/ 89454 w 4401820"/>
              <a:gd name="T13" fmla="*/ 453932 h 523239"/>
              <a:gd name="T14" fmla="*/ 118999 w 4401820"/>
              <a:gd name="T15" fmla="*/ 397636 h 523239"/>
              <a:gd name="T16" fmla="*/ 92750 w 4401820"/>
              <a:gd name="T17" fmla="*/ 474493 h 523239"/>
              <a:gd name="T18" fmla="*/ 85725 w 4401820"/>
              <a:gd name="T19" fmla="*/ 475233 h 523239"/>
              <a:gd name="T20" fmla="*/ 93373 w 4401820"/>
              <a:gd name="T21" fmla="*/ 475233 h 523239"/>
              <a:gd name="T22" fmla="*/ 92750 w 4401820"/>
              <a:gd name="T23" fmla="*/ 474493 h 523239"/>
              <a:gd name="T24" fmla="*/ 4399660 w 4401820"/>
              <a:gd name="T25" fmla="*/ 0 h 523239"/>
              <a:gd name="T26" fmla="*/ 89454 w 4401820"/>
              <a:gd name="T27" fmla="*/ 453932 h 523239"/>
              <a:gd name="T28" fmla="*/ 84074 w 4401820"/>
              <a:gd name="T29" fmla="*/ 464184 h 523239"/>
              <a:gd name="T30" fmla="*/ 92750 w 4401820"/>
              <a:gd name="T31" fmla="*/ 474493 h 523239"/>
              <a:gd name="T32" fmla="*/ 4401311 w 4401820"/>
              <a:gd name="T33" fmla="*/ 20573 h 523239"/>
              <a:gd name="T34" fmla="*/ 4399660 w 4401820"/>
              <a:gd name="T35" fmla="*/ 0 h 52323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401820"/>
              <a:gd name="T55" fmla="*/ 0 h 523239"/>
              <a:gd name="T56" fmla="*/ 4401820 w 4401820"/>
              <a:gd name="T57" fmla="*/ 523239 h 523239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401820" h="523239">
                <a:moveTo>
                  <a:pt x="118999" y="397636"/>
                </a:moveTo>
                <a:lnTo>
                  <a:pt x="0" y="473582"/>
                </a:lnTo>
                <a:lnTo>
                  <a:pt x="133350" y="522731"/>
                </a:lnTo>
                <a:lnTo>
                  <a:pt x="93373" y="475233"/>
                </a:lnTo>
                <a:lnTo>
                  <a:pt x="85725" y="475233"/>
                </a:lnTo>
                <a:lnTo>
                  <a:pt x="82550" y="454659"/>
                </a:lnTo>
                <a:lnTo>
                  <a:pt x="89454" y="453932"/>
                </a:lnTo>
                <a:lnTo>
                  <a:pt x="118999" y="397636"/>
                </a:lnTo>
                <a:close/>
              </a:path>
              <a:path w="4401820" h="523239">
                <a:moveTo>
                  <a:pt x="92750" y="474493"/>
                </a:moveTo>
                <a:lnTo>
                  <a:pt x="85725" y="475233"/>
                </a:lnTo>
                <a:lnTo>
                  <a:pt x="93373" y="475233"/>
                </a:lnTo>
                <a:lnTo>
                  <a:pt x="92750" y="474493"/>
                </a:lnTo>
                <a:close/>
              </a:path>
              <a:path w="4401820" h="523239">
                <a:moveTo>
                  <a:pt x="4399660" y="0"/>
                </a:moveTo>
                <a:lnTo>
                  <a:pt x="89454" y="453932"/>
                </a:lnTo>
                <a:lnTo>
                  <a:pt x="84074" y="464184"/>
                </a:lnTo>
                <a:lnTo>
                  <a:pt x="92750" y="474493"/>
                </a:lnTo>
                <a:lnTo>
                  <a:pt x="4401311" y="20573"/>
                </a:lnTo>
                <a:lnTo>
                  <a:pt x="439966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0" name="object 21"/>
          <p:cNvSpPr>
            <a:spLocks/>
          </p:cNvSpPr>
          <p:nvPr/>
        </p:nvSpPr>
        <p:spPr bwMode="auto">
          <a:xfrm>
            <a:off x="2922588" y="3190875"/>
            <a:ext cx="4319587" cy="474663"/>
          </a:xfrm>
          <a:custGeom>
            <a:avLst/>
            <a:gdLst>
              <a:gd name="T0" fmla="*/ 4318761 w 4319270"/>
              <a:gd name="T1" fmla="*/ 20573 h 475614"/>
              <a:gd name="T2" fmla="*/ 3175 w 4319270"/>
              <a:gd name="T3" fmla="*/ 475233 h 475614"/>
              <a:gd name="T4" fmla="*/ 0 w 4319270"/>
              <a:gd name="T5" fmla="*/ 454659 h 475614"/>
              <a:gd name="T6" fmla="*/ 4317110 w 4319270"/>
              <a:gd name="T7" fmla="*/ 0 h 475614"/>
              <a:gd name="T8" fmla="*/ 4318761 w 4319270"/>
              <a:gd name="T9" fmla="*/ 20573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19270"/>
              <a:gd name="T16" fmla="*/ 0 h 475614"/>
              <a:gd name="T17" fmla="*/ 4319270 w 4319270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19270" h="475614">
                <a:moveTo>
                  <a:pt x="4318761" y="20573"/>
                </a:moveTo>
                <a:lnTo>
                  <a:pt x="3175" y="475233"/>
                </a:lnTo>
                <a:lnTo>
                  <a:pt x="0" y="454659"/>
                </a:lnTo>
                <a:lnTo>
                  <a:pt x="4317110" y="0"/>
                </a:lnTo>
                <a:lnTo>
                  <a:pt x="4318761" y="20573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1" name="object 22"/>
          <p:cNvSpPr>
            <a:spLocks/>
          </p:cNvSpPr>
          <p:nvPr/>
        </p:nvSpPr>
        <p:spPr bwMode="auto">
          <a:xfrm>
            <a:off x="2840038" y="3587750"/>
            <a:ext cx="133350" cy="125413"/>
          </a:xfrm>
          <a:custGeom>
            <a:avLst/>
            <a:gdLst>
              <a:gd name="T0" fmla="*/ 84074 w 133350"/>
              <a:gd name="T1" fmla="*/ 66548 h 125095"/>
              <a:gd name="T2" fmla="*/ 133350 w 133350"/>
              <a:gd name="T3" fmla="*/ 125095 h 125095"/>
              <a:gd name="T4" fmla="*/ 0 w 133350"/>
              <a:gd name="T5" fmla="*/ 75946 h 125095"/>
              <a:gd name="T6" fmla="*/ 118999 w 133350"/>
              <a:gd name="T7" fmla="*/ 0 h 125095"/>
              <a:gd name="T8" fmla="*/ 84074 w 133350"/>
              <a:gd name="T9" fmla="*/ 66548 h 1250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350"/>
              <a:gd name="T16" fmla="*/ 0 h 125095"/>
              <a:gd name="T17" fmla="*/ 133350 w 133350"/>
              <a:gd name="T18" fmla="*/ 125095 h 1250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350" h="125095">
                <a:moveTo>
                  <a:pt x="84074" y="66548"/>
                </a:moveTo>
                <a:lnTo>
                  <a:pt x="133350" y="125095"/>
                </a:lnTo>
                <a:lnTo>
                  <a:pt x="0" y="75946"/>
                </a:lnTo>
                <a:lnTo>
                  <a:pt x="118999" y="0"/>
                </a:lnTo>
                <a:lnTo>
                  <a:pt x="84074" y="66548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2" name="object 23"/>
          <p:cNvSpPr>
            <a:spLocks/>
          </p:cNvSpPr>
          <p:nvPr/>
        </p:nvSpPr>
        <p:spPr bwMode="auto">
          <a:xfrm>
            <a:off x="4103688" y="3311525"/>
            <a:ext cx="279400" cy="134938"/>
          </a:xfrm>
          <a:custGeom>
            <a:avLst/>
            <a:gdLst>
              <a:gd name="T0" fmla="*/ 1270 w 279400"/>
              <a:gd name="T1" fmla="*/ 94234 h 134620"/>
              <a:gd name="T2" fmla="*/ 46156 w 279400"/>
              <a:gd name="T3" fmla="*/ 122148 h 134620"/>
              <a:gd name="T4" fmla="*/ 69596 w 279400"/>
              <a:gd name="T5" fmla="*/ 118872 h 134620"/>
              <a:gd name="T6" fmla="*/ 45212 w 279400"/>
              <a:gd name="T7" fmla="*/ 108458 h 134620"/>
              <a:gd name="T8" fmla="*/ 28067 w 279400"/>
              <a:gd name="T9" fmla="*/ 104139 h 134620"/>
              <a:gd name="T10" fmla="*/ 18161 w 279400"/>
              <a:gd name="T11" fmla="*/ 94361 h 134620"/>
              <a:gd name="T12" fmla="*/ 47751 w 279400"/>
              <a:gd name="T13" fmla="*/ 0 h 134620"/>
              <a:gd name="T14" fmla="*/ 508 w 279400"/>
              <a:gd name="T15" fmla="*/ 36702 h 134620"/>
              <a:gd name="T16" fmla="*/ 5969 w 279400"/>
              <a:gd name="T17" fmla="*/ 50926 h 134620"/>
              <a:gd name="T18" fmla="*/ 23875 w 279400"/>
              <a:gd name="T19" fmla="*/ 62737 h 134620"/>
              <a:gd name="T20" fmla="*/ 60833 w 279400"/>
              <a:gd name="T21" fmla="*/ 69087 h 134620"/>
              <a:gd name="T22" fmla="*/ 76835 w 279400"/>
              <a:gd name="T23" fmla="*/ 95758 h 134620"/>
              <a:gd name="T24" fmla="*/ 85598 w 279400"/>
              <a:gd name="T25" fmla="*/ 108458 h 134620"/>
              <a:gd name="T26" fmla="*/ 93472 w 279400"/>
              <a:gd name="T27" fmla="*/ 95123 h 134620"/>
              <a:gd name="T28" fmla="*/ 93599 w 279400"/>
              <a:gd name="T29" fmla="*/ 76453 h 134620"/>
              <a:gd name="T30" fmla="*/ 24130 w 279400"/>
              <a:gd name="T31" fmla="*/ 46862 h 134620"/>
              <a:gd name="T32" fmla="*/ 15748 w 279400"/>
              <a:gd name="T33" fmla="*/ 38608 h 134620"/>
              <a:gd name="T34" fmla="*/ 16763 w 279400"/>
              <a:gd name="T35" fmla="*/ 25146 h 134620"/>
              <a:gd name="T36" fmla="*/ 74802 w 279400"/>
              <a:gd name="T37" fmla="*/ 8889 h 134620"/>
              <a:gd name="T38" fmla="*/ 55499 w 279400"/>
              <a:gd name="T39" fmla="*/ 762 h 134620"/>
              <a:gd name="T40" fmla="*/ 49911 w 279400"/>
              <a:gd name="T41" fmla="*/ 13588 h 134620"/>
              <a:gd name="T42" fmla="*/ 66675 w 279400"/>
              <a:gd name="T43" fmla="*/ 21717 h 134620"/>
              <a:gd name="T44" fmla="*/ 86233 w 279400"/>
              <a:gd name="T45" fmla="*/ 32003 h 134620"/>
              <a:gd name="T46" fmla="*/ 78444 w 279400"/>
              <a:gd name="T47" fmla="*/ 13588 h 134620"/>
              <a:gd name="T48" fmla="*/ 135330 w 279400"/>
              <a:gd name="T49" fmla="*/ 25731 h 134620"/>
              <a:gd name="T50" fmla="*/ 107950 w 279400"/>
              <a:gd name="T51" fmla="*/ 72898 h 134620"/>
              <a:gd name="T52" fmla="*/ 152273 w 279400"/>
              <a:gd name="T53" fmla="*/ 113030 h 134620"/>
              <a:gd name="T54" fmla="*/ 138049 w 279400"/>
              <a:gd name="T55" fmla="*/ 99822 h 134620"/>
              <a:gd name="T56" fmla="*/ 123062 w 279400"/>
              <a:gd name="T57" fmla="*/ 74549 h 134620"/>
              <a:gd name="T58" fmla="*/ 186182 w 279400"/>
              <a:gd name="T59" fmla="*/ 65150 h 134620"/>
              <a:gd name="T60" fmla="*/ 122682 w 279400"/>
              <a:gd name="T61" fmla="*/ 55118 h 134620"/>
              <a:gd name="T62" fmla="*/ 138302 w 279400"/>
              <a:gd name="T63" fmla="*/ 36702 h 134620"/>
              <a:gd name="T64" fmla="*/ 172593 w 279400"/>
              <a:gd name="T65" fmla="*/ 33400 h 134620"/>
              <a:gd name="T66" fmla="*/ 151876 w 279400"/>
              <a:gd name="T67" fmla="*/ 24257 h 134620"/>
              <a:gd name="T68" fmla="*/ 178059 w 279400"/>
              <a:gd name="T69" fmla="*/ 101853 h 134620"/>
              <a:gd name="T70" fmla="*/ 187198 w 279400"/>
              <a:gd name="T71" fmla="*/ 82296 h 134620"/>
              <a:gd name="T72" fmla="*/ 152146 w 279400"/>
              <a:gd name="T73" fmla="*/ 35433 h 134620"/>
              <a:gd name="T74" fmla="*/ 166750 w 279400"/>
              <a:gd name="T75" fmla="*/ 46227 h 134620"/>
              <a:gd name="T76" fmla="*/ 122809 w 279400"/>
              <a:gd name="T77" fmla="*/ 62611 h 134620"/>
              <a:gd name="T78" fmla="*/ 181911 w 279400"/>
              <a:gd name="T79" fmla="*/ 46656 h 134620"/>
              <a:gd name="T80" fmla="*/ 275359 w 279400"/>
              <a:gd name="T81" fmla="*/ 92456 h 134620"/>
              <a:gd name="T82" fmla="*/ 278892 w 279400"/>
              <a:gd name="T83" fmla="*/ 132842 h 134620"/>
              <a:gd name="T84" fmla="*/ 198755 w 279400"/>
              <a:gd name="T85" fmla="*/ 47117 h 134620"/>
              <a:gd name="T86" fmla="*/ 218664 w 279400"/>
              <a:gd name="T87" fmla="*/ 100391 h 134620"/>
              <a:gd name="T88" fmla="*/ 260011 w 279400"/>
              <a:gd name="T89" fmla="*/ 93980 h 134620"/>
              <a:gd name="T90" fmla="*/ 213197 w 279400"/>
              <a:gd name="T91" fmla="*/ 54784 h 134620"/>
              <a:gd name="T92" fmla="*/ 239395 w 279400"/>
              <a:gd name="T93" fmla="*/ 27305 h 134620"/>
              <a:gd name="T94" fmla="*/ 245094 w 279400"/>
              <a:gd name="T95" fmla="*/ 18748 h 134620"/>
              <a:gd name="T96" fmla="*/ 256157 w 279400"/>
              <a:gd name="T97" fmla="*/ 27305 h 134620"/>
              <a:gd name="T98" fmla="*/ 250317 w 279400"/>
              <a:gd name="T99" fmla="*/ 35051 h 134620"/>
              <a:gd name="T100" fmla="*/ 254888 w 279400"/>
              <a:gd name="T101" fmla="*/ 84327 h 134620"/>
              <a:gd name="T102" fmla="*/ 233299 w 279400"/>
              <a:gd name="T103" fmla="*/ 93980 h 134620"/>
              <a:gd name="T104" fmla="*/ 275359 w 279400"/>
              <a:gd name="T105" fmla="*/ 92456 h 134620"/>
              <a:gd name="T106" fmla="*/ 256157 w 279400"/>
              <a:gd name="T107" fmla="*/ 27305 h 134620"/>
              <a:gd name="T108" fmla="*/ 256667 w 279400"/>
              <a:gd name="T109" fmla="*/ 27812 h 13462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279400"/>
              <a:gd name="T166" fmla="*/ 0 h 134620"/>
              <a:gd name="T167" fmla="*/ 279400 w 279400"/>
              <a:gd name="T168" fmla="*/ 134620 h 134620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279400" h="134620">
                <a:moveTo>
                  <a:pt x="14859" y="83820"/>
                </a:moveTo>
                <a:lnTo>
                  <a:pt x="381" y="86360"/>
                </a:lnTo>
                <a:lnTo>
                  <a:pt x="1270" y="94234"/>
                </a:lnTo>
                <a:lnTo>
                  <a:pt x="4063" y="101092"/>
                </a:lnTo>
                <a:lnTo>
                  <a:pt x="39084" y="121872"/>
                </a:lnTo>
                <a:lnTo>
                  <a:pt x="46156" y="122148"/>
                </a:lnTo>
                <a:lnTo>
                  <a:pt x="53848" y="121793"/>
                </a:lnTo>
                <a:lnTo>
                  <a:pt x="62230" y="121031"/>
                </a:lnTo>
                <a:lnTo>
                  <a:pt x="69596" y="118872"/>
                </a:lnTo>
                <a:lnTo>
                  <a:pt x="82550" y="111506"/>
                </a:lnTo>
                <a:lnTo>
                  <a:pt x="85598" y="108458"/>
                </a:lnTo>
                <a:lnTo>
                  <a:pt x="45212" y="108458"/>
                </a:lnTo>
                <a:lnTo>
                  <a:pt x="39116" y="107823"/>
                </a:lnTo>
                <a:lnTo>
                  <a:pt x="33655" y="105918"/>
                </a:lnTo>
                <a:lnTo>
                  <a:pt x="28067" y="104139"/>
                </a:lnTo>
                <a:lnTo>
                  <a:pt x="23875" y="101473"/>
                </a:lnTo>
                <a:lnTo>
                  <a:pt x="20955" y="97917"/>
                </a:lnTo>
                <a:lnTo>
                  <a:pt x="18161" y="94361"/>
                </a:lnTo>
                <a:lnTo>
                  <a:pt x="16129" y="89662"/>
                </a:lnTo>
                <a:lnTo>
                  <a:pt x="14859" y="83820"/>
                </a:lnTo>
                <a:close/>
              </a:path>
              <a:path w="279400" h="134620">
                <a:moveTo>
                  <a:pt x="47751" y="0"/>
                </a:moveTo>
                <a:lnTo>
                  <a:pt x="6985" y="14224"/>
                </a:lnTo>
                <a:lnTo>
                  <a:pt x="0" y="30734"/>
                </a:lnTo>
                <a:lnTo>
                  <a:pt x="508" y="36702"/>
                </a:lnTo>
                <a:lnTo>
                  <a:pt x="1016" y="42037"/>
                </a:lnTo>
                <a:lnTo>
                  <a:pt x="2794" y="46862"/>
                </a:lnTo>
                <a:lnTo>
                  <a:pt x="5969" y="50926"/>
                </a:lnTo>
                <a:lnTo>
                  <a:pt x="9017" y="55118"/>
                </a:lnTo>
                <a:lnTo>
                  <a:pt x="13588" y="58293"/>
                </a:lnTo>
                <a:lnTo>
                  <a:pt x="23875" y="62737"/>
                </a:lnTo>
                <a:lnTo>
                  <a:pt x="31750" y="64515"/>
                </a:lnTo>
                <a:lnTo>
                  <a:pt x="53721" y="67818"/>
                </a:lnTo>
                <a:lnTo>
                  <a:pt x="60833" y="69087"/>
                </a:lnTo>
                <a:lnTo>
                  <a:pt x="79629" y="89026"/>
                </a:lnTo>
                <a:lnTo>
                  <a:pt x="78867" y="92456"/>
                </a:lnTo>
                <a:lnTo>
                  <a:pt x="76835" y="95758"/>
                </a:lnTo>
                <a:lnTo>
                  <a:pt x="74930" y="98933"/>
                </a:lnTo>
                <a:lnTo>
                  <a:pt x="45212" y="108458"/>
                </a:lnTo>
                <a:lnTo>
                  <a:pt x="85598" y="108458"/>
                </a:lnTo>
                <a:lnTo>
                  <a:pt x="87249" y="106807"/>
                </a:lnTo>
                <a:lnTo>
                  <a:pt x="90297" y="100964"/>
                </a:lnTo>
                <a:lnTo>
                  <a:pt x="93472" y="95123"/>
                </a:lnTo>
                <a:lnTo>
                  <a:pt x="94742" y="89026"/>
                </a:lnTo>
                <a:lnTo>
                  <a:pt x="94234" y="82803"/>
                </a:lnTo>
                <a:lnTo>
                  <a:pt x="93599" y="76453"/>
                </a:lnTo>
                <a:lnTo>
                  <a:pt x="61340" y="53324"/>
                </a:lnTo>
                <a:lnTo>
                  <a:pt x="32131" y="48895"/>
                </a:lnTo>
                <a:lnTo>
                  <a:pt x="24130" y="46862"/>
                </a:lnTo>
                <a:lnTo>
                  <a:pt x="20827" y="44323"/>
                </a:lnTo>
                <a:lnTo>
                  <a:pt x="17525" y="41910"/>
                </a:lnTo>
                <a:lnTo>
                  <a:pt x="15748" y="38608"/>
                </a:lnTo>
                <a:lnTo>
                  <a:pt x="15367" y="34289"/>
                </a:lnTo>
                <a:lnTo>
                  <a:pt x="14986" y="29463"/>
                </a:lnTo>
                <a:lnTo>
                  <a:pt x="16763" y="25146"/>
                </a:lnTo>
                <a:lnTo>
                  <a:pt x="49911" y="13588"/>
                </a:lnTo>
                <a:lnTo>
                  <a:pt x="78444" y="13588"/>
                </a:lnTo>
                <a:lnTo>
                  <a:pt x="74802" y="8889"/>
                </a:lnTo>
                <a:lnTo>
                  <a:pt x="69214" y="5207"/>
                </a:lnTo>
                <a:lnTo>
                  <a:pt x="62357" y="2921"/>
                </a:lnTo>
                <a:lnTo>
                  <a:pt x="55499" y="762"/>
                </a:lnTo>
                <a:lnTo>
                  <a:pt x="47751" y="0"/>
                </a:lnTo>
                <a:close/>
              </a:path>
              <a:path w="279400" h="134620">
                <a:moveTo>
                  <a:pt x="78444" y="13588"/>
                </a:moveTo>
                <a:lnTo>
                  <a:pt x="49911" y="13588"/>
                </a:lnTo>
                <a:lnTo>
                  <a:pt x="56896" y="14859"/>
                </a:lnTo>
                <a:lnTo>
                  <a:pt x="61722" y="18287"/>
                </a:lnTo>
                <a:lnTo>
                  <a:pt x="66675" y="21717"/>
                </a:lnTo>
                <a:lnTo>
                  <a:pt x="69976" y="27050"/>
                </a:lnTo>
                <a:lnTo>
                  <a:pt x="71374" y="34417"/>
                </a:lnTo>
                <a:lnTo>
                  <a:pt x="86233" y="32003"/>
                </a:lnTo>
                <a:lnTo>
                  <a:pt x="85344" y="25146"/>
                </a:lnTo>
                <a:lnTo>
                  <a:pt x="82804" y="19050"/>
                </a:lnTo>
                <a:lnTo>
                  <a:pt x="78444" y="13588"/>
                </a:lnTo>
                <a:close/>
              </a:path>
              <a:path w="279400" h="134620">
                <a:moveTo>
                  <a:pt x="151876" y="24257"/>
                </a:moveTo>
                <a:lnTo>
                  <a:pt x="143637" y="24257"/>
                </a:lnTo>
                <a:lnTo>
                  <a:pt x="135330" y="25731"/>
                </a:lnTo>
                <a:lnTo>
                  <a:pt x="109013" y="53562"/>
                </a:lnTo>
                <a:lnTo>
                  <a:pt x="107747" y="62611"/>
                </a:lnTo>
                <a:lnTo>
                  <a:pt x="107950" y="72898"/>
                </a:lnTo>
                <a:lnTo>
                  <a:pt x="128073" y="108636"/>
                </a:lnTo>
                <a:lnTo>
                  <a:pt x="143365" y="113105"/>
                </a:lnTo>
                <a:lnTo>
                  <a:pt x="152273" y="113030"/>
                </a:lnTo>
                <a:lnTo>
                  <a:pt x="178059" y="101853"/>
                </a:lnTo>
                <a:lnTo>
                  <a:pt x="144272" y="101853"/>
                </a:lnTo>
                <a:lnTo>
                  <a:pt x="138049" y="99822"/>
                </a:lnTo>
                <a:lnTo>
                  <a:pt x="127762" y="90805"/>
                </a:lnTo>
                <a:lnTo>
                  <a:pt x="124460" y="83820"/>
                </a:lnTo>
                <a:lnTo>
                  <a:pt x="123062" y="74549"/>
                </a:lnTo>
                <a:lnTo>
                  <a:pt x="186436" y="68961"/>
                </a:lnTo>
                <a:lnTo>
                  <a:pt x="186436" y="67310"/>
                </a:lnTo>
                <a:lnTo>
                  <a:pt x="186182" y="65150"/>
                </a:lnTo>
                <a:lnTo>
                  <a:pt x="185797" y="62611"/>
                </a:lnTo>
                <a:lnTo>
                  <a:pt x="122809" y="62611"/>
                </a:lnTo>
                <a:lnTo>
                  <a:pt x="122682" y="55118"/>
                </a:lnTo>
                <a:lnTo>
                  <a:pt x="124713" y="49022"/>
                </a:lnTo>
                <a:lnTo>
                  <a:pt x="132842" y="39370"/>
                </a:lnTo>
                <a:lnTo>
                  <a:pt x="138302" y="36702"/>
                </a:lnTo>
                <a:lnTo>
                  <a:pt x="152146" y="35433"/>
                </a:lnTo>
                <a:lnTo>
                  <a:pt x="174388" y="35433"/>
                </a:lnTo>
                <a:lnTo>
                  <a:pt x="172593" y="33400"/>
                </a:lnTo>
                <a:lnTo>
                  <a:pt x="166354" y="28829"/>
                </a:lnTo>
                <a:lnTo>
                  <a:pt x="159448" y="25781"/>
                </a:lnTo>
                <a:lnTo>
                  <a:pt x="151876" y="24257"/>
                </a:lnTo>
                <a:close/>
              </a:path>
              <a:path w="279400" h="134620">
                <a:moveTo>
                  <a:pt x="172212" y="81787"/>
                </a:moveTo>
                <a:lnTo>
                  <a:pt x="144272" y="101853"/>
                </a:lnTo>
                <a:lnTo>
                  <a:pt x="178059" y="101853"/>
                </a:lnTo>
                <a:lnTo>
                  <a:pt x="181863" y="98298"/>
                </a:lnTo>
                <a:lnTo>
                  <a:pt x="185674" y="91186"/>
                </a:lnTo>
                <a:lnTo>
                  <a:pt x="187198" y="82296"/>
                </a:lnTo>
                <a:lnTo>
                  <a:pt x="172212" y="81787"/>
                </a:lnTo>
                <a:close/>
              </a:path>
              <a:path w="279400" h="134620">
                <a:moveTo>
                  <a:pt x="174388" y="35433"/>
                </a:moveTo>
                <a:lnTo>
                  <a:pt x="152146" y="35433"/>
                </a:lnTo>
                <a:lnTo>
                  <a:pt x="158369" y="37719"/>
                </a:lnTo>
                <a:lnTo>
                  <a:pt x="163449" y="42799"/>
                </a:lnTo>
                <a:lnTo>
                  <a:pt x="166750" y="46227"/>
                </a:lnTo>
                <a:lnTo>
                  <a:pt x="169037" y="51435"/>
                </a:lnTo>
                <a:lnTo>
                  <a:pt x="170307" y="58420"/>
                </a:lnTo>
                <a:lnTo>
                  <a:pt x="122809" y="62611"/>
                </a:lnTo>
                <a:lnTo>
                  <a:pt x="185797" y="62611"/>
                </a:lnTo>
                <a:lnTo>
                  <a:pt x="184683" y="55243"/>
                </a:lnTo>
                <a:lnTo>
                  <a:pt x="181911" y="46656"/>
                </a:lnTo>
                <a:lnTo>
                  <a:pt x="177868" y="39370"/>
                </a:lnTo>
                <a:lnTo>
                  <a:pt x="174388" y="35433"/>
                </a:lnTo>
                <a:close/>
              </a:path>
              <a:path w="279400" h="134620">
                <a:moveTo>
                  <a:pt x="275359" y="92456"/>
                </a:moveTo>
                <a:lnTo>
                  <a:pt x="260858" y="92456"/>
                </a:lnTo>
                <a:lnTo>
                  <a:pt x="264541" y="134112"/>
                </a:lnTo>
                <a:lnTo>
                  <a:pt x="278892" y="132842"/>
                </a:lnTo>
                <a:lnTo>
                  <a:pt x="275359" y="92456"/>
                </a:lnTo>
                <a:close/>
              </a:path>
              <a:path w="279400" h="134620">
                <a:moveTo>
                  <a:pt x="230759" y="16637"/>
                </a:moveTo>
                <a:lnTo>
                  <a:pt x="198755" y="47117"/>
                </a:lnTo>
                <a:lnTo>
                  <a:pt x="197866" y="54863"/>
                </a:lnTo>
                <a:lnTo>
                  <a:pt x="198627" y="63373"/>
                </a:lnTo>
                <a:lnTo>
                  <a:pt x="218664" y="100391"/>
                </a:lnTo>
                <a:lnTo>
                  <a:pt x="239649" y="105410"/>
                </a:lnTo>
                <a:lnTo>
                  <a:pt x="244094" y="105028"/>
                </a:lnTo>
                <a:lnTo>
                  <a:pt x="260011" y="93980"/>
                </a:lnTo>
                <a:lnTo>
                  <a:pt x="233299" y="93980"/>
                </a:lnTo>
                <a:lnTo>
                  <a:pt x="227584" y="91821"/>
                </a:lnTo>
                <a:lnTo>
                  <a:pt x="213197" y="54784"/>
                </a:lnTo>
                <a:lnTo>
                  <a:pt x="213836" y="47878"/>
                </a:lnTo>
                <a:lnTo>
                  <a:pt x="233045" y="27939"/>
                </a:lnTo>
                <a:lnTo>
                  <a:pt x="239395" y="27305"/>
                </a:lnTo>
                <a:lnTo>
                  <a:pt x="256157" y="27305"/>
                </a:lnTo>
                <a:lnTo>
                  <a:pt x="251243" y="22405"/>
                </a:lnTo>
                <a:lnTo>
                  <a:pt x="245094" y="18748"/>
                </a:lnTo>
                <a:lnTo>
                  <a:pt x="238253" y="16829"/>
                </a:lnTo>
                <a:lnTo>
                  <a:pt x="230759" y="16637"/>
                </a:lnTo>
                <a:close/>
              </a:path>
              <a:path w="279400" h="134620">
                <a:moveTo>
                  <a:pt x="256157" y="27305"/>
                </a:moveTo>
                <a:lnTo>
                  <a:pt x="239395" y="27305"/>
                </a:lnTo>
                <a:lnTo>
                  <a:pt x="245110" y="29718"/>
                </a:lnTo>
                <a:lnTo>
                  <a:pt x="250317" y="35051"/>
                </a:lnTo>
                <a:lnTo>
                  <a:pt x="260476" y="70612"/>
                </a:lnTo>
                <a:lnTo>
                  <a:pt x="258952" y="78612"/>
                </a:lnTo>
                <a:lnTo>
                  <a:pt x="254888" y="84327"/>
                </a:lnTo>
                <a:lnTo>
                  <a:pt x="250951" y="89915"/>
                </a:lnTo>
                <a:lnTo>
                  <a:pt x="245872" y="92963"/>
                </a:lnTo>
                <a:lnTo>
                  <a:pt x="233299" y="93980"/>
                </a:lnTo>
                <a:lnTo>
                  <a:pt x="260011" y="93980"/>
                </a:lnTo>
                <a:lnTo>
                  <a:pt x="260858" y="92456"/>
                </a:lnTo>
                <a:lnTo>
                  <a:pt x="275359" y="92456"/>
                </a:lnTo>
                <a:lnTo>
                  <a:pt x="269704" y="27812"/>
                </a:lnTo>
                <a:lnTo>
                  <a:pt x="256667" y="27812"/>
                </a:lnTo>
                <a:lnTo>
                  <a:pt x="256157" y="27305"/>
                </a:lnTo>
                <a:close/>
              </a:path>
              <a:path w="279400" h="134620">
                <a:moveTo>
                  <a:pt x="268605" y="15239"/>
                </a:moveTo>
                <a:lnTo>
                  <a:pt x="255650" y="16383"/>
                </a:lnTo>
                <a:lnTo>
                  <a:pt x="256667" y="27812"/>
                </a:lnTo>
                <a:lnTo>
                  <a:pt x="269704" y="27812"/>
                </a:lnTo>
                <a:lnTo>
                  <a:pt x="268605" y="152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3" name="object 24"/>
          <p:cNvSpPr>
            <a:spLocks/>
          </p:cNvSpPr>
          <p:nvPr/>
        </p:nvSpPr>
        <p:spPr bwMode="auto">
          <a:xfrm>
            <a:off x="4448175" y="3259138"/>
            <a:ext cx="336550" cy="142875"/>
          </a:xfrm>
          <a:custGeom>
            <a:avLst/>
            <a:gdLst>
              <a:gd name="T0" fmla="*/ 52069 w 335914"/>
              <a:gd name="T1" fmla="*/ 114426 h 142875"/>
              <a:gd name="T2" fmla="*/ 68961 w 335914"/>
              <a:gd name="T3" fmla="*/ 141224 h 142875"/>
              <a:gd name="T4" fmla="*/ 58674 w 335914"/>
              <a:gd name="T5" fmla="*/ 23875 h 142875"/>
              <a:gd name="T6" fmla="*/ 0 w 335914"/>
              <a:gd name="T7" fmla="*/ 105663 h 142875"/>
              <a:gd name="T8" fmla="*/ 52069 w 335914"/>
              <a:gd name="T9" fmla="*/ 114426 h 142875"/>
              <a:gd name="T10" fmla="*/ 66421 w 335914"/>
              <a:gd name="T11" fmla="*/ 113157 h 142875"/>
              <a:gd name="T12" fmla="*/ 81658 w 335914"/>
              <a:gd name="T13" fmla="*/ 104394 h 142875"/>
              <a:gd name="T14" fmla="*/ 46227 w 335914"/>
              <a:gd name="T15" fmla="*/ 48260 h 142875"/>
              <a:gd name="T16" fmla="*/ 58674 w 335914"/>
              <a:gd name="T17" fmla="*/ 23875 h 142875"/>
              <a:gd name="T18" fmla="*/ 46227 w 335914"/>
              <a:gd name="T19" fmla="*/ 48260 h 142875"/>
              <a:gd name="T20" fmla="*/ 14097 w 335914"/>
              <a:gd name="T21" fmla="*/ 104394 h 142875"/>
              <a:gd name="T22" fmla="*/ 81273 w 335914"/>
              <a:gd name="T23" fmla="*/ 99949 h 142875"/>
              <a:gd name="T24" fmla="*/ 60790 w 335914"/>
              <a:gd name="T25" fmla="*/ 48260 h 142875"/>
              <a:gd name="T26" fmla="*/ 65277 w 335914"/>
              <a:gd name="T27" fmla="*/ 99949 h 142875"/>
              <a:gd name="T28" fmla="*/ 81152 w 335914"/>
              <a:gd name="T29" fmla="*/ 98551 h 142875"/>
              <a:gd name="T30" fmla="*/ 127380 w 335914"/>
              <a:gd name="T31" fmla="*/ 17399 h 142875"/>
              <a:gd name="T32" fmla="*/ 111887 w 335914"/>
              <a:gd name="T33" fmla="*/ 21082 h 142875"/>
              <a:gd name="T34" fmla="*/ 93737 w 335914"/>
              <a:gd name="T35" fmla="*/ 70740 h 142875"/>
              <a:gd name="T36" fmla="*/ 104272 w 335914"/>
              <a:gd name="T37" fmla="*/ 119328 h 142875"/>
              <a:gd name="T38" fmla="*/ 146430 w 335914"/>
              <a:gd name="T39" fmla="*/ 136525 h 142875"/>
              <a:gd name="T40" fmla="*/ 158623 w 335914"/>
              <a:gd name="T41" fmla="*/ 128397 h 142875"/>
              <a:gd name="T42" fmla="*/ 130175 w 335914"/>
              <a:gd name="T43" fmla="*/ 125984 h 142875"/>
              <a:gd name="T44" fmla="*/ 109092 w 335914"/>
              <a:gd name="T45" fmla="*/ 79375 h 142875"/>
              <a:gd name="T46" fmla="*/ 108886 w 335914"/>
              <a:gd name="T47" fmla="*/ 54863 h 142875"/>
              <a:gd name="T48" fmla="*/ 135000 w 335914"/>
              <a:gd name="T49" fmla="*/ 28701 h 142875"/>
              <a:gd name="T50" fmla="*/ 153415 w 335914"/>
              <a:gd name="T51" fmla="*/ 25146 h 142875"/>
              <a:gd name="T52" fmla="*/ 144272 w 335914"/>
              <a:gd name="T53" fmla="*/ 19685 h 142875"/>
              <a:gd name="T54" fmla="*/ 133603 w 335914"/>
              <a:gd name="T55" fmla="*/ 16763 h 142875"/>
              <a:gd name="T56" fmla="*/ 135000 w 335914"/>
              <a:gd name="T57" fmla="*/ 28701 h 142875"/>
              <a:gd name="T58" fmla="*/ 145923 w 335914"/>
              <a:gd name="T59" fmla="*/ 37337 h 142875"/>
              <a:gd name="T60" fmla="*/ 156797 w 335914"/>
              <a:gd name="T61" fmla="*/ 88528 h 142875"/>
              <a:gd name="T62" fmla="*/ 136778 w 335914"/>
              <a:gd name="T63" fmla="*/ 125349 h 142875"/>
              <a:gd name="T64" fmla="*/ 161096 w 335914"/>
              <a:gd name="T65" fmla="*/ 125984 h 142875"/>
              <a:gd name="T66" fmla="*/ 171438 w 335914"/>
              <a:gd name="T67" fmla="*/ 83853 h 142875"/>
              <a:gd name="T68" fmla="*/ 160527 w 335914"/>
              <a:gd name="T69" fmla="*/ 34162 h 142875"/>
              <a:gd name="T70" fmla="*/ 156181 w 335914"/>
              <a:gd name="T71" fmla="*/ 28701 h 142875"/>
              <a:gd name="T72" fmla="*/ 188849 w 335914"/>
              <a:gd name="T73" fmla="*/ 30099 h 142875"/>
              <a:gd name="T74" fmla="*/ 185419 w 335914"/>
              <a:gd name="T75" fmla="*/ 72771 h 142875"/>
              <a:gd name="T76" fmla="*/ 228980 w 335914"/>
              <a:gd name="T77" fmla="*/ 129286 h 142875"/>
              <a:gd name="T78" fmla="*/ 244475 w 335914"/>
              <a:gd name="T79" fmla="*/ 125602 h 142875"/>
              <a:gd name="T80" fmla="*/ 252155 w 335914"/>
              <a:gd name="T81" fmla="*/ 117983 h 142875"/>
              <a:gd name="T82" fmla="*/ 215391 w 335914"/>
              <a:gd name="T83" fmla="*/ 115315 h 142875"/>
              <a:gd name="T84" fmla="*/ 199536 w 335914"/>
              <a:gd name="T85" fmla="*/ 58064 h 142875"/>
              <a:gd name="T86" fmla="*/ 226060 w 335914"/>
              <a:gd name="T87" fmla="*/ 20700 h 142875"/>
              <a:gd name="T88" fmla="*/ 244601 w 335914"/>
              <a:gd name="T89" fmla="*/ 17145 h 142875"/>
              <a:gd name="T90" fmla="*/ 235330 w 335914"/>
              <a:gd name="T91" fmla="*/ 11811 h 142875"/>
              <a:gd name="T92" fmla="*/ 224789 w 335914"/>
              <a:gd name="T93" fmla="*/ 8889 h 142875"/>
              <a:gd name="T94" fmla="*/ 226060 w 335914"/>
              <a:gd name="T95" fmla="*/ 20700 h 142875"/>
              <a:gd name="T96" fmla="*/ 236981 w 335914"/>
              <a:gd name="T97" fmla="*/ 29337 h 142875"/>
              <a:gd name="T98" fmla="*/ 247856 w 335914"/>
              <a:gd name="T99" fmla="*/ 80545 h 142875"/>
              <a:gd name="T100" fmla="*/ 227837 w 335914"/>
              <a:gd name="T101" fmla="*/ 117348 h 142875"/>
              <a:gd name="T102" fmla="*/ 252155 w 335914"/>
              <a:gd name="T103" fmla="*/ 117983 h 142875"/>
              <a:gd name="T104" fmla="*/ 262568 w 335914"/>
              <a:gd name="T105" fmla="*/ 75870 h 142875"/>
              <a:gd name="T106" fmla="*/ 251587 w 335914"/>
              <a:gd name="T107" fmla="*/ 26162 h 142875"/>
              <a:gd name="T108" fmla="*/ 247268 w 335914"/>
              <a:gd name="T109" fmla="*/ 20700 h 142875"/>
              <a:gd name="T110" fmla="*/ 313436 w 335914"/>
              <a:gd name="T111" fmla="*/ 27304 h 142875"/>
              <a:gd name="T112" fmla="*/ 335914 w 335914"/>
              <a:gd name="T113" fmla="*/ 117856 h 142875"/>
              <a:gd name="T114" fmla="*/ 325500 w 335914"/>
              <a:gd name="T115" fmla="*/ 0 h 142875"/>
              <a:gd name="T116" fmla="*/ 314198 w 335914"/>
              <a:gd name="T117" fmla="*/ 6096 h 142875"/>
              <a:gd name="T118" fmla="*/ 299212 w 335914"/>
              <a:gd name="T119" fmla="*/ 23622 h 142875"/>
              <a:gd name="T120" fmla="*/ 284861 w 335914"/>
              <a:gd name="T121" fmla="*/ 33274 h 142875"/>
              <a:gd name="T122" fmla="*/ 313436 w 335914"/>
              <a:gd name="T123" fmla="*/ 27304 h 142875"/>
              <a:gd name="T124" fmla="*/ 325500 w 335914"/>
              <a:gd name="T125" fmla="*/ 0 h 14287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35914"/>
              <a:gd name="T190" fmla="*/ 0 h 142875"/>
              <a:gd name="T191" fmla="*/ 335914 w 335914"/>
              <a:gd name="T192" fmla="*/ 142875 h 142875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35914" h="142875">
                <a:moveTo>
                  <a:pt x="66535" y="114426"/>
                </a:moveTo>
                <a:lnTo>
                  <a:pt x="52069" y="114426"/>
                </a:lnTo>
                <a:lnTo>
                  <a:pt x="54482" y="142494"/>
                </a:lnTo>
                <a:lnTo>
                  <a:pt x="68961" y="141224"/>
                </a:lnTo>
                <a:lnTo>
                  <a:pt x="66535" y="114426"/>
                </a:lnTo>
                <a:close/>
              </a:path>
              <a:path w="335914" h="142875">
                <a:moveTo>
                  <a:pt x="58674" y="23875"/>
                </a:moveTo>
                <a:lnTo>
                  <a:pt x="46862" y="24891"/>
                </a:lnTo>
                <a:lnTo>
                  <a:pt x="0" y="105663"/>
                </a:lnTo>
                <a:lnTo>
                  <a:pt x="1142" y="118872"/>
                </a:lnTo>
                <a:lnTo>
                  <a:pt x="52069" y="114426"/>
                </a:lnTo>
                <a:lnTo>
                  <a:pt x="66535" y="114426"/>
                </a:lnTo>
                <a:lnTo>
                  <a:pt x="66421" y="113157"/>
                </a:lnTo>
                <a:lnTo>
                  <a:pt x="82296" y="111760"/>
                </a:lnTo>
                <a:lnTo>
                  <a:pt x="81658" y="104394"/>
                </a:lnTo>
                <a:lnTo>
                  <a:pt x="14097" y="104394"/>
                </a:lnTo>
                <a:lnTo>
                  <a:pt x="46227" y="48260"/>
                </a:lnTo>
                <a:lnTo>
                  <a:pt x="60790" y="48260"/>
                </a:lnTo>
                <a:lnTo>
                  <a:pt x="58674" y="23875"/>
                </a:lnTo>
                <a:close/>
              </a:path>
              <a:path w="335914" h="142875">
                <a:moveTo>
                  <a:pt x="60790" y="48260"/>
                </a:moveTo>
                <a:lnTo>
                  <a:pt x="46227" y="48260"/>
                </a:lnTo>
                <a:lnTo>
                  <a:pt x="50926" y="101219"/>
                </a:lnTo>
                <a:lnTo>
                  <a:pt x="14097" y="104394"/>
                </a:lnTo>
                <a:lnTo>
                  <a:pt x="81658" y="104394"/>
                </a:lnTo>
                <a:lnTo>
                  <a:pt x="81273" y="99949"/>
                </a:lnTo>
                <a:lnTo>
                  <a:pt x="65277" y="99949"/>
                </a:lnTo>
                <a:lnTo>
                  <a:pt x="60790" y="48260"/>
                </a:lnTo>
                <a:close/>
              </a:path>
              <a:path w="335914" h="142875">
                <a:moveTo>
                  <a:pt x="81152" y="98551"/>
                </a:moveTo>
                <a:lnTo>
                  <a:pt x="65277" y="99949"/>
                </a:lnTo>
                <a:lnTo>
                  <a:pt x="81273" y="99949"/>
                </a:lnTo>
                <a:lnTo>
                  <a:pt x="81152" y="98551"/>
                </a:lnTo>
                <a:close/>
              </a:path>
              <a:path w="335914" h="142875">
                <a:moveTo>
                  <a:pt x="133603" y="16763"/>
                </a:moveTo>
                <a:lnTo>
                  <a:pt x="127380" y="17399"/>
                </a:lnTo>
                <a:lnTo>
                  <a:pt x="118872" y="18161"/>
                </a:lnTo>
                <a:lnTo>
                  <a:pt x="111887" y="21082"/>
                </a:lnTo>
                <a:lnTo>
                  <a:pt x="93757" y="61801"/>
                </a:lnTo>
                <a:lnTo>
                  <a:pt x="93737" y="70740"/>
                </a:lnTo>
                <a:lnTo>
                  <a:pt x="94361" y="80645"/>
                </a:lnTo>
                <a:lnTo>
                  <a:pt x="104272" y="119328"/>
                </a:lnTo>
                <a:lnTo>
                  <a:pt x="137794" y="137160"/>
                </a:lnTo>
                <a:lnTo>
                  <a:pt x="146430" y="136525"/>
                </a:lnTo>
                <a:lnTo>
                  <a:pt x="153288" y="133476"/>
                </a:lnTo>
                <a:lnTo>
                  <a:pt x="158623" y="128397"/>
                </a:lnTo>
                <a:lnTo>
                  <a:pt x="161096" y="125984"/>
                </a:lnTo>
                <a:lnTo>
                  <a:pt x="130175" y="125984"/>
                </a:lnTo>
                <a:lnTo>
                  <a:pt x="124332" y="123189"/>
                </a:lnTo>
                <a:lnTo>
                  <a:pt x="109092" y="79375"/>
                </a:lnTo>
                <a:lnTo>
                  <a:pt x="108424" y="66012"/>
                </a:lnTo>
                <a:lnTo>
                  <a:pt x="108886" y="54863"/>
                </a:lnTo>
                <a:lnTo>
                  <a:pt x="128269" y="29337"/>
                </a:lnTo>
                <a:lnTo>
                  <a:pt x="135000" y="28701"/>
                </a:lnTo>
                <a:lnTo>
                  <a:pt x="156181" y="28701"/>
                </a:lnTo>
                <a:lnTo>
                  <a:pt x="153415" y="25146"/>
                </a:lnTo>
                <a:lnTo>
                  <a:pt x="149225" y="21844"/>
                </a:lnTo>
                <a:lnTo>
                  <a:pt x="144272" y="19685"/>
                </a:lnTo>
                <a:lnTo>
                  <a:pt x="139318" y="17652"/>
                </a:lnTo>
                <a:lnTo>
                  <a:pt x="133603" y="16763"/>
                </a:lnTo>
                <a:close/>
              </a:path>
              <a:path w="335914" h="142875">
                <a:moveTo>
                  <a:pt x="156181" y="28701"/>
                </a:moveTo>
                <a:lnTo>
                  <a:pt x="135000" y="28701"/>
                </a:lnTo>
                <a:lnTo>
                  <a:pt x="140842" y="31369"/>
                </a:lnTo>
                <a:lnTo>
                  <a:pt x="145923" y="37337"/>
                </a:lnTo>
                <a:lnTo>
                  <a:pt x="156082" y="75311"/>
                </a:lnTo>
                <a:lnTo>
                  <a:pt x="156797" y="88528"/>
                </a:lnTo>
                <a:lnTo>
                  <a:pt x="156463" y="99425"/>
                </a:lnTo>
                <a:lnTo>
                  <a:pt x="136778" y="125349"/>
                </a:lnTo>
                <a:lnTo>
                  <a:pt x="130175" y="125984"/>
                </a:lnTo>
                <a:lnTo>
                  <a:pt x="161096" y="125984"/>
                </a:lnTo>
                <a:lnTo>
                  <a:pt x="163829" y="123316"/>
                </a:lnTo>
                <a:lnTo>
                  <a:pt x="171438" y="83853"/>
                </a:lnTo>
                <a:lnTo>
                  <a:pt x="170814" y="74040"/>
                </a:lnTo>
                <a:lnTo>
                  <a:pt x="160527" y="34162"/>
                </a:lnTo>
                <a:lnTo>
                  <a:pt x="156972" y="29718"/>
                </a:lnTo>
                <a:lnTo>
                  <a:pt x="156181" y="28701"/>
                </a:lnTo>
                <a:close/>
              </a:path>
              <a:path w="335914" h="142875">
                <a:moveTo>
                  <a:pt x="224789" y="8889"/>
                </a:moveTo>
                <a:lnTo>
                  <a:pt x="188849" y="30099"/>
                </a:lnTo>
                <a:lnTo>
                  <a:pt x="184798" y="62793"/>
                </a:lnTo>
                <a:lnTo>
                  <a:pt x="185419" y="72771"/>
                </a:lnTo>
                <a:lnTo>
                  <a:pt x="195385" y="111382"/>
                </a:lnTo>
                <a:lnTo>
                  <a:pt x="228980" y="129286"/>
                </a:lnTo>
                <a:lnTo>
                  <a:pt x="237489" y="128524"/>
                </a:lnTo>
                <a:lnTo>
                  <a:pt x="244475" y="125602"/>
                </a:lnTo>
                <a:lnTo>
                  <a:pt x="249681" y="120396"/>
                </a:lnTo>
                <a:lnTo>
                  <a:pt x="252155" y="117983"/>
                </a:lnTo>
                <a:lnTo>
                  <a:pt x="221234" y="117983"/>
                </a:lnTo>
                <a:lnTo>
                  <a:pt x="215391" y="115315"/>
                </a:lnTo>
                <a:lnTo>
                  <a:pt x="200278" y="71374"/>
                </a:lnTo>
                <a:lnTo>
                  <a:pt x="199536" y="58064"/>
                </a:lnTo>
                <a:lnTo>
                  <a:pt x="199961" y="46910"/>
                </a:lnTo>
                <a:lnTo>
                  <a:pt x="226060" y="20700"/>
                </a:lnTo>
                <a:lnTo>
                  <a:pt x="247268" y="20700"/>
                </a:lnTo>
                <a:lnTo>
                  <a:pt x="244601" y="17145"/>
                </a:lnTo>
                <a:lnTo>
                  <a:pt x="240284" y="13843"/>
                </a:lnTo>
                <a:lnTo>
                  <a:pt x="235330" y="11811"/>
                </a:lnTo>
                <a:lnTo>
                  <a:pt x="230377" y="9651"/>
                </a:lnTo>
                <a:lnTo>
                  <a:pt x="224789" y="8889"/>
                </a:lnTo>
                <a:close/>
              </a:path>
              <a:path w="335914" h="142875">
                <a:moveTo>
                  <a:pt x="247268" y="20700"/>
                </a:moveTo>
                <a:lnTo>
                  <a:pt x="226060" y="20700"/>
                </a:lnTo>
                <a:lnTo>
                  <a:pt x="231901" y="23495"/>
                </a:lnTo>
                <a:lnTo>
                  <a:pt x="236981" y="29337"/>
                </a:lnTo>
                <a:lnTo>
                  <a:pt x="247141" y="67310"/>
                </a:lnTo>
                <a:lnTo>
                  <a:pt x="247856" y="80545"/>
                </a:lnTo>
                <a:lnTo>
                  <a:pt x="247523" y="91471"/>
                </a:lnTo>
                <a:lnTo>
                  <a:pt x="227837" y="117348"/>
                </a:lnTo>
                <a:lnTo>
                  <a:pt x="221234" y="117983"/>
                </a:lnTo>
                <a:lnTo>
                  <a:pt x="252155" y="117983"/>
                </a:lnTo>
                <a:lnTo>
                  <a:pt x="254888" y="115315"/>
                </a:lnTo>
                <a:lnTo>
                  <a:pt x="262568" y="75870"/>
                </a:lnTo>
                <a:lnTo>
                  <a:pt x="262000" y="66039"/>
                </a:lnTo>
                <a:lnTo>
                  <a:pt x="251587" y="26162"/>
                </a:lnTo>
                <a:lnTo>
                  <a:pt x="248030" y="21716"/>
                </a:lnTo>
                <a:lnTo>
                  <a:pt x="247268" y="20700"/>
                </a:lnTo>
                <a:close/>
              </a:path>
              <a:path w="335914" h="142875">
                <a:moveTo>
                  <a:pt x="327913" y="27304"/>
                </a:moveTo>
                <a:lnTo>
                  <a:pt x="313436" y="27304"/>
                </a:lnTo>
                <a:lnTo>
                  <a:pt x="321437" y="119125"/>
                </a:lnTo>
                <a:lnTo>
                  <a:pt x="335914" y="117856"/>
                </a:lnTo>
                <a:lnTo>
                  <a:pt x="327913" y="27304"/>
                </a:lnTo>
                <a:close/>
              </a:path>
              <a:path w="335914" h="142875">
                <a:moveTo>
                  <a:pt x="325500" y="0"/>
                </a:moveTo>
                <a:lnTo>
                  <a:pt x="316229" y="888"/>
                </a:lnTo>
                <a:lnTo>
                  <a:pt x="314198" y="6096"/>
                </a:lnTo>
                <a:lnTo>
                  <a:pt x="310388" y="11684"/>
                </a:lnTo>
                <a:lnTo>
                  <a:pt x="299212" y="23622"/>
                </a:lnTo>
                <a:lnTo>
                  <a:pt x="292607" y="28828"/>
                </a:lnTo>
                <a:lnTo>
                  <a:pt x="284861" y="33274"/>
                </a:lnTo>
                <a:lnTo>
                  <a:pt x="286130" y="47244"/>
                </a:lnTo>
                <a:lnTo>
                  <a:pt x="313436" y="27304"/>
                </a:lnTo>
                <a:lnTo>
                  <a:pt x="327913" y="27304"/>
                </a:lnTo>
                <a:lnTo>
                  <a:pt x="32550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4" name="object 25"/>
          <p:cNvSpPr>
            <a:spLocks/>
          </p:cNvSpPr>
          <p:nvPr/>
        </p:nvSpPr>
        <p:spPr bwMode="auto">
          <a:xfrm>
            <a:off x="4821238" y="3322638"/>
            <a:ext cx="46037" cy="19050"/>
          </a:xfrm>
          <a:custGeom>
            <a:avLst/>
            <a:gdLst>
              <a:gd name="T0" fmla="*/ 44196 w 45720"/>
              <a:gd name="T1" fmla="*/ 0 h 18414"/>
              <a:gd name="T2" fmla="*/ 0 w 45720"/>
              <a:gd name="T3" fmla="*/ 3810 h 18414"/>
              <a:gd name="T4" fmla="*/ 1270 w 45720"/>
              <a:gd name="T5" fmla="*/ 18287 h 18414"/>
              <a:gd name="T6" fmla="*/ 45465 w 45720"/>
              <a:gd name="T7" fmla="*/ 14477 h 18414"/>
              <a:gd name="T8" fmla="*/ 44196 w 45720"/>
              <a:gd name="T9" fmla="*/ 0 h 18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18414"/>
              <a:gd name="T17" fmla="*/ 45720 w 45720"/>
              <a:gd name="T18" fmla="*/ 18414 h 18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18414">
                <a:moveTo>
                  <a:pt x="44196" y="0"/>
                </a:moveTo>
                <a:lnTo>
                  <a:pt x="0" y="3810"/>
                </a:lnTo>
                <a:lnTo>
                  <a:pt x="1270" y="18287"/>
                </a:lnTo>
                <a:lnTo>
                  <a:pt x="45465" y="14477"/>
                </a:lnTo>
                <a:lnTo>
                  <a:pt x="4419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5" name="object 26"/>
          <p:cNvSpPr>
            <a:spLocks/>
          </p:cNvSpPr>
          <p:nvPr/>
        </p:nvSpPr>
        <p:spPr bwMode="auto">
          <a:xfrm>
            <a:off x="4879975" y="3222625"/>
            <a:ext cx="396875" cy="141288"/>
          </a:xfrm>
          <a:custGeom>
            <a:avLst/>
            <a:gdLst>
              <a:gd name="T0" fmla="*/ 54610 w 397510"/>
              <a:gd name="T1" fmla="*/ 141604 h 141604"/>
              <a:gd name="T2" fmla="*/ 58674 w 397510"/>
              <a:gd name="T3" fmla="*/ 22987 h 141604"/>
              <a:gd name="T4" fmla="*/ 1269 w 397510"/>
              <a:gd name="T5" fmla="*/ 117982 h 141604"/>
              <a:gd name="T6" fmla="*/ 66548 w 397510"/>
              <a:gd name="T7" fmla="*/ 112267 h 141604"/>
              <a:gd name="T8" fmla="*/ 14224 w 397510"/>
              <a:gd name="T9" fmla="*/ 103504 h 141604"/>
              <a:gd name="T10" fmla="*/ 58674 w 397510"/>
              <a:gd name="T11" fmla="*/ 22987 h 141604"/>
              <a:gd name="T12" fmla="*/ 50926 w 397510"/>
              <a:gd name="T13" fmla="*/ 100329 h 141604"/>
              <a:gd name="T14" fmla="*/ 81400 w 397510"/>
              <a:gd name="T15" fmla="*/ 99059 h 141604"/>
              <a:gd name="T16" fmla="*/ 81279 w 397510"/>
              <a:gd name="T17" fmla="*/ 97662 h 141604"/>
              <a:gd name="T18" fmla="*/ 81279 w 397510"/>
              <a:gd name="T19" fmla="*/ 97662 h 141604"/>
              <a:gd name="T20" fmla="*/ 140969 w 397510"/>
              <a:gd name="T21" fmla="*/ 29337 h 141604"/>
              <a:gd name="T22" fmla="*/ 152780 w 397510"/>
              <a:gd name="T23" fmla="*/ 46862 h 141604"/>
              <a:gd name="T24" fmla="*/ 118465 w 397510"/>
              <a:gd name="T25" fmla="*/ 97250 h 141604"/>
              <a:gd name="T26" fmla="*/ 97662 w 397510"/>
              <a:gd name="T27" fmla="*/ 137921 h 141604"/>
              <a:gd name="T28" fmla="*/ 116459 w 397510"/>
              <a:gd name="T29" fmla="*/ 122300 h 141604"/>
              <a:gd name="T30" fmla="*/ 143855 w 397510"/>
              <a:gd name="T31" fmla="*/ 90826 h 141604"/>
              <a:gd name="T32" fmla="*/ 167634 w 397510"/>
              <a:gd name="T33" fmla="*/ 45791 h 141604"/>
              <a:gd name="T34" fmla="*/ 161075 w 397510"/>
              <a:gd name="T35" fmla="*/ 27812 h 141604"/>
              <a:gd name="T36" fmla="*/ 174456 w 397510"/>
              <a:gd name="T37" fmla="*/ 122300 h 141604"/>
              <a:gd name="T38" fmla="*/ 98232 w 397510"/>
              <a:gd name="T39" fmla="*/ 32646 h 141604"/>
              <a:gd name="T40" fmla="*/ 107314 w 397510"/>
              <a:gd name="T41" fmla="*/ 46608 h 141604"/>
              <a:gd name="T42" fmla="*/ 116586 w 397510"/>
              <a:gd name="T43" fmla="*/ 31623 h 141604"/>
              <a:gd name="T44" fmla="*/ 135509 w 397510"/>
              <a:gd name="T45" fmla="*/ 27812 h 141604"/>
              <a:gd name="T46" fmla="*/ 149985 w 397510"/>
              <a:gd name="T47" fmla="*/ 19849 h 141604"/>
              <a:gd name="T48" fmla="*/ 224789 w 397510"/>
              <a:gd name="T49" fmla="*/ 8000 h 141604"/>
              <a:gd name="T50" fmla="*/ 185547 w 397510"/>
              <a:gd name="T51" fmla="*/ 71881 h 141604"/>
              <a:gd name="T52" fmla="*/ 237616 w 397510"/>
              <a:gd name="T53" fmla="*/ 127634 h 141604"/>
              <a:gd name="T54" fmla="*/ 252412 w 397510"/>
              <a:gd name="T55" fmla="*/ 117093 h 141604"/>
              <a:gd name="T56" fmla="*/ 200278 w 397510"/>
              <a:gd name="T57" fmla="*/ 70612 h 141604"/>
              <a:gd name="T58" fmla="*/ 226187 w 397510"/>
              <a:gd name="T59" fmla="*/ 19938 h 141604"/>
              <a:gd name="T60" fmla="*/ 240411 w 397510"/>
              <a:gd name="T61" fmla="*/ 13080 h 141604"/>
              <a:gd name="T62" fmla="*/ 247446 w 397510"/>
              <a:gd name="T63" fmla="*/ 19938 h 141604"/>
              <a:gd name="T64" fmla="*/ 237109 w 397510"/>
              <a:gd name="T65" fmla="*/ 28575 h 141604"/>
              <a:gd name="T66" fmla="*/ 247650 w 397510"/>
              <a:gd name="T67" fmla="*/ 90646 h 141604"/>
              <a:gd name="T68" fmla="*/ 262624 w 397510"/>
              <a:gd name="T69" fmla="*/ 75037 h 141604"/>
              <a:gd name="T70" fmla="*/ 248157 w 397510"/>
              <a:gd name="T71" fmla="*/ 20827 h 141604"/>
              <a:gd name="T72" fmla="*/ 309625 w 397510"/>
              <a:gd name="T73" fmla="*/ 634 h 141604"/>
              <a:gd name="T74" fmla="*/ 276018 w 397510"/>
              <a:gd name="T75" fmla="*/ 45021 h 141604"/>
              <a:gd name="T76" fmla="*/ 286571 w 397510"/>
              <a:gd name="T77" fmla="*/ 102564 h 141604"/>
              <a:gd name="T78" fmla="*/ 335661 w 397510"/>
              <a:gd name="T79" fmla="*/ 116712 h 141604"/>
              <a:gd name="T80" fmla="*/ 306577 w 397510"/>
              <a:gd name="T81" fmla="*/ 106425 h 141604"/>
              <a:gd name="T82" fmla="*/ 291147 w 397510"/>
              <a:gd name="T83" fmla="*/ 38052 h 141604"/>
              <a:gd name="T84" fmla="*/ 338542 w 397510"/>
              <a:gd name="T85" fmla="*/ 11937 h 141604"/>
              <a:gd name="T86" fmla="*/ 321563 w 397510"/>
              <a:gd name="T87" fmla="*/ 762 h 141604"/>
              <a:gd name="T88" fmla="*/ 317246 w 397510"/>
              <a:gd name="T89" fmla="*/ 11937 h 141604"/>
              <a:gd name="T90" fmla="*/ 338327 w 397510"/>
              <a:gd name="T91" fmla="*/ 58546 h 141604"/>
              <a:gd name="T92" fmla="*/ 312419 w 397510"/>
              <a:gd name="T93" fmla="*/ 109219 h 141604"/>
              <a:gd name="T94" fmla="*/ 353187 w 397510"/>
              <a:gd name="T95" fmla="*/ 57150 h 141604"/>
              <a:gd name="T96" fmla="*/ 396954 w 397510"/>
              <a:gd name="T97" fmla="*/ 112394 h 141604"/>
              <a:gd name="T98" fmla="*/ 388492 w 397510"/>
              <a:gd name="T99" fmla="*/ 121030 h 141604"/>
              <a:gd name="T100" fmla="*/ 383921 w 397510"/>
              <a:gd name="T101" fmla="*/ 128650 h 141604"/>
              <a:gd name="T102" fmla="*/ 390016 w 397510"/>
              <a:gd name="T103" fmla="*/ 133603 h 141604"/>
              <a:gd name="T104" fmla="*/ 396875 w 397510"/>
              <a:gd name="T105" fmla="*/ 122681 h 141604"/>
              <a:gd name="T106" fmla="*/ 395477 w 397510"/>
              <a:gd name="T107" fmla="*/ 95250 h 141604"/>
              <a:gd name="T108" fmla="*/ 388747 w 397510"/>
              <a:gd name="T109" fmla="*/ 112394 h 141604"/>
              <a:gd name="T110" fmla="*/ 395477 w 397510"/>
              <a:gd name="T111" fmla="*/ 95250 h 14160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97510"/>
              <a:gd name="T169" fmla="*/ 0 h 141604"/>
              <a:gd name="T170" fmla="*/ 397510 w 397510"/>
              <a:gd name="T171" fmla="*/ 141604 h 141604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97510" h="141604">
                <a:moveTo>
                  <a:pt x="66657" y="113537"/>
                </a:moveTo>
                <a:lnTo>
                  <a:pt x="52069" y="113537"/>
                </a:lnTo>
                <a:lnTo>
                  <a:pt x="54610" y="141604"/>
                </a:lnTo>
                <a:lnTo>
                  <a:pt x="68961" y="140334"/>
                </a:lnTo>
                <a:lnTo>
                  <a:pt x="66657" y="113537"/>
                </a:lnTo>
                <a:close/>
              </a:path>
              <a:path w="397510" h="141604">
                <a:moveTo>
                  <a:pt x="58674" y="22987"/>
                </a:moveTo>
                <a:lnTo>
                  <a:pt x="46989" y="24002"/>
                </a:lnTo>
                <a:lnTo>
                  <a:pt x="0" y="104775"/>
                </a:lnTo>
                <a:lnTo>
                  <a:pt x="1269" y="117982"/>
                </a:lnTo>
                <a:lnTo>
                  <a:pt x="52069" y="113537"/>
                </a:lnTo>
                <a:lnTo>
                  <a:pt x="66657" y="113537"/>
                </a:lnTo>
                <a:lnTo>
                  <a:pt x="66548" y="112267"/>
                </a:lnTo>
                <a:lnTo>
                  <a:pt x="82423" y="110870"/>
                </a:lnTo>
                <a:lnTo>
                  <a:pt x="81785" y="103504"/>
                </a:lnTo>
                <a:lnTo>
                  <a:pt x="14224" y="103504"/>
                </a:lnTo>
                <a:lnTo>
                  <a:pt x="46354" y="47370"/>
                </a:lnTo>
                <a:lnTo>
                  <a:pt x="60831" y="47370"/>
                </a:lnTo>
                <a:lnTo>
                  <a:pt x="58674" y="22987"/>
                </a:lnTo>
                <a:close/>
              </a:path>
              <a:path w="397510" h="141604">
                <a:moveTo>
                  <a:pt x="60831" y="47370"/>
                </a:moveTo>
                <a:lnTo>
                  <a:pt x="46354" y="47370"/>
                </a:lnTo>
                <a:lnTo>
                  <a:pt x="50926" y="100329"/>
                </a:lnTo>
                <a:lnTo>
                  <a:pt x="14224" y="103504"/>
                </a:lnTo>
                <a:lnTo>
                  <a:pt x="81785" y="103504"/>
                </a:lnTo>
                <a:lnTo>
                  <a:pt x="81400" y="99059"/>
                </a:lnTo>
                <a:lnTo>
                  <a:pt x="65404" y="99059"/>
                </a:lnTo>
                <a:lnTo>
                  <a:pt x="60831" y="47370"/>
                </a:lnTo>
                <a:close/>
              </a:path>
              <a:path w="397510" h="141604">
                <a:moveTo>
                  <a:pt x="81279" y="97662"/>
                </a:moveTo>
                <a:lnTo>
                  <a:pt x="65404" y="99059"/>
                </a:lnTo>
                <a:lnTo>
                  <a:pt x="81400" y="99059"/>
                </a:lnTo>
                <a:lnTo>
                  <a:pt x="81279" y="97662"/>
                </a:lnTo>
                <a:close/>
              </a:path>
              <a:path w="397510" h="141604">
                <a:moveTo>
                  <a:pt x="161075" y="27812"/>
                </a:moveTo>
                <a:lnTo>
                  <a:pt x="135509" y="27812"/>
                </a:lnTo>
                <a:lnTo>
                  <a:pt x="140969" y="29337"/>
                </a:lnTo>
                <a:lnTo>
                  <a:pt x="149860" y="36449"/>
                </a:lnTo>
                <a:lnTo>
                  <a:pt x="152273" y="41148"/>
                </a:lnTo>
                <a:lnTo>
                  <a:pt x="152780" y="46862"/>
                </a:lnTo>
                <a:lnTo>
                  <a:pt x="153288" y="52196"/>
                </a:lnTo>
                <a:lnTo>
                  <a:pt x="123825" y="91820"/>
                </a:lnTo>
                <a:lnTo>
                  <a:pt x="118465" y="97250"/>
                </a:lnTo>
                <a:lnTo>
                  <a:pt x="97536" y="131063"/>
                </a:lnTo>
                <a:lnTo>
                  <a:pt x="97281" y="134365"/>
                </a:lnTo>
                <a:lnTo>
                  <a:pt x="97662" y="137921"/>
                </a:lnTo>
                <a:lnTo>
                  <a:pt x="175260" y="131063"/>
                </a:lnTo>
                <a:lnTo>
                  <a:pt x="174456" y="122300"/>
                </a:lnTo>
                <a:lnTo>
                  <a:pt x="116459" y="122300"/>
                </a:lnTo>
                <a:lnTo>
                  <a:pt x="117855" y="119506"/>
                </a:lnTo>
                <a:lnTo>
                  <a:pt x="137160" y="97662"/>
                </a:lnTo>
                <a:lnTo>
                  <a:pt x="143855" y="90826"/>
                </a:lnTo>
                <a:lnTo>
                  <a:pt x="167512" y="55244"/>
                </a:lnTo>
                <a:lnTo>
                  <a:pt x="168021" y="50545"/>
                </a:lnTo>
                <a:lnTo>
                  <a:pt x="167634" y="45791"/>
                </a:lnTo>
                <a:lnTo>
                  <a:pt x="166750" y="36575"/>
                </a:lnTo>
                <a:lnTo>
                  <a:pt x="162813" y="29209"/>
                </a:lnTo>
                <a:lnTo>
                  <a:pt x="161075" y="27812"/>
                </a:lnTo>
                <a:close/>
              </a:path>
              <a:path w="397510" h="141604">
                <a:moveTo>
                  <a:pt x="173989" y="117220"/>
                </a:moveTo>
                <a:lnTo>
                  <a:pt x="116459" y="122300"/>
                </a:lnTo>
                <a:lnTo>
                  <a:pt x="174456" y="122300"/>
                </a:lnTo>
                <a:lnTo>
                  <a:pt x="173989" y="117220"/>
                </a:lnTo>
                <a:close/>
              </a:path>
              <a:path w="397510" h="141604">
                <a:moveTo>
                  <a:pt x="136217" y="16369"/>
                </a:moveTo>
                <a:lnTo>
                  <a:pt x="98232" y="32646"/>
                </a:lnTo>
                <a:lnTo>
                  <a:pt x="92963" y="53720"/>
                </a:lnTo>
                <a:lnTo>
                  <a:pt x="107950" y="53975"/>
                </a:lnTo>
                <a:lnTo>
                  <a:pt x="107314" y="46608"/>
                </a:lnTo>
                <a:lnTo>
                  <a:pt x="108965" y="40639"/>
                </a:lnTo>
                <a:lnTo>
                  <a:pt x="112775" y="36067"/>
                </a:lnTo>
                <a:lnTo>
                  <a:pt x="116586" y="31623"/>
                </a:lnTo>
                <a:lnTo>
                  <a:pt x="121919" y="28955"/>
                </a:lnTo>
                <a:lnTo>
                  <a:pt x="128904" y="28448"/>
                </a:lnTo>
                <a:lnTo>
                  <a:pt x="135509" y="27812"/>
                </a:lnTo>
                <a:lnTo>
                  <a:pt x="161075" y="27812"/>
                </a:lnTo>
                <a:lnTo>
                  <a:pt x="155701" y="23494"/>
                </a:lnTo>
                <a:lnTo>
                  <a:pt x="149985" y="19849"/>
                </a:lnTo>
                <a:lnTo>
                  <a:pt x="143494" y="17478"/>
                </a:lnTo>
                <a:lnTo>
                  <a:pt x="136217" y="16369"/>
                </a:lnTo>
                <a:close/>
              </a:path>
              <a:path w="397510" h="141604">
                <a:moveTo>
                  <a:pt x="224789" y="8000"/>
                </a:moveTo>
                <a:lnTo>
                  <a:pt x="188975" y="29209"/>
                </a:lnTo>
                <a:lnTo>
                  <a:pt x="184923" y="61975"/>
                </a:lnTo>
                <a:lnTo>
                  <a:pt x="185547" y="71881"/>
                </a:lnTo>
                <a:lnTo>
                  <a:pt x="195458" y="110547"/>
                </a:lnTo>
                <a:lnTo>
                  <a:pt x="228980" y="128396"/>
                </a:lnTo>
                <a:lnTo>
                  <a:pt x="237616" y="127634"/>
                </a:lnTo>
                <a:lnTo>
                  <a:pt x="244475" y="124713"/>
                </a:lnTo>
                <a:lnTo>
                  <a:pt x="249809" y="119633"/>
                </a:lnTo>
                <a:lnTo>
                  <a:pt x="252412" y="117093"/>
                </a:lnTo>
                <a:lnTo>
                  <a:pt x="221361" y="117093"/>
                </a:lnTo>
                <a:lnTo>
                  <a:pt x="215518" y="114426"/>
                </a:lnTo>
                <a:lnTo>
                  <a:pt x="200278" y="70612"/>
                </a:lnTo>
                <a:lnTo>
                  <a:pt x="199610" y="57229"/>
                </a:lnTo>
                <a:lnTo>
                  <a:pt x="200072" y="46037"/>
                </a:lnTo>
                <a:lnTo>
                  <a:pt x="226187" y="19938"/>
                </a:lnTo>
                <a:lnTo>
                  <a:pt x="247446" y="19938"/>
                </a:lnTo>
                <a:lnTo>
                  <a:pt x="244601" y="16382"/>
                </a:lnTo>
                <a:lnTo>
                  <a:pt x="240411" y="13080"/>
                </a:lnTo>
                <a:lnTo>
                  <a:pt x="230504" y="8762"/>
                </a:lnTo>
                <a:lnTo>
                  <a:pt x="224789" y="8000"/>
                </a:lnTo>
                <a:close/>
              </a:path>
              <a:path w="397510" h="141604">
                <a:moveTo>
                  <a:pt x="247446" y="19938"/>
                </a:moveTo>
                <a:lnTo>
                  <a:pt x="226187" y="19938"/>
                </a:lnTo>
                <a:lnTo>
                  <a:pt x="232028" y="22605"/>
                </a:lnTo>
                <a:lnTo>
                  <a:pt x="237109" y="28575"/>
                </a:lnTo>
                <a:lnTo>
                  <a:pt x="247268" y="66420"/>
                </a:lnTo>
                <a:lnTo>
                  <a:pt x="247983" y="79712"/>
                </a:lnTo>
                <a:lnTo>
                  <a:pt x="247650" y="90646"/>
                </a:lnTo>
                <a:lnTo>
                  <a:pt x="221361" y="117093"/>
                </a:lnTo>
                <a:lnTo>
                  <a:pt x="252412" y="117093"/>
                </a:lnTo>
                <a:lnTo>
                  <a:pt x="262624" y="75037"/>
                </a:lnTo>
                <a:lnTo>
                  <a:pt x="262000" y="65150"/>
                </a:lnTo>
                <a:lnTo>
                  <a:pt x="251713" y="25400"/>
                </a:lnTo>
                <a:lnTo>
                  <a:pt x="248157" y="20827"/>
                </a:lnTo>
                <a:lnTo>
                  <a:pt x="247446" y="19938"/>
                </a:lnTo>
                <a:close/>
              </a:path>
              <a:path w="397510" h="141604">
                <a:moveTo>
                  <a:pt x="315975" y="0"/>
                </a:moveTo>
                <a:lnTo>
                  <a:pt x="309625" y="634"/>
                </a:lnTo>
                <a:lnTo>
                  <a:pt x="301116" y="1269"/>
                </a:lnTo>
                <a:lnTo>
                  <a:pt x="294259" y="4190"/>
                </a:lnTo>
                <a:lnTo>
                  <a:pt x="276018" y="45021"/>
                </a:lnTo>
                <a:lnTo>
                  <a:pt x="275984" y="53975"/>
                </a:lnTo>
                <a:lnTo>
                  <a:pt x="276605" y="63880"/>
                </a:lnTo>
                <a:lnTo>
                  <a:pt x="286571" y="102564"/>
                </a:lnTo>
                <a:lnTo>
                  <a:pt x="320166" y="120395"/>
                </a:lnTo>
                <a:lnTo>
                  <a:pt x="328675" y="119633"/>
                </a:lnTo>
                <a:lnTo>
                  <a:pt x="335661" y="116712"/>
                </a:lnTo>
                <a:lnTo>
                  <a:pt x="343341" y="109219"/>
                </a:lnTo>
                <a:lnTo>
                  <a:pt x="312419" y="109219"/>
                </a:lnTo>
                <a:lnTo>
                  <a:pt x="306577" y="106425"/>
                </a:lnTo>
                <a:lnTo>
                  <a:pt x="291464" y="62611"/>
                </a:lnTo>
                <a:lnTo>
                  <a:pt x="290722" y="49230"/>
                </a:lnTo>
                <a:lnTo>
                  <a:pt x="291147" y="38052"/>
                </a:lnTo>
                <a:lnTo>
                  <a:pt x="310514" y="12573"/>
                </a:lnTo>
                <a:lnTo>
                  <a:pt x="317246" y="11937"/>
                </a:lnTo>
                <a:lnTo>
                  <a:pt x="338542" y="11937"/>
                </a:lnTo>
                <a:lnTo>
                  <a:pt x="335788" y="8381"/>
                </a:lnTo>
                <a:lnTo>
                  <a:pt x="331469" y="5079"/>
                </a:lnTo>
                <a:lnTo>
                  <a:pt x="321563" y="762"/>
                </a:lnTo>
                <a:lnTo>
                  <a:pt x="315975" y="0"/>
                </a:lnTo>
                <a:close/>
              </a:path>
              <a:path w="397510" h="141604">
                <a:moveTo>
                  <a:pt x="338542" y="11937"/>
                </a:moveTo>
                <a:lnTo>
                  <a:pt x="317246" y="11937"/>
                </a:lnTo>
                <a:lnTo>
                  <a:pt x="323088" y="14604"/>
                </a:lnTo>
                <a:lnTo>
                  <a:pt x="328167" y="20574"/>
                </a:lnTo>
                <a:lnTo>
                  <a:pt x="338327" y="58546"/>
                </a:lnTo>
                <a:lnTo>
                  <a:pt x="339042" y="71764"/>
                </a:lnTo>
                <a:lnTo>
                  <a:pt x="338709" y="82661"/>
                </a:lnTo>
                <a:lnTo>
                  <a:pt x="312419" y="109219"/>
                </a:lnTo>
                <a:lnTo>
                  <a:pt x="343341" y="109219"/>
                </a:lnTo>
                <a:lnTo>
                  <a:pt x="353754" y="67036"/>
                </a:lnTo>
                <a:lnTo>
                  <a:pt x="353187" y="57150"/>
                </a:lnTo>
                <a:lnTo>
                  <a:pt x="342773" y="17399"/>
                </a:lnTo>
                <a:lnTo>
                  <a:pt x="338542" y="11937"/>
                </a:lnTo>
                <a:close/>
              </a:path>
              <a:path w="397510" h="141604">
                <a:moveTo>
                  <a:pt x="396954" y="112394"/>
                </a:moveTo>
                <a:lnTo>
                  <a:pt x="388747" y="112394"/>
                </a:lnTo>
                <a:lnTo>
                  <a:pt x="389000" y="117220"/>
                </a:lnTo>
                <a:lnTo>
                  <a:pt x="388492" y="121030"/>
                </a:lnTo>
                <a:lnTo>
                  <a:pt x="387223" y="123825"/>
                </a:lnTo>
                <a:lnTo>
                  <a:pt x="386079" y="126491"/>
                </a:lnTo>
                <a:lnTo>
                  <a:pt x="383921" y="128650"/>
                </a:lnTo>
                <a:lnTo>
                  <a:pt x="381000" y="130301"/>
                </a:lnTo>
                <a:lnTo>
                  <a:pt x="385572" y="136016"/>
                </a:lnTo>
                <a:lnTo>
                  <a:pt x="390016" y="133603"/>
                </a:lnTo>
                <a:lnTo>
                  <a:pt x="393191" y="130428"/>
                </a:lnTo>
                <a:lnTo>
                  <a:pt x="395031" y="126491"/>
                </a:lnTo>
                <a:lnTo>
                  <a:pt x="396875" y="122681"/>
                </a:lnTo>
                <a:lnTo>
                  <a:pt x="397510" y="117728"/>
                </a:lnTo>
                <a:lnTo>
                  <a:pt x="396954" y="112394"/>
                </a:lnTo>
                <a:close/>
              </a:path>
              <a:path w="397510" h="141604">
                <a:moveTo>
                  <a:pt x="395477" y="95250"/>
                </a:moveTo>
                <a:lnTo>
                  <a:pt x="379094" y="96774"/>
                </a:lnTo>
                <a:lnTo>
                  <a:pt x="380491" y="113156"/>
                </a:lnTo>
                <a:lnTo>
                  <a:pt x="388747" y="112394"/>
                </a:lnTo>
                <a:lnTo>
                  <a:pt x="396954" y="112394"/>
                </a:lnTo>
                <a:lnTo>
                  <a:pt x="396875" y="111632"/>
                </a:lnTo>
                <a:lnTo>
                  <a:pt x="395477" y="952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6" name="object 27"/>
          <p:cNvSpPr>
            <a:spLocks/>
          </p:cNvSpPr>
          <p:nvPr/>
        </p:nvSpPr>
        <p:spPr bwMode="auto">
          <a:xfrm>
            <a:off x="5354638" y="3187700"/>
            <a:ext cx="336550" cy="146050"/>
          </a:xfrm>
          <a:custGeom>
            <a:avLst/>
            <a:gdLst>
              <a:gd name="T0" fmla="*/ 34925 w 337185"/>
              <a:gd name="T1" fmla="*/ 25400 h 146685"/>
              <a:gd name="T2" fmla="*/ 16510 w 337185"/>
              <a:gd name="T3" fmla="*/ 145161 h 146685"/>
              <a:gd name="T4" fmla="*/ 75437 w 337185"/>
              <a:gd name="T5" fmla="*/ 104266 h 146685"/>
              <a:gd name="T6" fmla="*/ 88461 w 337185"/>
              <a:gd name="T7" fmla="*/ 95503 h 146685"/>
              <a:gd name="T8" fmla="*/ 39624 w 337185"/>
              <a:gd name="T9" fmla="*/ 59944 h 146685"/>
              <a:gd name="T10" fmla="*/ 43053 w 337185"/>
              <a:gd name="T11" fmla="*/ 44576 h 146685"/>
              <a:gd name="T12" fmla="*/ 58300 w 337185"/>
              <a:gd name="T13" fmla="*/ 36957 h 146685"/>
              <a:gd name="T14" fmla="*/ 92975 w 337185"/>
              <a:gd name="T15" fmla="*/ 104266 h 146685"/>
              <a:gd name="T16" fmla="*/ 92201 w 337185"/>
              <a:gd name="T17" fmla="*/ 138557 h 146685"/>
              <a:gd name="T18" fmla="*/ 92975 w 337185"/>
              <a:gd name="T19" fmla="*/ 104266 h 146685"/>
              <a:gd name="T20" fmla="*/ 43942 w 337185"/>
              <a:gd name="T21" fmla="*/ 36957 h 146685"/>
              <a:gd name="T22" fmla="*/ 48339 w 337185"/>
              <a:gd name="T23" fmla="*/ 47529 h 146685"/>
              <a:gd name="T24" fmla="*/ 54356 w 337185"/>
              <a:gd name="T25" fmla="*/ 60578 h 146685"/>
              <a:gd name="T26" fmla="*/ 29718 w 337185"/>
              <a:gd name="T27" fmla="*/ 95503 h 146685"/>
              <a:gd name="T28" fmla="*/ 58300 w 337185"/>
              <a:gd name="T29" fmla="*/ 36957 h 146685"/>
              <a:gd name="T30" fmla="*/ 129160 w 337185"/>
              <a:gd name="T31" fmla="*/ 26193 h 146685"/>
              <a:gd name="T32" fmla="*/ 112522 w 337185"/>
              <a:gd name="T33" fmla="*/ 76835 h 146685"/>
              <a:gd name="T34" fmla="*/ 164000 w 337185"/>
              <a:gd name="T35" fmla="*/ 133810 h 146685"/>
              <a:gd name="T36" fmla="*/ 181840 w 337185"/>
              <a:gd name="T37" fmla="*/ 132117 h 146685"/>
              <a:gd name="T38" fmla="*/ 196889 w 337185"/>
              <a:gd name="T39" fmla="*/ 125779 h 146685"/>
              <a:gd name="T40" fmla="*/ 163575 w 337185"/>
              <a:gd name="T41" fmla="*/ 121031 h 146685"/>
              <a:gd name="T42" fmla="*/ 130889 w 337185"/>
              <a:gd name="T43" fmla="*/ 89249 h 146685"/>
              <a:gd name="T44" fmla="*/ 128524 w 337185"/>
              <a:gd name="T45" fmla="*/ 59944 h 146685"/>
              <a:gd name="T46" fmla="*/ 163575 w 337185"/>
              <a:gd name="T47" fmla="*/ 25526 h 146685"/>
              <a:gd name="T48" fmla="*/ 200842 w 337185"/>
              <a:gd name="T49" fmla="*/ 24764 h 146685"/>
              <a:gd name="T50" fmla="*/ 193167 w 337185"/>
              <a:gd name="T51" fmla="*/ 18541 h 146685"/>
              <a:gd name="T52" fmla="*/ 179165 w 337185"/>
              <a:gd name="T53" fmla="*/ 12985 h 146685"/>
              <a:gd name="T54" fmla="*/ 202437 w 337185"/>
              <a:gd name="T55" fmla="*/ 87502 h 146685"/>
              <a:gd name="T56" fmla="*/ 163575 w 337185"/>
              <a:gd name="T57" fmla="*/ 121031 h 146685"/>
              <a:gd name="T58" fmla="*/ 218312 w 337185"/>
              <a:gd name="T59" fmla="*/ 90042 h 146685"/>
              <a:gd name="T60" fmla="*/ 200842 w 337185"/>
              <a:gd name="T61" fmla="*/ 24764 h 146685"/>
              <a:gd name="T62" fmla="*/ 178054 w 337185"/>
              <a:gd name="T63" fmla="*/ 26162 h 146685"/>
              <a:gd name="T64" fmla="*/ 189103 w 337185"/>
              <a:gd name="T65" fmla="*/ 33020 h 146685"/>
              <a:gd name="T66" fmla="*/ 197104 w 337185"/>
              <a:gd name="T67" fmla="*/ 47244 h 146685"/>
              <a:gd name="T68" fmla="*/ 208615 w 337185"/>
              <a:gd name="T69" fmla="*/ 34865 h 146685"/>
              <a:gd name="T70" fmla="*/ 200842 w 337185"/>
              <a:gd name="T71" fmla="*/ 24764 h 146685"/>
              <a:gd name="T72" fmla="*/ 229743 w 337185"/>
              <a:gd name="T73" fmla="*/ 8254 h 146685"/>
              <a:gd name="T74" fmla="*/ 255524 w 337185"/>
              <a:gd name="T75" fmla="*/ 124333 h 146685"/>
              <a:gd name="T76" fmla="*/ 267976 w 337185"/>
              <a:gd name="T77" fmla="*/ 65150 h 146685"/>
              <a:gd name="T78" fmla="*/ 245237 w 337185"/>
              <a:gd name="T79" fmla="*/ 6985 h 146685"/>
              <a:gd name="T80" fmla="*/ 269621 w 337185"/>
              <a:gd name="T81" fmla="*/ 63246 h 146685"/>
              <a:gd name="T82" fmla="*/ 337058 w 337185"/>
              <a:gd name="T83" fmla="*/ 117221 h 146685"/>
              <a:gd name="T84" fmla="*/ 324612 w 337185"/>
              <a:gd name="T85" fmla="*/ 0 h 146685"/>
              <a:gd name="T86" fmla="*/ 250444 w 337185"/>
              <a:gd name="T87" fmla="*/ 65150 h 146685"/>
              <a:gd name="T88" fmla="*/ 269621 w 337185"/>
              <a:gd name="T89" fmla="*/ 63246 h 146685"/>
              <a:gd name="T90" fmla="*/ 279526 w 337185"/>
              <a:gd name="T91" fmla="*/ 51815 h 146685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337185"/>
              <a:gd name="T139" fmla="*/ 0 h 146685"/>
              <a:gd name="T140" fmla="*/ 337185 w 337185"/>
              <a:gd name="T141" fmla="*/ 146685 h 146685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337185" h="146685">
                <a:moveTo>
                  <a:pt x="51562" y="23875"/>
                </a:moveTo>
                <a:lnTo>
                  <a:pt x="34925" y="25400"/>
                </a:lnTo>
                <a:lnTo>
                  <a:pt x="0" y="146685"/>
                </a:lnTo>
                <a:lnTo>
                  <a:pt x="16510" y="145161"/>
                </a:lnTo>
                <a:lnTo>
                  <a:pt x="26288" y="108585"/>
                </a:lnTo>
                <a:lnTo>
                  <a:pt x="75437" y="104266"/>
                </a:lnTo>
                <a:lnTo>
                  <a:pt x="92975" y="104266"/>
                </a:lnTo>
                <a:lnTo>
                  <a:pt x="88461" y="95503"/>
                </a:lnTo>
                <a:lnTo>
                  <a:pt x="29718" y="95503"/>
                </a:lnTo>
                <a:lnTo>
                  <a:pt x="39624" y="59944"/>
                </a:lnTo>
                <a:lnTo>
                  <a:pt x="41656" y="52324"/>
                </a:lnTo>
                <a:lnTo>
                  <a:pt x="43053" y="44576"/>
                </a:lnTo>
                <a:lnTo>
                  <a:pt x="43942" y="36957"/>
                </a:lnTo>
                <a:lnTo>
                  <a:pt x="58300" y="36957"/>
                </a:lnTo>
                <a:lnTo>
                  <a:pt x="51562" y="23875"/>
                </a:lnTo>
                <a:close/>
              </a:path>
              <a:path w="337185" h="146685">
                <a:moveTo>
                  <a:pt x="92975" y="104266"/>
                </a:moveTo>
                <a:lnTo>
                  <a:pt x="75437" y="104266"/>
                </a:lnTo>
                <a:lnTo>
                  <a:pt x="92201" y="138557"/>
                </a:lnTo>
                <a:lnTo>
                  <a:pt x="109855" y="137033"/>
                </a:lnTo>
                <a:lnTo>
                  <a:pt x="92975" y="104266"/>
                </a:lnTo>
                <a:close/>
              </a:path>
              <a:path w="337185" h="146685">
                <a:moveTo>
                  <a:pt x="58300" y="36957"/>
                </a:moveTo>
                <a:lnTo>
                  <a:pt x="43942" y="36957"/>
                </a:lnTo>
                <a:lnTo>
                  <a:pt x="45944" y="41933"/>
                </a:lnTo>
                <a:lnTo>
                  <a:pt x="48339" y="47529"/>
                </a:lnTo>
                <a:lnTo>
                  <a:pt x="51139" y="53744"/>
                </a:lnTo>
                <a:lnTo>
                  <a:pt x="54356" y="60578"/>
                </a:lnTo>
                <a:lnTo>
                  <a:pt x="69469" y="92075"/>
                </a:lnTo>
                <a:lnTo>
                  <a:pt x="29718" y="95503"/>
                </a:lnTo>
                <a:lnTo>
                  <a:pt x="88461" y="95503"/>
                </a:lnTo>
                <a:lnTo>
                  <a:pt x="58300" y="36957"/>
                </a:lnTo>
                <a:close/>
              </a:path>
              <a:path w="337185" h="146685">
                <a:moveTo>
                  <a:pt x="171235" y="12005"/>
                </a:moveTo>
                <a:lnTo>
                  <a:pt x="129160" y="26193"/>
                </a:lnTo>
                <a:lnTo>
                  <a:pt x="112212" y="67877"/>
                </a:lnTo>
                <a:lnTo>
                  <a:pt x="112522" y="76835"/>
                </a:lnTo>
                <a:lnTo>
                  <a:pt x="125585" y="114290"/>
                </a:lnTo>
                <a:lnTo>
                  <a:pt x="164000" y="133810"/>
                </a:lnTo>
                <a:lnTo>
                  <a:pt x="173100" y="133476"/>
                </a:lnTo>
                <a:lnTo>
                  <a:pt x="181840" y="132117"/>
                </a:lnTo>
                <a:lnTo>
                  <a:pt x="189769" y="129555"/>
                </a:lnTo>
                <a:lnTo>
                  <a:pt x="196889" y="125779"/>
                </a:lnTo>
                <a:lnTo>
                  <a:pt x="202879" y="121031"/>
                </a:lnTo>
                <a:lnTo>
                  <a:pt x="163575" y="121031"/>
                </a:lnTo>
                <a:lnTo>
                  <a:pt x="156718" y="119761"/>
                </a:lnTo>
                <a:lnTo>
                  <a:pt x="130889" y="89249"/>
                </a:lnTo>
                <a:lnTo>
                  <a:pt x="127888" y="67563"/>
                </a:lnTo>
                <a:lnTo>
                  <a:pt x="128524" y="59944"/>
                </a:lnTo>
                <a:lnTo>
                  <a:pt x="154559" y="26288"/>
                </a:lnTo>
                <a:lnTo>
                  <a:pt x="163575" y="25526"/>
                </a:lnTo>
                <a:lnTo>
                  <a:pt x="171450" y="24764"/>
                </a:lnTo>
                <a:lnTo>
                  <a:pt x="200842" y="24764"/>
                </a:lnTo>
                <a:lnTo>
                  <a:pt x="199141" y="22967"/>
                </a:lnTo>
                <a:lnTo>
                  <a:pt x="193167" y="18541"/>
                </a:lnTo>
                <a:lnTo>
                  <a:pt x="186475" y="15156"/>
                </a:lnTo>
                <a:lnTo>
                  <a:pt x="179165" y="12985"/>
                </a:lnTo>
                <a:lnTo>
                  <a:pt x="171235" y="12005"/>
                </a:lnTo>
                <a:close/>
              </a:path>
              <a:path w="337185" h="146685">
                <a:moveTo>
                  <a:pt x="202437" y="87502"/>
                </a:moveTo>
                <a:lnTo>
                  <a:pt x="179324" y="119634"/>
                </a:lnTo>
                <a:lnTo>
                  <a:pt x="163575" y="121031"/>
                </a:lnTo>
                <a:lnTo>
                  <a:pt x="202879" y="121031"/>
                </a:lnTo>
                <a:lnTo>
                  <a:pt x="218312" y="90042"/>
                </a:lnTo>
                <a:lnTo>
                  <a:pt x="202437" y="87502"/>
                </a:lnTo>
                <a:close/>
              </a:path>
              <a:path w="337185" h="146685">
                <a:moveTo>
                  <a:pt x="200842" y="24764"/>
                </a:moveTo>
                <a:lnTo>
                  <a:pt x="171450" y="24764"/>
                </a:lnTo>
                <a:lnTo>
                  <a:pt x="178054" y="26162"/>
                </a:lnTo>
                <a:lnTo>
                  <a:pt x="183642" y="29590"/>
                </a:lnTo>
                <a:lnTo>
                  <a:pt x="189103" y="33020"/>
                </a:lnTo>
                <a:lnTo>
                  <a:pt x="193675" y="38862"/>
                </a:lnTo>
                <a:lnTo>
                  <a:pt x="197104" y="47244"/>
                </a:lnTo>
                <a:lnTo>
                  <a:pt x="212089" y="42290"/>
                </a:lnTo>
                <a:lnTo>
                  <a:pt x="208615" y="34865"/>
                </a:lnTo>
                <a:lnTo>
                  <a:pt x="204295" y="28416"/>
                </a:lnTo>
                <a:lnTo>
                  <a:pt x="200842" y="24764"/>
                </a:lnTo>
                <a:close/>
              </a:path>
              <a:path w="337185" h="146685">
                <a:moveTo>
                  <a:pt x="245237" y="6985"/>
                </a:moveTo>
                <a:lnTo>
                  <a:pt x="229743" y="8254"/>
                </a:lnTo>
                <a:lnTo>
                  <a:pt x="240030" y="125729"/>
                </a:lnTo>
                <a:lnTo>
                  <a:pt x="255524" y="124333"/>
                </a:lnTo>
                <a:lnTo>
                  <a:pt x="251968" y="83692"/>
                </a:lnTo>
                <a:lnTo>
                  <a:pt x="267976" y="65150"/>
                </a:lnTo>
                <a:lnTo>
                  <a:pt x="250444" y="65150"/>
                </a:lnTo>
                <a:lnTo>
                  <a:pt x="245237" y="6985"/>
                </a:lnTo>
                <a:close/>
              </a:path>
              <a:path w="337185" h="146685">
                <a:moveTo>
                  <a:pt x="289580" y="63246"/>
                </a:moveTo>
                <a:lnTo>
                  <a:pt x="269621" y="63246"/>
                </a:lnTo>
                <a:lnTo>
                  <a:pt x="316611" y="118999"/>
                </a:lnTo>
                <a:lnTo>
                  <a:pt x="337058" y="117221"/>
                </a:lnTo>
                <a:lnTo>
                  <a:pt x="289580" y="63246"/>
                </a:lnTo>
                <a:close/>
              </a:path>
              <a:path w="337185" h="146685">
                <a:moveTo>
                  <a:pt x="324612" y="0"/>
                </a:moveTo>
                <a:lnTo>
                  <a:pt x="303530" y="1777"/>
                </a:lnTo>
                <a:lnTo>
                  <a:pt x="250444" y="65150"/>
                </a:lnTo>
                <a:lnTo>
                  <a:pt x="267976" y="65150"/>
                </a:lnTo>
                <a:lnTo>
                  <a:pt x="269621" y="63246"/>
                </a:lnTo>
                <a:lnTo>
                  <a:pt x="289580" y="63246"/>
                </a:lnTo>
                <a:lnTo>
                  <a:pt x="279526" y="51815"/>
                </a:lnTo>
                <a:lnTo>
                  <a:pt x="3246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7" name="object 28"/>
          <p:cNvSpPr>
            <a:spLocks/>
          </p:cNvSpPr>
          <p:nvPr/>
        </p:nvSpPr>
        <p:spPr bwMode="auto">
          <a:xfrm>
            <a:off x="5811838" y="3146425"/>
            <a:ext cx="325437" cy="142875"/>
          </a:xfrm>
          <a:custGeom>
            <a:avLst/>
            <a:gdLst>
              <a:gd name="T0" fmla="*/ 28575 w 324485"/>
              <a:gd name="T1" fmla="*/ 51181 h 143510"/>
              <a:gd name="T2" fmla="*/ 51054 w 324485"/>
              <a:gd name="T3" fmla="*/ 141732 h 143510"/>
              <a:gd name="T4" fmla="*/ 40767 w 324485"/>
              <a:gd name="T5" fmla="*/ 23875 h 143510"/>
              <a:gd name="T6" fmla="*/ 29337 w 324485"/>
              <a:gd name="T7" fmla="*/ 29972 h 143510"/>
              <a:gd name="T8" fmla="*/ 14478 w 324485"/>
              <a:gd name="T9" fmla="*/ 47371 h 143510"/>
              <a:gd name="T10" fmla="*/ 0 w 324485"/>
              <a:gd name="T11" fmla="*/ 57150 h 143510"/>
              <a:gd name="T12" fmla="*/ 28575 w 324485"/>
              <a:gd name="T13" fmla="*/ 51181 h 143510"/>
              <a:gd name="T14" fmla="*/ 40767 w 324485"/>
              <a:gd name="T15" fmla="*/ 23875 h 143510"/>
              <a:gd name="T16" fmla="*/ 123825 w 324485"/>
              <a:gd name="T17" fmla="*/ 28575 h 143510"/>
              <a:gd name="T18" fmla="*/ 138175 w 324485"/>
              <a:gd name="T19" fmla="*/ 37211 h 143510"/>
              <a:gd name="T20" fmla="*/ 141605 w 324485"/>
              <a:gd name="T21" fmla="*/ 53086 h 143510"/>
              <a:gd name="T22" fmla="*/ 106888 w 324485"/>
              <a:gd name="T23" fmla="*/ 98012 h 143510"/>
              <a:gd name="T24" fmla="*/ 85598 w 324485"/>
              <a:gd name="T25" fmla="*/ 135255 h 143510"/>
              <a:gd name="T26" fmla="*/ 163575 w 324485"/>
              <a:gd name="T27" fmla="*/ 131825 h 143510"/>
              <a:gd name="T28" fmla="*/ 104775 w 324485"/>
              <a:gd name="T29" fmla="*/ 123062 h 143510"/>
              <a:gd name="T30" fmla="*/ 107950 w 324485"/>
              <a:gd name="T31" fmla="*/ 117475 h 143510"/>
              <a:gd name="T32" fmla="*/ 112395 w 324485"/>
              <a:gd name="T33" fmla="*/ 111887 h 143510"/>
              <a:gd name="T34" fmla="*/ 125603 w 324485"/>
              <a:gd name="T35" fmla="*/ 98551 h 143510"/>
              <a:gd name="T36" fmla="*/ 155829 w 324485"/>
              <a:gd name="T37" fmla="*/ 56007 h 143510"/>
              <a:gd name="T38" fmla="*/ 155194 w 324485"/>
              <a:gd name="T39" fmla="*/ 37337 h 143510"/>
              <a:gd name="T40" fmla="*/ 149391 w 324485"/>
              <a:gd name="T41" fmla="*/ 28575 h 143510"/>
              <a:gd name="T42" fmla="*/ 104775 w 324485"/>
              <a:gd name="T43" fmla="*/ 123062 h 143510"/>
              <a:gd name="T44" fmla="*/ 162306 w 324485"/>
              <a:gd name="T45" fmla="*/ 117983 h 143510"/>
              <a:gd name="T46" fmla="*/ 86604 w 324485"/>
              <a:gd name="T47" fmla="*/ 33533 h 143510"/>
              <a:gd name="T48" fmla="*/ 96266 w 324485"/>
              <a:gd name="T49" fmla="*/ 54737 h 143510"/>
              <a:gd name="T50" fmla="*/ 97282 w 324485"/>
              <a:gd name="T51" fmla="*/ 41401 h 143510"/>
              <a:gd name="T52" fmla="*/ 104902 w 324485"/>
              <a:gd name="T53" fmla="*/ 32385 h 143510"/>
              <a:gd name="T54" fmla="*/ 123825 w 324485"/>
              <a:gd name="T55" fmla="*/ 28575 h 143510"/>
              <a:gd name="T56" fmla="*/ 144018 w 324485"/>
              <a:gd name="T57" fmla="*/ 24257 h 143510"/>
              <a:gd name="T58" fmla="*/ 131810 w 324485"/>
              <a:gd name="T59" fmla="*/ 18240 h 143510"/>
              <a:gd name="T60" fmla="*/ 213233 w 324485"/>
              <a:gd name="T61" fmla="*/ 8762 h 143510"/>
              <a:gd name="T62" fmla="*/ 173241 w 324485"/>
              <a:gd name="T63" fmla="*/ 62737 h 143510"/>
              <a:gd name="T64" fmla="*/ 183828 w 324485"/>
              <a:gd name="T65" fmla="*/ 111327 h 143510"/>
              <a:gd name="T66" fmla="*/ 225933 w 324485"/>
              <a:gd name="T67" fmla="*/ 128397 h 143510"/>
              <a:gd name="T68" fmla="*/ 240728 w 324485"/>
              <a:gd name="T69" fmla="*/ 117856 h 143510"/>
              <a:gd name="T70" fmla="*/ 203835 w 324485"/>
              <a:gd name="T71" fmla="*/ 115188 h 143510"/>
              <a:gd name="T72" fmla="*/ 187979 w 324485"/>
              <a:gd name="T73" fmla="*/ 57993 h 143510"/>
              <a:gd name="T74" fmla="*/ 207772 w 324485"/>
              <a:gd name="T75" fmla="*/ 21336 h 143510"/>
              <a:gd name="T76" fmla="*/ 235799 w 324485"/>
              <a:gd name="T77" fmla="*/ 20700 h 143510"/>
              <a:gd name="T78" fmla="*/ 228727 w 324485"/>
              <a:gd name="T79" fmla="*/ 13843 h 143510"/>
              <a:gd name="T80" fmla="*/ 213233 w 324485"/>
              <a:gd name="T81" fmla="*/ 8762 h 143510"/>
              <a:gd name="T82" fmla="*/ 214503 w 324485"/>
              <a:gd name="T83" fmla="*/ 20700 h 143510"/>
              <a:gd name="T84" fmla="*/ 225425 w 324485"/>
              <a:gd name="T85" fmla="*/ 29337 h 143510"/>
              <a:gd name="T86" fmla="*/ 236299 w 324485"/>
              <a:gd name="T87" fmla="*/ 80527 h 143510"/>
              <a:gd name="T88" fmla="*/ 209677 w 324485"/>
              <a:gd name="T89" fmla="*/ 117856 h 143510"/>
              <a:gd name="T90" fmla="*/ 251011 w 324485"/>
              <a:gd name="T91" fmla="*/ 75799 h 143510"/>
              <a:gd name="T92" fmla="*/ 240030 w 324485"/>
              <a:gd name="T93" fmla="*/ 26162 h 143510"/>
              <a:gd name="T94" fmla="*/ 316356 w 324485"/>
              <a:gd name="T95" fmla="*/ 27305 h 143510"/>
              <a:gd name="T96" fmla="*/ 309880 w 324485"/>
              <a:gd name="T97" fmla="*/ 119125 h 143510"/>
              <a:gd name="T98" fmla="*/ 316356 w 324485"/>
              <a:gd name="T99" fmla="*/ 27305 h 143510"/>
              <a:gd name="T100" fmla="*/ 304673 w 324485"/>
              <a:gd name="T101" fmla="*/ 762 h 143510"/>
              <a:gd name="T102" fmla="*/ 298831 w 324485"/>
              <a:gd name="T103" fmla="*/ 11684 h 143510"/>
              <a:gd name="T104" fmla="*/ 287655 w 324485"/>
              <a:gd name="T105" fmla="*/ 23495 h 143510"/>
              <a:gd name="T106" fmla="*/ 273304 w 324485"/>
              <a:gd name="T107" fmla="*/ 33147 h 143510"/>
              <a:gd name="T108" fmla="*/ 301879 w 324485"/>
              <a:gd name="T109" fmla="*/ 27305 h 143510"/>
              <a:gd name="T110" fmla="*/ 313944 w 324485"/>
              <a:gd name="T111" fmla="*/ 0 h 14351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24485"/>
              <a:gd name="T169" fmla="*/ 0 h 143510"/>
              <a:gd name="T170" fmla="*/ 324485 w 324485"/>
              <a:gd name="T171" fmla="*/ 143510 h 143510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24485" h="143510">
                <a:moveTo>
                  <a:pt x="43150" y="51181"/>
                </a:moveTo>
                <a:lnTo>
                  <a:pt x="28575" y="51181"/>
                </a:lnTo>
                <a:lnTo>
                  <a:pt x="36575" y="143001"/>
                </a:lnTo>
                <a:lnTo>
                  <a:pt x="51054" y="141732"/>
                </a:lnTo>
                <a:lnTo>
                  <a:pt x="43150" y="51181"/>
                </a:lnTo>
                <a:close/>
              </a:path>
              <a:path w="324485" h="143510">
                <a:moveTo>
                  <a:pt x="40767" y="23875"/>
                </a:moveTo>
                <a:lnTo>
                  <a:pt x="31369" y="24637"/>
                </a:lnTo>
                <a:lnTo>
                  <a:pt x="29337" y="29972"/>
                </a:lnTo>
                <a:lnTo>
                  <a:pt x="25527" y="35560"/>
                </a:lnTo>
                <a:lnTo>
                  <a:pt x="14478" y="47371"/>
                </a:lnTo>
                <a:lnTo>
                  <a:pt x="7747" y="52577"/>
                </a:lnTo>
                <a:lnTo>
                  <a:pt x="0" y="57150"/>
                </a:lnTo>
                <a:lnTo>
                  <a:pt x="1270" y="70993"/>
                </a:lnTo>
                <a:lnTo>
                  <a:pt x="28575" y="51181"/>
                </a:lnTo>
                <a:lnTo>
                  <a:pt x="43150" y="51181"/>
                </a:lnTo>
                <a:lnTo>
                  <a:pt x="40767" y="23875"/>
                </a:lnTo>
                <a:close/>
              </a:path>
              <a:path w="324485" h="143510">
                <a:moveTo>
                  <a:pt x="149391" y="28575"/>
                </a:moveTo>
                <a:lnTo>
                  <a:pt x="123825" y="28575"/>
                </a:lnTo>
                <a:lnTo>
                  <a:pt x="129286" y="30099"/>
                </a:lnTo>
                <a:lnTo>
                  <a:pt x="138175" y="37211"/>
                </a:lnTo>
                <a:lnTo>
                  <a:pt x="140589" y="41910"/>
                </a:lnTo>
                <a:lnTo>
                  <a:pt x="141605" y="53086"/>
                </a:lnTo>
                <a:lnTo>
                  <a:pt x="139827" y="59055"/>
                </a:lnTo>
                <a:lnTo>
                  <a:pt x="106888" y="98012"/>
                </a:lnTo>
                <a:lnTo>
                  <a:pt x="102187" y="103060"/>
                </a:lnTo>
                <a:lnTo>
                  <a:pt x="85598" y="135255"/>
                </a:lnTo>
                <a:lnTo>
                  <a:pt x="85979" y="138684"/>
                </a:lnTo>
                <a:lnTo>
                  <a:pt x="163575" y="131825"/>
                </a:lnTo>
                <a:lnTo>
                  <a:pt x="162772" y="123062"/>
                </a:lnTo>
                <a:lnTo>
                  <a:pt x="104775" y="123062"/>
                </a:lnTo>
                <a:lnTo>
                  <a:pt x="106172" y="120269"/>
                </a:lnTo>
                <a:lnTo>
                  <a:pt x="107950" y="117475"/>
                </a:lnTo>
                <a:lnTo>
                  <a:pt x="110236" y="114681"/>
                </a:lnTo>
                <a:lnTo>
                  <a:pt x="112395" y="111887"/>
                </a:lnTo>
                <a:lnTo>
                  <a:pt x="117602" y="106552"/>
                </a:lnTo>
                <a:lnTo>
                  <a:pt x="125603" y="98551"/>
                </a:lnTo>
                <a:lnTo>
                  <a:pt x="132242" y="91644"/>
                </a:lnTo>
                <a:lnTo>
                  <a:pt x="155829" y="56007"/>
                </a:lnTo>
                <a:lnTo>
                  <a:pt x="156337" y="51308"/>
                </a:lnTo>
                <a:lnTo>
                  <a:pt x="155194" y="37337"/>
                </a:lnTo>
                <a:lnTo>
                  <a:pt x="151130" y="29972"/>
                </a:lnTo>
                <a:lnTo>
                  <a:pt x="149391" y="28575"/>
                </a:lnTo>
                <a:close/>
              </a:path>
              <a:path w="324485" h="143510">
                <a:moveTo>
                  <a:pt x="162306" y="117983"/>
                </a:moveTo>
                <a:lnTo>
                  <a:pt x="104775" y="123062"/>
                </a:lnTo>
                <a:lnTo>
                  <a:pt x="162772" y="123062"/>
                </a:lnTo>
                <a:lnTo>
                  <a:pt x="162306" y="117983"/>
                </a:lnTo>
                <a:close/>
              </a:path>
              <a:path w="324485" h="143510">
                <a:moveTo>
                  <a:pt x="124533" y="17131"/>
                </a:moveTo>
                <a:lnTo>
                  <a:pt x="86604" y="33533"/>
                </a:lnTo>
                <a:lnTo>
                  <a:pt x="81407" y="54483"/>
                </a:lnTo>
                <a:lnTo>
                  <a:pt x="96266" y="54737"/>
                </a:lnTo>
                <a:lnTo>
                  <a:pt x="95758" y="47371"/>
                </a:lnTo>
                <a:lnTo>
                  <a:pt x="97282" y="41401"/>
                </a:lnTo>
                <a:lnTo>
                  <a:pt x="101092" y="36957"/>
                </a:lnTo>
                <a:lnTo>
                  <a:pt x="104902" y="32385"/>
                </a:lnTo>
                <a:lnTo>
                  <a:pt x="110362" y="29845"/>
                </a:lnTo>
                <a:lnTo>
                  <a:pt x="123825" y="28575"/>
                </a:lnTo>
                <a:lnTo>
                  <a:pt x="149391" y="28575"/>
                </a:lnTo>
                <a:lnTo>
                  <a:pt x="144018" y="24257"/>
                </a:lnTo>
                <a:lnTo>
                  <a:pt x="138301" y="20611"/>
                </a:lnTo>
                <a:lnTo>
                  <a:pt x="131810" y="18240"/>
                </a:lnTo>
                <a:lnTo>
                  <a:pt x="124533" y="17131"/>
                </a:lnTo>
                <a:close/>
              </a:path>
              <a:path w="324485" h="143510">
                <a:moveTo>
                  <a:pt x="213233" y="8762"/>
                </a:moveTo>
                <a:lnTo>
                  <a:pt x="177292" y="30099"/>
                </a:lnTo>
                <a:lnTo>
                  <a:pt x="173241" y="62737"/>
                </a:lnTo>
                <a:lnTo>
                  <a:pt x="173862" y="72644"/>
                </a:lnTo>
                <a:lnTo>
                  <a:pt x="183828" y="111327"/>
                </a:lnTo>
                <a:lnTo>
                  <a:pt x="217424" y="129159"/>
                </a:lnTo>
                <a:lnTo>
                  <a:pt x="225933" y="128397"/>
                </a:lnTo>
                <a:lnTo>
                  <a:pt x="232918" y="125475"/>
                </a:lnTo>
                <a:lnTo>
                  <a:pt x="240728" y="117856"/>
                </a:lnTo>
                <a:lnTo>
                  <a:pt x="209677" y="117856"/>
                </a:lnTo>
                <a:lnTo>
                  <a:pt x="203835" y="115188"/>
                </a:lnTo>
                <a:lnTo>
                  <a:pt x="188722" y="71374"/>
                </a:lnTo>
                <a:lnTo>
                  <a:pt x="187979" y="57993"/>
                </a:lnTo>
                <a:lnTo>
                  <a:pt x="188404" y="46815"/>
                </a:lnTo>
                <a:lnTo>
                  <a:pt x="207772" y="21336"/>
                </a:lnTo>
                <a:lnTo>
                  <a:pt x="214503" y="20700"/>
                </a:lnTo>
                <a:lnTo>
                  <a:pt x="235799" y="20700"/>
                </a:lnTo>
                <a:lnTo>
                  <a:pt x="233045" y="17145"/>
                </a:lnTo>
                <a:lnTo>
                  <a:pt x="228727" y="13843"/>
                </a:lnTo>
                <a:lnTo>
                  <a:pt x="218821" y="9525"/>
                </a:lnTo>
                <a:lnTo>
                  <a:pt x="213233" y="8762"/>
                </a:lnTo>
                <a:close/>
              </a:path>
              <a:path w="324485" h="143510">
                <a:moveTo>
                  <a:pt x="235799" y="20700"/>
                </a:moveTo>
                <a:lnTo>
                  <a:pt x="214503" y="20700"/>
                </a:lnTo>
                <a:lnTo>
                  <a:pt x="220345" y="23368"/>
                </a:lnTo>
                <a:lnTo>
                  <a:pt x="225425" y="29337"/>
                </a:lnTo>
                <a:lnTo>
                  <a:pt x="235585" y="67310"/>
                </a:lnTo>
                <a:lnTo>
                  <a:pt x="236299" y="80527"/>
                </a:lnTo>
                <a:lnTo>
                  <a:pt x="235966" y="91424"/>
                </a:lnTo>
                <a:lnTo>
                  <a:pt x="209677" y="117856"/>
                </a:lnTo>
                <a:lnTo>
                  <a:pt x="240728" y="117856"/>
                </a:lnTo>
                <a:lnTo>
                  <a:pt x="251011" y="75799"/>
                </a:lnTo>
                <a:lnTo>
                  <a:pt x="250444" y="65912"/>
                </a:lnTo>
                <a:lnTo>
                  <a:pt x="240030" y="26162"/>
                </a:lnTo>
                <a:lnTo>
                  <a:pt x="235799" y="20700"/>
                </a:lnTo>
                <a:close/>
              </a:path>
              <a:path w="324485" h="143510">
                <a:moveTo>
                  <a:pt x="316356" y="27305"/>
                </a:moveTo>
                <a:lnTo>
                  <a:pt x="301879" y="27305"/>
                </a:lnTo>
                <a:lnTo>
                  <a:pt x="309880" y="119125"/>
                </a:lnTo>
                <a:lnTo>
                  <a:pt x="324358" y="117856"/>
                </a:lnTo>
                <a:lnTo>
                  <a:pt x="316356" y="27305"/>
                </a:lnTo>
                <a:close/>
              </a:path>
              <a:path w="324485" h="143510">
                <a:moveTo>
                  <a:pt x="313944" y="0"/>
                </a:moveTo>
                <a:lnTo>
                  <a:pt x="304673" y="762"/>
                </a:lnTo>
                <a:lnTo>
                  <a:pt x="302641" y="6096"/>
                </a:lnTo>
                <a:lnTo>
                  <a:pt x="298831" y="11684"/>
                </a:lnTo>
                <a:lnTo>
                  <a:pt x="293243" y="17652"/>
                </a:lnTo>
                <a:lnTo>
                  <a:pt x="287655" y="23495"/>
                </a:lnTo>
                <a:lnTo>
                  <a:pt x="281050" y="28701"/>
                </a:lnTo>
                <a:lnTo>
                  <a:pt x="273304" y="33147"/>
                </a:lnTo>
                <a:lnTo>
                  <a:pt x="274574" y="47117"/>
                </a:lnTo>
                <a:lnTo>
                  <a:pt x="301879" y="27305"/>
                </a:lnTo>
                <a:lnTo>
                  <a:pt x="316356" y="27305"/>
                </a:lnTo>
                <a:lnTo>
                  <a:pt x="31394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8" name="object 29"/>
          <p:cNvSpPr>
            <a:spLocks/>
          </p:cNvSpPr>
          <p:nvPr/>
        </p:nvSpPr>
        <p:spPr bwMode="auto">
          <a:xfrm>
            <a:off x="2840038" y="3190875"/>
            <a:ext cx="4402137" cy="522288"/>
          </a:xfrm>
          <a:custGeom>
            <a:avLst/>
            <a:gdLst>
              <a:gd name="T0" fmla="*/ 118999 w 4401820"/>
              <a:gd name="T1" fmla="*/ 397636 h 523239"/>
              <a:gd name="T2" fmla="*/ 0 w 4401820"/>
              <a:gd name="T3" fmla="*/ 473582 h 523239"/>
              <a:gd name="T4" fmla="*/ 133350 w 4401820"/>
              <a:gd name="T5" fmla="*/ 522731 h 523239"/>
              <a:gd name="T6" fmla="*/ 93373 w 4401820"/>
              <a:gd name="T7" fmla="*/ 475233 h 523239"/>
              <a:gd name="T8" fmla="*/ 85725 w 4401820"/>
              <a:gd name="T9" fmla="*/ 475233 h 523239"/>
              <a:gd name="T10" fmla="*/ 82550 w 4401820"/>
              <a:gd name="T11" fmla="*/ 454659 h 523239"/>
              <a:gd name="T12" fmla="*/ 89454 w 4401820"/>
              <a:gd name="T13" fmla="*/ 453932 h 523239"/>
              <a:gd name="T14" fmla="*/ 118999 w 4401820"/>
              <a:gd name="T15" fmla="*/ 397636 h 523239"/>
              <a:gd name="T16" fmla="*/ 92750 w 4401820"/>
              <a:gd name="T17" fmla="*/ 474493 h 523239"/>
              <a:gd name="T18" fmla="*/ 85725 w 4401820"/>
              <a:gd name="T19" fmla="*/ 475233 h 523239"/>
              <a:gd name="T20" fmla="*/ 93373 w 4401820"/>
              <a:gd name="T21" fmla="*/ 475233 h 523239"/>
              <a:gd name="T22" fmla="*/ 92750 w 4401820"/>
              <a:gd name="T23" fmla="*/ 474493 h 523239"/>
              <a:gd name="T24" fmla="*/ 4399660 w 4401820"/>
              <a:gd name="T25" fmla="*/ 0 h 523239"/>
              <a:gd name="T26" fmla="*/ 89454 w 4401820"/>
              <a:gd name="T27" fmla="*/ 453932 h 523239"/>
              <a:gd name="T28" fmla="*/ 84074 w 4401820"/>
              <a:gd name="T29" fmla="*/ 464184 h 523239"/>
              <a:gd name="T30" fmla="*/ 92750 w 4401820"/>
              <a:gd name="T31" fmla="*/ 474493 h 523239"/>
              <a:gd name="T32" fmla="*/ 4401311 w 4401820"/>
              <a:gd name="T33" fmla="*/ 20573 h 523239"/>
              <a:gd name="T34" fmla="*/ 4399660 w 4401820"/>
              <a:gd name="T35" fmla="*/ 0 h 52323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401820"/>
              <a:gd name="T55" fmla="*/ 0 h 523239"/>
              <a:gd name="T56" fmla="*/ 4401820 w 4401820"/>
              <a:gd name="T57" fmla="*/ 523239 h 523239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401820" h="523239">
                <a:moveTo>
                  <a:pt x="118999" y="397636"/>
                </a:moveTo>
                <a:lnTo>
                  <a:pt x="0" y="473582"/>
                </a:lnTo>
                <a:lnTo>
                  <a:pt x="133350" y="522731"/>
                </a:lnTo>
                <a:lnTo>
                  <a:pt x="93373" y="475233"/>
                </a:lnTo>
                <a:lnTo>
                  <a:pt x="85725" y="475233"/>
                </a:lnTo>
                <a:lnTo>
                  <a:pt x="82550" y="454659"/>
                </a:lnTo>
                <a:lnTo>
                  <a:pt x="89454" y="453932"/>
                </a:lnTo>
                <a:lnTo>
                  <a:pt x="118999" y="397636"/>
                </a:lnTo>
                <a:close/>
              </a:path>
              <a:path w="4401820" h="523239">
                <a:moveTo>
                  <a:pt x="92750" y="474493"/>
                </a:moveTo>
                <a:lnTo>
                  <a:pt x="85725" y="475233"/>
                </a:lnTo>
                <a:lnTo>
                  <a:pt x="93373" y="475233"/>
                </a:lnTo>
                <a:lnTo>
                  <a:pt x="92750" y="474493"/>
                </a:lnTo>
                <a:close/>
              </a:path>
              <a:path w="4401820" h="523239">
                <a:moveTo>
                  <a:pt x="4399660" y="0"/>
                </a:moveTo>
                <a:lnTo>
                  <a:pt x="89454" y="453932"/>
                </a:lnTo>
                <a:lnTo>
                  <a:pt x="84074" y="464184"/>
                </a:lnTo>
                <a:lnTo>
                  <a:pt x="92750" y="474493"/>
                </a:lnTo>
                <a:lnTo>
                  <a:pt x="4401311" y="20573"/>
                </a:lnTo>
                <a:lnTo>
                  <a:pt x="439966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9" name="object 30"/>
          <p:cNvSpPr>
            <a:spLocks/>
          </p:cNvSpPr>
          <p:nvPr/>
        </p:nvSpPr>
        <p:spPr bwMode="auto">
          <a:xfrm>
            <a:off x="2922588" y="3190875"/>
            <a:ext cx="4319587" cy="474663"/>
          </a:xfrm>
          <a:custGeom>
            <a:avLst/>
            <a:gdLst>
              <a:gd name="T0" fmla="*/ 4318761 w 4319270"/>
              <a:gd name="T1" fmla="*/ 20573 h 475614"/>
              <a:gd name="T2" fmla="*/ 3175 w 4319270"/>
              <a:gd name="T3" fmla="*/ 475233 h 475614"/>
              <a:gd name="T4" fmla="*/ 0 w 4319270"/>
              <a:gd name="T5" fmla="*/ 454659 h 475614"/>
              <a:gd name="T6" fmla="*/ 4317110 w 4319270"/>
              <a:gd name="T7" fmla="*/ 0 h 475614"/>
              <a:gd name="T8" fmla="*/ 4318761 w 4319270"/>
              <a:gd name="T9" fmla="*/ 20573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19270"/>
              <a:gd name="T16" fmla="*/ 0 h 475614"/>
              <a:gd name="T17" fmla="*/ 4319270 w 4319270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19270" h="475614">
                <a:moveTo>
                  <a:pt x="4318761" y="20573"/>
                </a:moveTo>
                <a:lnTo>
                  <a:pt x="3175" y="475233"/>
                </a:lnTo>
                <a:lnTo>
                  <a:pt x="0" y="454659"/>
                </a:lnTo>
                <a:lnTo>
                  <a:pt x="4317110" y="0"/>
                </a:lnTo>
                <a:lnTo>
                  <a:pt x="4318761" y="20573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0" name="object 31"/>
          <p:cNvSpPr>
            <a:spLocks/>
          </p:cNvSpPr>
          <p:nvPr/>
        </p:nvSpPr>
        <p:spPr bwMode="auto">
          <a:xfrm>
            <a:off x="2840038" y="3587750"/>
            <a:ext cx="133350" cy="125413"/>
          </a:xfrm>
          <a:custGeom>
            <a:avLst/>
            <a:gdLst>
              <a:gd name="T0" fmla="*/ 84074 w 133350"/>
              <a:gd name="T1" fmla="*/ 66548 h 125095"/>
              <a:gd name="T2" fmla="*/ 133350 w 133350"/>
              <a:gd name="T3" fmla="*/ 125095 h 125095"/>
              <a:gd name="T4" fmla="*/ 0 w 133350"/>
              <a:gd name="T5" fmla="*/ 75946 h 125095"/>
              <a:gd name="T6" fmla="*/ 118999 w 133350"/>
              <a:gd name="T7" fmla="*/ 0 h 125095"/>
              <a:gd name="T8" fmla="*/ 84074 w 133350"/>
              <a:gd name="T9" fmla="*/ 66548 h 1250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350"/>
              <a:gd name="T16" fmla="*/ 0 h 125095"/>
              <a:gd name="T17" fmla="*/ 133350 w 133350"/>
              <a:gd name="T18" fmla="*/ 125095 h 1250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350" h="125095">
                <a:moveTo>
                  <a:pt x="84074" y="66548"/>
                </a:moveTo>
                <a:lnTo>
                  <a:pt x="133350" y="125095"/>
                </a:lnTo>
                <a:lnTo>
                  <a:pt x="0" y="75946"/>
                </a:lnTo>
                <a:lnTo>
                  <a:pt x="118999" y="0"/>
                </a:lnTo>
                <a:lnTo>
                  <a:pt x="84074" y="66548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1" name="object 32"/>
          <p:cNvSpPr>
            <a:spLocks noChangeArrowheads="1"/>
          </p:cNvSpPr>
          <p:nvPr/>
        </p:nvSpPr>
        <p:spPr bwMode="auto">
          <a:xfrm>
            <a:off x="2524125" y="1847850"/>
            <a:ext cx="623888" cy="5572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0992" name="object 33"/>
          <p:cNvSpPr>
            <a:spLocks noChangeArrowheads="1"/>
          </p:cNvSpPr>
          <p:nvPr/>
        </p:nvSpPr>
        <p:spPr bwMode="auto">
          <a:xfrm>
            <a:off x="7024688" y="1893888"/>
            <a:ext cx="623887" cy="55721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0993" name="object 34"/>
          <p:cNvSpPr>
            <a:spLocks/>
          </p:cNvSpPr>
          <p:nvPr/>
        </p:nvSpPr>
        <p:spPr bwMode="auto">
          <a:xfrm>
            <a:off x="2820988" y="4603750"/>
            <a:ext cx="4435475" cy="450850"/>
          </a:xfrm>
          <a:custGeom>
            <a:avLst/>
            <a:gdLst>
              <a:gd name="T0" fmla="*/ 4343453 w 4434840"/>
              <a:gd name="T1" fmla="*/ 401331 h 451485"/>
              <a:gd name="T2" fmla="*/ 4303141 w 4434840"/>
              <a:gd name="T3" fmla="*/ 451103 h 451485"/>
              <a:gd name="T4" fmla="*/ 4426867 w 4434840"/>
              <a:gd name="T5" fmla="*/ 401827 h 451485"/>
              <a:gd name="T6" fmla="*/ 4349115 w 4434840"/>
              <a:gd name="T7" fmla="*/ 401827 h 451485"/>
              <a:gd name="T8" fmla="*/ 4343453 w 4434840"/>
              <a:gd name="T9" fmla="*/ 401331 h 451485"/>
              <a:gd name="T10" fmla="*/ 4314190 w 4434840"/>
              <a:gd name="T11" fmla="*/ 323976 h 451485"/>
              <a:gd name="T12" fmla="*/ 4344560 w 4434840"/>
              <a:gd name="T13" fmla="*/ 380709 h 451485"/>
              <a:gd name="T14" fmla="*/ 4350766 w 4434840"/>
              <a:gd name="T15" fmla="*/ 381253 h 451485"/>
              <a:gd name="T16" fmla="*/ 4349994 w 4434840"/>
              <a:gd name="T17" fmla="*/ 390862 h 451485"/>
              <a:gd name="T18" fmla="*/ 4350766 w 4434840"/>
              <a:gd name="T19" fmla="*/ 392302 h 451485"/>
              <a:gd name="T20" fmla="*/ 4349781 w 4434840"/>
              <a:gd name="T21" fmla="*/ 393518 h 451485"/>
              <a:gd name="T22" fmla="*/ 4349115 w 4434840"/>
              <a:gd name="T23" fmla="*/ 401827 h 451485"/>
              <a:gd name="T24" fmla="*/ 4426867 w 4434840"/>
              <a:gd name="T25" fmla="*/ 401827 h 451485"/>
              <a:gd name="T26" fmla="*/ 4434840 w 4434840"/>
              <a:gd name="T27" fmla="*/ 398652 h 451485"/>
              <a:gd name="T28" fmla="*/ 4314190 w 4434840"/>
              <a:gd name="T29" fmla="*/ 323976 h 451485"/>
              <a:gd name="T30" fmla="*/ 1524 w 4434840"/>
              <a:gd name="T31" fmla="*/ 0 h 451485"/>
              <a:gd name="T32" fmla="*/ 0 w 4434840"/>
              <a:gd name="T33" fmla="*/ 20700 h 451485"/>
              <a:gd name="T34" fmla="*/ 4343453 w 4434840"/>
              <a:gd name="T35" fmla="*/ 401331 h 451485"/>
              <a:gd name="T36" fmla="*/ 4349781 w 4434840"/>
              <a:gd name="T37" fmla="*/ 393518 h 451485"/>
              <a:gd name="T38" fmla="*/ 4349994 w 4434840"/>
              <a:gd name="T39" fmla="*/ 390862 h 451485"/>
              <a:gd name="T40" fmla="*/ 4344560 w 4434840"/>
              <a:gd name="T41" fmla="*/ 380709 h 451485"/>
              <a:gd name="T42" fmla="*/ 1524 w 4434840"/>
              <a:gd name="T43" fmla="*/ 0 h 45148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4434840"/>
              <a:gd name="T67" fmla="*/ 0 h 451485"/>
              <a:gd name="T68" fmla="*/ 4434840 w 4434840"/>
              <a:gd name="T69" fmla="*/ 451485 h 45148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4434840" h="451485">
                <a:moveTo>
                  <a:pt x="4343453" y="401331"/>
                </a:moveTo>
                <a:lnTo>
                  <a:pt x="4303141" y="451103"/>
                </a:lnTo>
                <a:lnTo>
                  <a:pt x="4426867" y="401827"/>
                </a:lnTo>
                <a:lnTo>
                  <a:pt x="4349115" y="401827"/>
                </a:lnTo>
                <a:lnTo>
                  <a:pt x="4343453" y="401331"/>
                </a:lnTo>
                <a:close/>
              </a:path>
              <a:path w="4434840" h="451485">
                <a:moveTo>
                  <a:pt x="4314190" y="323976"/>
                </a:moveTo>
                <a:lnTo>
                  <a:pt x="4344560" y="380709"/>
                </a:lnTo>
                <a:lnTo>
                  <a:pt x="4350766" y="381253"/>
                </a:lnTo>
                <a:lnTo>
                  <a:pt x="4349994" y="390862"/>
                </a:lnTo>
                <a:lnTo>
                  <a:pt x="4350766" y="392302"/>
                </a:lnTo>
                <a:lnTo>
                  <a:pt x="4349781" y="393518"/>
                </a:lnTo>
                <a:lnTo>
                  <a:pt x="4349115" y="401827"/>
                </a:lnTo>
                <a:lnTo>
                  <a:pt x="4426867" y="401827"/>
                </a:lnTo>
                <a:lnTo>
                  <a:pt x="4434840" y="398652"/>
                </a:lnTo>
                <a:lnTo>
                  <a:pt x="4314190" y="323976"/>
                </a:lnTo>
                <a:close/>
              </a:path>
              <a:path w="4434840" h="451485">
                <a:moveTo>
                  <a:pt x="1524" y="0"/>
                </a:moveTo>
                <a:lnTo>
                  <a:pt x="0" y="20700"/>
                </a:lnTo>
                <a:lnTo>
                  <a:pt x="4343453" y="401331"/>
                </a:lnTo>
                <a:lnTo>
                  <a:pt x="4349781" y="393518"/>
                </a:lnTo>
                <a:lnTo>
                  <a:pt x="4349994" y="390862"/>
                </a:lnTo>
                <a:lnTo>
                  <a:pt x="4344560" y="380709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4" name="object 35"/>
          <p:cNvSpPr>
            <a:spLocks/>
          </p:cNvSpPr>
          <p:nvPr/>
        </p:nvSpPr>
        <p:spPr bwMode="auto">
          <a:xfrm>
            <a:off x="2820988" y="4603750"/>
            <a:ext cx="4351337" cy="401638"/>
          </a:xfrm>
          <a:custGeom>
            <a:avLst/>
            <a:gdLst>
              <a:gd name="T0" fmla="*/ 1524 w 4351020"/>
              <a:gd name="T1" fmla="*/ 0 h 401954"/>
              <a:gd name="T2" fmla="*/ 4350766 w 4351020"/>
              <a:gd name="T3" fmla="*/ 381253 h 401954"/>
              <a:gd name="T4" fmla="*/ 4349115 w 4351020"/>
              <a:gd name="T5" fmla="*/ 401827 h 401954"/>
              <a:gd name="T6" fmla="*/ 0 w 4351020"/>
              <a:gd name="T7" fmla="*/ 20700 h 401954"/>
              <a:gd name="T8" fmla="*/ 1524 w 4351020"/>
              <a:gd name="T9" fmla="*/ 0 h 4019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51020"/>
              <a:gd name="T16" fmla="*/ 0 h 401954"/>
              <a:gd name="T17" fmla="*/ 4351020 w 4351020"/>
              <a:gd name="T18" fmla="*/ 401954 h 4019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51020" h="401954">
                <a:moveTo>
                  <a:pt x="1524" y="0"/>
                </a:moveTo>
                <a:lnTo>
                  <a:pt x="4350766" y="381253"/>
                </a:lnTo>
                <a:lnTo>
                  <a:pt x="4349115" y="401827"/>
                </a:lnTo>
                <a:lnTo>
                  <a:pt x="0" y="20700"/>
                </a:lnTo>
                <a:lnTo>
                  <a:pt x="1524" y="0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5" name="object 36"/>
          <p:cNvSpPr>
            <a:spLocks/>
          </p:cNvSpPr>
          <p:nvPr/>
        </p:nvSpPr>
        <p:spPr bwMode="auto">
          <a:xfrm>
            <a:off x="7124700" y="4927600"/>
            <a:ext cx="131763" cy="127000"/>
          </a:xfrm>
          <a:custGeom>
            <a:avLst/>
            <a:gdLst>
              <a:gd name="T0" fmla="*/ 47625 w 132079"/>
              <a:gd name="T1" fmla="*/ 68325 h 127635"/>
              <a:gd name="T2" fmla="*/ 11049 w 132079"/>
              <a:gd name="T3" fmla="*/ 0 h 127635"/>
              <a:gd name="T4" fmla="*/ 131699 w 132079"/>
              <a:gd name="T5" fmla="*/ 74675 h 127635"/>
              <a:gd name="T6" fmla="*/ 0 w 132079"/>
              <a:gd name="T7" fmla="*/ 127126 h 127635"/>
              <a:gd name="T8" fmla="*/ 47625 w 132079"/>
              <a:gd name="T9" fmla="*/ 68325 h 1276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079"/>
              <a:gd name="T16" fmla="*/ 0 h 127635"/>
              <a:gd name="T17" fmla="*/ 132079 w 132079"/>
              <a:gd name="T18" fmla="*/ 127635 h 1276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079" h="127635">
                <a:moveTo>
                  <a:pt x="47625" y="68325"/>
                </a:moveTo>
                <a:lnTo>
                  <a:pt x="11049" y="0"/>
                </a:lnTo>
                <a:lnTo>
                  <a:pt x="131699" y="74675"/>
                </a:lnTo>
                <a:lnTo>
                  <a:pt x="0" y="127126"/>
                </a:lnTo>
                <a:lnTo>
                  <a:pt x="47625" y="68325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6" name="object 37"/>
          <p:cNvSpPr>
            <a:spLocks/>
          </p:cNvSpPr>
          <p:nvPr/>
        </p:nvSpPr>
        <p:spPr bwMode="auto">
          <a:xfrm>
            <a:off x="5821363" y="5011738"/>
            <a:ext cx="325437" cy="142875"/>
          </a:xfrm>
          <a:custGeom>
            <a:avLst/>
            <a:gdLst>
              <a:gd name="T0" fmla="*/ 28575 w 324485"/>
              <a:gd name="T1" fmla="*/ 51181 h 143510"/>
              <a:gd name="T2" fmla="*/ 51054 w 324485"/>
              <a:gd name="T3" fmla="*/ 141731 h 143510"/>
              <a:gd name="T4" fmla="*/ 40767 w 324485"/>
              <a:gd name="T5" fmla="*/ 23875 h 143510"/>
              <a:gd name="T6" fmla="*/ 29337 w 324485"/>
              <a:gd name="T7" fmla="*/ 30099 h 143510"/>
              <a:gd name="T8" fmla="*/ 19939 w 324485"/>
              <a:gd name="T9" fmla="*/ 41529 h 143510"/>
              <a:gd name="T10" fmla="*/ 7747 w 324485"/>
              <a:gd name="T11" fmla="*/ 52705 h 143510"/>
              <a:gd name="T12" fmla="*/ 1270 w 324485"/>
              <a:gd name="T13" fmla="*/ 71119 h 143510"/>
              <a:gd name="T14" fmla="*/ 10414 w 324485"/>
              <a:gd name="T15" fmla="*/ 66167 h 143510"/>
              <a:gd name="T16" fmla="*/ 25400 w 324485"/>
              <a:gd name="T17" fmla="*/ 54863 h 143510"/>
              <a:gd name="T18" fmla="*/ 43150 w 324485"/>
              <a:gd name="T19" fmla="*/ 51181 h 143510"/>
              <a:gd name="T20" fmla="*/ 149513 w 324485"/>
              <a:gd name="T21" fmla="*/ 28701 h 143510"/>
              <a:gd name="T22" fmla="*/ 129286 w 324485"/>
              <a:gd name="T23" fmla="*/ 30225 h 143510"/>
              <a:gd name="T24" fmla="*/ 140589 w 324485"/>
              <a:gd name="T25" fmla="*/ 41910 h 143510"/>
              <a:gd name="T26" fmla="*/ 139827 w 324485"/>
              <a:gd name="T27" fmla="*/ 59055 h 143510"/>
              <a:gd name="T28" fmla="*/ 102187 w 324485"/>
              <a:gd name="T29" fmla="*/ 103187 h 143510"/>
              <a:gd name="T30" fmla="*/ 85979 w 324485"/>
              <a:gd name="T31" fmla="*/ 138684 h 143510"/>
              <a:gd name="T32" fmla="*/ 162760 w 324485"/>
              <a:gd name="T33" fmla="*/ 123062 h 143510"/>
              <a:gd name="T34" fmla="*/ 106172 w 324485"/>
              <a:gd name="T35" fmla="*/ 120396 h 143510"/>
              <a:gd name="T36" fmla="*/ 110236 w 324485"/>
              <a:gd name="T37" fmla="*/ 114807 h 143510"/>
              <a:gd name="T38" fmla="*/ 117602 w 324485"/>
              <a:gd name="T39" fmla="*/ 106553 h 143510"/>
              <a:gd name="T40" fmla="*/ 132242 w 324485"/>
              <a:gd name="T41" fmla="*/ 91715 h 143510"/>
              <a:gd name="T42" fmla="*/ 156337 w 324485"/>
              <a:gd name="T43" fmla="*/ 51435 h 143510"/>
              <a:gd name="T44" fmla="*/ 151130 w 324485"/>
              <a:gd name="T45" fmla="*/ 29972 h 143510"/>
              <a:gd name="T46" fmla="*/ 162306 w 324485"/>
              <a:gd name="T47" fmla="*/ 118110 h 143510"/>
              <a:gd name="T48" fmla="*/ 162760 w 324485"/>
              <a:gd name="T49" fmla="*/ 123062 h 143510"/>
              <a:gd name="T50" fmla="*/ 124533 w 324485"/>
              <a:gd name="T51" fmla="*/ 17204 h 143510"/>
              <a:gd name="T52" fmla="*/ 81407 w 324485"/>
              <a:gd name="T53" fmla="*/ 54610 h 143510"/>
              <a:gd name="T54" fmla="*/ 95758 w 324485"/>
              <a:gd name="T55" fmla="*/ 47498 h 143510"/>
              <a:gd name="T56" fmla="*/ 104902 w 324485"/>
              <a:gd name="T57" fmla="*/ 32385 h 143510"/>
              <a:gd name="T58" fmla="*/ 117221 w 324485"/>
              <a:gd name="T59" fmla="*/ 29210 h 143510"/>
              <a:gd name="T60" fmla="*/ 149513 w 324485"/>
              <a:gd name="T61" fmla="*/ 28701 h 143510"/>
              <a:gd name="T62" fmla="*/ 138301 w 324485"/>
              <a:gd name="T63" fmla="*/ 20736 h 143510"/>
              <a:gd name="T64" fmla="*/ 124533 w 324485"/>
              <a:gd name="T65" fmla="*/ 17204 h 143510"/>
              <a:gd name="T66" fmla="*/ 177292 w 324485"/>
              <a:gd name="T67" fmla="*/ 30099 h 143510"/>
              <a:gd name="T68" fmla="*/ 173862 w 324485"/>
              <a:gd name="T69" fmla="*/ 72771 h 143510"/>
              <a:gd name="T70" fmla="*/ 217424 w 324485"/>
              <a:gd name="T71" fmla="*/ 129286 h 143510"/>
              <a:gd name="T72" fmla="*/ 232918 w 324485"/>
              <a:gd name="T73" fmla="*/ 125603 h 143510"/>
              <a:gd name="T74" fmla="*/ 240598 w 324485"/>
              <a:gd name="T75" fmla="*/ 117982 h 143510"/>
              <a:gd name="T76" fmla="*/ 203835 w 324485"/>
              <a:gd name="T77" fmla="*/ 115316 h 143510"/>
              <a:gd name="T78" fmla="*/ 187979 w 324485"/>
              <a:gd name="T79" fmla="*/ 58064 h 143510"/>
              <a:gd name="T80" fmla="*/ 214503 w 324485"/>
              <a:gd name="T81" fmla="*/ 20700 h 143510"/>
              <a:gd name="T82" fmla="*/ 233045 w 324485"/>
              <a:gd name="T83" fmla="*/ 17144 h 143510"/>
              <a:gd name="T84" fmla="*/ 223774 w 324485"/>
              <a:gd name="T85" fmla="*/ 11811 h 143510"/>
              <a:gd name="T86" fmla="*/ 213233 w 324485"/>
              <a:gd name="T87" fmla="*/ 8890 h 143510"/>
              <a:gd name="T88" fmla="*/ 214503 w 324485"/>
              <a:gd name="T89" fmla="*/ 20700 h 143510"/>
              <a:gd name="T90" fmla="*/ 225425 w 324485"/>
              <a:gd name="T91" fmla="*/ 29337 h 143510"/>
              <a:gd name="T92" fmla="*/ 236299 w 324485"/>
              <a:gd name="T93" fmla="*/ 80545 h 143510"/>
              <a:gd name="T94" fmla="*/ 216281 w 324485"/>
              <a:gd name="T95" fmla="*/ 117348 h 143510"/>
              <a:gd name="T96" fmla="*/ 240598 w 324485"/>
              <a:gd name="T97" fmla="*/ 117982 h 143510"/>
              <a:gd name="T98" fmla="*/ 251011 w 324485"/>
              <a:gd name="T99" fmla="*/ 75870 h 143510"/>
              <a:gd name="T100" fmla="*/ 240030 w 324485"/>
              <a:gd name="T101" fmla="*/ 26162 h 143510"/>
              <a:gd name="T102" fmla="*/ 235712 w 324485"/>
              <a:gd name="T103" fmla="*/ 20700 h 143510"/>
              <a:gd name="T104" fmla="*/ 301879 w 324485"/>
              <a:gd name="T105" fmla="*/ 27305 h 143510"/>
              <a:gd name="T106" fmla="*/ 324358 w 324485"/>
              <a:gd name="T107" fmla="*/ 117856 h 143510"/>
              <a:gd name="T108" fmla="*/ 313944 w 324485"/>
              <a:gd name="T109" fmla="*/ 0 h 143510"/>
              <a:gd name="T110" fmla="*/ 302641 w 324485"/>
              <a:gd name="T111" fmla="*/ 6096 h 143510"/>
              <a:gd name="T112" fmla="*/ 287655 w 324485"/>
              <a:gd name="T113" fmla="*/ 23622 h 143510"/>
              <a:gd name="T114" fmla="*/ 273304 w 324485"/>
              <a:gd name="T115" fmla="*/ 33274 h 143510"/>
              <a:gd name="T116" fmla="*/ 301879 w 324485"/>
              <a:gd name="T117" fmla="*/ 27305 h 143510"/>
              <a:gd name="T118" fmla="*/ 313944 w 324485"/>
              <a:gd name="T119" fmla="*/ 0 h 14351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324485"/>
              <a:gd name="T181" fmla="*/ 0 h 143510"/>
              <a:gd name="T182" fmla="*/ 324485 w 324485"/>
              <a:gd name="T183" fmla="*/ 143510 h 14351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324485" h="143510">
                <a:moveTo>
                  <a:pt x="43150" y="51181"/>
                </a:moveTo>
                <a:lnTo>
                  <a:pt x="28575" y="51181"/>
                </a:lnTo>
                <a:lnTo>
                  <a:pt x="36575" y="143001"/>
                </a:lnTo>
                <a:lnTo>
                  <a:pt x="51054" y="141731"/>
                </a:lnTo>
                <a:lnTo>
                  <a:pt x="43150" y="51181"/>
                </a:lnTo>
                <a:close/>
              </a:path>
              <a:path w="324485" h="143510">
                <a:moveTo>
                  <a:pt x="40767" y="23875"/>
                </a:moveTo>
                <a:lnTo>
                  <a:pt x="31369" y="24765"/>
                </a:lnTo>
                <a:lnTo>
                  <a:pt x="29337" y="30099"/>
                </a:lnTo>
                <a:lnTo>
                  <a:pt x="25527" y="35687"/>
                </a:lnTo>
                <a:lnTo>
                  <a:pt x="19939" y="41529"/>
                </a:lnTo>
                <a:lnTo>
                  <a:pt x="14478" y="47498"/>
                </a:lnTo>
                <a:lnTo>
                  <a:pt x="7747" y="52705"/>
                </a:lnTo>
                <a:lnTo>
                  <a:pt x="0" y="57150"/>
                </a:lnTo>
                <a:lnTo>
                  <a:pt x="1270" y="71119"/>
                </a:lnTo>
                <a:lnTo>
                  <a:pt x="5587" y="69087"/>
                </a:lnTo>
                <a:lnTo>
                  <a:pt x="10414" y="66167"/>
                </a:lnTo>
                <a:lnTo>
                  <a:pt x="21082" y="58547"/>
                </a:lnTo>
                <a:lnTo>
                  <a:pt x="25400" y="54863"/>
                </a:lnTo>
                <a:lnTo>
                  <a:pt x="28575" y="51181"/>
                </a:lnTo>
                <a:lnTo>
                  <a:pt x="43150" y="51181"/>
                </a:lnTo>
                <a:lnTo>
                  <a:pt x="40767" y="23875"/>
                </a:lnTo>
                <a:close/>
              </a:path>
              <a:path w="324485" h="143510">
                <a:moveTo>
                  <a:pt x="149513" y="28701"/>
                </a:moveTo>
                <a:lnTo>
                  <a:pt x="123825" y="28701"/>
                </a:lnTo>
                <a:lnTo>
                  <a:pt x="129286" y="30225"/>
                </a:lnTo>
                <a:lnTo>
                  <a:pt x="138175" y="37337"/>
                </a:lnTo>
                <a:lnTo>
                  <a:pt x="140589" y="41910"/>
                </a:lnTo>
                <a:lnTo>
                  <a:pt x="141605" y="53086"/>
                </a:lnTo>
                <a:lnTo>
                  <a:pt x="139827" y="59055"/>
                </a:lnTo>
                <a:lnTo>
                  <a:pt x="106888" y="98139"/>
                </a:lnTo>
                <a:lnTo>
                  <a:pt x="102187" y="103187"/>
                </a:lnTo>
                <a:lnTo>
                  <a:pt x="85598" y="135255"/>
                </a:lnTo>
                <a:lnTo>
                  <a:pt x="85979" y="138684"/>
                </a:lnTo>
                <a:lnTo>
                  <a:pt x="163575" y="131953"/>
                </a:lnTo>
                <a:lnTo>
                  <a:pt x="162760" y="123062"/>
                </a:lnTo>
                <a:lnTo>
                  <a:pt x="104775" y="123062"/>
                </a:lnTo>
                <a:lnTo>
                  <a:pt x="106172" y="120396"/>
                </a:lnTo>
                <a:lnTo>
                  <a:pt x="107950" y="117601"/>
                </a:lnTo>
                <a:lnTo>
                  <a:pt x="110236" y="114807"/>
                </a:lnTo>
                <a:lnTo>
                  <a:pt x="112395" y="112013"/>
                </a:lnTo>
                <a:lnTo>
                  <a:pt x="117602" y="106553"/>
                </a:lnTo>
                <a:lnTo>
                  <a:pt x="125603" y="98551"/>
                </a:lnTo>
                <a:lnTo>
                  <a:pt x="132242" y="91715"/>
                </a:lnTo>
                <a:lnTo>
                  <a:pt x="155829" y="56134"/>
                </a:lnTo>
                <a:lnTo>
                  <a:pt x="156337" y="51435"/>
                </a:lnTo>
                <a:lnTo>
                  <a:pt x="155194" y="37465"/>
                </a:lnTo>
                <a:lnTo>
                  <a:pt x="151130" y="29972"/>
                </a:lnTo>
                <a:lnTo>
                  <a:pt x="149513" y="28701"/>
                </a:lnTo>
                <a:close/>
              </a:path>
              <a:path w="324485" h="143510">
                <a:moveTo>
                  <a:pt x="162306" y="118110"/>
                </a:moveTo>
                <a:lnTo>
                  <a:pt x="104775" y="123062"/>
                </a:lnTo>
                <a:lnTo>
                  <a:pt x="162760" y="123062"/>
                </a:lnTo>
                <a:lnTo>
                  <a:pt x="162306" y="118110"/>
                </a:lnTo>
                <a:close/>
              </a:path>
              <a:path w="324485" h="143510">
                <a:moveTo>
                  <a:pt x="124533" y="17204"/>
                </a:moveTo>
                <a:lnTo>
                  <a:pt x="86604" y="33535"/>
                </a:lnTo>
                <a:lnTo>
                  <a:pt x="81407" y="54610"/>
                </a:lnTo>
                <a:lnTo>
                  <a:pt x="96266" y="54863"/>
                </a:lnTo>
                <a:lnTo>
                  <a:pt x="95758" y="47498"/>
                </a:lnTo>
                <a:lnTo>
                  <a:pt x="97282" y="41529"/>
                </a:lnTo>
                <a:lnTo>
                  <a:pt x="104902" y="32385"/>
                </a:lnTo>
                <a:lnTo>
                  <a:pt x="110362" y="29844"/>
                </a:lnTo>
                <a:lnTo>
                  <a:pt x="117221" y="29210"/>
                </a:lnTo>
                <a:lnTo>
                  <a:pt x="123825" y="28701"/>
                </a:lnTo>
                <a:lnTo>
                  <a:pt x="149513" y="28701"/>
                </a:lnTo>
                <a:lnTo>
                  <a:pt x="144018" y="24384"/>
                </a:lnTo>
                <a:lnTo>
                  <a:pt x="138301" y="20736"/>
                </a:lnTo>
                <a:lnTo>
                  <a:pt x="131810" y="18351"/>
                </a:lnTo>
                <a:lnTo>
                  <a:pt x="124533" y="17204"/>
                </a:lnTo>
                <a:close/>
              </a:path>
              <a:path w="324485" h="143510">
                <a:moveTo>
                  <a:pt x="213233" y="8890"/>
                </a:moveTo>
                <a:lnTo>
                  <a:pt x="177292" y="30099"/>
                </a:lnTo>
                <a:lnTo>
                  <a:pt x="173241" y="62793"/>
                </a:lnTo>
                <a:lnTo>
                  <a:pt x="173862" y="72771"/>
                </a:lnTo>
                <a:lnTo>
                  <a:pt x="183828" y="111382"/>
                </a:lnTo>
                <a:lnTo>
                  <a:pt x="217424" y="129286"/>
                </a:lnTo>
                <a:lnTo>
                  <a:pt x="225933" y="128524"/>
                </a:lnTo>
                <a:lnTo>
                  <a:pt x="232918" y="125603"/>
                </a:lnTo>
                <a:lnTo>
                  <a:pt x="238125" y="120396"/>
                </a:lnTo>
                <a:lnTo>
                  <a:pt x="240598" y="117982"/>
                </a:lnTo>
                <a:lnTo>
                  <a:pt x="209677" y="117982"/>
                </a:lnTo>
                <a:lnTo>
                  <a:pt x="203835" y="115316"/>
                </a:lnTo>
                <a:lnTo>
                  <a:pt x="188722" y="71374"/>
                </a:lnTo>
                <a:lnTo>
                  <a:pt x="187979" y="58064"/>
                </a:lnTo>
                <a:lnTo>
                  <a:pt x="188404" y="46910"/>
                </a:lnTo>
                <a:lnTo>
                  <a:pt x="214503" y="20700"/>
                </a:lnTo>
                <a:lnTo>
                  <a:pt x="235712" y="20700"/>
                </a:lnTo>
                <a:lnTo>
                  <a:pt x="233045" y="17144"/>
                </a:lnTo>
                <a:lnTo>
                  <a:pt x="228727" y="13843"/>
                </a:lnTo>
                <a:lnTo>
                  <a:pt x="223774" y="11811"/>
                </a:lnTo>
                <a:lnTo>
                  <a:pt x="218821" y="9651"/>
                </a:lnTo>
                <a:lnTo>
                  <a:pt x="213233" y="8890"/>
                </a:lnTo>
                <a:close/>
              </a:path>
              <a:path w="324485" h="143510">
                <a:moveTo>
                  <a:pt x="235712" y="20700"/>
                </a:moveTo>
                <a:lnTo>
                  <a:pt x="214503" y="20700"/>
                </a:lnTo>
                <a:lnTo>
                  <a:pt x="220345" y="23494"/>
                </a:lnTo>
                <a:lnTo>
                  <a:pt x="225425" y="29337"/>
                </a:lnTo>
                <a:lnTo>
                  <a:pt x="235585" y="67310"/>
                </a:lnTo>
                <a:lnTo>
                  <a:pt x="236299" y="80545"/>
                </a:lnTo>
                <a:lnTo>
                  <a:pt x="235966" y="91471"/>
                </a:lnTo>
                <a:lnTo>
                  <a:pt x="216281" y="117348"/>
                </a:lnTo>
                <a:lnTo>
                  <a:pt x="209677" y="117982"/>
                </a:lnTo>
                <a:lnTo>
                  <a:pt x="240598" y="117982"/>
                </a:lnTo>
                <a:lnTo>
                  <a:pt x="243332" y="115316"/>
                </a:lnTo>
                <a:lnTo>
                  <a:pt x="251011" y="75870"/>
                </a:lnTo>
                <a:lnTo>
                  <a:pt x="250444" y="66040"/>
                </a:lnTo>
                <a:lnTo>
                  <a:pt x="240030" y="26162"/>
                </a:lnTo>
                <a:lnTo>
                  <a:pt x="236474" y="21717"/>
                </a:lnTo>
                <a:lnTo>
                  <a:pt x="235712" y="20700"/>
                </a:lnTo>
                <a:close/>
              </a:path>
              <a:path w="324485" h="143510">
                <a:moveTo>
                  <a:pt x="316356" y="27305"/>
                </a:moveTo>
                <a:lnTo>
                  <a:pt x="301879" y="27305"/>
                </a:lnTo>
                <a:lnTo>
                  <a:pt x="309880" y="119125"/>
                </a:lnTo>
                <a:lnTo>
                  <a:pt x="324358" y="117856"/>
                </a:lnTo>
                <a:lnTo>
                  <a:pt x="316356" y="27305"/>
                </a:lnTo>
                <a:close/>
              </a:path>
              <a:path w="324485" h="143510">
                <a:moveTo>
                  <a:pt x="313944" y="0"/>
                </a:moveTo>
                <a:lnTo>
                  <a:pt x="304673" y="888"/>
                </a:lnTo>
                <a:lnTo>
                  <a:pt x="302641" y="6096"/>
                </a:lnTo>
                <a:lnTo>
                  <a:pt x="298831" y="11684"/>
                </a:lnTo>
                <a:lnTo>
                  <a:pt x="287655" y="23622"/>
                </a:lnTo>
                <a:lnTo>
                  <a:pt x="281050" y="28829"/>
                </a:lnTo>
                <a:lnTo>
                  <a:pt x="273304" y="33274"/>
                </a:lnTo>
                <a:lnTo>
                  <a:pt x="274574" y="47243"/>
                </a:lnTo>
                <a:lnTo>
                  <a:pt x="301879" y="27305"/>
                </a:lnTo>
                <a:lnTo>
                  <a:pt x="316356" y="27305"/>
                </a:lnTo>
                <a:lnTo>
                  <a:pt x="31394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7" name="object 38"/>
          <p:cNvSpPr>
            <a:spLocks/>
          </p:cNvSpPr>
          <p:nvPr/>
        </p:nvSpPr>
        <p:spPr bwMode="auto">
          <a:xfrm>
            <a:off x="3168650" y="4335463"/>
            <a:ext cx="727075" cy="165100"/>
          </a:xfrm>
          <a:custGeom>
            <a:avLst/>
            <a:gdLst>
              <a:gd name="T0" fmla="*/ 92328 w 726439"/>
              <a:gd name="T1" fmla="*/ 120904 h 165100"/>
              <a:gd name="T2" fmla="*/ 0 w 726439"/>
              <a:gd name="T3" fmla="*/ 114427 h 165100"/>
              <a:gd name="T4" fmla="*/ 93250 w 726439"/>
              <a:gd name="T5" fmla="*/ 71374 h 165100"/>
              <a:gd name="T6" fmla="*/ 55880 w 726439"/>
              <a:gd name="T7" fmla="*/ 27686 h 165100"/>
              <a:gd name="T8" fmla="*/ 70104 w 726439"/>
              <a:gd name="T9" fmla="*/ 1269 h 165100"/>
              <a:gd name="T10" fmla="*/ 61718 w 726439"/>
              <a:gd name="T11" fmla="*/ 18164 h 165100"/>
              <a:gd name="T12" fmla="*/ 77216 w 726439"/>
              <a:gd name="T13" fmla="*/ 71374 h 165100"/>
              <a:gd name="T14" fmla="*/ 135653 w 726439"/>
              <a:gd name="T15" fmla="*/ 25352 h 165100"/>
              <a:gd name="T16" fmla="*/ 142621 w 726439"/>
              <a:gd name="T17" fmla="*/ 118618 h 165100"/>
              <a:gd name="T18" fmla="*/ 197744 w 726439"/>
              <a:gd name="T19" fmla="*/ 124577 h 165100"/>
              <a:gd name="T20" fmla="*/ 172592 w 726439"/>
              <a:gd name="T21" fmla="*/ 115188 h 165100"/>
              <a:gd name="T22" fmla="*/ 157352 w 726439"/>
              <a:gd name="T23" fmla="*/ 25146 h 165100"/>
              <a:gd name="T24" fmla="*/ 204722 w 726439"/>
              <a:gd name="T25" fmla="*/ 13700 h 165100"/>
              <a:gd name="T26" fmla="*/ 174069 w 726439"/>
              <a:gd name="T27" fmla="*/ 6885 h 165100"/>
              <a:gd name="T28" fmla="*/ 211014 w 726439"/>
              <a:gd name="T29" fmla="*/ 115462 h 165100"/>
              <a:gd name="T30" fmla="*/ 209169 w 726439"/>
              <a:gd name="T31" fmla="*/ 87630 h 165100"/>
              <a:gd name="T32" fmla="*/ 194690 w 726439"/>
              <a:gd name="T33" fmla="*/ 23241 h 165100"/>
              <a:gd name="T34" fmla="*/ 210185 w 726439"/>
              <a:gd name="T35" fmla="*/ 46990 h 165100"/>
              <a:gd name="T36" fmla="*/ 216036 w 726439"/>
              <a:gd name="T37" fmla="*/ 23393 h 165100"/>
              <a:gd name="T38" fmla="*/ 316991 w 726439"/>
              <a:gd name="T39" fmla="*/ 136525 h 165100"/>
              <a:gd name="T40" fmla="*/ 240284 w 726439"/>
              <a:gd name="T41" fmla="*/ 131191 h 165100"/>
              <a:gd name="T42" fmla="*/ 297074 w 726439"/>
              <a:gd name="T43" fmla="*/ 74168 h 165100"/>
              <a:gd name="T44" fmla="*/ 248538 w 726439"/>
              <a:gd name="T45" fmla="*/ 13716 h 165100"/>
              <a:gd name="T46" fmla="*/ 290957 w 726439"/>
              <a:gd name="T47" fmla="*/ 64516 h 165100"/>
              <a:gd name="T48" fmla="*/ 388365 w 726439"/>
              <a:gd name="T49" fmla="*/ 99949 h 165100"/>
              <a:gd name="T50" fmla="*/ 450850 w 726439"/>
              <a:gd name="T51" fmla="*/ 145923 h 165100"/>
              <a:gd name="T52" fmla="*/ 453771 w 726439"/>
              <a:gd name="T53" fmla="*/ 104521 h 165100"/>
              <a:gd name="T54" fmla="*/ 443102 w 726439"/>
              <a:gd name="T55" fmla="*/ 50546 h 165100"/>
              <a:gd name="T56" fmla="*/ 468825 w 726439"/>
              <a:gd name="T57" fmla="*/ 117856 h 165100"/>
              <a:gd name="T58" fmla="*/ 457555 w 726439"/>
              <a:gd name="T59" fmla="*/ 50546 h 165100"/>
              <a:gd name="T60" fmla="*/ 457555 w 726439"/>
              <a:gd name="T61" fmla="*/ 50546 h 165100"/>
              <a:gd name="T62" fmla="*/ 539369 w 726439"/>
              <a:gd name="T63" fmla="*/ 47498 h 165100"/>
              <a:gd name="T64" fmla="*/ 547877 w 726439"/>
              <a:gd name="T65" fmla="*/ 72136 h 165100"/>
              <a:gd name="T66" fmla="*/ 480440 w 726439"/>
              <a:gd name="T67" fmla="*/ 141224 h 165100"/>
              <a:gd name="T68" fmla="*/ 558164 w 726439"/>
              <a:gd name="T69" fmla="*/ 139573 h 165100"/>
              <a:gd name="T70" fmla="*/ 509904 w 726439"/>
              <a:gd name="T71" fmla="*/ 125730 h 165100"/>
              <a:gd name="T72" fmla="*/ 559180 w 726439"/>
              <a:gd name="T73" fmla="*/ 81661 h 165100"/>
              <a:gd name="T74" fmla="*/ 562953 w 726439"/>
              <a:gd name="T75" fmla="*/ 61303 h 165100"/>
              <a:gd name="T76" fmla="*/ 528701 w 726439"/>
              <a:gd name="T77" fmla="*/ 32766 h 165100"/>
              <a:gd name="T78" fmla="*/ 502920 w 726439"/>
              <a:gd name="T79" fmla="*/ 66675 h 165100"/>
              <a:gd name="T80" fmla="*/ 514858 w 726439"/>
              <a:gd name="T81" fmla="*/ 45974 h 165100"/>
              <a:gd name="T82" fmla="*/ 549739 w 726439"/>
              <a:gd name="T83" fmla="*/ 39570 h 165100"/>
              <a:gd name="T84" fmla="*/ 610615 w 726439"/>
              <a:gd name="T85" fmla="*/ 38481 h 165100"/>
              <a:gd name="T86" fmla="*/ 602839 w 726439"/>
              <a:gd name="T87" fmla="*/ 157821 h 165100"/>
              <a:gd name="T88" fmla="*/ 638683 w 726439"/>
              <a:gd name="T89" fmla="*/ 149479 h 165100"/>
              <a:gd name="T90" fmla="*/ 591040 w 726439"/>
              <a:gd name="T91" fmla="*/ 110825 h 165100"/>
              <a:gd name="T92" fmla="*/ 643406 w 726439"/>
              <a:gd name="T93" fmla="*/ 50546 h 165100"/>
              <a:gd name="T94" fmla="*/ 625475 w 726439"/>
              <a:gd name="T95" fmla="*/ 39624 h 165100"/>
              <a:gd name="T96" fmla="*/ 624966 w 726439"/>
              <a:gd name="T97" fmla="*/ 51562 h 165100"/>
              <a:gd name="T98" fmla="*/ 638460 w 726439"/>
              <a:gd name="T99" fmla="*/ 76517 h 165100"/>
              <a:gd name="T100" fmla="*/ 618236 w 726439"/>
              <a:gd name="T101" fmla="*/ 147700 h 165100"/>
              <a:gd name="T102" fmla="*/ 653673 w 726439"/>
              <a:gd name="T103" fmla="*/ 84226 h 165100"/>
              <a:gd name="T104" fmla="*/ 710184 w 726439"/>
              <a:gd name="T105" fmla="*/ 71628 h 165100"/>
              <a:gd name="T106" fmla="*/ 717169 w 726439"/>
              <a:gd name="T107" fmla="*/ 45974 h 165100"/>
              <a:gd name="T108" fmla="*/ 724689 w 726439"/>
              <a:gd name="T109" fmla="*/ 71628 h 16510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726439"/>
              <a:gd name="T166" fmla="*/ 0 h 165100"/>
              <a:gd name="T167" fmla="*/ 726439 w 726439"/>
              <a:gd name="T168" fmla="*/ 165100 h 165100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726439" h="165100">
                <a:moveTo>
                  <a:pt x="96395" y="80899"/>
                </a:moveTo>
                <a:lnTo>
                  <a:pt x="32004" y="80899"/>
                </a:lnTo>
                <a:lnTo>
                  <a:pt x="81025" y="84328"/>
                </a:lnTo>
                <a:lnTo>
                  <a:pt x="92328" y="120904"/>
                </a:lnTo>
                <a:lnTo>
                  <a:pt x="109982" y="122047"/>
                </a:lnTo>
                <a:lnTo>
                  <a:pt x="96395" y="80899"/>
                </a:lnTo>
                <a:close/>
              </a:path>
              <a:path w="726439" h="165100">
                <a:moveTo>
                  <a:pt x="53339" y="0"/>
                </a:moveTo>
                <a:lnTo>
                  <a:pt x="0" y="114427"/>
                </a:lnTo>
                <a:lnTo>
                  <a:pt x="16510" y="115569"/>
                </a:lnTo>
                <a:lnTo>
                  <a:pt x="32004" y="80899"/>
                </a:lnTo>
                <a:lnTo>
                  <a:pt x="96395" y="80899"/>
                </a:lnTo>
                <a:lnTo>
                  <a:pt x="93250" y="71374"/>
                </a:lnTo>
                <a:lnTo>
                  <a:pt x="77216" y="71374"/>
                </a:lnTo>
                <a:lnTo>
                  <a:pt x="37337" y="68580"/>
                </a:lnTo>
                <a:lnTo>
                  <a:pt x="52577" y="34925"/>
                </a:lnTo>
                <a:lnTo>
                  <a:pt x="55880" y="27686"/>
                </a:lnTo>
                <a:lnTo>
                  <a:pt x="58547" y="20319"/>
                </a:lnTo>
                <a:lnTo>
                  <a:pt x="60579" y="12954"/>
                </a:lnTo>
                <a:lnTo>
                  <a:pt x="73961" y="12954"/>
                </a:lnTo>
                <a:lnTo>
                  <a:pt x="70104" y="1269"/>
                </a:lnTo>
                <a:lnTo>
                  <a:pt x="53339" y="0"/>
                </a:lnTo>
                <a:close/>
              </a:path>
              <a:path w="726439" h="165100">
                <a:moveTo>
                  <a:pt x="73961" y="12954"/>
                </a:moveTo>
                <a:lnTo>
                  <a:pt x="60579" y="12954"/>
                </a:lnTo>
                <a:lnTo>
                  <a:pt x="61718" y="18164"/>
                </a:lnTo>
                <a:lnTo>
                  <a:pt x="63214" y="24066"/>
                </a:lnTo>
                <a:lnTo>
                  <a:pt x="65043" y="30634"/>
                </a:lnTo>
                <a:lnTo>
                  <a:pt x="67182" y="37846"/>
                </a:lnTo>
                <a:lnTo>
                  <a:pt x="77216" y="71374"/>
                </a:lnTo>
                <a:lnTo>
                  <a:pt x="93250" y="71374"/>
                </a:lnTo>
                <a:lnTo>
                  <a:pt x="73961" y="12954"/>
                </a:lnTo>
                <a:close/>
              </a:path>
              <a:path w="726439" h="165100">
                <a:moveTo>
                  <a:pt x="174069" y="6885"/>
                </a:moveTo>
                <a:lnTo>
                  <a:pt x="135653" y="25352"/>
                </a:lnTo>
                <a:lnTo>
                  <a:pt x="122047" y="62992"/>
                </a:lnTo>
                <a:lnTo>
                  <a:pt x="121878" y="71332"/>
                </a:lnTo>
                <a:lnTo>
                  <a:pt x="122507" y="79422"/>
                </a:lnTo>
                <a:lnTo>
                  <a:pt x="142621" y="118618"/>
                </a:lnTo>
                <a:lnTo>
                  <a:pt x="172974" y="128524"/>
                </a:lnTo>
                <a:lnTo>
                  <a:pt x="181894" y="128524"/>
                </a:lnTo>
                <a:lnTo>
                  <a:pt x="190134" y="127206"/>
                </a:lnTo>
                <a:lnTo>
                  <a:pt x="197744" y="124577"/>
                </a:lnTo>
                <a:lnTo>
                  <a:pt x="204724" y="120650"/>
                </a:lnTo>
                <a:lnTo>
                  <a:pt x="210730" y="115697"/>
                </a:lnTo>
                <a:lnTo>
                  <a:pt x="181355" y="115697"/>
                </a:lnTo>
                <a:lnTo>
                  <a:pt x="172592" y="115188"/>
                </a:lnTo>
                <a:lnTo>
                  <a:pt x="140715" y="90550"/>
                </a:lnTo>
                <a:lnTo>
                  <a:pt x="137912" y="71316"/>
                </a:lnTo>
                <a:lnTo>
                  <a:pt x="138175" y="64008"/>
                </a:lnTo>
                <a:lnTo>
                  <a:pt x="157352" y="25146"/>
                </a:lnTo>
                <a:lnTo>
                  <a:pt x="171450" y="19685"/>
                </a:lnTo>
                <a:lnTo>
                  <a:pt x="212426" y="19685"/>
                </a:lnTo>
                <a:lnTo>
                  <a:pt x="210820" y="18034"/>
                </a:lnTo>
                <a:lnTo>
                  <a:pt x="204722" y="13700"/>
                </a:lnTo>
                <a:lnTo>
                  <a:pt x="197850" y="10414"/>
                </a:lnTo>
                <a:lnTo>
                  <a:pt x="190192" y="8175"/>
                </a:lnTo>
                <a:lnTo>
                  <a:pt x="181737" y="6985"/>
                </a:lnTo>
                <a:lnTo>
                  <a:pt x="174069" y="6885"/>
                </a:lnTo>
                <a:close/>
              </a:path>
              <a:path w="726439" h="165100">
                <a:moveTo>
                  <a:pt x="209169" y="87630"/>
                </a:moveTo>
                <a:lnTo>
                  <a:pt x="181355" y="115697"/>
                </a:lnTo>
                <a:lnTo>
                  <a:pt x="210730" y="115697"/>
                </a:lnTo>
                <a:lnTo>
                  <a:pt x="211014" y="115462"/>
                </a:lnTo>
                <a:lnTo>
                  <a:pt x="216376" y="109061"/>
                </a:lnTo>
                <a:lnTo>
                  <a:pt x="220833" y="101469"/>
                </a:lnTo>
                <a:lnTo>
                  <a:pt x="224409" y="92710"/>
                </a:lnTo>
                <a:lnTo>
                  <a:pt x="209169" y="87630"/>
                </a:lnTo>
                <a:close/>
              </a:path>
              <a:path w="726439" h="165100">
                <a:moveTo>
                  <a:pt x="212426" y="19685"/>
                </a:moveTo>
                <a:lnTo>
                  <a:pt x="171450" y="19685"/>
                </a:lnTo>
                <a:lnTo>
                  <a:pt x="188340" y="20828"/>
                </a:lnTo>
                <a:lnTo>
                  <a:pt x="194690" y="23241"/>
                </a:lnTo>
                <a:lnTo>
                  <a:pt x="199644" y="27559"/>
                </a:lnTo>
                <a:lnTo>
                  <a:pt x="204597" y="31750"/>
                </a:lnTo>
                <a:lnTo>
                  <a:pt x="208025" y="38227"/>
                </a:lnTo>
                <a:lnTo>
                  <a:pt x="210185" y="46990"/>
                </a:lnTo>
                <a:lnTo>
                  <a:pt x="225805" y="44450"/>
                </a:lnTo>
                <a:lnTo>
                  <a:pt x="223518" y="36589"/>
                </a:lnTo>
                <a:lnTo>
                  <a:pt x="220265" y="29575"/>
                </a:lnTo>
                <a:lnTo>
                  <a:pt x="216036" y="23393"/>
                </a:lnTo>
                <a:lnTo>
                  <a:pt x="212426" y="19685"/>
                </a:lnTo>
                <a:close/>
              </a:path>
              <a:path w="726439" h="165100">
                <a:moveTo>
                  <a:pt x="297074" y="74168"/>
                </a:moveTo>
                <a:lnTo>
                  <a:pt x="279273" y="74168"/>
                </a:lnTo>
                <a:lnTo>
                  <a:pt x="316991" y="136525"/>
                </a:lnTo>
                <a:lnTo>
                  <a:pt x="337565" y="138049"/>
                </a:lnTo>
                <a:lnTo>
                  <a:pt x="297074" y="74168"/>
                </a:lnTo>
                <a:close/>
              </a:path>
              <a:path w="726439" h="165100">
                <a:moveTo>
                  <a:pt x="248538" y="13716"/>
                </a:moveTo>
                <a:lnTo>
                  <a:pt x="240284" y="131191"/>
                </a:lnTo>
                <a:lnTo>
                  <a:pt x="255904" y="132334"/>
                </a:lnTo>
                <a:lnTo>
                  <a:pt x="258699" y="91567"/>
                </a:lnTo>
                <a:lnTo>
                  <a:pt x="279273" y="74168"/>
                </a:lnTo>
                <a:lnTo>
                  <a:pt x="297074" y="74168"/>
                </a:lnTo>
                <a:lnTo>
                  <a:pt x="296350" y="73025"/>
                </a:lnTo>
                <a:lnTo>
                  <a:pt x="260096" y="73025"/>
                </a:lnTo>
                <a:lnTo>
                  <a:pt x="264160" y="14731"/>
                </a:lnTo>
                <a:lnTo>
                  <a:pt x="248538" y="13716"/>
                </a:lnTo>
                <a:close/>
              </a:path>
              <a:path w="726439" h="165100">
                <a:moveTo>
                  <a:pt x="322452" y="18923"/>
                </a:moveTo>
                <a:lnTo>
                  <a:pt x="260096" y="73025"/>
                </a:lnTo>
                <a:lnTo>
                  <a:pt x="296350" y="73025"/>
                </a:lnTo>
                <a:lnTo>
                  <a:pt x="290957" y="64516"/>
                </a:lnTo>
                <a:lnTo>
                  <a:pt x="343535" y="20319"/>
                </a:lnTo>
                <a:lnTo>
                  <a:pt x="322452" y="18923"/>
                </a:lnTo>
                <a:close/>
              </a:path>
              <a:path w="726439" h="165100">
                <a:moveTo>
                  <a:pt x="447294" y="27559"/>
                </a:moveTo>
                <a:lnTo>
                  <a:pt x="388365" y="99949"/>
                </a:lnTo>
                <a:lnTo>
                  <a:pt x="387476" y="113284"/>
                </a:lnTo>
                <a:lnTo>
                  <a:pt x="438403" y="116840"/>
                </a:lnTo>
                <a:lnTo>
                  <a:pt x="436499" y="144906"/>
                </a:lnTo>
                <a:lnTo>
                  <a:pt x="450850" y="145923"/>
                </a:lnTo>
                <a:lnTo>
                  <a:pt x="452882" y="117856"/>
                </a:lnTo>
                <a:lnTo>
                  <a:pt x="468825" y="117856"/>
                </a:lnTo>
                <a:lnTo>
                  <a:pt x="469646" y="105663"/>
                </a:lnTo>
                <a:lnTo>
                  <a:pt x="453771" y="104521"/>
                </a:lnTo>
                <a:lnTo>
                  <a:pt x="453842" y="103505"/>
                </a:lnTo>
                <a:lnTo>
                  <a:pt x="439292" y="103505"/>
                </a:lnTo>
                <a:lnTo>
                  <a:pt x="402589" y="100965"/>
                </a:lnTo>
                <a:lnTo>
                  <a:pt x="443102" y="50546"/>
                </a:lnTo>
                <a:lnTo>
                  <a:pt x="457555" y="50546"/>
                </a:lnTo>
                <a:lnTo>
                  <a:pt x="459104" y="28448"/>
                </a:lnTo>
                <a:lnTo>
                  <a:pt x="447294" y="27559"/>
                </a:lnTo>
                <a:close/>
              </a:path>
              <a:path w="726439" h="165100">
                <a:moveTo>
                  <a:pt x="468825" y="117856"/>
                </a:moveTo>
                <a:lnTo>
                  <a:pt x="452882" y="117856"/>
                </a:lnTo>
                <a:lnTo>
                  <a:pt x="468757" y="118872"/>
                </a:lnTo>
                <a:lnTo>
                  <a:pt x="468825" y="117856"/>
                </a:lnTo>
                <a:close/>
              </a:path>
              <a:path w="726439" h="165100">
                <a:moveTo>
                  <a:pt x="457555" y="50546"/>
                </a:moveTo>
                <a:lnTo>
                  <a:pt x="443102" y="50546"/>
                </a:lnTo>
                <a:lnTo>
                  <a:pt x="439292" y="103505"/>
                </a:lnTo>
                <a:lnTo>
                  <a:pt x="453842" y="103505"/>
                </a:lnTo>
                <a:lnTo>
                  <a:pt x="457555" y="50546"/>
                </a:lnTo>
                <a:close/>
              </a:path>
              <a:path w="726439" h="165100">
                <a:moveTo>
                  <a:pt x="554957" y="44196"/>
                </a:moveTo>
                <a:lnTo>
                  <a:pt x="520573" y="44196"/>
                </a:lnTo>
                <a:lnTo>
                  <a:pt x="534162" y="45212"/>
                </a:lnTo>
                <a:lnTo>
                  <a:pt x="539369" y="47498"/>
                </a:lnTo>
                <a:lnTo>
                  <a:pt x="543178" y="51688"/>
                </a:lnTo>
                <a:lnTo>
                  <a:pt x="546988" y="56006"/>
                </a:lnTo>
                <a:lnTo>
                  <a:pt x="548639" y="60960"/>
                </a:lnTo>
                <a:lnTo>
                  <a:pt x="547877" y="72136"/>
                </a:lnTo>
                <a:lnTo>
                  <a:pt x="506507" y="111079"/>
                </a:lnTo>
                <a:lnTo>
                  <a:pt x="501078" y="115331"/>
                </a:lnTo>
                <a:lnTo>
                  <a:pt x="481964" y="138049"/>
                </a:lnTo>
                <a:lnTo>
                  <a:pt x="480440" y="141224"/>
                </a:lnTo>
                <a:lnTo>
                  <a:pt x="479678" y="144525"/>
                </a:lnTo>
                <a:lnTo>
                  <a:pt x="479551" y="147955"/>
                </a:lnTo>
                <a:lnTo>
                  <a:pt x="557276" y="153416"/>
                </a:lnTo>
                <a:lnTo>
                  <a:pt x="558164" y="139573"/>
                </a:lnTo>
                <a:lnTo>
                  <a:pt x="500634" y="135509"/>
                </a:lnTo>
                <a:lnTo>
                  <a:pt x="502412" y="132969"/>
                </a:lnTo>
                <a:lnTo>
                  <a:pt x="504571" y="130556"/>
                </a:lnTo>
                <a:lnTo>
                  <a:pt x="509904" y="125730"/>
                </a:lnTo>
                <a:lnTo>
                  <a:pt x="515747" y="121158"/>
                </a:lnTo>
                <a:lnTo>
                  <a:pt x="532584" y="108735"/>
                </a:lnTo>
                <a:lnTo>
                  <a:pt x="539099" y="103663"/>
                </a:lnTo>
                <a:lnTo>
                  <a:pt x="559180" y="81661"/>
                </a:lnTo>
                <a:lnTo>
                  <a:pt x="561466" y="77216"/>
                </a:lnTo>
                <a:lnTo>
                  <a:pt x="562737" y="72643"/>
                </a:lnTo>
                <a:lnTo>
                  <a:pt x="563117" y="67944"/>
                </a:lnTo>
                <a:lnTo>
                  <a:pt x="562953" y="61303"/>
                </a:lnTo>
                <a:lnTo>
                  <a:pt x="561514" y="55102"/>
                </a:lnTo>
                <a:lnTo>
                  <a:pt x="558813" y="49353"/>
                </a:lnTo>
                <a:lnTo>
                  <a:pt x="554957" y="44196"/>
                </a:lnTo>
                <a:close/>
              </a:path>
              <a:path w="726439" h="165100">
                <a:moveTo>
                  <a:pt x="528701" y="32766"/>
                </a:moveTo>
                <a:lnTo>
                  <a:pt x="520701" y="32766"/>
                </a:lnTo>
                <a:lnTo>
                  <a:pt x="513476" y="33909"/>
                </a:lnTo>
                <a:lnTo>
                  <a:pt x="488188" y="64135"/>
                </a:lnTo>
                <a:lnTo>
                  <a:pt x="502920" y="66675"/>
                </a:lnTo>
                <a:lnTo>
                  <a:pt x="503427" y="59309"/>
                </a:lnTo>
                <a:lnTo>
                  <a:pt x="505967" y="53721"/>
                </a:lnTo>
                <a:lnTo>
                  <a:pt x="510468" y="49736"/>
                </a:lnTo>
                <a:lnTo>
                  <a:pt x="514858" y="45974"/>
                </a:lnTo>
                <a:lnTo>
                  <a:pt x="520573" y="44196"/>
                </a:lnTo>
                <a:lnTo>
                  <a:pt x="554957" y="44196"/>
                </a:lnTo>
                <a:lnTo>
                  <a:pt x="554863" y="44068"/>
                </a:lnTo>
                <a:lnTo>
                  <a:pt x="549739" y="39570"/>
                </a:lnTo>
                <a:lnTo>
                  <a:pt x="543687" y="36179"/>
                </a:lnTo>
                <a:lnTo>
                  <a:pt x="536682" y="33907"/>
                </a:lnTo>
                <a:lnTo>
                  <a:pt x="528701" y="32766"/>
                </a:lnTo>
                <a:close/>
              </a:path>
              <a:path w="726439" h="165100">
                <a:moveTo>
                  <a:pt x="610615" y="38481"/>
                </a:moveTo>
                <a:lnTo>
                  <a:pt x="580957" y="69963"/>
                </a:lnTo>
                <a:lnTo>
                  <a:pt x="576353" y="111976"/>
                </a:lnTo>
                <a:lnTo>
                  <a:pt x="577596" y="125206"/>
                </a:lnTo>
                <a:lnTo>
                  <a:pt x="602839" y="157821"/>
                </a:lnTo>
                <a:lnTo>
                  <a:pt x="619378" y="159766"/>
                </a:lnTo>
                <a:lnTo>
                  <a:pt x="626745" y="157987"/>
                </a:lnTo>
                <a:lnTo>
                  <a:pt x="632713" y="153669"/>
                </a:lnTo>
                <a:lnTo>
                  <a:pt x="638683" y="149479"/>
                </a:lnTo>
                <a:lnTo>
                  <a:pt x="640025" y="147700"/>
                </a:lnTo>
                <a:lnTo>
                  <a:pt x="618236" y="147700"/>
                </a:lnTo>
                <a:lnTo>
                  <a:pt x="611632" y="147319"/>
                </a:lnTo>
                <a:lnTo>
                  <a:pt x="591040" y="110825"/>
                </a:lnTo>
                <a:lnTo>
                  <a:pt x="591565" y="97536"/>
                </a:lnTo>
                <a:lnTo>
                  <a:pt x="601726" y="58419"/>
                </a:lnTo>
                <a:lnTo>
                  <a:pt x="611632" y="50546"/>
                </a:lnTo>
                <a:lnTo>
                  <a:pt x="643406" y="50546"/>
                </a:lnTo>
                <a:lnTo>
                  <a:pt x="640079" y="46990"/>
                </a:lnTo>
                <a:lnTo>
                  <a:pt x="635508" y="44068"/>
                </a:lnTo>
                <a:lnTo>
                  <a:pt x="630936" y="41275"/>
                </a:lnTo>
                <a:lnTo>
                  <a:pt x="625475" y="39624"/>
                </a:lnTo>
                <a:lnTo>
                  <a:pt x="610615" y="38481"/>
                </a:lnTo>
                <a:close/>
              </a:path>
              <a:path w="726439" h="165100">
                <a:moveTo>
                  <a:pt x="643406" y="50546"/>
                </a:moveTo>
                <a:lnTo>
                  <a:pt x="611632" y="50546"/>
                </a:lnTo>
                <a:lnTo>
                  <a:pt x="624966" y="51562"/>
                </a:lnTo>
                <a:lnTo>
                  <a:pt x="630301" y="55118"/>
                </a:lnTo>
                <a:lnTo>
                  <a:pt x="634364" y="61722"/>
                </a:lnTo>
                <a:lnTo>
                  <a:pt x="636912" y="67941"/>
                </a:lnTo>
                <a:lnTo>
                  <a:pt x="638460" y="76517"/>
                </a:lnTo>
                <a:lnTo>
                  <a:pt x="639008" y="87475"/>
                </a:lnTo>
                <a:lnTo>
                  <a:pt x="638555" y="100837"/>
                </a:lnTo>
                <a:lnTo>
                  <a:pt x="629030" y="138811"/>
                </a:lnTo>
                <a:lnTo>
                  <a:pt x="618236" y="147700"/>
                </a:lnTo>
                <a:lnTo>
                  <a:pt x="640025" y="147700"/>
                </a:lnTo>
                <a:lnTo>
                  <a:pt x="653288" y="101854"/>
                </a:lnTo>
                <a:lnTo>
                  <a:pt x="653742" y="93541"/>
                </a:lnTo>
                <a:lnTo>
                  <a:pt x="653673" y="84226"/>
                </a:lnTo>
                <a:lnTo>
                  <a:pt x="643763" y="50927"/>
                </a:lnTo>
                <a:lnTo>
                  <a:pt x="643406" y="50546"/>
                </a:lnTo>
                <a:close/>
              </a:path>
              <a:path w="726439" h="165100">
                <a:moveTo>
                  <a:pt x="724689" y="71628"/>
                </a:moveTo>
                <a:lnTo>
                  <a:pt x="710184" y="71628"/>
                </a:lnTo>
                <a:lnTo>
                  <a:pt x="703834" y="163575"/>
                </a:lnTo>
                <a:lnTo>
                  <a:pt x="718185" y="164592"/>
                </a:lnTo>
                <a:lnTo>
                  <a:pt x="724689" y="71628"/>
                </a:lnTo>
                <a:close/>
              </a:path>
              <a:path w="726439" h="165100">
                <a:moveTo>
                  <a:pt x="717169" y="45974"/>
                </a:moveTo>
                <a:lnTo>
                  <a:pt x="681101" y="73152"/>
                </a:lnTo>
                <a:lnTo>
                  <a:pt x="680085" y="86994"/>
                </a:lnTo>
                <a:lnTo>
                  <a:pt x="710184" y="71628"/>
                </a:lnTo>
                <a:lnTo>
                  <a:pt x="724689" y="71628"/>
                </a:lnTo>
                <a:lnTo>
                  <a:pt x="726439" y="46609"/>
                </a:lnTo>
                <a:lnTo>
                  <a:pt x="717169" y="4597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8" name="object 39"/>
          <p:cNvSpPr>
            <a:spLocks/>
          </p:cNvSpPr>
          <p:nvPr/>
        </p:nvSpPr>
        <p:spPr bwMode="auto">
          <a:xfrm>
            <a:off x="2820988" y="4603750"/>
            <a:ext cx="4435475" cy="450850"/>
          </a:xfrm>
          <a:custGeom>
            <a:avLst/>
            <a:gdLst>
              <a:gd name="T0" fmla="*/ 4343453 w 4434840"/>
              <a:gd name="T1" fmla="*/ 401331 h 451485"/>
              <a:gd name="T2" fmla="*/ 4303141 w 4434840"/>
              <a:gd name="T3" fmla="*/ 451103 h 451485"/>
              <a:gd name="T4" fmla="*/ 4426867 w 4434840"/>
              <a:gd name="T5" fmla="*/ 401827 h 451485"/>
              <a:gd name="T6" fmla="*/ 4349115 w 4434840"/>
              <a:gd name="T7" fmla="*/ 401827 h 451485"/>
              <a:gd name="T8" fmla="*/ 4343453 w 4434840"/>
              <a:gd name="T9" fmla="*/ 401331 h 451485"/>
              <a:gd name="T10" fmla="*/ 4314190 w 4434840"/>
              <a:gd name="T11" fmla="*/ 323976 h 451485"/>
              <a:gd name="T12" fmla="*/ 4344560 w 4434840"/>
              <a:gd name="T13" fmla="*/ 380709 h 451485"/>
              <a:gd name="T14" fmla="*/ 4350766 w 4434840"/>
              <a:gd name="T15" fmla="*/ 381253 h 451485"/>
              <a:gd name="T16" fmla="*/ 4349994 w 4434840"/>
              <a:gd name="T17" fmla="*/ 390862 h 451485"/>
              <a:gd name="T18" fmla="*/ 4350766 w 4434840"/>
              <a:gd name="T19" fmla="*/ 392302 h 451485"/>
              <a:gd name="T20" fmla="*/ 4349781 w 4434840"/>
              <a:gd name="T21" fmla="*/ 393518 h 451485"/>
              <a:gd name="T22" fmla="*/ 4349115 w 4434840"/>
              <a:gd name="T23" fmla="*/ 401827 h 451485"/>
              <a:gd name="T24" fmla="*/ 4426867 w 4434840"/>
              <a:gd name="T25" fmla="*/ 401827 h 451485"/>
              <a:gd name="T26" fmla="*/ 4434840 w 4434840"/>
              <a:gd name="T27" fmla="*/ 398652 h 451485"/>
              <a:gd name="T28" fmla="*/ 4314190 w 4434840"/>
              <a:gd name="T29" fmla="*/ 323976 h 451485"/>
              <a:gd name="T30" fmla="*/ 1524 w 4434840"/>
              <a:gd name="T31" fmla="*/ 0 h 451485"/>
              <a:gd name="T32" fmla="*/ 0 w 4434840"/>
              <a:gd name="T33" fmla="*/ 20700 h 451485"/>
              <a:gd name="T34" fmla="*/ 4343453 w 4434840"/>
              <a:gd name="T35" fmla="*/ 401331 h 451485"/>
              <a:gd name="T36" fmla="*/ 4349781 w 4434840"/>
              <a:gd name="T37" fmla="*/ 393518 h 451485"/>
              <a:gd name="T38" fmla="*/ 4349994 w 4434840"/>
              <a:gd name="T39" fmla="*/ 390862 h 451485"/>
              <a:gd name="T40" fmla="*/ 4344560 w 4434840"/>
              <a:gd name="T41" fmla="*/ 380709 h 451485"/>
              <a:gd name="T42" fmla="*/ 1524 w 4434840"/>
              <a:gd name="T43" fmla="*/ 0 h 45148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4434840"/>
              <a:gd name="T67" fmla="*/ 0 h 451485"/>
              <a:gd name="T68" fmla="*/ 4434840 w 4434840"/>
              <a:gd name="T69" fmla="*/ 451485 h 45148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4434840" h="451485">
                <a:moveTo>
                  <a:pt x="4343453" y="401331"/>
                </a:moveTo>
                <a:lnTo>
                  <a:pt x="4303141" y="451103"/>
                </a:lnTo>
                <a:lnTo>
                  <a:pt x="4426867" y="401827"/>
                </a:lnTo>
                <a:lnTo>
                  <a:pt x="4349115" y="401827"/>
                </a:lnTo>
                <a:lnTo>
                  <a:pt x="4343453" y="401331"/>
                </a:lnTo>
                <a:close/>
              </a:path>
              <a:path w="4434840" h="451485">
                <a:moveTo>
                  <a:pt x="4314190" y="323976"/>
                </a:moveTo>
                <a:lnTo>
                  <a:pt x="4344560" y="380709"/>
                </a:lnTo>
                <a:lnTo>
                  <a:pt x="4350766" y="381253"/>
                </a:lnTo>
                <a:lnTo>
                  <a:pt x="4349994" y="390862"/>
                </a:lnTo>
                <a:lnTo>
                  <a:pt x="4350766" y="392302"/>
                </a:lnTo>
                <a:lnTo>
                  <a:pt x="4349781" y="393518"/>
                </a:lnTo>
                <a:lnTo>
                  <a:pt x="4349115" y="401827"/>
                </a:lnTo>
                <a:lnTo>
                  <a:pt x="4426867" y="401827"/>
                </a:lnTo>
                <a:lnTo>
                  <a:pt x="4434840" y="398652"/>
                </a:lnTo>
                <a:lnTo>
                  <a:pt x="4314190" y="323976"/>
                </a:lnTo>
                <a:close/>
              </a:path>
              <a:path w="4434840" h="451485">
                <a:moveTo>
                  <a:pt x="1524" y="0"/>
                </a:moveTo>
                <a:lnTo>
                  <a:pt x="0" y="20700"/>
                </a:lnTo>
                <a:lnTo>
                  <a:pt x="4343453" y="401331"/>
                </a:lnTo>
                <a:lnTo>
                  <a:pt x="4349781" y="393518"/>
                </a:lnTo>
                <a:lnTo>
                  <a:pt x="4349994" y="390862"/>
                </a:lnTo>
                <a:lnTo>
                  <a:pt x="4344560" y="380709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9" name="object 40"/>
          <p:cNvSpPr>
            <a:spLocks/>
          </p:cNvSpPr>
          <p:nvPr/>
        </p:nvSpPr>
        <p:spPr bwMode="auto">
          <a:xfrm>
            <a:off x="2820988" y="4603750"/>
            <a:ext cx="4351337" cy="401638"/>
          </a:xfrm>
          <a:custGeom>
            <a:avLst/>
            <a:gdLst>
              <a:gd name="T0" fmla="*/ 1524 w 4351020"/>
              <a:gd name="T1" fmla="*/ 0 h 401954"/>
              <a:gd name="T2" fmla="*/ 4350766 w 4351020"/>
              <a:gd name="T3" fmla="*/ 381253 h 401954"/>
              <a:gd name="T4" fmla="*/ 4349115 w 4351020"/>
              <a:gd name="T5" fmla="*/ 401827 h 401954"/>
              <a:gd name="T6" fmla="*/ 0 w 4351020"/>
              <a:gd name="T7" fmla="*/ 20700 h 401954"/>
              <a:gd name="T8" fmla="*/ 1524 w 4351020"/>
              <a:gd name="T9" fmla="*/ 0 h 4019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51020"/>
              <a:gd name="T16" fmla="*/ 0 h 401954"/>
              <a:gd name="T17" fmla="*/ 4351020 w 4351020"/>
              <a:gd name="T18" fmla="*/ 401954 h 4019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51020" h="401954">
                <a:moveTo>
                  <a:pt x="1524" y="0"/>
                </a:moveTo>
                <a:lnTo>
                  <a:pt x="4350766" y="381253"/>
                </a:lnTo>
                <a:lnTo>
                  <a:pt x="4349115" y="401827"/>
                </a:lnTo>
                <a:lnTo>
                  <a:pt x="0" y="20700"/>
                </a:lnTo>
                <a:lnTo>
                  <a:pt x="1524" y="0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00" name="object 41"/>
          <p:cNvSpPr>
            <a:spLocks/>
          </p:cNvSpPr>
          <p:nvPr/>
        </p:nvSpPr>
        <p:spPr bwMode="auto">
          <a:xfrm>
            <a:off x="7124700" y="4927600"/>
            <a:ext cx="131763" cy="127000"/>
          </a:xfrm>
          <a:custGeom>
            <a:avLst/>
            <a:gdLst>
              <a:gd name="T0" fmla="*/ 47625 w 132079"/>
              <a:gd name="T1" fmla="*/ 68325 h 127635"/>
              <a:gd name="T2" fmla="*/ 11049 w 132079"/>
              <a:gd name="T3" fmla="*/ 0 h 127635"/>
              <a:gd name="T4" fmla="*/ 131699 w 132079"/>
              <a:gd name="T5" fmla="*/ 74675 h 127635"/>
              <a:gd name="T6" fmla="*/ 0 w 132079"/>
              <a:gd name="T7" fmla="*/ 127126 h 127635"/>
              <a:gd name="T8" fmla="*/ 47625 w 132079"/>
              <a:gd name="T9" fmla="*/ 68325 h 1276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079"/>
              <a:gd name="T16" fmla="*/ 0 h 127635"/>
              <a:gd name="T17" fmla="*/ 132079 w 132079"/>
              <a:gd name="T18" fmla="*/ 127635 h 1276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079" h="127635">
                <a:moveTo>
                  <a:pt x="47625" y="68325"/>
                </a:moveTo>
                <a:lnTo>
                  <a:pt x="11049" y="0"/>
                </a:lnTo>
                <a:lnTo>
                  <a:pt x="131699" y="74675"/>
                </a:lnTo>
                <a:lnTo>
                  <a:pt x="0" y="127126"/>
                </a:lnTo>
                <a:lnTo>
                  <a:pt x="47625" y="68325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01" name="object 42"/>
          <p:cNvSpPr>
            <a:spLocks/>
          </p:cNvSpPr>
          <p:nvPr/>
        </p:nvSpPr>
        <p:spPr bwMode="auto">
          <a:xfrm>
            <a:off x="5821363" y="5011738"/>
            <a:ext cx="325437" cy="142875"/>
          </a:xfrm>
          <a:custGeom>
            <a:avLst/>
            <a:gdLst>
              <a:gd name="T0" fmla="*/ 28575 w 324485"/>
              <a:gd name="T1" fmla="*/ 51181 h 143510"/>
              <a:gd name="T2" fmla="*/ 51054 w 324485"/>
              <a:gd name="T3" fmla="*/ 141731 h 143510"/>
              <a:gd name="T4" fmla="*/ 40767 w 324485"/>
              <a:gd name="T5" fmla="*/ 23875 h 143510"/>
              <a:gd name="T6" fmla="*/ 29337 w 324485"/>
              <a:gd name="T7" fmla="*/ 30099 h 143510"/>
              <a:gd name="T8" fmla="*/ 19939 w 324485"/>
              <a:gd name="T9" fmla="*/ 41529 h 143510"/>
              <a:gd name="T10" fmla="*/ 7747 w 324485"/>
              <a:gd name="T11" fmla="*/ 52705 h 143510"/>
              <a:gd name="T12" fmla="*/ 1270 w 324485"/>
              <a:gd name="T13" fmla="*/ 71119 h 143510"/>
              <a:gd name="T14" fmla="*/ 10414 w 324485"/>
              <a:gd name="T15" fmla="*/ 66167 h 143510"/>
              <a:gd name="T16" fmla="*/ 25400 w 324485"/>
              <a:gd name="T17" fmla="*/ 54863 h 143510"/>
              <a:gd name="T18" fmla="*/ 43150 w 324485"/>
              <a:gd name="T19" fmla="*/ 51181 h 143510"/>
              <a:gd name="T20" fmla="*/ 149513 w 324485"/>
              <a:gd name="T21" fmla="*/ 28701 h 143510"/>
              <a:gd name="T22" fmla="*/ 129286 w 324485"/>
              <a:gd name="T23" fmla="*/ 30225 h 143510"/>
              <a:gd name="T24" fmla="*/ 140589 w 324485"/>
              <a:gd name="T25" fmla="*/ 41910 h 143510"/>
              <a:gd name="T26" fmla="*/ 139827 w 324485"/>
              <a:gd name="T27" fmla="*/ 59055 h 143510"/>
              <a:gd name="T28" fmla="*/ 102187 w 324485"/>
              <a:gd name="T29" fmla="*/ 103187 h 143510"/>
              <a:gd name="T30" fmla="*/ 85979 w 324485"/>
              <a:gd name="T31" fmla="*/ 138684 h 143510"/>
              <a:gd name="T32" fmla="*/ 162760 w 324485"/>
              <a:gd name="T33" fmla="*/ 123062 h 143510"/>
              <a:gd name="T34" fmla="*/ 106172 w 324485"/>
              <a:gd name="T35" fmla="*/ 120396 h 143510"/>
              <a:gd name="T36" fmla="*/ 110236 w 324485"/>
              <a:gd name="T37" fmla="*/ 114807 h 143510"/>
              <a:gd name="T38" fmla="*/ 117602 w 324485"/>
              <a:gd name="T39" fmla="*/ 106553 h 143510"/>
              <a:gd name="T40" fmla="*/ 132242 w 324485"/>
              <a:gd name="T41" fmla="*/ 91715 h 143510"/>
              <a:gd name="T42" fmla="*/ 156337 w 324485"/>
              <a:gd name="T43" fmla="*/ 51435 h 143510"/>
              <a:gd name="T44" fmla="*/ 151130 w 324485"/>
              <a:gd name="T45" fmla="*/ 29972 h 143510"/>
              <a:gd name="T46" fmla="*/ 162306 w 324485"/>
              <a:gd name="T47" fmla="*/ 118110 h 143510"/>
              <a:gd name="T48" fmla="*/ 162760 w 324485"/>
              <a:gd name="T49" fmla="*/ 123062 h 143510"/>
              <a:gd name="T50" fmla="*/ 124533 w 324485"/>
              <a:gd name="T51" fmla="*/ 17204 h 143510"/>
              <a:gd name="T52" fmla="*/ 81407 w 324485"/>
              <a:gd name="T53" fmla="*/ 54610 h 143510"/>
              <a:gd name="T54" fmla="*/ 95758 w 324485"/>
              <a:gd name="T55" fmla="*/ 47498 h 143510"/>
              <a:gd name="T56" fmla="*/ 104902 w 324485"/>
              <a:gd name="T57" fmla="*/ 32385 h 143510"/>
              <a:gd name="T58" fmla="*/ 117221 w 324485"/>
              <a:gd name="T59" fmla="*/ 29210 h 143510"/>
              <a:gd name="T60" fmla="*/ 149513 w 324485"/>
              <a:gd name="T61" fmla="*/ 28701 h 143510"/>
              <a:gd name="T62" fmla="*/ 138301 w 324485"/>
              <a:gd name="T63" fmla="*/ 20736 h 143510"/>
              <a:gd name="T64" fmla="*/ 124533 w 324485"/>
              <a:gd name="T65" fmla="*/ 17204 h 143510"/>
              <a:gd name="T66" fmla="*/ 177292 w 324485"/>
              <a:gd name="T67" fmla="*/ 30099 h 143510"/>
              <a:gd name="T68" fmla="*/ 173862 w 324485"/>
              <a:gd name="T69" fmla="*/ 72771 h 143510"/>
              <a:gd name="T70" fmla="*/ 217424 w 324485"/>
              <a:gd name="T71" fmla="*/ 129286 h 143510"/>
              <a:gd name="T72" fmla="*/ 232918 w 324485"/>
              <a:gd name="T73" fmla="*/ 125603 h 143510"/>
              <a:gd name="T74" fmla="*/ 240598 w 324485"/>
              <a:gd name="T75" fmla="*/ 117982 h 143510"/>
              <a:gd name="T76" fmla="*/ 203835 w 324485"/>
              <a:gd name="T77" fmla="*/ 115316 h 143510"/>
              <a:gd name="T78" fmla="*/ 187979 w 324485"/>
              <a:gd name="T79" fmla="*/ 58064 h 143510"/>
              <a:gd name="T80" fmla="*/ 214503 w 324485"/>
              <a:gd name="T81" fmla="*/ 20700 h 143510"/>
              <a:gd name="T82" fmla="*/ 233045 w 324485"/>
              <a:gd name="T83" fmla="*/ 17144 h 143510"/>
              <a:gd name="T84" fmla="*/ 223774 w 324485"/>
              <a:gd name="T85" fmla="*/ 11811 h 143510"/>
              <a:gd name="T86" fmla="*/ 213233 w 324485"/>
              <a:gd name="T87" fmla="*/ 8890 h 143510"/>
              <a:gd name="T88" fmla="*/ 214503 w 324485"/>
              <a:gd name="T89" fmla="*/ 20700 h 143510"/>
              <a:gd name="T90" fmla="*/ 225425 w 324485"/>
              <a:gd name="T91" fmla="*/ 29337 h 143510"/>
              <a:gd name="T92" fmla="*/ 236299 w 324485"/>
              <a:gd name="T93" fmla="*/ 80545 h 143510"/>
              <a:gd name="T94" fmla="*/ 216281 w 324485"/>
              <a:gd name="T95" fmla="*/ 117348 h 143510"/>
              <a:gd name="T96" fmla="*/ 240598 w 324485"/>
              <a:gd name="T97" fmla="*/ 117982 h 143510"/>
              <a:gd name="T98" fmla="*/ 251011 w 324485"/>
              <a:gd name="T99" fmla="*/ 75870 h 143510"/>
              <a:gd name="T100" fmla="*/ 240030 w 324485"/>
              <a:gd name="T101" fmla="*/ 26162 h 143510"/>
              <a:gd name="T102" fmla="*/ 235712 w 324485"/>
              <a:gd name="T103" fmla="*/ 20700 h 143510"/>
              <a:gd name="T104" fmla="*/ 301879 w 324485"/>
              <a:gd name="T105" fmla="*/ 27305 h 143510"/>
              <a:gd name="T106" fmla="*/ 324358 w 324485"/>
              <a:gd name="T107" fmla="*/ 117856 h 143510"/>
              <a:gd name="T108" fmla="*/ 313944 w 324485"/>
              <a:gd name="T109" fmla="*/ 0 h 143510"/>
              <a:gd name="T110" fmla="*/ 302641 w 324485"/>
              <a:gd name="T111" fmla="*/ 6096 h 143510"/>
              <a:gd name="T112" fmla="*/ 287655 w 324485"/>
              <a:gd name="T113" fmla="*/ 23622 h 143510"/>
              <a:gd name="T114" fmla="*/ 273304 w 324485"/>
              <a:gd name="T115" fmla="*/ 33274 h 143510"/>
              <a:gd name="T116" fmla="*/ 301879 w 324485"/>
              <a:gd name="T117" fmla="*/ 27305 h 143510"/>
              <a:gd name="T118" fmla="*/ 313944 w 324485"/>
              <a:gd name="T119" fmla="*/ 0 h 14351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324485"/>
              <a:gd name="T181" fmla="*/ 0 h 143510"/>
              <a:gd name="T182" fmla="*/ 324485 w 324485"/>
              <a:gd name="T183" fmla="*/ 143510 h 14351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324485" h="143510">
                <a:moveTo>
                  <a:pt x="43150" y="51181"/>
                </a:moveTo>
                <a:lnTo>
                  <a:pt x="28575" y="51181"/>
                </a:lnTo>
                <a:lnTo>
                  <a:pt x="36575" y="143001"/>
                </a:lnTo>
                <a:lnTo>
                  <a:pt x="51054" y="141731"/>
                </a:lnTo>
                <a:lnTo>
                  <a:pt x="43150" y="51181"/>
                </a:lnTo>
                <a:close/>
              </a:path>
              <a:path w="324485" h="143510">
                <a:moveTo>
                  <a:pt x="40767" y="23875"/>
                </a:moveTo>
                <a:lnTo>
                  <a:pt x="31369" y="24765"/>
                </a:lnTo>
                <a:lnTo>
                  <a:pt x="29337" y="30099"/>
                </a:lnTo>
                <a:lnTo>
                  <a:pt x="25527" y="35687"/>
                </a:lnTo>
                <a:lnTo>
                  <a:pt x="19939" y="41529"/>
                </a:lnTo>
                <a:lnTo>
                  <a:pt x="14478" y="47498"/>
                </a:lnTo>
                <a:lnTo>
                  <a:pt x="7747" y="52705"/>
                </a:lnTo>
                <a:lnTo>
                  <a:pt x="0" y="57150"/>
                </a:lnTo>
                <a:lnTo>
                  <a:pt x="1270" y="71119"/>
                </a:lnTo>
                <a:lnTo>
                  <a:pt x="5587" y="69087"/>
                </a:lnTo>
                <a:lnTo>
                  <a:pt x="10414" y="66167"/>
                </a:lnTo>
                <a:lnTo>
                  <a:pt x="21082" y="58547"/>
                </a:lnTo>
                <a:lnTo>
                  <a:pt x="25400" y="54863"/>
                </a:lnTo>
                <a:lnTo>
                  <a:pt x="28575" y="51181"/>
                </a:lnTo>
                <a:lnTo>
                  <a:pt x="43150" y="51181"/>
                </a:lnTo>
                <a:lnTo>
                  <a:pt x="40767" y="23875"/>
                </a:lnTo>
                <a:close/>
              </a:path>
              <a:path w="324485" h="143510">
                <a:moveTo>
                  <a:pt x="149513" y="28701"/>
                </a:moveTo>
                <a:lnTo>
                  <a:pt x="123825" y="28701"/>
                </a:lnTo>
                <a:lnTo>
                  <a:pt x="129286" y="30225"/>
                </a:lnTo>
                <a:lnTo>
                  <a:pt x="138175" y="37337"/>
                </a:lnTo>
                <a:lnTo>
                  <a:pt x="140589" y="41910"/>
                </a:lnTo>
                <a:lnTo>
                  <a:pt x="141605" y="53086"/>
                </a:lnTo>
                <a:lnTo>
                  <a:pt x="139827" y="59055"/>
                </a:lnTo>
                <a:lnTo>
                  <a:pt x="106888" y="98139"/>
                </a:lnTo>
                <a:lnTo>
                  <a:pt x="102187" y="103187"/>
                </a:lnTo>
                <a:lnTo>
                  <a:pt x="85598" y="135255"/>
                </a:lnTo>
                <a:lnTo>
                  <a:pt x="85979" y="138684"/>
                </a:lnTo>
                <a:lnTo>
                  <a:pt x="163575" y="131953"/>
                </a:lnTo>
                <a:lnTo>
                  <a:pt x="162760" y="123062"/>
                </a:lnTo>
                <a:lnTo>
                  <a:pt x="104775" y="123062"/>
                </a:lnTo>
                <a:lnTo>
                  <a:pt x="106172" y="120396"/>
                </a:lnTo>
                <a:lnTo>
                  <a:pt x="107950" y="117601"/>
                </a:lnTo>
                <a:lnTo>
                  <a:pt x="110236" y="114807"/>
                </a:lnTo>
                <a:lnTo>
                  <a:pt x="112395" y="112013"/>
                </a:lnTo>
                <a:lnTo>
                  <a:pt x="117602" y="106553"/>
                </a:lnTo>
                <a:lnTo>
                  <a:pt x="125603" y="98551"/>
                </a:lnTo>
                <a:lnTo>
                  <a:pt x="132242" y="91715"/>
                </a:lnTo>
                <a:lnTo>
                  <a:pt x="155829" y="56134"/>
                </a:lnTo>
                <a:lnTo>
                  <a:pt x="156337" y="51435"/>
                </a:lnTo>
                <a:lnTo>
                  <a:pt x="155194" y="37465"/>
                </a:lnTo>
                <a:lnTo>
                  <a:pt x="151130" y="29972"/>
                </a:lnTo>
                <a:lnTo>
                  <a:pt x="149513" y="28701"/>
                </a:lnTo>
                <a:close/>
              </a:path>
              <a:path w="324485" h="143510">
                <a:moveTo>
                  <a:pt x="162306" y="118110"/>
                </a:moveTo>
                <a:lnTo>
                  <a:pt x="104775" y="123062"/>
                </a:lnTo>
                <a:lnTo>
                  <a:pt x="162760" y="123062"/>
                </a:lnTo>
                <a:lnTo>
                  <a:pt x="162306" y="118110"/>
                </a:lnTo>
                <a:close/>
              </a:path>
              <a:path w="324485" h="143510">
                <a:moveTo>
                  <a:pt x="124533" y="17204"/>
                </a:moveTo>
                <a:lnTo>
                  <a:pt x="86604" y="33535"/>
                </a:lnTo>
                <a:lnTo>
                  <a:pt x="81407" y="54610"/>
                </a:lnTo>
                <a:lnTo>
                  <a:pt x="96266" y="54863"/>
                </a:lnTo>
                <a:lnTo>
                  <a:pt x="95758" y="47498"/>
                </a:lnTo>
                <a:lnTo>
                  <a:pt x="97282" y="41529"/>
                </a:lnTo>
                <a:lnTo>
                  <a:pt x="104902" y="32385"/>
                </a:lnTo>
                <a:lnTo>
                  <a:pt x="110362" y="29844"/>
                </a:lnTo>
                <a:lnTo>
                  <a:pt x="117221" y="29210"/>
                </a:lnTo>
                <a:lnTo>
                  <a:pt x="123825" y="28701"/>
                </a:lnTo>
                <a:lnTo>
                  <a:pt x="149513" y="28701"/>
                </a:lnTo>
                <a:lnTo>
                  <a:pt x="144018" y="24384"/>
                </a:lnTo>
                <a:lnTo>
                  <a:pt x="138301" y="20736"/>
                </a:lnTo>
                <a:lnTo>
                  <a:pt x="131810" y="18351"/>
                </a:lnTo>
                <a:lnTo>
                  <a:pt x="124533" y="17204"/>
                </a:lnTo>
                <a:close/>
              </a:path>
              <a:path w="324485" h="143510">
                <a:moveTo>
                  <a:pt x="213233" y="8890"/>
                </a:moveTo>
                <a:lnTo>
                  <a:pt x="177292" y="30099"/>
                </a:lnTo>
                <a:lnTo>
                  <a:pt x="173241" y="62793"/>
                </a:lnTo>
                <a:lnTo>
                  <a:pt x="173862" y="72771"/>
                </a:lnTo>
                <a:lnTo>
                  <a:pt x="183828" y="111382"/>
                </a:lnTo>
                <a:lnTo>
                  <a:pt x="217424" y="129286"/>
                </a:lnTo>
                <a:lnTo>
                  <a:pt x="225933" y="128524"/>
                </a:lnTo>
                <a:lnTo>
                  <a:pt x="232918" y="125603"/>
                </a:lnTo>
                <a:lnTo>
                  <a:pt x="238125" y="120396"/>
                </a:lnTo>
                <a:lnTo>
                  <a:pt x="240598" y="117982"/>
                </a:lnTo>
                <a:lnTo>
                  <a:pt x="209677" y="117982"/>
                </a:lnTo>
                <a:lnTo>
                  <a:pt x="203835" y="115316"/>
                </a:lnTo>
                <a:lnTo>
                  <a:pt x="188722" y="71374"/>
                </a:lnTo>
                <a:lnTo>
                  <a:pt x="187979" y="58064"/>
                </a:lnTo>
                <a:lnTo>
                  <a:pt x="188404" y="46910"/>
                </a:lnTo>
                <a:lnTo>
                  <a:pt x="214503" y="20700"/>
                </a:lnTo>
                <a:lnTo>
                  <a:pt x="235712" y="20700"/>
                </a:lnTo>
                <a:lnTo>
                  <a:pt x="233045" y="17144"/>
                </a:lnTo>
                <a:lnTo>
                  <a:pt x="228727" y="13843"/>
                </a:lnTo>
                <a:lnTo>
                  <a:pt x="223774" y="11811"/>
                </a:lnTo>
                <a:lnTo>
                  <a:pt x="218821" y="9651"/>
                </a:lnTo>
                <a:lnTo>
                  <a:pt x="213233" y="8890"/>
                </a:lnTo>
                <a:close/>
              </a:path>
              <a:path w="324485" h="143510">
                <a:moveTo>
                  <a:pt x="235712" y="20700"/>
                </a:moveTo>
                <a:lnTo>
                  <a:pt x="214503" y="20700"/>
                </a:lnTo>
                <a:lnTo>
                  <a:pt x="220345" y="23494"/>
                </a:lnTo>
                <a:lnTo>
                  <a:pt x="225425" y="29337"/>
                </a:lnTo>
                <a:lnTo>
                  <a:pt x="235585" y="67310"/>
                </a:lnTo>
                <a:lnTo>
                  <a:pt x="236299" y="80545"/>
                </a:lnTo>
                <a:lnTo>
                  <a:pt x="235966" y="91471"/>
                </a:lnTo>
                <a:lnTo>
                  <a:pt x="216281" y="117348"/>
                </a:lnTo>
                <a:lnTo>
                  <a:pt x="209677" y="117982"/>
                </a:lnTo>
                <a:lnTo>
                  <a:pt x="240598" y="117982"/>
                </a:lnTo>
                <a:lnTo>
                  <a:pt x="243332" y="115316"/>
                </a:lnTo>
                <a:lnTo>
                  <a:pt x="251011" y="75870"/>
                </a:lnTo>
                <a:lnTo>
                  <a:pt x="250444" y="66040"/>
                </a:lnTo>
                <a:lnTo>
                  <a:pt x="240030" y="26162"/>
                </a:lnTo>
                <a:lnTo>
                  <a:pt x="236474" y="21717"/>
                </a:lnTo>
                <a:lnTo>
                  <a:pt x="235712" y="20700"/>
                </a:lnTo>
                <a:close/>
              </a:path>
              <a:path w="324485" h="143510">
                <a:moveTo>
                  <a:pt x="316356" y="27305"/>
                </a:moveTo>
                <a:lnTo>
                  <a:pt x="301879" y="27305"/>
                </a:lnTo>
                <a:lnTo>
                  <a:pt x="309880" y="119125"/>
                </a:lnTo>
                <a:lnTo>
                  <a:pt x="324358" y="117856"/>
                </a:lnTo>
                <a:lnTo>
                  <a:pt x="316356" y="27305"/>
                </a:lnTo>
                <a:close/>
              </a:path>
              <a:path w="324485" h="143510">
                <a:moveTo>
                  <a:pt x="313944" y="0"/>
                </a:moveTo>
                <a:lnTo>
                  <a:pt x="304673" y="888"/>
                </a:lnTo>
                <a:lnTo>
                  <a:pt x="302641" y="6096"/>
                </a:lnTo>
                <a:lnTo>
                  <a:pt x="298831" y="11684"/>
                </a:lnTo>
                <a:lnTo>
                  <a:pt x="287655" y="23622"/>
                </a:lnTo>
                <a:lnTo>
                  <a:pt x="281050" y="28829"/>
                </a:lnTo>
                <a:lnTo>
                  <a:pt x="273304" y="33274"/>
                </a:lnTo>
                <a:lnTo>
                  <a:pt x="274574" y="47243"/>
                </a:lnTo>
                <a:lnTo>
                  <a:pt x="301879" y="27305"/>
                </a:lnTo>
                <a:lnTo>
                  <a:pt x="316356" y="27305"/>
                </a:lnTo>
                <a:lnTo>
                  <a:pt x="31394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02" name="object 43"/>
          <p:cNvSpPr>
            <a:spLocks/>
          </p:cNvSpPr>
          <p:nvPr/>
        </p:nvSpPr>
        <p:spPr bwMode="auto">
          <a:xfrm>
            <a:off x="3289300" y="5946775"/>
            <a:ext cx="344488" cy="138113"/>
          </a:xfrm>
          <a:custGeom>
            <a:avLst/>
            <a:gdLst>
              <a:gd name="T0" fmla="*/ 31876 w 343535"/>
              <a:gd name="T1" fmla="*/ 80835 h 138429"/>
              <a:gd name="T2" fmla="*/ 92201 w 343535"/>
              <a:gd name="T3" fmla="*/ 120827 h 138429"/>
              <a:gd name="T4" fmla="*/ 96380 w 343535"/>
              <a:gd name="T5" fmla="*/ 80835 h 138429"/>
              <a:gd name="T6" fmla="*/ 0 w 343535"/>
              <a:gd name="T7" fmla="*/ 114376 h 138429"/>
              <a:gd name="T8" fmla="*/ 31876 w 343535"/>
              <a:gd name="T9" fmla="*/ 80835 h 138429"/>
              <a:gd name="T10" fmla="*/ 93226 w 343535"/>
              <a:gd name="T11" fmla="*/ 71272 h 138429"/>
              <a:gd name="T12" fmla="*/ 37211 w 343535"/>
              <a:gd name="T13" fmla="*/ 68491 h 138429"/>
              <a:gd name="T14" fmla="*/ 55752 w 343535"/>
              <a:gd name="T15" fmla="*/ 27673 h 138429"/>
              <a:gd name="T16" fmla="*/ 60451 w 343535"/>
              <a:gd name="T17" fmla="*/ 12903 h 138429"/>
              <a:gd name="T18" fmla="*/ 70103 w 343535"/>
              <a:gd name="T19" fmla="*/ 1168 h 138429"/>
              <a:gd name="T20" fmla="*/ 73974 w 343535"/>
              <a:gd name="T21" fmla="*/ 12903 h 138429"/>
              <a:gd name="T22" fmla="*/ 61644 w 343535"/>
              <a:gd name="T23" fmla="*/ 18113 h 138429"/>
              <a:gd name="T24" fmla="*/ 64934 w 343535"/>
              <a:gd name="T25" fmla="*/ 30591 h 138429"/>
              <a:gd name="T26" fmla="*/ 77088 w 343535"/>
              <a:gd name="T27" fmla="*/ 71272 h 138429"/>
              <a:gd name="T28" fmla="*/ 73974 w 343535"/>
              <a:gd name="T29" fmla="*/ 12903 h 138429"/>
              <a:gd name="T30" fmla="*/ 135598 w 343535"/>
              <a:gd name="T31" fmla="*/ 25279 h 138429"/>
              <a:gd name="T32" fmla="*/ 121805 w 343535"/>
              <a:gd name="T33" fmla="*/ 71285 h 138429"/>
              <a:gd name="T34" fmla="*/ 142620 w 343535"/>
              <a:gd name="T35" fmla="*/ 118592 h 138429"/>
              <a:gd name="T36" fmla="*/ 181810 w 343535"/>
              <a:gd name="T37" fmla="*/ 128471 h 138429"/>
              <a:gd name="T38" fmla="*/ 197673 w 343535"/>
              <a:gd name="T39" fmla="*/ 124528 h 138429"/>
              <a:gd name="T40" fmla="*/ 210611 w 343535"/>
              <a:gd name="T41" fmla="*/ 115697 h 138429"/>
              <a:gd name="T42" fmla="*/ 165353 w 343535"/>
              <a:gd name="T43" fmla="*/ 114592 h 138429"/>
              <a:gd name="T44" fmla="*/ 153035 w 343535"/>
              <a:gd name="T45" fmla="*/ 108165 h 138429"/>
              <a:gd name="T46" fmla="*/ 137785 w 343535"/>
              <a:gd name="T47" fmla="*/ 71279 h 138429"/>
              <a:gd name="T48" fmla="*/ 163702 w 343535"/>
              <a:gd name="T49" fmla="*/ 21259 h 138429"/>
              <a:gd name="T50" fmla="*/ 212258 w 343535"/>
              <a:gd name="T51" fmla="*/ 19621 h 138429"/>
              <a:gd name="T52" fmla="*/ 204595 w 343535"/>
              <a:gd name="T53" fmla="*/ 13644 h 138429"/>
              <a:gd name="T54" fmla="*/ 190065 w 343535"/>
              <a:gd name="T55" fmla="*/ 8114 h 138429"/>
              <a:gd name="T56" fmla="*/ 174013 w 343535"/>
              <a:gd name="T57" fmla="*/ 6871 h 138429"/>
              <a:gd name="T58" fmla="*/ 181228 w 343535"/>
              <a:gd name="T59" fmla="*/ 115697 h 138429"/>
              <a:gd name="T60" fmla="*/ 210958 w 343535"/>
              <a:gd name="T61" fmla="*/ 115407 h 138429"/>
              <a:gd name="T62" fmla="*/ 220761 w 343535"/>
              <a:gd name="T63" fmla="*/ 101414 h 138429"/>
              <a:gd name="T64" fmla="*/ 209041 w 343535"/>
              <a:gd name="T65" fmla="*/ 87591 h 138429"/>
              <a:gd name="T66" fmla="*/ 171323 w 343535"/>
              <a:gd name="T67" fmla="*/ 19621 h 138429"/>
              <a:gd name="T68" fmla="*/ 194690 w 343535"/>
              <a:gd name="T69" fmla="*/ 23202 h 138429"/>
              <a:gd name="T70" fmla="*/ 204469 w 343535"/>
              <a:gd name="T71" fmla="*/ 31737 h 138429"/>
              <a:gd name="T72" fmla="*/ 210185 w 343535"/>
              <a:gd name="T73" fmla="*/ 46977 h 138429"/>
              <a:gd name="T74" fmla="*/ 223391 w 343535"/>
              <a:gd name="T75" fmla="*/ 36562 h 138429"/>
              <a:gd name="T76" fmla="*/ 215909 w 343535"/>
              <a:gd name="T77" fmla="*/ 23352 h 138429"/>
              <a:gd name="T78" fmla="*/ 296958 w 343535"/>
              <a:gd name="T79" fmla="*/ 74129 h 138429"/>
              <a:gd name="T80" fmla="*/ 316864 w 343535"/>
              <a:gd name="T81" fmla="*/ 136537 h 138429"/>
              <a:gd name="T82" fmla="*/ 296958 w 343535"/>
              <a:gd name="T83" fmla="*/ 74129 h 138429"/>
              <a:gd name="T84" fmla="*/ 240284 w 343535"/>
              <a:gd name="T85" fmla="*/ 131178 h 138429"/>
              <a:gd name="T86" fmla="*/ 258699 w 343535"/>
              <a:gd name="T87" fmla="*/ 91541 h 138429"/>
              <a:gd name="T88" fmla="*/ 296958 w 343535"/>
              <a:gd name="T89" fmla="*/ 74129 h 138429"/>
              <a:gd name="T90" fmla="*/ 259968 w 343535"/>
              <a:gd name="T91" fmla="*/ 73025 h 138429"/>
              <a:gd name="T92" fmla="*/ 248538 w 343535"/>
              <a:gd name="T93" fmla="*/ 13652 h 138429"/>
              <a:gd name="T94" fmla="*/ 259968 w 343535"/>
              <a:gd name="T95" fmla="*/ 73025 h 138429"/>
              <a:gd name="T96" fmla="*/ 290829 w 343535"/>
              <a:gd name="T97" fmla="*/ 64465 h 138429"/>
              <a:gd name="T98" fmla="*/ 322452 w 343535"/>
              <a:gd name="T99" fmla="*/ 18821 h 13842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343535"/>
              <a:gd name="T151" fmla="*/ 0 h 138429"/>
              <a:gd name="T152" fmla="*/ 343535 w 343535"/>
              <a:gd name="T153" fmla="*/ 138429 h 13842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343535" h="138429">
                <a:moveTo>
                  <a:pt x="96380" y="80835"/>
                </a:moveTo>
                <a:lnTo>
                  <a:pt x="31876" y="80835"/>
                </a:lnTo>
                <a:lnTo>
                  <a:pt x="81025" y="84277"/>
                </a:lnTo>
                <a:lnTo>
                  <a:pt x="92201" y="120827"/>
                </a:lnTo>
                <a:lnTo>
                  <a:pt x="109981" y="122072"/>
                </a:lnTo>
                <a:lnTo>
                  <a:pt x="96380" y="80835"/>
                </a:lnTo>
                <a:close/>
              </a:path>
              <a:path w="343535" h="138429">
                <a:moveTo>
                  <a:pt x="53339" y="0"/>
                </a:moveTo>
                <a:lnTo>
                  <a:pt x="0" y="114376"/>
                </a:lnTo>
                <a:lnTo>
                  <a:pt x="16510" y="115531"/>
                </a:lnTo>
                <a:lnTo>
                  <a:pt x="31876" y="80835"/>
                </a:lnTo>
                <a:lnTo>
                  <a:pt x="96380" y="80835"/>
                </a:lnTo>
                <a:lnTo>
                  <a:pt x="93226" y="71272"/>
                </a:lnTo>
                <a:lnTo>
                  <a:pt x="77088" y="71272"/>
                </a:lnTo>
                <a:lnTo>
                  <a:pt x="37211" y="68491"/>
                </a:lnTo>
                <a:lnTo>
                  <a:pt x="52577" y="34912"/>
                </a:lnTo>
                <a:lnTo>
                  <a:pt x="55752" y="27673"/>
                </a:lnTo>
                <a:lnTo>
                  <a:pt x="58419" y="20345"/>
                </a:lnTo>
                <a:lnTo>
                  <a:pt x="60451" y="12903"/>
                </a:lnTo>
                <a:lnTo>
                  <a:pt x="73974" y="12903"/>
                </a:lnTo>
                <a:lnTo>
                  <a:pt x="70103" y="1168"/>
                </a:lnTo>
                <a:lnTo>
                  <a:pt x="53339" y="0"/>
                </a:lnTo>
                <a:close/>
              </a:path>
              <a:path w="343535" h="138429">
                <a:moveTo>
                  <a:pt x="73974" y="12903"/>
                </a:moveTo>
                <a:lnTo>
                  <a:pt x="60451" y="12903"/>
                </a:lnTo>
                <a:lnTo>
                  <a:pt x="61644" y="18113"/>
                </a:lnTo>
                <a:lnTo>
                  <a:pt x="63134" y="24009"/>
                </a:lnTo>
                <a:lnTo>
                  <a:pt x="64934" y="30591"/>
                </a:lnTo>
                <a:lnTo>
                  <a:pt x="67055" y="37858"/>
                </a:lnTo>
                <a:lnTo>
                  <a:pt x="77088" y="71272"/>
                </a:lnTo>
                <a:lnTo>
                  <a:pt x="93226" y="71272"/>
                </a:lnTo>
                <a:lnTo>
                  <a:pt x="73974" y="12903"/>
                </a:lnTo>
                <a:close/>
              </a:path>
              <a:path w="343535" h="138429">
                <a:moveTo>
                  <a:pt x="174013" y="6871"/>
                </a:moveTo>
                <a:lnTo>
                  <a:pt x="135598" y="25279"/>
                </a:lnTo>
                <a:lnTo>
                  <a:pt x="122047" y="62966"/>
                </a:lnTo>
                <a:lnTo>
                  <a:pt x="121805" y="71285"/>
                </a:lnTo>
                <a:lnTo>
                  <a:pt x="122396" y="79376"/>
                </a:lnTo>
                <a:lnTo>
                  <a:pt x="142620" y="118592"/>
                </a:lnTo>
                <a:lnTo>
                  <a:pt x="172974" y="128485"/>
                </a:lnTo>
                <a:lnTo>
                  <a:pt x="181810" y="128471"/>
                </a:lnTo>
                <a:lnTo>
                  <a:pt x="190039" y="127152"/>
                </a:lnTo>
                <a:lnTo>
                  <a:pt x="197673" y="124528"/>
                </a:lnTo>
                <a:lnTo>
                  <a:pt x="204724" y="120599"/>
                </a:lnTo>
                <a:lnTo>
                  <a:pt x="210611" y="115697"/>
                </a:lnTo>
                <a:lnTo>
                  <a:pt x="181228" y="115697"/>
                </a:lnTo>
                <a:lnTo>
                  <a:pt x="165353" y="114592"/>
                </a:lnTo>
                <a:lnTo>
                  <a:pt x="158876" y="112280"/>
                </a:lnTo>
                <a:lnTo>
                  <a:pt x="153035" y="108165"/>
                </a:lnTo>
                <a:lnTo>
                  <a:pt x="147065" y="104038"/>
                </a:lnTo>
                <a:lnTo>
                  <a:pt x="137785" y="71279"/>
                </a:lnTo>
                <a:lnTo>
                  <a:pt x="138049" y="64008"/>
                </a:lnTo>
                <a:lnTo>
                  <a:pt x="163702" y="21259"/>
                </a:lnTo>
                <a:lnTo>
                  <a:pt x="171323" y="19621"/>
                </a:lnTo>
                <a:lnTo>
                  <a:pt x="212258" y="19621"/>
                </a:lnTo>
                <a:lnTo>
                  <a:pt x="210692" y="18021"/>
                </a:lnTo>
                <a:lnTo>
                  <a:pt x="204595" y="13644"/>
                </a:lnTo>
                <a:lnTo>
                  <a:pt x="197723" y="10342"/>
                </a:lnTo>
                <a:lnTo>
                  <a:pt x="190065" y="8114"/>
                </a:lnTo>
                <a:lnTo>
                  <a:pt x="181610" y="6959"/>
                </a:lnTo>
                <a:lnTo>
                  <a:pt x="174013" y="6871"/>
                </a:lnTo>
                <a:close/>
              </a:path>
              <a:path w="343535" h="138429">
                <a:moveTo>
                  <a:pt x="209041" y="87591"/>
                </a:moveTo>
                <a:lnTo>
                  <a:pt x="181228" y="115697"/>
                </a:lnTo>
                <a:lnTo>
                  <a:pt x="210611" y="115697"/>
                </a:lnTo>
                <a:lnTo>
                  <a:pt x="210958" y="115407"/>
                </a:lnTo>
                <a:lnTo>
                  <a:pt x="216312" y="109013"/>
                </a:lnTo>
                <a:lnTo>
                  <a:pt x="220761" y="101414"/>
                </a:lnTo>
                <a:lnTo>
                  <a:pt x="224281" y="92608"/>
                </a:lnTo>
                <a:lnTo>
                  <a:pt x="209041" y="87591"/>
                </a:lnTo>
                <a:close/>
              </a:path>
              <a:path w="343535" h="138429">
                <a:moveTo>
                  <a:pt x="212258" y="19621"/>
                </a:moveTo>
                <a:lnTo>
                  <a:pt x="171323" y="19621"/>
                </a:lnTo>
                <a:lnTo>
                  <a:pt x="188213" y="20802"/>
                </a:lnTo>
                <a:lnTo>
                  <a:pt x="194690" y="23202"/>
                </a:lnTo>
                <a:lnTo>
                  <a:pt x="199516" y="27470"/>
                </a:lnTo>
                <a:lnTo>
                  <a:pt x="204469" y="31737"/>
                </a:lnTo>
                <a:lnTo>
                  <a:pt x="208025" y="38239"/>
                </a:lnTo>
                <a:lnTo>
                  <a:pt x="210185" y="46977"/>
                </a:lnTo>
                <a:lnTo>
                  <a:pt x="225678" y="44437"/>
                </a:lnTo>
                <a:lnTo>
                  <a:pt x="223391" y="36562"/>
                </a:lnTo>
                <a:lnTo>
                  <a:pt x="220138" y="29533"/>
                </a:lnTo>
                <a:lnTo>
                  <a:pt x="215909" y="23352"/>
                </a:lnTo>
                <a:lnTo>
                  <a:pt x="212258" y="19621"/>
                </a:lnTo>
                <a:close/>
              </a:path>
              <a:path w="343535" h="138429">
                <a:moveTo>
                  <a:pt x="296958" y="74129"/>
                </a:moveTo>
                <a:lnTo>
                  <a:pt x="279273" y="74129"/>
                </a:lnTo>
                <a:lnTo>
                  <a:pt x="316864" y="136537"/>
                </a:lnTo>
                <a:lnTo>
                  <a:pt x="337438" y="137972"/>
                </a:lnTo>
                <a:lnTo>
                  <a:pt x="296958" y="74129"/>
                </a:lnTo>
                <a:close/>
              </a:path>
              <a:path w="343535" h="138429">
                <a:moveTo>
                  <a:pt x="248538" y="13652"/>
                </a:moveTo>
                <a:lnTo>
                  <a:pt x="240284" y="131178"/>
                </a:lnTo>
                <a:lnTo>
                  <a:pt x="255777" y="132270"/>
                </a:lnTo>
                <a:lnTo>
                  <a:pt x="258699" y="91541"/>
                </a:lnTo>
                <a:lnTo>
                  <a:pt x="279273" y="74129"/>
                </a:lnTo>
                <a:lnTo>
                  <a:pt x="296958" y="74129"/>
                </a:lnTo>
                <a:lnTo>
                  <a:pt x="296257" y="73025"/>
                </a:lnTo>
                <a:lnTo>
                  <a:pt x="259968" y="73025"/>
                </a:lnTo>
                <a:lnTo>
                  <a:pt x="264032" y="14732"/>
                </a:lnTo>
                <a:lnTo>
                  <a:pt x="248538" y="13652"/>
                </a:lnTo>
                <a:close/>
              </a:path>
              <a:path w="343535" h="138429">
                <a:moveTo>
                  <a:pt x="322452" y="18821"/>
                </a:moveTo>
                <a:lnTo>
                  <a:pt x="259968" y="73025"/>
                </a:lnTo>
                <a:lnTo>
                  <a:pt x="296257" y="73025"/>
                </a:lnTo>
                <a:lnTo>
                  <a:pt x="290829" y="64465"/>
                </a:lnTo>
                <a:lnTo>
                  <a:pt x="343535" y="20294"/>
                </a:lnTo>
                <a:lnTo>
                  <a:pt x="322452" y="188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03" name="object 44"/>
          <p:cNvSpPr>
            <a:spLocks/>
          </p:cNvSpPr>
          <p:nvPr/>
        </p:nvSpPr>
        <p:spPr bwMode="auto">
          <a:xfrm>
            <a:off x="3689350" y="5975350"/>
            <a:ext cx="174625" cy="127000"/>
          </a:xfrm>
          <a:custGeom>
            <a:avLst/>
            <a:gdLst>
              <a:gd name="T0" fmla="*/ 1015 w 175260"/>
              <a:gd name="T1" fmla="*/ 72402 h 126364"/>
              <a:gd name="T2" fmla="*/ 51053 w 175260"/>
              <a:gd name="T3" fmla="*/ 89204 h 126364"/>
              <a:gd name="T4" fmla="*/ 63500 w 175260"/>
              <a:gd name="T5" fmla="*/ 118351 h 126364"/>
              <a:gd name="T6" fmla="*/ 81482 w 175260"/>
              <a:gd name="T7" fmla="*/ 90208 h 126364"/>
              <a:gd name="T8" fmla="*/ 66421 w 175260"/>
              <a:gd name="T9" fmla="*/ 76987 h 126364"/>
              <a:gd name="T10" fmla="*/ 51942 w 175260"/>
              <a:gd name="T11" fmla="*/ 75971 h 126364"/>
              <a:gd name="T12" fmla="*/ 55625 w 175260"/>
              <a:gd name="T13" fmla="*/ 22974 h 126364"/>
              <a:gd name="T14" fmla="*/ 71754 w 175260"/>
              <a:gd name="T15" fmla="*/ 825 h 126364"/>
              <a:gd name="T16" fmla="*/ 81482 w 175260"/>
              <a:gd name="T17" fmla="*/ 90208 h 126364"/>
              <a:gd name="T18" fmla="*/ 81406 w 175260"/>
              <a:gd name="T19" fmla="*/ 91325 h 126364"/>
              <a:gd name="T20" fmla="*/ 70203 w 175260"/>
              <a:gd name="T21" fmla="*/ 22974 h 126364"/>
              <a:gd name="T22" fmla="*/ 51942 w 175260"/>
              <a:gd name="T23" fmla="*/ 75971 h 126364"/>
              <a:gd name="T24" fmla="*/ 70203 w 175260"/>
              <a:gd name="T25" fmla="*/ 22974 h 126364"/>
              <a:gd name="T26" fmla="*/ 107140 w 175260"/>
              <a:gd name="T27" fmla="*/ 25289 h 126364"/>
              <a:gd name="T28" fmla="*/ 96946 w 175260"/>
              <a:gd name="T29" fmla="*/ 79649 h 126364"/>
              <a:gd name="T30" fmla="*/ 125539 w 175260"/>
              <a:gd name="T31" fmla="*/ 123869 h 126364"/>
              <a:gd name="T32" fmla="*/ 147574 w 175260"/>
              <a:gd name="T33" fmla="*/ 124548 h 126364"/>
              <a:gd name="T34" fmla="*/ 163829 w 175260"/>
              <a:gd name="T35" fmla="*/ 114046 h 126364"/>
              <a:gd name="T36" fmla="*/ 140715 w 175260"/>
              <a:gd name="T37" fmla="*/ 113842 h 126364"/>
              <a:gd name="T38" fmla="*/ 112267 w 175260"/>
              <a:gd name="T39" fmla="*/ 88493 h 126364"/>
              <a:gd name="T40" fmla="*/ 113156 w 175260"/>
              <a:gd name="T41" fmla="*/ 75933 h 126364"/>
              <a:gd name="T42" fmla="*/ 120945 w 175260"/>
              <a:gd name="T43" fmla="*/ 65443 h 126364"/>
              <a:gd name="T44" fmla="*/ 126790 w 175260"/>
              <a:gd name="T45" fmla="*/ 60833 h 126364"/>
              <a:gd name="T46" fmla="*/ 112893 w 175260"/>
              <a:gd name="T47" fmla="*/ 52544 h 126364"/>
              <a:gd name="T48" fmla="*/ 137540 w 175260"/>
              <a:gd name="T49" fmla="*/ 16865 h 126364"/>
              <a:gd name="T50" fmla="*/ 160400 w 175260"/>
              <a:gd name="T51" fmla="*/ 9143 h 126364"/>
              <a:gd name="T52" fmla="*/ 143763 w 175260"/>
              <a:gd name="T53" fmla="*/ 5372 h 126364"/>
              <a:gd name="T54" fmla="*/ 131317 w 175260"/>
              <a:gd name="T55" fmla="*/ 59283 h 126364"/>
              <a:gd name="T56" fmla="*/ 149732 w 175260"/>
              <a:gd name="T57" fmla="*/ 62915 h 126364"/>
              <a:gd name="T58" fmla="*/ 157734 w 175260"/>
              <a:gd name="T59" fmla="*/ 72885 h 126364"/>
              <a:gd name="T60" fmla="*/ 140715 w 175260"/>
              <a:gd name="T61" fmla="*/ 113842 h 126364"/>
              <a:gd name="T62" fmla="*/ 167512 w 175260"/>
              <a:gd name="T63" fmla="*/ 107937 h 126364"/>
              <a:gd name="T64" fmla="*/ 173100 w 175260"/>
              <a:gd name="T65" fmla="*/ 95084 h 126364"/>
              <a:gd name="T66" fmla="*/ 173553 w 175260"/>
              <a:gd name="T67" fmla="*/ 79438 h 126364"/>
              <a:gd name="T68" fmla="*/ 169520 w 175260"/>
              <a:gd name="T69" fmla="*/ 65595 h 126364"/>
              <a:gd name="T70" fmla="*/ 165225 w 175260"/>
              <a:gd name="T71" fmla="*/ 59283 h 126364"/>
              <a:gd name="T72" fmla="*/ 130810 w 175260"/>
              <a:gd name="T73" fmla="*/ 47726 h 126364"/>
              <a:gd name="T74" fmla="*/ 115824 w 175260"/>
              <a:gd name="T75" fmla="*/ 55791 h 126364"/>
              <a:gd name="T76" fmla="*/ 126790 w 175260"/>
              <a:gd name="T77" fmla="*/ 60833 h 126364"/>
              <a:gd name="T78" fmla="*/ 165225 w 175260"/>
              <a:gd name="T79" fmla="*/ 59283 h 126364"/>
              <a:gd name="T80" fmla="*/ 154781 w 175260"/>
              <a:gd name="T81" fmla="*/ 50784 h 126364"/>
              <a:gd name="T82" fmla="*/ 141604 w 175260"/>
              <a:gd name="T83" fmla="*/ 47193 h 126364"/>
              <a:gd name="T84" fmla="*/ 168105 w 175260"/>
              <a:gd name="T85" fmla="*/ 16865 h 126364"/>
              <a:gd name="T86" fmla="*/ 147827 w 175260"/>
              <a:gd name="T87" fmla="*/ 17576 h 126364"/>
              <a:gd name="T88" fmla="*/ 156082 w 175260"/>
              <a:gd name="T89" fmla="*/ 24358 h 126364"/>
              <a:gd name="T90" fmla="*/ 159765 w 175260"/>
              <a:gd name="T91" fmla="*/ 31330 h 126364"/>
              <a:gd name="T92" fmla="*/ 175132 w 175260"/>
              <a:gd name="T93" fmla="*/ 36969 h 126364"/>
              <a:gd name="T94" fmla="*/ 171576 w 175260"/>
              <a:gd name="T95" fmla="*/ 20345 h 126364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75260"/>
              <a:gd name="T145" fmla="*/ 0 h 126364"/>
              <a:gd name="T146" fmla="*/ 175260 w 175260"/>
              <a:gd name="T147" fmla="*/ 126364 h 126364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75260" h="126364">
                <a:moveTo>
                  <a:pt x="59943" y="0"/>
                </a:moveTo>
                <a:lnTo>
                  <a:pt x="1015" y="72402"/>
                </a:lnTo>
                <a:lnTo>
                  <a:pt x="0" y="85636"/>
                </a:lnTo>
                <a:lnTo>
                  <a:pt x="51053" y="89204"/>
                </a:lnTo>
                <a:lnTo>
                  <a:pt x="49022" y="117348"/>
                </a:lnTo>
                <a:lnTo>
                  <a:pt x="63500" y="118351"/>
                </a:lnTo>
                <a:lnTo>
                  <a:pt x="65531" y="90208"/>
                </a:lnTo>
                <a:lnTo>
                  <a:pt x="81482" y="90208"/>
                </a:lnTo>
                <a:lnTo>
                  <a:pt x="82296" y="78092"/>
                </a:lnTo>
                <a:lnTo>
                  <a:pt x="66421" y="76987"/>
                </a:lnTo>
                <a:lnTo>
                  <a:pt x="66492" y="75971"/>
                </a:lnTo>
                <a:lnTo>
                  <a:pt x="51942" y="75971"/>
                </a:lnTo>
                <a:lnTo>
                  <a:pt x="15112" y="73406"/>
                </a:lnTo>
                <a:lnTo>
                  <a:pt x="55625" y="22974"/>
                </a:lnTo>
                <a:lnTo>
                  <a:pt x="70203" y="22974"/>
                </a:lnTo>
                <a:lnTo>
                  <a:pt x="71754" y="825"/>
                </a:lnTo>
                <a:lnTo>
                  <a:pt x="59943" y="0"/>
                </a:lnTo>
                <a:close/>
              </a:path>
              <a:path w="175260" h="126364">
                <a:moveTo>
                  <a:pt x="81482" y="90208"/>
                </a:moveTo>
                <a:lnTo>
                  <a:pt x="65531" y="90208"/>
                </a:lnTo>
                <a:lnTo>
                  <a:pt x="81406" y="91325"/>
                </a:lnTo>
                <a:lnTo>
                  <a:pt x="81482" y="90208"/>
                </a:lnTo>
                <a:close/>
              </a:path>
              <a:path w="175260" h="126364">
                <a:moveTo>
                  <a:pt x="70203" y="22974"/>
                </a:moveTo>
                <a:lnTo>
                  <a:pt x="55625" y="22974"/>
                </a:lnTo>
                <a:lnTo>
                  <a:pt x="51942" y="75971"/>
                </a:lnTo>
                <a:lnTo>
                  <a:pt x="66492" y="75971"/>
                </a:lnTo>
                <a:lnTo>
                  <a:pt x="70203" y="22974"/>
                </a:lnTo>
                <a:close/>
              </a:path>
              <a:path w="175260" h="126364">
                <a:moveTo>
                  <a:pt x="143763" y="5372"/>
                </a:moveTo>
                <a:lnTo>
                  <a:pt x="107140" y="25289"/>
                </a:lnTo>
                <a:lnTo>
                  <a:pt x="97281" y="65443"/>
                </a:lnTo>
                <a:lnTo>
                  <a:pt x="96946" y="79649"/>
                </a:lnTo>
                <a:lnTo>
                  <a:pt x="98218" y="91806"/>
                </a:lnTo>
                <a:lnTo>
                  <a:pt x="125539" y="123869"/>
                </a:lnTo>
                <a:lnTo>
                  <a:pt x="141097" y="125793"/>
                </a:lnTo>
                <a:lnTo>
                  <a:pt x="147574" y="124548"/>
                </a:lnTo>
                <a:lnTo>
                  <a:pt x="159130" y="118592"/>
                </a:lnTo>
                <a:lnTo>
                  <a:pt x="163829" y="114046"/>
                </a:lnTo>
                <a:lnTo>
                  <a:pt x="163952" y="113842"/>
                </a:lnTo>
                <a:lnTo>
                  <a:pt x="140715" y="113842"/>
                </a:lnTo>
                <a:lnTo>
                  <a:pt x="130428" y="113118"/>
                </a:lnTo>
                <a:lnTo>
                  <a:pt x="112267" y="88493"/>
                </a:lnTo>
                <a:lnTo>
                  <a:pt x="112649" y="83515"/>
                </a:lnTo>
                <a:lnTo>
                  <a:pt x="113156" y="75933"/>
                </a:lnTo>
                <a:lnTo>
                  <a:pt x="115824" y="69951"/>
                </a:lnTo>
                <a:lnTo>
                  <a:pt x="120945" y="65443"/>
                </a:lnTo>
                <a:lnTo>
                  <a:pt x="125602" y="61239"/>
                </a:lnTo>
                <a:lnTo>
                  <a:pt x="126790" y="60833"/>
                </a:lnTo>
                <a:lnTo>
                  <a:pt x="112013" y="60833"/>
                </a:lnTo>
                <a:lnTo>
                  <a:pt x="112893" y="52544"/>
                </a:lnTo>
                <a:lnTo>
                  <a:pt x="133350" y="17856"/>
                </a:lnTo>
                <a:lnTo>
                  <a:pt x="137540" y="16865"/>
                </a:lnTo>
                <a:lnTo>
                  <a:pt x="168105" y="16865"/>
                </a:lnTo>
                <a:lnTo>
                  <a:pt x="160400" y="9143"/>
                </a:lnTo>
                <a:lnTo>
                  <a:pt x="153035" y="6019"/>
                </a:lnTo>
                <a:lnTo>
                  <a:pt x="143763" y="5372"/>
                </a:lnTo>
                <a:close/>
              </a:path>
              <a:path w="175260" h="126364">
                <a:moveTo>
                  <a:pt x="165225" y="59283"/>
                </a:moveTo>
                <a:lnTo>
                  <a:pt x="131317" y="59283"/>
                </a:lnTo>
                <a:lnTo>
                  <a:pt x="144399" y="60198"/>
                </a:lnTo>
                <a:lnTo>
                  <a:pt x="149732" y="62915"/>
                </a:lnTo>
                <a:lnTo>
                  <a:pt x="153669" y="67906"/>
                </a:lnTo>
                <a:lnTo>
                  <a:pt x="157734" y="72885"/>
                </a:lnTo>
                <a:lnTo>
                  <a:pt x="159385" y="79438"/>
                </a:lnTo>
                <a:lnTo>
                  <a:pt x="140715" y="113842"/>
                </a:lnTo>
                <a:lnTo>
                  <a:pt x="163952" y="113842"/>
                </a:lnTo>
                <a:lnTo>
                  <a:pt x="167512" y="107937"/>
                </a:lnTo>
                <a:lnTo>
                  <a:pt x="171068" y="101828"/>
                </a:lnTo>
                <a:lnTo>
                  <a:pt x="173100" y="95084"/>
                </a:lnTo>
                <a:lnTo>
                  <a:pt x="173554" y="88493"/>
                </a:lnTo>
                <a:lnTo>
                  <a:pt x="173553" y="79438"/>
                </a:lnTo>
                <a:lnTo>
                  <a:pt x="172212" y="72245"/>
                </a:lnTo>
                <a:lnTo>
                  <a:pt x="169520" y="65595"/>
                </a:lnTo>
                <a:lnTo>
                  <a:pt x="165480" y="59537"/>
                </a:lnTo>
                <a:lnTo>
                  <a:pt x="165225" y="59283"/>
                </a:lnTo>
                <a:close/>
              </a:path>
              <a:path w="175260" h="126364">
                <a:moveTo>
                  <a:pt x="136143" y="46812"/>
                </a:moveTo>
                <a:lnTo>
                  <a:pt x="130810" y="47726"/>
                </a:lnTo>
                <a:lnTo>
                  <a:pt x="120396" y="52158"/>
                </a:lnTo>
                <a:lnTo>
                  <a:pt x="115824" y="55791"/>
                </a:lnTo>
                <a:lnTo>
                  <a:pt x="112013" y="60833"/>
                </a:lnTo>
                <a:lnTo>
                  <a:pt x="126790" y="60833"/>
                </a:lnTo>
                <a:lnTo>
                  <a:pt x="131317" y="59283"/>
                </a:lnTo>
                <a:lnTo>
                  <a:pt x="165225" y="59283"/>
                </a:lnTo>
                <a:lnTo>
                  <a:pt x="160428" y="54515"/>
                </a:lnTo>
                <a:lnTo>
                  <a:pt x="154781" y="50784"/>
                </a:lnTo>
                <a:lnTo>
                  <a:pt x="148514" y="48343"/>
                </a:lnTo>
                <a:lnTo>
                  <a:pt x="141604" y="47193"/>
                </a:lnTo>
                <a:lnTo>
                  <a:pt x="136143" y="46812"/>
                </a:lnTo>
                <a:close/>
              </a:path>
              <a:path w="175260" h="126364">
                <a:moveTo>
                  <a:pt x="168105" y="16865"/>
                </a:moveTo>
                <a:lnTo>
                  <a:pt x="137540" y="16865"/>
                </a:lnTo>
                <a:lnTo>
                  <a:pt x="147827" y="17576"/>
                </a:lnTo>
                <a:lnTo>
                  <a:pt x="152526" y="19977"/>
                </a:lnTo>
                <a:lnTo>
                  <a:pt x="156082" y="24358"/>
                </a:lnTo>
                <a:lnTo>
                  <a:pt x="158241" y="27089"/>
                </a:lnTo>
                <a:lnTo>
                  <a:pt x="159765" y="31330"/>
                </a:lnTo>
                <a:lnTo>
                  <a:pt x="160654" y="37096"/>
                </a:lnTo>
                <a:lnTo>
                  <a:pt x="175132" y="36969"/>
                </a:lnTo>
                <a:lnTo>
                  <a:pt x="174625" y="27749"/>
                </a:lnTo>
                <a:lnTo>
                  <a:pt x="171576" y="20345"/>
                </a:lnTo>
                <a:lnTo>
                  <a:pt x="168105" y="1686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04" name="object 45"/>
          <p:cNvSpPr>
            <a:spLocks/>
          </p:cNvSpPr>
          <p:nvPr/>
        </p:nvSpPr>
        <p:spPr bwMode="auto">
          <a:xfrm>
            <a:off x="3884613" y="5986463"/>
            <a:ext cx="77787" cy="120650"/>
          </a:xfrm>
          <a:custGeom>
            <a:avLst/>
            <a:gdLst>
              <a:gd name="T0" fmla="*/ 34262 w 77470"/>
              <a:gd name="T1" fmla="*/ 0 h 121285"/>
              <a:gd name="T2" fmla="*/ 4603 w 77470"/>
              <a:gd name="T3" fmla="*/ 31448 h 121285"/>
              <a:gd name="T4" fmla="*/ 0 w 77470"/>
              <a:gd name="T5" fmla="*/ 73427 h 121285"/>
              <a:gd name="T6" fmla="*/ 1242 w 77470"/>
              <a:gd name="T7" fmla="*/ 86675 h 121285"/>
              <a:gd name="T8" fmla="*/ 26414 w 77470"/>
              <a:gd name="T9" fmla="*/ 119295 h 121285"/>
              <a:gd name="T10" fmla="*/ 43025 w 77470"/>
              <a:gd name="T11" fmla="*/ 121221 h 121285"/>
              <a:gd name="T12" fmla="*/ 50391 w 77470"/>
              <a:gd name="T13" fmla="*/ 119405 h 121285"/>
              <a:gd name="T14" fmla="*/ 56360 w 77470"/>
              <a:gd name="T15" fmla="*/ 115176 h 121285"/>
              <a:gd name="T16" fmla="*/ 62202 w 77470"/>
              <a:gd name="T17" fmla="*/ 110947 h 121285"/>
              <a:gd name="T18" fmla="*/ 63501 w 77470"/>
              <a:gd name="T19" fmla="*/ 109219 h 121285"/>
              <a:gd name="T20" fmla="*/ 41882 w 77470"/>
              <a:gd name="T21" fmla="*/ 109219 h 121285"/>
              <a:gd name="T22" fmla="*/ 28674 w 77470"/>
              <a:gd name="T23" fmla="*/ 108292 h 121285"/>
              <a:gd name="T24" fmla="*/ 14686 w 77470"/>
              <a:gd name="T25" fmla="*/ 72299 h 121285"/>
              <a:gd name="T26" fmla="*/ 15212 w 77470"/>
              <a:gd name="T27" fmla="*/ 59004 h 121285"/>
              <a:gd name="T28" fmla="*/ 25372 w 77470"/>
              <a:gd name="T29" fmla="*/ 19850 h 121285"/>
              <a:gd name="T30" fmla="*/ 35278 w 77470"/>
              <a:gd name="T31" fmla="*/ 12077 h 121285"/>
              <a:gd name="T32" fmla="*/ 67124 w 77470"/>
              <a:gd name="T33" fmla="*/ 12077 h 121285"/>
              <a:gd name="T34" fmla="*/ 63726 w 77470"/>
              <a:gd name="T35" fmla="*/ 8445 h 121285"/>
              <a:gd name="T36" fmla="*/ 54582 w 77470"/>
              <a:gd name="T37" fmla="*/ 2705 h 121285"/>
              <a:gd name="T38" fmla="*/ 49121 w 77470"/>
              <a:gd name="T39" fmla="*/ 1041 h 121285"/>
              <a:gd name="T40" fmla="*/ 34262 w 77470"/>
              <a:gd name="T41" fmla="*/ 0 h 121285"/>
              <a:gd name="T42" fmla="*/ 67124 w 77470"/>
              <a:gd name="T43" fmla="*/ 12077 h 121285"/>
              <a:gd name="T44" fmla="*/ 35278 w 77470"/>
              <a:gd name="T45" fmla="*/ 12077 h 121285"/>
              <a:gd name="T46" fmla="*/ 48613 w 77470"/>
              <a:gd name="T47" fmla="*/ 13004 h 121285"/>
              <a:gd name="T48" fmla="*/ 53947 w 77470"/>
              <a:gd name="T49" fmla="*/ 16586 h 121285"/>
              <a:gd name="T50" fmla="*/ 58011 w 77470"/>
              <a:gd name="T51" fmla="*/ 23253 h 121285"/>
              <a:gd name="T52" fmla="*/ 60557 w 77470"/>
              <a:gd name="T53" fmla="*/ 29450 h 121285"/>
              <a:gd name="T54" fmla="*/ 62091 w 77470"/>
              <a:gd name="T55" fmla="*/ 38020 h 121285"/>
              <a:gd name="T56" fmla="*/ 62601 w 77470"/>
              <a:gd name="T57" fmla="*/ 48967 h 121285"/>
              <a:gd name="T58" fmla="*/ 62075 w 77470"/>
              <a:gd name="T59" fmla="*/ 62293 h 121285"/>
              <a:gd name="T60" fmla="*/ 52677 w 77470"/>
              <a:gd name="T61" fmla="*/ 100304 h 121285"/>
              <a:gd name="T62" fmla="*/ 41882 w 77470"/>
              <a:gd name="T63" fmla="*/ 109219 h 121285"/>
              <a:gd name="T64" fmla="*/ 63501 w 77470"/>
              <a:gd name="T65" fmla="*/ 109219 h 121285"/>
              <a:gd name="T66" fmla="*/ 76090 w 77470"/>
              <a:gd name="T67" fmla="*/ 72299 h 121285"/>
              <a:gd name="T68" fmla="*/ 77388 w 77470"/>
              <a:gd name="T69" fmla="*/ 55029 h 121285"/>
              <a:gd name="T70" fmla="*/ 77320 w 77470"/>
              <a:gd name="T71" fmla="*/ 45705 h 121285"/>
              <a:gd name="T72" fmla="*/ 67409 w 77470"/>
              <a:gd name="T73" fmla="*/ 12382 h 121285"/>
              <a:gd name="T74" fmla="*/ 67124 w 77470"/>
              <a:gd name="T75" fmla="*/ 12077 h 12128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77470"/>
              <a:gd name="T115" fmla="*/ 0 h 121285"/>
              <a:gd name="T116" fmla="*/ 77470 w 77470"/>
              <a:gd name="T117" fmla="*/ 121285 h 121285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77470" h="121285">
                <a:moveTo>
                  <a:pt x="34262" y="0"/>
                </a:moveTo>
                <a:lnTo>
                  <a:pt x="4603" y="31448"/>
                </a:lnTo>
                <a:lnTo>
                  <a:pt x="0" y="73427"/>
                </a:lnTo>
                <a:lnTo>
                  <a:pt x="1242" y="86675"/>
                </a:lnTo>
                <a:lnTo>
                  <a:pt x="26414" y="119295"/>
                </a:lnTo>
                <a:lnTo>
                  <a:pt x="43025" y="121221"/>
                </a:lnTo>
                <a:lnTo>
                  <a:pt x="50391" y="119405"/>
                </a:lnTo>
                <a:lnTo>
                  <a:pt x="56360" y="115176"/>
                </a:lnTo>
                <a:lnTo>
                  <a:pt x="62202" y="110947"/>
                </a:lnTo>
                <a:lnTo>
                  <a:pt x="63501" y="109219"/>
                </a:lnTo>
                <a:lnTo>
                  <a:pt x="41882" y="109219"/>
                </a:lnTo>
                <a:lnTo>
                  <a:pt x="28674" y="108292"/>
                </a:lnTo>
                <a:lnTo>
                  <a:pt x="14686" y="72299"/>
                </a:lnTo>
                <a:lnTo>
                  <a:pt x="15212" y="59004"/>
                </a:lnTo>
                <a:lnTo>
                  <a:pt x="25372" y="19850"/>
                </a:lnTo>
                <a:lnTo>
                  <a:pt x="35278" y="12077"/>
                </a:lnTo>
                <a:lnTo>
                  <a:pt x="67124" y="12077"/>
                </a:lnTo>
                <a:lnTo>
                  <a:pt x="63726" y="8445"/>
                </a:lnTo>
                <a:lnTo>
                  <a:pt x="54582" y="2705"/>
                </a:lnTo>
                <a:lnTo>
                  <a:pt x="49121" y="1041"/>
                </a:lnTo>
                <a:lnTo>
                  <a:pt x="34262" y="0"/>
                </a:lnTo>
                <a:close/>
              </a:path>
              <a:path w="77470" h="121285">
                <a:moveTo>
                  <a:pt x="67124" y="12077"/>
                </a:moveTo>
                <a:lnTo>
                  <a:pt x="35278" y="12077"/>
                </a:lnTo>
                <a:lnTo>
                  <a:pt x="48613" y="13004"/>
                </a:lnTo>
                <a:lnTo>
                  <a:pt x="53947" y="16586"/>
                </a:lnTo>
                <a:lnTo>
                  <a:pt x="58011" y="23253"/>
                </a:lnTo>
                <a:lnTo>
                  <a:pt x="60557" y="29450"/>
                </a:lnTo>
                <a:lnTo>
                  <a:pt x="62091" y="38020"/>
                </a:lnTo>
                <a:lnTo>
                  <a:pt x="62601" y="48967"/>
                </a:lnTo>
                <a:lnTo>
                  <a:pt x="62075" y="62293"/>
                </a:lnTo>
                <a:lnTo>
                  <a:pt x="52677" y="100304"/>
                </a:lnTo>
                <a:lnTo>
                  <a:pt x="41882" y="109219"/>
                </a:lnTo>
                <a:lnTo>
                  <a:pt x="63501" y="109219"/>
                </a:lnTo>
                <a:lnTo>
                  <a:pt x="76090" y="72299"/>
                </a:lnTo>
                <a:lnTo>
                  <a:pt x="77388" y="55029"/>
                </a:lnTo>
                <a:lnTo>
                  <a:pt x="77320" y="45705"/>
                </a:lnTo>
                <a:lnTo>
                  <a:pt x="67409" y="12382"/>
                </a:lnTo>
                <a:lnTo>
                  <a:pt x="67124" y="1207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05" name="object 46"/>
          <p:cNvSpPr>
            <a:spLocks/>
          </p:cNvSpPr>
          <p:nvPr/>
        </p:nvSpPr>
        <p:spPr bwMode="auto">
          <a:xfrm>
            <a:off x="3992563" y="5992813"/>
            <a:ext cx="46037" cy="117475"/>
          </a:xfrm>
          <a:custGeom>
            <a:avLst/>
            <a:gdLst>
              <a:gd name="T0" fmla="*/ 44603 w 46354"/>
              <a:gd name="T1" fmla="*/ 25704 h 118745"/>
              <a:gd name="T2" fmla="*/ 30099 w 46354"/>
              <a:gd name="T3" fmla="*/ 25704 h 118745"/>
              <a:gd name="T4" fmla="*/ 23622 w 46354"/>
              <a:gd name="T5" fmla="*/ 117665 h 118745"/>
              <a:gd name="T6" fmla="*/ 38100 w 46354"/>
              <a:gd name="T7" fmla="*/ 118668 h 118745"/>
              <a:gd name="T8" fmla="*/ 44603 w 46354"/>
              <a:gd name="T9" fmla="*/ 25704 h 118745"/>
              <a:gd name="T10" fmla="*/ 37083 w 46354"/>
              <a:gd name="T11" fmla="*/ 0 h 118745"/>
              <a:gd name="T12" fmla="*/ 1015 w 46354"/>
              <a:gd name="T13" fmla="*/ 27127 h 118745"/>
              <a:gd name="T14" fmla="*/ 0 w 46354"/>
              <a:gd name="T15" fmla="*/ 41084 h 118745"/>
              <a:gd name="T16" fmla="*/ 30099 w 46354"/>
              <a:gd name="T17" fmla="*/ 25704 h 118745"/>
              <a:gd name="T18" fmla="*/ 44603 w 46354"/>
              <a:gd name="T19" fmla="*/ 25704 h 118745"/>
              <a:gd name="T20" fmla="*/ 46354 w 46354"/>
              <a:gd name="T21" fmla="*/ 660 h 118745"/>
              <a:gd name="T22" fmla="*/ 37083 w 46354"/>
              <a:gd name="T23" fmla="*/ 0 h 1187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6354"/>
              <a:gd name="T37" fmla="*/ 0 h 118745"/>
              <a:gd name="T38" fmla="*/ 46354 w 46354"/>
              <a:gd name="T39" fmla="*/ 118745 h 11874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6354" h="118745">
                <a:moveTo>
                  <a:pt x="44603" y="25704"/>
                </a:moveTo>
                <a:lnTo>
                  <a:pt x="30099" y="25704"/>
                </a:lnTo>
                <a:lnTo>
                  <a:pt x="23622" y="117665"/>
                </a:lnTo>
                <a:lnTo>
                  <a:pt x="38100" y="118668"/>
                </a:lnTo>
                <a:lnTo>
                  <a:pt x="44603" y="25704"/>
                </a:lnTo>
                <a:close/>
              </a:path>
              <a:path w="46354" h="118745">
                <a:moveTo>
                  <a:pt x="37083" y="0"/>
                </a:moveTo>
                <a:lnTo>
                  <a:pt x="1015" y="27127"/>
                </a:lnTo>
                <a:lnTo>
                  <a:pt x="0" y="41084"/>
                </a:lnTo>
                <a:lnTo>
                  <a:pt x="30099" y="25704"/>
                </a:lnTo>
                <a:lnTo>
                  <a:pt x="44603" y="25704"/>
                </a:lnTo>
                <a:lnTo>
                  <a:pt x="46354" y="660"/>
                </a:lnTo>
                <a:lnTo>
                  <a:pt x="3708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06" name="object 47"/>
          <p:cNvSpPr>
            <a:spLocks/>
          </p:cNvSpPr>
          <p:nvPr/>
        </p:nvSpPr>
        <p:spPr bwMode="auto">
          <a:xfrm>
            <a:off x="2832100" y="6102350"/>
            <a:ext cx="4435475" cy="358775"/>
          </a:xfrm>
          <a:custGeom>
            <a:avLst/>
            <a:gdLst>
              <a:gd name="T0" fmla="*/ 4343549 w 4434840"/>
              <a:gd name="T1" fmla="*/ 308331 h 358139"/>
              <a:gd name="T2" fmla="*/ 4304665 w 4434840"/>
              <a:gd name="T3" fmla="*/ 358139 h 358139"/>
              <a:gd name="T4" fmla="*/ 4423353 w 4434840"/>
              <a:gd name="T5" fmla="*/ 308800 h 358139"/>
              <a:gd name="T6" fmla="*/ 4350639 w 4434840"/>
              <a:gd name="T7" fmla="*/ 308800 h 358139"/>
              <a:gd name="T8" fmla="*/ 4343549 w 4434840"/>
              <a:gd name="T9" fmla="*/ 308331 h 358139"/>
              <a:gd name="T10" fmla="*/ 4312539 w 4434840"/>
              <a:gd name="T11" fmla="*/ 232397 h 358139"/>
              <a:gd name="T12" fmla="*/ 4343970 w 4434840"/>
              <a:gd name="T13" fmla="*/ 287548 h 358139"/>
              <a:gd name="T14" fmla="*/ 4352290 w 4434840"/>
              <a:gd name="T15" fmla="*/ 288099 h 358139"/>
              <a:gd name="T16" fmla="*/ 4350639 w 4434840"/>
              <a:gd name="T17" fmla="*/ 308800 h 358139"/>
              <a:gd name="T18" fmla="*/ 4423353 w 4434840"/>
              <a:gd name="T19" fmla="*/ 308800 h 358139"/>
              <a:gd name="T20" fmla="*/ 4434840 w 4434840"/>
              <a:gd name="T21" fmla="*/ 304025 h 358139"/>
              <a:gd name="T22" fmla="*/ 4312539 w 4434840"/>
              <a:gd name="T23" fmla="*/ 232397 h 358139"/>
              <a:gd name="T24" fmla="*/ 1650 w 4434840"/>
              <a:gd name="T25" fmla="*/ 0 h 358139"/>
              <a:gd name="T26" fmla="*/ 0 w 4434840"/>
              <a:gd name="T27" fmla="*/ 20688 h 358139"/>
              <a:gd name="T28" fmla="*/ 4343549 w 4434840"/>
              <a:gd name="T29" fmla="*/ 308331 h 358139"/>
              <a:gd name="T30" fmla="*/ 4350639 w 4434840"/>
              <a:gd name="T31" fmla="*/ 299250 h 358139"/>
              <a:gd name="T32" fmla="*/ 4343970 w 4434840"/>
              <a:gd name="T33" fmla="*/ 287548 h 358139"/>
              <a:gd name="T34" fmla="*/ 1650 w 4434840"/>
              <a:gd name="T35" fmla="*/ 0 h 35813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434840"/>
              <a:gd name="T55" fmla="*/ 0 h 358139"/>
              <a:gd name="T56" fmla="*/ 4434840 w 4434840"/>
              <a:gd name="T57" fmla="*/ 358139 h 358139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434840" h="358139">
                <a:moveTo>
                  <a:pt x="4343549" y="308331"/>
                </a:moveTo>
                <a:lnTo>
                  <a:pt x="4304665" y="358139"/>
                </a:lnTo>
                <a:lnTo>
                  <a:pt x="4423353" y="308800"/>
                </a:lnTo>
                <a:lnTo>
                  <a:pt x="4350639" y="308800"/>
                </a:lnTo>
                <a:lnTo>
                  <a:pt x="4343549" y="308331"/>
                </a:lnTo>
                <a:close/>
              </a:path>
              <a:path w="4434840" h="358139">
                <a:moveTo>
                  <a:pt x="4312539" y="232397"/>
                </a:moveTo>
                <a:lnTo>
                  <a:pt x="4343970" y="287548"/>
                </a:lnTo>
                <a:lnTo>
                  <a:pt x="4352290" y="288099"/>
                </a:lnTo>
                <a:lnTo>
                  <a:pt x="4350639" y="308800"/>
                </a:lnTo>
                <a:lnTo>
                  <a:pt x="4423353" y="308800"/>
                </a:lnTo>
                <a:lnTo>
                  <a:pt x="4434840" y="304025"/>
                </a:lnTo>
                <a:lnTo>
                  <a:pt x="4312539" y="232397"/>
                </a:lnTo>
                <a:close/>
              </a:path>
              <a:path w="4434840" h="358139">
                <a:moveTo>
                  <a:pt x="1650" y="0"/>
                </a:moveTo>
                <a:lnTo>
                  <a:pt x="0" y="20688"/>
                </a:lnTo>
                <a:lnTo>
                  <a:pt x="4343549" y="308331"/>
                </a:lnTo>
                <a:lnTo>
                  <a:pt x="4350639" y="299250"/>
                </a:lnTo>
                <a:lnTo>
                  <a:pt x="4343970" y="287548"/>
                </a:lnTo>
                <a:lnTo>
                  <a:pt x="165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07" name="object 48"/>
          <p:cNvSpPr>
            <a:spLocks/>
          </p:cNvSpPr>
          <p:nvPr/>
        </p:nvSpPr>
        <p:spPr bwMode="auto">
          <a:xfrm>
            <a:off x="2832100" y="6102350"/>
            <a:ext cx="4352925" cy="309563"/>
          </a:xfrm>
          <a:custGeom>
            <a:avLst/>
            <a:gdLst>
              <a:gd name="T0" fmla="*/ 1650 w 4352290"/>
              <a:gd name="T1" fmla="*/ 0 h 309245"/>
              <a:gd name="T2" fmla="*/ 4352290 w 4352290"/>
              <a:gd name="T3" fmla="*/ 288099 h 309245"/>
              <a:gd name="T4" fmla="*/ 4350639 w 4352290"/>
              <a:gd name="T5" fmla="*/ 308800 h 309245"/>
              <a:gd name="T6" fmla="*/ 0 w 4352290"/>
              <a:gd name="T7" fmla="*/ 20688 h 309245"/>
              <a:gd name="T8" fmla="*/ 1650 w 4352290"/>
              <a:gd name="T9" fmla="*/ 0 h 309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52290"/>
              <a:gd name="T16" fmla="*/ 0 h 309245"/>
              <a:gd name="T17" fmla="*/ 4352290 w 4352290"/>
              <a:gd name="T18" fmla="*/ 309245 h 309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52290" h="309245">
                <a:moveTo>
                  <a:pt x="1650" y="0"/>
                </a:moveTo>
                <a:lnTo>
                  <a:pt x="4352290" y="288099"/>
                </a:lnTo>
                <a:lnTo>
                  <a:pt x="4350639" y="308800"/>
                </a:lnTo>
                <a:lnTo>
                  <a:pt x="0" y="20688"/>
                </a:lnTo>
                <a:lnTo>
                  <a:pt x="1650" y="0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08" name="object 49"/>
          <p:cNvSpPr>
            <a:spLocks/>
          </p:cNvSpPr>
          <p:nvPr/>
        </p:nvSpPr>
        <p:spPr bwMode="auto">
          <a:xfrm>
            <a:off x="7137400" y="6335713"/>
            <a:ext cx="130175" cy="125412"/>
          </a:xfrm>
          <a:custGeom>
            <a:avLst/>
            <a:gdLst>
              <a:gd name="T0" fmla="*/ 45974 w 130175"/>
              <a:gd name="T1" fmla="*/ 66852 h 125729"/>
              <a:gd name="T2" fmla="*/ 7874 w 130175"/>
              <a:gd name="T3" fmla="*/ 0 h 125729"/>
              <a:gd name="T4" fmla="*/ 130175 w 130175"/>
              <a:gd name="T5" fmla="*/ 71628 h 125729"/>
              <a:gd name="T6" fmla="*/ 0 w 130175"/>
              <a:gd name="T7" fmla="*/ 125742 h 125729"/>
              <a:gd name="T8" fmla="*/ 45974 w 130175"/>
              <a:gd name="T9" fmla="*/ 66852 h 1257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175"/>
              <a:gd name="T16" fmla="*/ 0 h 125729"/>
              <a:gd name="T17" fmla="*/ 130175 w 130175"/>
              <a:gd name="T18" fmla="*/ 125729 h 1257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175" h="125729">
                <a:moveTo>
                  <a:pt x="45974" y="66852"/>
                </a:moveTo>
                <a:lnTo>
                  <a:pt x="7874" y="0"/>
                </a:lnTo>
                <a:lnTo>
                  <a:pt x="130175" y="71628"/>
                </a:lnTo>
                <a:lnTo>
                  <a:pt x="0" y="125742"/>
                </a:lnTo>
                <a:lnTo>
                  <a:pt x="45974" y="66852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09" name="object 50"/>
          <p:cNvSpPr>
            <a:spLocks/>
          </p:cNvSpPr>
          <p:nvPr/>
        </p:nvSpPr>
        <p:spPr bwMode="auto">
          <a:xfrm>
            <a:off x="3289300" y="5946775"/>
            <a:ext cx="344488" cy="138113"/>
          </a:xfrm>
          <a:custGeom>
            <a:avLst/>
            <a:gdLst>
              <a:gd name="T0" fmla="*/ 31876 w 343535"/>
              <a:gd name="T1" fmla="*/ 80835 h 138429"/>
              <a:gd name="T2" fmla="*/ 92201 w 343535"/>
              <a:gd name="T3" fmla="*/ 120827 h 138429"/>
              <a:gd name="T4" fmla="*/ 96380 w 343535"/>
              <a:gd name="T5" fmla="*/ 80835 h 138429"/>
              <a:gd name="T6" fmla="*/ 0 w 343535"/>
              <a:gd name="T7" fmla="*/ 114376 h 138429"/>
              <a:gd name="T8" fmla="*/ 31876 w 343535"/>
              <a:gd name="T9" fmla="*/ 80835 h 138429"/>
              <a:gd name="T10" fmla="*/ 93226 w 343535"/>
              <a:gd name="T11" fmla="*/ 71272 h 138429"/>
              <a:gd name="T12" fmla="*/ 37211 w 343535"/>
              <a:gd name="T13" fmla="*/ 68491 h 138429"/>
              <a:gd name="T14" fmla="*/ 55752 w 343535"/>
              <a:gd name="T15" fmla="*/ 27673 h 138429"/>
              <a:gd name="T16" fmla="*/ 60451 w 343535"/>
              <a:gd name="T17" fmla="*/ 12903 h 138429"/>
              <a:gd name="T18" fmla="*/ 70103 w 343535"/>
              <a:gd name="T19" fmla="*/ 1168 h 138429"/>
              <a:gd name="T20" fmla="*/ 73974 w 343535"/>
              <a:gd name="T21" fmla="*/ 12903 h 138429"/>
              <a:gd name="T22" fmla="*/ 61644 w 343535"/>
              <a:gd name="T23" fmla="*/ 18113 h 138429"/>
              <a:gd name="T24" fmla="*/ 64934 w 343535"/>
              <a:gd name="T25" fmla="*/ 30591 h 138429"/>
              <a:gd name="T26" fmla="*/ 77088 w 343535"/>
              <a:gd name="T27" fmla="*/ 71272 h 138429"/>
              <a:gd name="T28" fmla="*/ 73974 w 343535"/>
              <a:gd name="T29" fmla="*/ 12903 h 138429"/>
              <a:gd name="T30" fmla="*/ 135598 w 343535"/>
              <a:gd name="T31" fmla="*/ 25279 h 138429"/>
              <a:gd name="T32" fmla="*/ 121805 w 343535"/>
              <a:gd name="T33" fmla="*/ 71285 h 138429"/>
              <a:gd name="T34" fmla="*/ 142620 w 343535"/>
              <a:gd name="T35" fmla="*/ 118592 h 138429"/>
              <a:gd name="T36" fmla="*/ 181810 w 343535"/>
              <a:gd name="T37" fmla="*/ 128471 h 138429"/>
              <a:gd name="T38" fmla="*/ 197673 w 343535"/>
              <a:gd name="T39" fmla="*/ 124528 h 138429"/>
              <a:gd name="T40" fmla="*/ 210611 w 343535"/>
              <a:gd name="T41" fmla="*/ 115697 h 138429"/>
              <a:gd name="T42" fmla="*/ 165353 w 343535"/>
              <a:gd name="T43" fmla="*/ 114592 h 138429"/>
              <a:gd name="T44" fmla="*/ 153035 w 343535"/>
              <a:gd name="T45" fmla="*/ 108165 h 138429"/>
              <a:gd name="T46" fmla="*/ 137785 w 343535"/>
              <a:gd name="T47" fmla="*/ 71279 h 138429"/>
              <a:gd name="T48" fmla="*/ 163702 w 343535"/>
              <a:gd name="T49" fmla="*/ 21259 h 138429"/>
              <a:gd name="T50" fmla="*/ 212258 w 343535"/>
              <a:gd name="T51" fmla="*/ 19621 h 138429"/>
              <a:gd name="T52" fmla="*/ 204595 w 343535"/>
              <a:gd name="T53" fmla="*/ 13644 h 138429"/>
              <a:gd name="T54" fmla="*/ 190065 w 343535"/>
              <a:gd name="T55" fmla="*/ 8114 h 138429"/>
              <a:gd name="T56" fmla="*/ 174013 w 343535"/>
              <a:gd name="T57" fmla="*/ 6871 h 138429"/>
              <a:gd name="T58" fmla="*/ 181228 w 343535"/>
              <a:gd name="T59" fmla="*/ 115697 h 138429"/>
              <a:gd name="T60" fmla="*/ 210958 w 343535"/>
              <a:gd name="T61" fmla="*/ 115407 h 138429"/>
              <a:gd name="T62" fmla="*/ 220761 w 343535"/>
              <a:gd name="T63" fmla="*/ 101414 h 138429"/>
              <a:gd name="T64" fmla="*/ 209041 w 343535"/>
              <a:gd name="T65" fmla="*/ 87591 h 138429"/>
              <a:gd name="T66" fmla="*/ 171323 w 343535"/>
              <a:gd name="T67" fmla="*/ 19621 h 138429"/>
              <a:gd name="T68" fmla="*/ 194690 w 343535"/>
              <a:gd name="T69" fmla="*/ 23202 h 138429"/>
              <a:gd name="T70" fmla="*/ 204469 w 343535"/>
              <a:gd name="T71" fmla="*/ 31737 h 138429"/>
              <a:gd name="T72" fmla="*/ 210185 w 343535"/>
              <a:gd name="T73" fmla="*/ 46977 h 138429"/>
              <a:gd name="T74" fmla="*/ 223391 w 343535"/>
              <a:gd name="T75" fmla="*/ 36562 h 138429"/>
              <a:gd name="T76" fmla="*/ 215909 w 343535"/>
              <a:gd name="T77" fmla="*/ 23352 h 138429"/>
              <a:gd name="T78" fmla="*/ 296958 w 343535"/>
              <a:gd name="T79" fmla="*/ 74129 h 138429"/>
              <a:gd name="T80" fmla="*/ 316864 w 343535"/>
              <a:gd name="T81" fmla="*/ 136537 h 138429"/>
              <a:gd name="T82" fmla="*/ 296958 w 343535"/>
              <a:gd name="T83" fmla="*/ 74129 h 138429"/>
              <a:gd name="T84" fmla="*/ 240284 w 343535"/>
              <a:gd name="T85" fmla="*/ 131178 h 138429"/>
              <a:gd name="T86" fmla="*/ 258699 w 343535"/>
              <a:gd name="T87" fmla="*/ 91541 h 138429"/>
              <a:gd name="T88" fmla="*/ 296958 w 343535"/>
              <a:gd name="T89" fmla="*/ 74129 h 138429"/>
              <a:gd name="T90" fmla="*/ 259968 w 343535"/>
              <a:gd name="T91" fmla="*/ 73025 h 138429"/>
              <a:gd name="T92" fmla="*/ 248538 w 343535"/>
              <a:gd name="T93" fmla="*/ 13652 h 138429"/>
              <a:gd name="T94" fmla="*/ 259968 w 343535"/>
              <a:gd name="T95" fmla="*/ 73025 h 138429"/>
              <a:gd name="T96" fmla="*/ 290829 w 343535"/>
              <a:gd name="T97" fmla="*/ 64465 h 138429"/>
              <a:gd name="T98" fmla="*/ 322452 w 343535"/>
              <a:gd name="T99" fmla="*/ 18821 h 13842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343535"/>
              <a:gd name="T151" fmla="*/ 0 h 138429"/>
              <a:gd name="T152" fmla="*/ 343535 w 343535"/>
              <a:gd name="T153" fmla="*/ 138429 h 13842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343535" h="138429">
                <a:moveTo>
                  <a:pt x="96380" y="80835"/>
                </a:moveTo>
                <a:lnTo>
                  <a:pt x="31876" y="80835"/>
                </a:lnTo>
                <a:lnTo>
                  <a:pt x="81025" y="84277"/>
                </a:lnTo>
                <a:lnTo>
                  <a:pt x="92201" y="120827"/>
                </a:lnTo>
                <a:lnTo>
                  <a:pt x="109981" y="122072"/>
                </a:lnTo>
                <a:lnTo>
                  <a:pt x="96380" y="80835"/>
                </a:lnTo>
                <a:close/>
              </a:path>
              <a:path w="343535" h="138429">
                <a:moveTo>
                  <a:pt x="53339" y="0"/>
                </a:moveTo>
                <a:lnTo>
                  <a:pt x="0" y="114376"/>
                </a:lnTo>
                <a:lnTo>
                  <a:pt x="16510" y="115531"/>
                </a:lnTo>
                <a:lnTo>
                  <a:pt x="31876" y="80835"/>
                </a:lnTo>
                <a:lnTo>
                  <a:pt x="96380" y="80835"/>
                </a:lnTo>
                <a:lnTo>
                  <a:pt x="93226" y="71272"/>
                </a:lnTo>
                <a:lnTo>
                  <a:pt x="77088" y="71272"/>
                </a:lnTo>
                <a:lnTo>
                  <a:pt x="37211" y="68491"/>
                </a:lnTo>
                <a:lnTo>
                  <a:pt x="52577" y="34912"/>
                </a:lnTo>
                <a:lnTo>
                  <a:pt x="55752" y="27673"/>
                </a:lnTo>
                <a:lnTo>
                  <a:pt x="58419" y="20345"/>
                </a:lnTo>
                <a:lnTo>
                  <a:pt x="60451" y="12903"/>
                </a:lnTo>
                <a:lnTo>
                  <a:pt x="73974" y="12903"/>
                </a:lnTo>
                <a:lnTo>
                  <a:pt x="70103" y="1168"/>
                </a:lnTo>
                <a:lnTo>
                  <a:pt x="53339" y="0"/>
                </a:lnTo>
                <a:close/>
              </a:path>
              <a:path w="343535" h="138429">
                <a:moveTo>
                  <a:pt x="73974" y="12903"/>
                </a:moveTo>
                <a:lnTo>
                  <a:pt x="60451" y="12903"/>
                </a:lnTo>
                <a:lnTo>
                  <a:pt x="61644" y="18113"/>
                </a:lnTo>
                <a:lnTo>
                  <a:pt x="63134" y="24009"/>
                </a:lnTo>
                <a:lnTo>
                  <a:pt x="64934" y="30591"/>
                </a:lnTo>
                <a:lnTo>
                  <a:pt x="67055" y="37858"/>
                </a:lnTo>
                <a:lnTo>
                  <a:pt x="77088" y="71272"/>
                </a:lnTo>
                <a:lnTo>
                  <a:pt x="93226" y="71272"/>
                </a:lnTo>
                <a:lnTo>
                  <a:pt x="73974" y="12903"/>
                </a:lnTo>
                <a:close/>
              </a:path>
              <a:path w="343535" h="138429">
                <a:moveTo>
                  <a:pt x="174013" y="6871"/>
                </a:moveTo>
                <a:lnTo>
                  <a:pt x="135598" y="25279"/>
                </a:lnTo>
                <a:lnTo>
                  <a:pt x="122047" y="62966"/>
                </a:lnTo>
                <a:lnTo>
                  <a:pt x="121805" y="71285"/>
                </a:lnTo>
                <a:lnTo>
                  <a:pt x="122396" y="79376"/>
                </a:lnTo>
                <a:lnTo>
                  <a:pt x="142620" y="118592"/>
                </a:lnTo>
                <a:lnTo>
                  <a:pt x="172974" y="128485"/>
                </a:lnTo>
                <a:lnTo>
                  <a:pt x="181810" y="128471"/>
                </a:lnTo>
                <a:lnTo>
                  <a:pt x="190039" y="127152"/>
                </a:lnTo>
                <a:lnTo>
                  <a:pt x="197673" y="124528"/>
                </a:lnTo>
                <a:lnTo>
                  <a:pt x="204724" y="120599"/>
                </a:lnTo>
                <a:lnTo>
                  <a:pt x="210611" y="115697"/>
                </a:lnTo>
                <a:lnTo>
                  <a:pt x="181228" y="115697"/>
                </a:lnTo>
                <a:lnTo>
                  <a:pt x="165353" y="114592"/>
                </a:lnTo>
                <a:lnTo>
                  <a:pt x="158876" y="112280"/>
                </a:lnTo>
                <a:lnTo>
                  <a:pt x="153035" y="108165"/>
                </a:lnTo>
                <a:lnTo>
                  <a:pt x="147065" y="104038"/>
                </a:lnTo>
                <a:lnTo>
                  <a:pt x="137785" y="71279"/>
                </a:lnTo>
                <a:lnTo>
                  <a:pt x="138049" y="64008"/>
                </a:lnTo>
                <a:lnTo>
                  <a:pt x="163702" y="21259"/>
                </a:lnTo>
                <a:lnTo>
                  <a:pt x="171323" y="19621"/>
                </a:lnTo>
                <a:lnTo>
                  <a:pt x="212258" y="19621"/>
                </a:lnTo>
                <a:lnTo>
                  <a:pt x="210692" y="18021"/>
                </a:lnTo>
                <a:lnTo>
                  <a:pt x="204595" y="13644"/>
                </a:lnTo>
                <a:lnTo>
                  <a:pt x="197723" y="10342"/>
                </a:lnTo>
                <a:lnTo>
                  <a:pt x="190065" y="8114"/>
                </a:lnTo>
                <a:lnTo>
                  <a:pt x="181610" y="6959"/>
                </a:lnTo>
                <a:lnTo>
                  <a:pt x="174013" y="6871"/>
                </a:lnTo>
                <a:close/>
              </a:path>
              <a:path w="343535" h="138429">
                <a:moveTo>
                  <a:pt x="209041" y="87591"/>
                </a:moveTo>
                <a:lnTo>
                  <a:pt x="181228" y="115697"/>
                </a:lnTo>
                <a:lnTo>
                  <a:pt x="210611" y="115697"/>
                </a:lnTo>
                <a:lnTo>
                  <a:pt x="210958" y="115407"/>
                </a:lnTo>
                <a:lnTo>
                  <a:pt x="216312" y="109013"/>
                </a:lnTo>
                <a:lnTo>
                  <a:pt x="220761" y="101414"/>
                </a:lnTo>
                <a:lnTo>
                  <a:pt x="224281" y="92608"/>
                </a:lnTo>
                <a:lnTo>
                  <a:pt x="209041" y="87591"/>
                </a:lnTo>
                <a:close/>
              </a:path>
              <a:path w="343535" h="138429">
                <a:moveTo>
                  <a:pt x="212258" y="19621"/>
                </a:moveTo>
                <a:lnTo>
                  <a:pt x="171323" y="19621"/>
                </a:lnTo>
                <a:lnTo>
                  <a:pt x="188213" y="20802"/>
                </a:lnTo>
                <a:lnTo>
                  <a:pt x="194690" y="23202"/>
                </a:lnTo>
                <a:lnTo>
                  <a:pt x="199516" y="27470"/>
                </a:lnTo>
                <a:lnTo>
                  <a:pt x="204469" y="31737"/>
                </a:lnTo>
                <a:lnTo>
                  <a:pt x="208025" y="38239"/>
                </a:lnTo>
                <a:lnTo>
                  <a:pt x="210185" y="46977"/>
                </a:lnTo>
                <a:lnTo>
                  <a:pt x="225678" y="44437"/>
                </a:lnTo>
                <a:lnTo>
                  <a:pt x="223391" y="36562"/>
                </a:lnTo>
                <a:lnTo>
                  <a:pt x="220138" y="29533"/>
                </a:lnTo>
                <a:lnTo>
                  <a:pt x="215909" y="23352"/>
                </a:lnTo>
                <a:lnTo>
                  <a:pt x="212258" y="19621"/>
                </a:lnTo>
                <a:close/>
              </a:path>
              <a:path w="343535" h="138429">
                <a:moveTo>
                  <a:pt x="296958" y="74129"/>
                </a:moveTo>
                <a:lnTo>
                  <a:pt x="279273" y="74129"/>
                </a:lnTo>
                <a:lnTo>
                  <a:pt x="316864" y="136537"/>
                </a:lnTo>
                <a:lnTo>
                  <a:pt x="337438" y="137972"/>
                </a:lnTo>
                <a:lnTo>
                  <a:pt x="296958" y="74129"/>
                </a:lnTo>
                <a:close/>
              </a:path>
              <a:path w="343535" h="138429">
                <a:moveTo>
                  <a:pt x="248538" y="13652"/>
                </a:moveTo>
                <a:lnTo>
                  <a:pt x="240284" y="131178"/>
                </a:lnTo>
                <a:lnTo>
                  <a:pt x="255777" y="132270"/>
                </a:lnTo>
                <a:lnTo>
                  <a:pt x="258699" y="91541"/>
                </a:lnTo>
                <a:lnTo>
                  <a:pt x="279273" y="74129"/>
                </a:lnTo>
                <a:lnTo>
                  <a:pt x="296958" y="74129"/>
                </a:lnTo>
                <a:lnTo>
                  <a:pt x="296257" y="73025"/>
                </a:lnTo>
                <a:lnTo>
                  <a:pt x="259968" y="73025"/>
                </a:lnTo>
                <a:lnTo>
                  <a:pt x="264032" y="14732"/>
                </a:lnTo>
                <a:lnTo>
                  <a:pt x="248538" y="13652"/>
                </a:lnTo>
                <a:close/>
              </a:path>
              <a:path w="343535" h="138429">
                <a:moveTo>
                  <a:pt x="322452" y="18821"/>
                </a:moveTo>
                <a:lnTo>
                  <a:pt x="259968" y="73025"/>
                </a:lnTo>
                <a:lnTo>
                  <a:pt x="296257" y="73025"/>
                </a:lnTo>
                <a:lnTo>
                  <a:pt x="290829" y="64465"/>
                </a:lnTo>
                <a:lnTo>
                  <a:pt x="343535" y="20294"/>
                </a:lnTo>
                <a:lnTo>
                  <a:pt x="322452" y="18821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10" name="object 51"/>
          <p:cNvSpPr>
            <a:spLocks/>
          </p:cNvSpPr>
          <p:nvPr/>
        </p:nvSpPr>
        <p:spPr bwMode="auto">
          <a:xfrm>
            <a:off x="3689350" y="5975350"/>
            <a:ext cx="174625" cy="127000"/>
          </a:xfrm>
          <a:custGeom>
            <a:avLst/>
            <a:gdLst>
              <a:gd name="T0" fmla="*/ 1015 w 175260"/>
              <a:gd name="T1" fmla="*/ 72402 h 126364"/>
              <a:gd name="T2" fmla="*/ 51053 w 175260"/>
              <a:gd name="T3" fmla="*/ 89204 h 126364"/>
              <a:gd name="T4" fmla="*/ 63500 w 175260"/>
              <a:gd name="T5" fmla="*/ 118351 h 126364"/>
              <a:gd name="T6" fmla="*/ 81482 w 175260"/>
              <a:gd name="T7" fmla="*/ 90208 h 126364"/>
              <a:gd name="T8" fmla="*/ 66421 w 175260"/>
              <a:gd name="T9" fmla="*/ 76987 h 126364"/>
              <a:gd name="T10" fmla="*/ 51942 w 175260"/>
              <a:gd name="T11" fmla="*/ 75971 h 126364"/>
              <a:gd name="T12" fmla="*/ 55625 w 175260"/>
              <a:gd name="T13" fmla="*/ 22974 h 126364"/>
              <a:gd name="T14" fmla="*/ 71754 w 175260"/>
              <a:gd name="T15" fmla="*/ 825 h 126364"/>
              <a:gd name="T16" fmla="*/ 81482 w 175260"/>
              <a:gd name="T17" fmla="*/ 90208 h 126364"/>
              <a:gd name="T18" fmla="*/ 81406 w 175260"/>
              <a:gd name="T19" fmla="*/ 91325 h 126364"/>
              <a:gd name="T20" fmla="*/ 70203 w 175260"/>
              <a:gd name="T21" fmla="*/ 22974 h 126364"/>
              <a:gd name="T22" fmla="*/ 51942 w 175260"/>
              <a:gd name="T23" fmla="*/ 75971 h 126364"/>
              <a:gd name="T24" fmla="*/ 70203 w 175260"/>
              <a:gd name="T25" fmla="*/ 22974 h 126364"/>
              <a:gd name="T26" fmla="*/ 107140 w 175260"/>
              <a:gd name="T27" fmla="*/ 25289 h 126364"/>
              <a:gd name="T28" fmla="*/ 96946 w 175260"/>
              <a:gd name="T29" fmla="*/ 79649 h 126364"/>
              <a:gd name="T30" fmla="*/ 125539 w 175260"/>
              <a:gd name="T31" fmla="*/ 123869 h 126364"/>
              <a:gd name="T32" fmla="*/ 147574 w 175260"/>
              <a:gd name="T33" fmla="*/ 124548 h 126364"/>
              <a:gd name="T34" fmla="*/ 163829 w 175260"/>
              <a:gd name="T35" fmla="*/ 114046 h 126364"/>
              <a:gd name="T36" fmla="*/ 140715 w 175260"/>
              <a:gd name="T37" fmla="*/ 113842 h 126364"/>
              <a:gd name="T38" fmla="*/ 112267 w 175260"/>
              <a:gd name="T39" fmla="*/ 88493 h 126364"/>
              <a:gd name="T40" fmla="*/ 113156 w 175260"/>
              <a:gd name="T41" fmla="*/ 75933 h 126364"/>
              <a:gd name="T42" fmla="*/ 120945 w 175260"/>
              <a:gd name="T43" fmla="*/ 65443 h 126364"/>
              <a:gd name="T44" fmla="*/ 126790 w 175260"/>
              <a:gd name="T45" fmla="*/ 60833 h 126364"/>
              <a:gd name="T46" fmla="*/ 112893 w 175260"/>
              <a:gd name="T47" fmla="*/ 52544 h 126364"/>
              <a:gd name="T48" fmla="*/ 137540 w 175260"/>
              <a:gd name="T49" fmla="*/ 16865 h 126364"/>
              <a:gd name="T50" fmla="*/ 160400 w 175260"/>
              <a:gd name="T51" fmla="*/ 9143 h 126364"/>
              <a:gd name="T52" fmla="*/ 143763 w 175260"/>
              <a:gd name="T53" fmla="*/ 5372 h 126364"/>
              <a:gd name="T54" fmla="*/ 131317 w 175260"/>
              <a:gd name="T55" fmla="*/ 59283 h 126364"/>
              <a:gd name="T56" fmla="*/ 149732 w 175260"/>
              <a:gd name="T57" fmla="*/ 62915 h 126364"/>
              <a:gd name="T58" fmla="*/ 157734 w 175260"/>
              <a:gd name="T59" fmla="*/ 72885 h 126364"/>
              <a:gd name="T60" fmla="*/ 140715 w 175260"/>
              <a:gd name="T61" fmla="*/ 113842 h 126364"/>
              <a:gd name="T62" fmla="*/ 167512 w 175260"/>
              <a:gd name="T63" fmla="*/ 107937 h 126364"/>
              <a:gd name="T64" fmla="*/ 173100 w 175260"/>
              <a:gd name="T65" fmla="*/ 95084 h 126364"/>
              <a:gd name="T66" fmla="*/ 173553 w 175260"/>
              <a:gd name="T67" fmla="*/ 79438 h 126364"/>
              <a:gd name="T68" fmla="*/ 169520 w 175260"/>
              <a:gd name="T69" fmla="*/ 65595 h 126364"/>
              <a:gd name="T70" fmla="*/ 165225 w 175260"/>
              <a:gd name="T71" fmla="*/ 59283 h 126364"/>
              <a:gd name="T72" fmla="*/ 130810 w 175260"/>
              <a:gd name="T73" fmla="*/ 47726 h 126364"/>
              <a:gd name="T74" fmla="*/ 115824 w 175260"/>
              <a:gd name="T75" fmla="*/ 55791 h 126364"/>
              <a:gd name="T76" fmla="*/ 126790 w 175260"/>
              <a:gd name="T77" fmla="*/ 60833 h 126364"/>
              <a:gd name="T78" fmla="*/ 165225 w 175260"/>
              <a:gd name="T79" fmla="*/ 59283 h 126364"/>
              <a:gd name="T80" fmla="*/ 154781 w 175260"/>
              <a:gd name="T81" fmla="*/ 50784 h 126364"/>
              <a:gd name="T82" fmla="*/ 141604 w 175260"/>
              <a:gd name="T83" fmla="*/ 47193 h 126364"/>
              <a:gd name="T84" fmla="*/ 168105 w 175260"/>
              <a:gd name="T85" fmla="*/ 16865 h 126364"/>
              <a:gd name="T86" fmla="*/ 147827 w 175260"/>
              <a:gd name="T87" fmla="*/ 17576 h 126364"/>
              <a:gd name="T88" fmla="*/ 156082 w 175260"/>
              <a:gd name="T89" fmla="*/ 24358 h 126364"/>
              <a:gd name="T90" fmla="*/ 159765 w 175260"/>
              <a:gd name="T91" fmla="*/ 31330 h 126364"/>
              <a:gd name="T92" fmla="*/ 175132 w 175260"/>
              <a:gd name="T93" fmla="*/ 36969 h 126364"/>
              <a:gd name="T94" fmla="*/ 171576 w 175260"/>
              <a:gd name="T95" fmla="*/ 20345 h 126364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75260"/>
              <a:gd name="T145" fmla="*/ 0 h 126364"/>
              <a:gd name="T146" fmla="*/ 175260 w 175260"/>
              <a:gd name="T147" fmla="*/ 126364 h 126364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75260" h="126364">
                <a:moveTo>
                  <a:pt x="59943" y="0"/>
                </a:moveTo>
                <a:lnTo>
                  <a:pt x="1015" y="72402"/>
                </a:lnTo>
                <a:lnTo>
                  <a:pt x="0" y="85636"/>
                </a:lnTo>
                <a:lnTo>
                  <a:pt x="51053" y="89204"/>
                </a:lnTo>
                <a:lnTo>
                  <a:pt x="49022" y="117348"/>
                </a:lnTo>
                <a:lnTo>
                  <a:pt x="63500" y="118351"/>
                </a:lnTo>
                <a:lnTo>
                  <a:pt x="65531" y="90208"/>
                </a:lnTo>
                <a:lnTo>
                  <a:pt x="81482" y="90208"/>
                </a:lnTo>
                <a:lnTo>
                  <a:pt x="82296" y="78092"/>
                </a:lnTo>
                <a:lnTo>
                  <a:pt x="66421" y="76987"/>
                </a:lnTo>
                <a:lnTo>
                  <a:pt x="66492" y="75971"/>
                </a:lnTo>
                <a:lnTo>
                  <a:pt x="51942" y="75971"/>
                </a:lnTo>
                <a:lnTo>
                  <a:pt x="15112" y="73406"/>
                </a:lnTo>
                <a:lnTo>
                  <a:pt x="55625" y="22974"/>
                </a:lnTo>
                <a:lnTo>
                  <a:pt x="70203" y="22974"/>
                </a:lnTo>
                <a:lnTo>
                  <a:pt x="71754" y="825"/>
                </a:lnTo>
                <a:lnTo>
                  <a:pt x="59943" y="0"/>
                </a:lnTo>
                <a:close/>
              </a:path>
              <a:path w="175260" h="126364">
                <a:moveTo>
                  <a:pt x="81482" y="90208"/>
                </a:moveTo>
                <a:lnTo>
                  <a:pt x="65531" y="90208"/>
                </a:lnTo>
                <a:lnTo>
                  <a:pt x="81406" y="91325"/>
                </a:lnTo>
                <a:lnTo>
                  <a:pt x="81482" y="90208"/>
                </a:lnTo>
                <a:close/>
              </a:path>
              <a:path w="175260" h="126364">
                <a:moveTo>
                  <a:pt x="70203" y="22974"/>
                </a:moveTo>
                <a:lnTo>
                  <a:pt x="55625" y="22974"/>
                </a:lnTo>
                <a:lnTo>
                  <a:pt x="51942" y="75971"/>
                </a:lnTo>
                <a:lnTo>
                  <a:pt x="66492" y="75971"/>
                </a:lnTo>
                <a:lnTo>
                  <a:pt x="70203" y="22974"/>
                </a:lnTo>
                <a:close/>
              </a:path>
              <a:path w="175260" h="126364">
                <a:moveTo>
                  <a:pt x="143763" y="5372"/>
                </a:moveTo>
                <a:lnTo>
                  <a:pt x="107140" y="25289"/>
                </a:lnTo>
                <a:lnTo>
                  <a:pt x="97281" y="65443"/>
                </a:lnTo>
                <a:lnTo>
                  <a:pt x="96946" y="79649"/>
                </a:lnTo>
                <a:lnTo>
                  <a:pt x="98218" y="91806"/>
                </a:lnTo>
                <a:lnTo>
                  <a:pt x="125539" y="123869"/>
                </a:lnTo>
                <a:lnTo>
                  <a:pt x="141097" y="125793"/>
                </a:lnTo>
                <a:lnTo>
                  <a:pt x="147574" y="124548"/>
                </a:lnTo>
                <a:lnTo>
                  <a:pt x="159130" y="118592"/>
                </a:lnTo>
                <a:lnTo>
                  <a:pt x="163829" y="114046"/>
                </a:lnTo>
                <a:lnTo>
                  <a:pt x="163952" y="113842"/>
                </a:lnTo>
                <a:lnTo>
                  <a:pt x="140715" y="113842"/>
                </a:lnTo>
                <a:lnTo>
                  <a:pt x="130428" y="113118"/>
                </a:lnTo>
                <a:lnTo>
                  <a:pt x="112267" y="88493"/>
                </a:lnTo>
                <a:lnTo>
                  <a:pt x="112649" y="83515"/>
                </a:lnTo>
                <a:lnTo>
                  <a:pt x="113156" y="75933"/>
                </a:lnTo>
                <a:lnTo>
                  <a:pt x="115824" y="69951"/>
                </a:lnTo>
                <a:lnTo>
                  <a:pt x="120945" y="65443"/>
                </a:lnTo>
                <a:lnTo>
                  <a:pt x="125602" y="61239"/>
                </a:lnTo>
                <a:lnTo>
                  <a:pt x="126790" y="60833"/>
                </a:lnTo>
                <a:lnTo>
                  <a:pt x="112013" y="60833"/>
                </a:lnTo>
                <a:lnTo>
                  <a:pt x="112893" y="52544"/>
                </a:lnTo>
                <a:lnTo>
                  <a:pt x="133350" y="17856"/>
                </a:lnTo>
                <a:lnTo>
                  <a:pt x="137540" y="16865"/>
                </a:lnTo>
                <a:lnTo>
                  <a:pt x="168105" y="16865"/>
                </a:lnTo>
                <a:lnTo>
                  <a:pt x="160400" y="9143"/>
                </a:lnTo>
                <a:lnTo>
                  <a:pt x="153035" y="6019"/>
                </a:lnTo>
                <a:lnTo>
                  <a:pt x="143763" y="5372"/>
                </a:lnTo>
                <a:close/>
              </a:path>
              <a:path w="175260" h="126364">
                <a:moveTo>
                  <a:pt x="165225" y="59283"/>
                </a:moveTo>
                <a:lnTo>
                  <a:pt x="131317" y="59283"/>
                </a:lnTo>
                <a:lnTo>
                  <a:pt x="144399" y="60198"/>
                </a:lnTo>
                <a:lnTo>
                  <a:pt x="149732" y="62915"/>
                </a:lnTo>
                <a:lnTo>
                  <a:pt x="153669" y="67906"/>
                </a:lnTo>
                <a:lnTo>
                  <a:pt x="157734" y="72885"/>
                </a:lnTo>
                <a:lnTo>
                  <a:pt x="159385" y="79438"/>
                </a:lnTo>
                <a:lnTo>
                  <a:pt x="140715" y="113842"/>
                </a:lnTo>
                <a:lnTo>
                  <a:pt x="163952" y="113842"/>
                </a:lnTo>
                <a:lnTo>
                  <a:pt x="167512" y="107937"/>
                </a:lnTo>
                <a:lnTo>
                  <a:pt x="171068" y="101828"/>
                </a:lnTo>
                <a:lnTo>
                  <a:pt x="173100" y="95084"/>
                </a:lnTo>
                <a:lnTo>
                  <a:pt x="173554" y="88493"/>
                </a:lnTo>
                <a:lnTo>
                  <a:pt x="173553" y="79438"/>
                </a:lnTo>
                <a:lnTo>
                  <a:pt x="172212" y="72245"/>
                </a:lnTo>
                <a:lnTo>
                  <a:pt x="169520" y="65595"/>
                </a:lnTo>
                <a:lnTo>
                  <a:pt x="165480" y="59537"/>
                </a:lnTo>
                <a:lnTo>
                  <a:pt x="165225" y="59283"/>
                </a:lnTo>
                <a:close/>
              </a:path>
              <a:path w="175260" h="126364">
                <a:moveTo>
                  <a:pt x="136143" y="46812"/>
                </a:moveTo>
                <a:lnTo>
                  <a:pt x="130810" y="47726"/>
                </a:lnTo>
                <a:lnTo>
                  <a:pt x="120396" y="52158"/>
                </a:lnTo>
                <a:lnTo>
                  <a:pt x="115824" y="55791"/>
                </a:lnTo>
                <a:lnTo>
                  <a:pt x="112013" y="60833"/>
                </a:lnTo>
                <a:lnTo>
                  <a:pt x="126790" y="60833"/>
                </a:lnTo>
                <a:lnTo>
                  <a:pt x="131317" y="59283"/>
                </a:lnTo>
                <a:lnTo>
                  <a:pt x="165225" y="59283"/>
                </a:lnTo>
                <a:lnTo>
                  <a:pt x="160428" y="54515"/>
                </a:lnTo>
                <a:lnTo>
                  <a:pt x="154781" y="50784"/>
                </a:lnTo>
                <a:lnTo>
                  <a:pt x="148514" y="48343"/>
                </a:lnTo>
                <a:lnTo>
                  <a:pt x="141604" y="47193"/>
                </a:lnTo>
                <a:lnTo>
                  <a:pt x="136143" y="46812"/>
                </a:lnTo>
                <a:close/>
              </a:path>
              <a:path w="175260" h="126364">
                <a:moveTo>
                  <a:pt x="168105" y="16865"/>
                </a:moveTo>
                <a:lnTo>
                  <a:pt x="137540" y="16865"/>
                </a:lnTo>
                <a:lnTo>
                  <a:pt x="147827" y="17576"/>
                </a:lnTo>
                <a:lnTo>
                  <a:pt x="152526" y="19977"/>
                </a:lnTo>
                <a:lnTo>
                  <a:pt x="156082" y="24358"/>
                </a:lnTo>
                <a:lnTo>
                  <a:pt x="158241" y="27089"/>
                </a:lnTo>
                <a:lnTo>
                  <a:pt x="159765" y="31330"/>
                </a:lnTo>
                <a:lnTo>
                  <a:pt x="160654" y="37096"/>
                </a:lnTo>
                <a:lnTo>
                  <a:pt x="175132" y="36969"/>
                </a:lnTo>
                <a:lnTo>
                  <a:pt x="174625" y="27749"/>
                </a:lnTo>
                <a:lnTo>
                  <a:pt x="171576" y="20345"/>
                </a:lnTo>
                <a:lnTo>
                  <a:pt x="168105" y="1686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11" name="object 52"/>
          <p:cNvSpPr>
            <a:spLocks/>
          </p:cNvSpPr>
          <p:nvPr/>
        </p:nvSpPr>
        <p:spPr bwMode="auto">
          <a:xfrm>
            <a:off x="3884613" y="5986463"/>
            <a:ext cx="77787" cy="120650"/>
          </a:xfrm>
          <a:custGeom>
            <a:avLst/>
            <a:gdLst>
              <a:gd name="T0" fmla="*/ 34262 w 77470"/>
              <a:gd name="T1" fmla="*/ 0 h 121285"/>
              <a:gd name="T2" fmla="*/ 4603 w 77470"/>
              <a:gd name="T3" fmla="*/ 31448 h 121285"/>
              <a:gd name="T4" fmla="*/ 0 w 77470"/>
              <a:gd name="T5" fmla="*/ 73427 h 121285"/>
              <a:gd name="T6" fmla="*/ 1242 w 77470"/>
              <a:gd name="T7" fmla="*/ 86675 h 121285"/>
              <a:gd name="T8" fmla="*/ 26414 w 77470"/>
              <a:gd name="T9" fmla="*/ 119295 h 121285"/>
              <a:gd name="T10" fmla="*/ 43025 w 77470"/>
              <a:gd name="T11" fmla="*/ 121221 h 121285"/>
              <a:gd name="T12" fmla="*/ 50391 w 77470"/>
              <a:gd name="T13" fmla="*/ 119405 h 121285"/>
              <a:gd name="T14" fmla="*/ 56360 w 77470"/>
              <a:gd name="T15" fmla="*/ 115176 h 121285"/>
              <a:gd name="T16" fmla="*/ 62202 w 77470"/>
              <a:gd name="T17" fmla="*/ 110947 h 121285"/>
              <a:gd name="T18" fmla="*/ 63501 w 77470"/>
              <a:gd name="T19" fmla="*/ 109219 h 121285"/>
              <a:gd name="T20" fmla="*/ 41882 w 77470"/>
              <a:gd name="T21" fmla="*/ 109219 h 121285"/>
              <a:gd name="T22" fmla="*/ 28674 w 77470"/>
              <a:gd name="T23" fmla="*/ 108292 h 121285"/>
              <a:gd name="T24" fmla="*/ 14686 w 77470"/>
              <a:gd name="T25" fmla="*/ 72299 h 121285"/>
              <a:gd name="T26" fmla="*/ 15212 w 77470"/>
              <a:gd name="T27" fmla="*/ 59004 h 121285"/>
              <a:gd name="T28" fmla="*/ 25372 w 77470"/>
              <a:gd name="T29" fmla="*/ 19850 h 121285"/>
              <a:gd name="T30" fmla="*/ 35278 w 77470"/>
              <a:gd name="T31" fmla="*/ 12077 h 121285"/>
              <a:gd name="T32" fmla="*/ 67124 w 77470"/>
              <a:gd name="T33" fmla="*/ 12077 h 121285"/>
              <a:gd name="T34" fmla="*/ 63726 w 77470"/>
              <a:gd name="T35" fmla="*/ 8445 h 121285"/>
              <a:gd name="T36" fmla="*/ 54582 w 77470"/>
              <a:gd name="T37" fmla="*/ 2705 h 121285"/>
              <a:gd name="T38" fmla="*/ 49121 w 77470"/>
              <a:gd name="T39" fmla="*/ 1041 h 121285"/>
              <a:gd name="T40" fmla="*/ 34262 w 77470"/>
              <a:gd name="T41" fmla="*/ 0 h 121285"/>
              <a:gd name="T42" fmla="*/ 67124 w 77470"/>
              <a:gd name="T43" fmla="*/ 12077 h 121285"/>
              <a:gd name="T44" fmla="*/ 35278 w 77470"/>
              <a:gd name="T45" fmla="*/ 12077 h 121285"/>
              <a:gd name="T46" fmla="*/ 48613 w 77470"/>
              <a:gd name="T47" fmla="*/ 13004 h 121285"/>
              <a:gd name="T48" fmla="*/ 53947 w 77470"/>
              <a:gd name="T49" fmla="*/ 16586 h 121285"/>
              <a:gd name="T50" fmla="*/ 58011 w 77470"/>
              <a:gd name="T51" fmla="*/ 23253 h 121285"/>
              <a:gd name="T52" fmla="*/ 60557 w 77470"/>
              <a:gd name="T53" fmla="*/ 29450 h 121285"/>
              <a:gd name="T54" fmla="*/ 62091 w 77470"/>
              <a:gd name="T55" fmla="*/ 38020 h 121285"/>
              <a:gd name="T56" fmla="*/ 62601 w 77470"/>
              <a:gd name="T57" fmla="*/ 48967 h 121285"/>
              <a:gd name="T58" fmla="*/ 62075 w 77470"/>
              <a:gd name="T59" fmla="*/ 62293 h 121285"/>
              <a:gd name="T60" fmla="*/ 52677 w 77470"/>
              <a:gd name="T61" fmla="*/ 100304 h 121285"/>
              <a:gd name="T62" fmla="*/ 41882 w 77470"/>
              <a:gd name="T63" fmla="*/ 109219 h 121285"/>
              <a:gd name="T64" fmla="*/ 63501 w 77470"/>
              <a:gd name="T65" fmla="*/ 109219 h 121285"/>
              <a:gd name="T66" fmla="*/ 76090 w 77470"/>
              <a:gd name="T67" fmla="*/ 72299 h 121285"/>
              <a:gd name="T68" fmla="*/ 77388 w 77470"/>
              <a:gd name="T69" fmla="*/ 55029 h 121285"/>
              <a:gd name="T70" fmla="*/ 77320 w 77470"/>
              <a:gd name="T71" fmla="*/ 45705 h 121285"/>
              <a:gd name="T72" fmla="*/ 67409 w 77470"/>
              <a:gd name="T73" fmla="*/ 12382 h 121285"/>
              <a:gd name="T74" fmla="*/ 67124 w 77470"/>
              <a:gd name="T75" fmla="*/ 12077 h 12128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77470"/>
              <a:gd name="T115" fmla="*/ 0 h 121285"/>
              <a:gd name="T116" fmla="*/ 77470 w 77470"/>
              <a:gd name="T117" fmla="*/ 121285 h 121285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77470" h="121285">
                <a:moveTo>
                  <a:pt x="34262" y="0"/>
                </a:moveTo>
                <a:lnTo>
                  <a:pt x="4603" y="31448"/>
                </a:lnTo>
                <a:lnTo>
                  <a:pt x="0" y="73427"/>
                </a:lnTo>
                <a:lnTo>
                  <a:pt x="1242" y="86675"/>
                </a:lnTo>
                <a:lnTo>
                  <a:pt x="26414" y="119295"/>
                </a:lnTo>
                <a:lnTo>
                  <a:pt x="43025" y="121221"/>
                </a:lnTo>
                <a:lnTo>
                  <a:pt x="50391" y="119405"/>
                </a:lnTo>
                <a:lnTo>
                  <a:pt x="56360" y="115176"/>
                </a:lnTo>
                <a:lnTo>
                  <a:pt x="62202" y="110947"/>
                </a:lnTo>
                <a:lnTo>
                  <a:pt x="63501" y="109219"/>
                </a:lnTo>
                <a:lnTo>
                  <a:pt x="41882" y="109219"/>
                </a:lnTo>
                <a:lnTo>
                  <a:pt x="28674" y="108292"/>
                </a:lnTo>
                <a:lnTo>
                  <a:pt x="14686" y="72299"/>
                </a:lnTo>
                <a:lnTo>
                  <a:pt x="15212" y="59004"/>
                </a:lnTo>
                <a:lnTo>
                  <a:pt x="25372" y="19850"/>
                </a:lnTo>
                <a:lnTo>
                  <a:pt x="35278" y="12077"/>
                </a:lnTo>
                <a:lnTo>
                  <a:pt x="67124" y="12077"/>
                </a:lnTo>
                <a:lnTo>
                  <a:pt x="63726" y="8445"/>
                </a:lnTo>
                <a:lnTo>
                  <a:pt x="54582" y="2705"/>
                </a:lnTo>
                <a:lnTo>
                  <a:pt x="49121" y="1041"/>
                </a:lnTo>
                <a:lnTo>
                  <a:pt x="34262" y="0"/>
                </a:lnTo>
                <a:close/>
              </a:path>
              <a:path w="77470" h="121285">
                <a:moveTo>
                  <a:pt x="67124" y="12077"/>
                </a:moveTo>
                <a:lnTo>
                  <a:pt x="35278" y="12077"/>
                </a:lnTo>
                <a:lnTo>
                  <a:pt x="48613" y="13004"/>
                </a:lnTo>
                <a:lnTo>
                  <a:pt x="53947" y="16586"/>
                </a:lnTo>
                <a:lnTo>
                  <a:pt x="58011" y="23253"/>
                </a:lnTo>
                <a:lnTo>
                  <a:pt x="60557" y="29450"/>
                </a:lnTo>
                <a:lnTo>
                  <a:pt x="62091" y="38020"/>
                </a:lnTo>
                <a:lnTo>
                  <a:pt x="62601" y="48967"/>
                </a:lnTo>
                <a:lnTo>
                  <a:pt x="62075" y="62293"/>
                </a:lnTo>
                <a:lnTo>
                  <a:pt x="52677" y="100304"/>
                </a:lnTo>
                <a:lnTo>
                  <a:pt x="41882" y="109219"/>
                </a:lnTo>
                <a:lnTo>
                  <a:pt x="63501" y="109219"/>
                </a:lnTo>
                <a:lnTo>
                  <a:pt x="76090" y="72299"/>
                </a:lnTo>
                <a:lnTo>
                  <a:pt x="77388" y="55029"/>
                </a:lnTo>
                <a:lnTo>
                  <a:pt x="77320" y="45705"/>
                </a:lnTo>
                <a:lnTo>
                  <a:pt x="67409" y="12382"/>
                </a:lnTo>
                <a:lnTo>
                  <a:pt x="67124" y="1207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12" name="object 53"/>
          <p:cNvSpPr>
            <a:spLocks/>
          </p:cNvSpPr>
          <p:nvPr/>
        </p:nvSpPr>
        <p:spPr bwMode="auto">
          <a:xfrm>
            <a:off x="3992563" y="5992813"/>
            <a:ext cx="46037" cy="117475"/>
          </a:xfrm>
          <a:custGeom>
            <a:avLst/>
            <a:gdLst>
              <a:gd name="T0" fmla="*/ 44603 w 46354"/>
              <a:gd name="T1" fmla="*/ 25704 h 118745"/>
              <a:gd name="T2" fmla="*/ 30099 w 46354"/>
              <a:gd name="T3" fmla="*/ 25704 h 118745"/>
              <a:gd name="T4" fmla="*/ 23622 w 46354"/>
              <a:gd name="T5" fmla="*/ 117665 h 118745"/>
              <a:gd name="T6" fmla="*/ 38100 w 46354"/>
              <a:gd name="T7" fmla="*/ 118668 h 118745"/>
              <a:gd name="T8" fmla="*/ 44603 w 46354"/>
              <a:gd name="T9" fmla="*/ 25704 h 118745"/>
              <a:gd name="T10" fmla="*/ 37083 w 46354"/>
              <a:gd name="T11" fmla="*/ 0 h 118745"/>
              <a:gd name="T12" fmla="*/ 1015 w 46354"/>
              <a:gd name="T13" fmla="*/ 27127 h 118745"/>
              <a:gd name="T14" fmla="*/ 0 w 46354"/>
              <a:gd name="T15" fmla="*/ 41084 h 118745"/>
              <a:gd name="T16" fmla="*/ 30099 w 46354"/>
              <a:gd name="T17" fmla="*/ 25704 h 118745"/>
              <a:gd name="T18" fmla="*/ 44603 w 46354"/>
              <a:gd name="T19" fmla="*/ 25704 h 118745"/>
              <a:gd name="T20" fmla="*/ 46354 w 46354"/>
              <a:gd name="T21" fmla="*/ 660 h 118745"/>
              <a:gd name="T22" fmla="*/ 37083 w 46354"/>
              <a:gd name="T23" fmla="*/ 0 h 1187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6354"/>
              <a:gd name="T37" fmla="*/ 0 h 118745"/>
              <a:gd name="T38" fmla="*/ 46354 w 46354"/>
              <a:gd name="T39" fmla="*/ 118745 h 11874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6354" h="118745">
                <a:moveTo>
                  <a:pt x="44603" y="25704"/>
                </a:moveTo>
                <a:lnTo>
                  <a:pt x="30099" y="25704"/>
                </a:lnTo>
                <a:lnTo>
                  <a:pt x="23622" y="117665"/>
                </a:lnTo>
                <a:lnTo>
                  <a:pt x="38100" y="118668"/>
                </a:lnTo>
                <a:lnTo>
                  <a:pt x="44603" y="25704"/>
                </a:lnTo>
                <a:close/>
              </a:path>
              <a:path w="46354" h="118745">
                <a:moveTo>
                  <a:pt x="37083" y="0"/>
                </a:moveTo>
                <a:lnTo>
                  <a:pt x="1015" y="27127"/>
                </a:lnTo>
                <a:lnTo>
                  <a:pt x="0" y="41084"/>
                </a:lnTo>
                <a:lnTo>
                  <a:pt x="30099" y="25704"/>
                </a:lnTo>
                <a:lnTo>
                  <a:pt x="44603" y="25704"/>
                </a:lnTo>
                <a:lnTo>
                  <a:pt x="46354" y="660"/>
                </a:lnTo>
                <a:lnTo>
                  <a:pt x="3708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13" name="object 54"/>
          <p:cNvSpPr>
            <a:spLocks/>
          </p:cNvSpPr>
          <p:nvPr/>
        </p:nvSpPr>
        <p:spPr bwMode="auto">
          <a:xfrm>
            <a:off x="2832100" y="6102350"/>
            <a:ext cx="4435475" cy="358775"/>
          </a:xfrm>
          <a:custGeom>
            <a:avLst/>
            <a:gdLst>
              <a:gd name="T0" fmla="*/ 4343549 w 4434840"/>
              <a:gd name="T1" fmla="*/ 308331 h 358139"/>
              <a:gd name="T2" fmla="*/ 4304665 w 4434840"/>
              <a:gd name="T3" fmla="*/ 358139 h 358139"/>
              <a:gd name="T4" fmla="*/ 4423353 w 4434840"/>
              <a:gd name="T5" fmla="*/ 308800 h 358139"/>
              <a:gd name="T6" fmla="*/ 4350639 w 4434840"/>
              <a:gd name="T7" fmla="*/ 308800 h 358139"/>
              <a:gd name="T8" fmla="*/ 4343549 w 4434840"/>
              <a:gd name="T9" fmla="*/ 308331 h 358139"/>
              <a:gd name="T10" fmla="*/ 4312539 w 4434840"/>
              <a:gd name="T11" fmla="*/ 232397 h 358139"/>
              <a:gd name="T12" fmla="*/ 4343970 w 4434840"/>
              <a:gd name="T13" fmla="*/ 287548 h 358139"/>
              <a:gd name="T14" fmla="*/ 4352290 w 4434840"/>
              <a:gd name="T15" fmla="*/ 288099 h 358139"/>
              <a:gd name="T16" fmla="*/ 4350639 w 4434840"/>
              <a:gd name="T17" fmla="*/ 308800 h 358139"/>
              <a:gd name="T18" fmla="*/ 4423353 w 4434840"/>
              <a:gd name="T19" fmla="*/ 308800 h 358139"/>
              <a:gd name="T20" fmla="*/ 4434840 w 4434840"/>
              <a:gd name="T21" fmla="*/ 304025 h 358139"/>
              <a:gd name="T22" fmla="*/ 4312539 w 4434840"/>
              <a:gd name="T23" fmla="*/ 232397 h 358139"/>
              <a:gd name="T24" fmla="*/ 1650 w 4434840"/>
              <a:gd name="T25" fmla="*/ 0 h 358139"/>
              <a:gd name="T26" fmla="*/ 0 w 4434840"/>
              <a:gd name="T27" fmla="*/ 20688 h 358139"/>
              <a:gd name="T28" fmla="*/ 4343549 w 4434840"/>
              <a:gd name="T29" fmla="*/ 308331 h 358139"/>
              <a:gd name="T30" fmla="*/ 4350639 w 4434840"/>
              <a:gd name="T31" fmla="*/ 299250 h 358139"/>
              <a:gd name="T32" fmla="*/ 4343970 w 4434840"/>
              <a:gd name="T33" fmla="*/ 287548 h 358139"/>
              <a:gd name="T34" fmla="*/ 1650 w 4434840"/>
              <a:gd name="T35" fmla="*/ 0 h 35813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434840"/>
              <a:gd name="T55" fmla="*/ 0 h 358139"/>
              <a:gd name="T56" fmla="*/ 4434840 w 4434840"/>
              <a:gd name="T57" fmla="*/ 358139 h 358139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434840" h="358139">
                <a:moveTo>
                  <a:pt x="4343549" y="308331"/>
                </a:moveTo>
                <a:lnTo>
                  <a:pt x="4304665" y="358139"/>
                </a:lnTo>
                <a:lnTo>
                  <a:pt x="4423353" y="308800"/>
                </a:lnTo>
                <a:lnTo>
                  <a:pt x="4350639" y="308800"/>
                </a:lnTo>
                <a:lnTo>
                  <a:pt x="4343549" y="308331"/>
                </a:lnTo>
                <a:close/>
              </a:path>
              <a:path w="4434840" h="358139">
                <a:moveTo>
                  <a:pt x="4312539" y="232397"/>
                </a:moveTo>
                <a:lnTo>
                  <a:pt x="4343970" y="287548"/>
                </a:lnTo>
                <a:lnTo>
                  <a:pt x="4352290" y="288099"/>
                </a:lnTo>
                <a:lnTo>
                  <a:pt x="4350639" y="308800"/>
                </a:lnTo>
                <a:lnTo>
                  <a:pt x="4423353" y="308800"/>
                </a:lnTo>
                <a:lnTo>
                  <a:pt x="4434840" y="304025"/>
                </a:lnTo>
                <a:lnTo>
                  <a:pt x="4312539" y="232397"/>
                </a:lnTo>
                <a:close/>
              </a:path>
              <a:path w="4434840" h="358139">
                <a:moveTo>
                  <a:pt x="1650" y="0"/>
                </a:moveTo>
                <a:lnTo>
                  <a:pt x="0" y="20688"/>
                </a:lnTo>
                <a:lnTo>
                  <a:pt x="4343549" y="308331"/>
                </a:lnTo>
                <a:lnTo>
                  <a:pt x="4350639" y="299250"/>
                </a:lnTo>
                <a:lnTo>
                  <a:pt x="4343970" y="287548"/>
                </a:lnTo>
                <a:lnTo>
                  <a:pt x="165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14" name="object 55"/>
          <p:cNvSpPr>
            <a:spLocks/>
          </p:cNvSpPr>
          <p:nvPr/>
        </p:nvSpPr>
        <p:spPr bwMode="auto">
          <a:xfrm>
            <a:off x="2832100" y="6102350"/>
            <a:ext cx="4352925" cy="309563"/>
          </a:xfrm>
          <a:custGeom>
            <a:avLst/>
            <a:gdLst>
              <a:gd name="T0" fmla="*/ 1650 w 4352290"/>
              <a:gd name="T1" fmla="*/ 0 h 309245"/>
              <a:gd name="T2" fmla="*/ 4352290 w 4352290"/>
              <a:gd name="T3" fmla="*/ 288099 h 309245"/>
              <a:gd name="T4" fmla="*/ 4350639 w 4352290"/>
              <a:gd name="T5" fmla="*/ 308800 h 309245"/>
              <a:gd name="T6" fmla="*/ 0 w 4352290"/>
              <a:gd name="T7" fmla="*/ 20688 h 309245"/>
              <a:gd name="T8" fmla="*/ 1650 w 4352290"/>
              <a:gd name="T9" fmla="*/ 0 h 309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52290"/>
              <a:gd name="T16" fmla="*/ 0 h 309245"/>
              <a:gd name="T17" fmla="*/ 4352290 w 4352290"/>
              <a:gd name="T18" fmla="*/ 309245 h 309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52290" h="309245">
                <a:moveTo>
                  <a:pt x="1650" y="0"/>
                </a:moveTo>
                <a:lnTo>
                  <a:pt x="4352290" y="288099"/>
                </a:lnTo>
                <a:lnTo>
                  <a:pt x="4350639" y="308800"/>
                </a:lnTo>
                <a:lnTo>
                  <a:pt x="0" y="20688"/>
                </a:lnTo>
                <a:lnTo>
                  <a:pt x="1650" y="0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15" name="object 56"/>
          <p:cNvSpPr>
            <a:spLocks/>
          </p:cNvSpPr>
          <p:nvPr/>
        </p:nvSpPr>
        <p:spPr bwMode="auto">
          <a:xfrm>
            <a:off x="7137400" y="6335713"/>
            <a:ext cx="130175" cy="125412"/>
          </a:xfrm>
          <a:custGeom>
            <a:avLst/>
            <a:gdLst>
              <a:gd name="T0" fmla="*/ 45974 w 130175"/>
              <a:gd name="T1" fmla="*/ 66852 h 125729"/>
              <a:gd name="T2" fmla="*/ 7874 w 130175"/>
              <a:gd name="T3" fmla="*/ 0 h 125729"/>
              <a:gd name="T4" fmla="*/ 130175 w 130175"/>
              <a:gd name="T5" fmla="*/ 71628 h 125729"/>
              <a:gd name="T6" fmla="*/ 0 w 130175"/>
              <a:gd name="T7" fmla="*/ 125742 h 125729"/>
              <a:gd name="T8" fmla="*/ 45974 w 130175"/>
              <a:gd name="T9" fmla="*/ 66852 h 1257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175"/>
              <a:gd name="T16" fmla="*/ 0 h 125729"/>
              <a:gd name="T17" fmla="*/ 130175 w 130175"/>
              <a:gd name="T18" fmla="*/ 125729 h 1257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175" h="125729">
                <a:moveTo>
                  <a:pt x="45974" y="66852"/>
                </a:moveTo>
                <a:lnTo>
                  <a:pt x="7874" y="0"/>
                </a:lnTo>
                <a:lnTo>
                  <a:pt x="130175" y="71628"/>
                </a:lnTo>
                <a:lnTo>
                  <a:pt x="0" y="125742"/>
                </a:lnTo>
                <a:lnTo>
                  <a:pt x="45974" y="66852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16" name="object 57"/>
          <p:cNvSpPr>
            <a:spLocks/>
          </p:cNvSpPr>
          <p:nvPr/>
        </p:nvSpPr>
        <p:spPr bwMode="auto">
          <a:xfrm>
            <a:off x="4113213" y="5167313"/>
            <a:ext cx="279400" cy="134937"/>
          </a:xfrm>
          <a:custGeom>
            <a:avLst/>
            <a:gdLst>
              <a:gd name="T0" fmla="*/ 1270 w 279400"/>
              <a:gd name="T1" fmla="*/ 94361 h 134620"/>
              <a:gd name="T2" fmla="*/ 46156 w 279400"/>
              <a:gd name="T3" fmla="*/ 122150 h 134620"/>
              <a:gd name="T4" fmla="*/ 69596 w 279400"/>
              <a:gd name="T5" fmla="*/ 118872 h 134620"/>
              <a:gd name="T6" fmla="*/ 85517 w 279400"/>
              <a:gd name="T7" fmla="*/ 108585 h 134620"/>
              <a:gd name="T8" fmla="*/ 16129 w 279400"/>
              <a:gd name="T9" fmla="*/ 89662 h 134620"/>
              <a:gd name="T10" fmla="*/ 31114 w 279400"/>
              <a:gd name="T11" fmla="*/ 1524 h 134620"/>
              <a:gd name="T12" fmla="*/ 11557 w 279400"/>
              <a:gd name="T13" fmla="*/ 9906 h 134620"/>
              <a:gd name="T14" fmla="*/ 0 w 279400"/>
              <a:gd name="T15" fmla="*/ 30861 h 134620"/>
              <a:gd name="T16" fmla="*/ 23875 w 279400"/>
              <a:gd name="T17" fmla="*/ 62737 h 134620"/>
              <a:gd name="T18" fmla="*/ 60833 w 279400"/>
              <a:gd name="T19" fmla="*/ 69087 h 134620"/>
              <a:gd name="T20" fmla="*/ 72898 w 279400"/>
              <a:gd name="T21" fmla="*/ 73533 h 134620"/>
              <a:gd name="T22" fmla="*/ 76835 w 279400"/>
              <a:gd name="T23" fmla="*/ 95758 h 134620"/>
              <a:gd name="T24" fmla="*/ 85517 w 279400"/>
              <a:gd name="T25" fmla="*/ 108585 h 134620"/>
              <a:gd name="T26" fmla="*/ 93472 w 279400"/>
              <a:gd name="T27" fmla="*/ 95123 h 134620"/>
              <a:gd name="T28" fmla="*/ 94234 w 279400"/>
              <a:gd name="T29" fmla="*/ 82804 h 134620"/>
              <a:gd name="T30" fmla="*/ 24130 w 279400"/>
              <a:gd name="T31" fmla="*/ 46862 h 134620"/>
              <a:gd name="T32" fmla="*/ 24764 w 279400"/>
              <a:gd name="T33" fmla="*/ 17525 h 134620"/>
              <a:gd name="T34" fmla="*/ 49911 w 279400"/>
              <a:gd name="T35" fmla="*/ 13588 h 134620"/>
              <a:gd name="T36" fmla="*/ 69214 w 279400"/>
              <a:gd name="T37" fmla="*/ 5206 h 134620"/>
              <a:gd name="T38" fmla="*/ 47751 w 279400"/>
              <a:gd name="T39" fmla="*/ 0 h 134620"/>
              <a:gd name="T40" fmla="*/ 56896 w 279400"/>
              <a:gd name="T41" fmla="*/ 14986 h 134620"/>
              <a:gd name="T42" fmla="*/ 71374 w 279400"/>
              <a:gd name="T43" fmla="*/ 34417 h 134620"/>
              <a:gd name="T44" fmla="*/ 82804 w 279400"/>
              <a:gd name="T45" fmla="*/ 19176 h 134620"/>
              <a:gd name="T46" fmla="*/ 111789 w 279400"/>
              <a:gd name="T47" fmla="*/ 45662 h 134620"/>
              <a:gd name="T48" fmla="*/ 128073 w 279400"/>
              <a:gd name="T49" fmla="*/ 108745 h 134620"/>
              <a:gd name="T50" fmla="*/ 178108 w 279400"/>
              <a:gd name="T51" fmla="*/ 101854 h 134620"/>
              <a:gd name="T52" fmla="*/ 132842 w 279400"/>
              <a:gd name="T53" fmla="*/ 95377 h 134620"/>
              <a:gd name="T54" fmla="*/ 123062 w 279400"/>
              <a:gd name="T55" fmla="*/ 74549 h 134620"/>
              <a:gd name="T56" fmla="*/ 186182 w 279400"/>
              <a:gd name="T57" fmla="*/ 65151 h 134620"/>
              <a:gd name="T58" fmla="*/ 122682 w 279400"/>
              <a:gd name="T59" fmla="*/ 55244 h 134620"/>
              <a:gd name="T60" fmla="*/ 174389 w 279400"/>
              <a:gd name="T61" fmla="*/ 35560 h 134620"/>
              <a:gd name="T62" fmla="*/ 159448 w 279400"/>
              <a:gd name="T63" fmla="*/ 25892 h 134620"/>
              <a:gd name="T64" fmla="*/ 172212 w 279400"/>
              <a:gd name="T65" fmla="*/ 81787 h 134620"/>
              <a:gd name="T66" fmla="*/ 164464 w 279400"/>
              <a:gd name="T67" fmla="*/ 95885 h 134620"/>
              <a:gd name="T68" fmla="*/ 151257 w 279400"/>
              <a:gd name="T69" fmla="*/ 101218 h 134620"/>
              <a:gd name="T70" fmla="*/ 181863 w 279400"/>
              <a:gd name="T71" fmla="*/ 98425 h 134620"/>
              <a:gd name="T72" fmla="*/ 172212 w 279400"/>
              <a:gd name="T73" fmla="*/ 81787 h 134620"/>
              <a:gd name="T74" fmla="*/ 158369 w 279400"/>
              <a:gd name="T75" fmla="*/ 37718 h 134620"/>
              <a:gd name="T76" fmla="*/ 169037 w 279400"/>
              <a:gd name="T77" fmla="*/ 51435 h 134620"/>
              <a:gd name="T78" fmla="*/ 185814 w 279400"/>
              <a:gd name="T79" fmla="*/ 62737 h 134620"/>
              <a:gd name="T80" fmla="*/ 177870 w 279400"/>
              <a:gd name="T81" fmla="*/ 39497 h 134620"/>
              <a:gd name="T82" fmla="*/ 260858 w 279400"/>
              <a:gd name="T83" fmla="*/ 92583 h 134620"/>
              <a:gd name="T84" fmla="*/ 275359 w 279400"/>
              <a:gd name="T85" fmla="*/ 92583 h 134620"/>
              <a:gd name="T86" fmla="*/ 217932 w 279400"/>
              <a:gd name="T87" fmla="*/ 19557 h 134620"/>
              <a:gd name="T88" fmla="*/ 203454 w 279400"/>
              <a:gd name="T89" fmla="*/ 33019 h 134620"/>
              <a:gd name="T90" fmla="*/ 197866 w 279400"/>
              <a:gd name="T91" fmla="*/ 54991 h 134620"/>
              <a:gd name="T92" fmla="*/ 239649 w 279400"/>
              <a:gd name="T93" fmla="*/ 105537 h 134620"/>
              <a:gd name="T94" fmla="*/ 233299 w 279400"/>
              <a:gd name="T95" fmla="*/ 94107 h 134620"/>
              <a:gd name="T96" fmla="*/ 213836 w 279400"/>
              <a:gd name="T97" fmla="*/ 47942 h 134620"/>
              <a:gd name="T98" fmla="*/ 251243 w 279400"/>
              <a:gd name="T99" fmla="*/ 22407 h 134620"/>
              <a:gd name="T100" fmla="*/ 230759 w 279400"/>
              <a:gd name="T101" fmla="*/ 16763 h 134620"/>
              <a:gd name="T102" fmla="*/ 245110 w 279400"/>
              <a:gd name="T103" fmla="*/ 29718 h 134620"/>
              <a:gd name="T104" fmla="*/ 258952 w 279400"/>
              <a:gd name="T105" fmla="*/ 78740 h 134620"/>
              <a:gd name="T106" fmla="*/ 245872 w 279400"/>
              <a:gd name="T107" fmla="*/ 92964 h 134620"/>
              <a:gd name="T108" fmla="*/ 259978 w 279400"/>
              <a:gd name="T109" fmla="*/ 94107 h 134620"/>
              <a:gd name="T110" fmla="*/ 269693 w 279400"/>
              <a:gd name="T111" fmla="*/ 27812 h 134620"/>
              <a:gd name="T112" fmla="*/ 268605 w 279400"/>
              <a:gd name="T113" fmla="*/ 15367 h 134620"/>
              <a:gd name="T114" fmla="*/ 269693 w 279400"/>
              <a:gd name="T115" fmla="*/ 27812 h 13462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79400"/>
              <a:gd name="T175" fmla="*/ 0 h 134620"/>
              <a:gd name="T176" fmla="*/ 279400 w 279400"/>
              <a:gd name="T177" fmla="*/ 134620 h 134620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79400" h="134620">
                <a:moveTo>
                  <a:pt x="14859" y="83947"/>
                </a:moveTo>
                <a:lnTo>
                  <a:pt x="381" y="86487"/>
                </a:lnTo>
                <a:lnTo>
                  <a:pt x="1270" y="94361"/>
                </a:lnTo>
                <a:lnTo>
                  <a:pt x="4063" y="101092"/>
                </a:lnTo>
                <a:lnTo>
                  <a:pt x="39084" y="121888"/>
                </a:lnTo>
                <a:lnTo>
                  <a:pt x="46156" y="122150"/>
                </a:lnTo>
                <a:lnTo>
                  <a:pt x="53848" y="121793"/>
                </a:lnTo>
                <a:lnTo>
                  <a:pt x="62230" y="121031"/>
                </a:lnTo>
                <a:lnTo>
                  <a:pt x="69596" y="118872"/>
                </a:lnTo>
                <a:lnTo>
                  <a:pt x="76073" y="115189"/>
                </a:lnTo>
                <a:lnTo>
                  <a:pt x="82550" y="111633"/>
                </a:lnTo>
                <a:lnTo>
                  <a:pt x="85517" y="108585"/>
                </a:lnTo>
                <a:lnTo>
                  <a:pt x="45212" y="108585"/>
                </a:lnTo>
                <a:lnTo>
                  <a:pt x="39116" y="107950"/>
                </a:lnTo>
                <a:lnTo>
                  <a:pt x="16129" y="89662"/>
                </a:lnTo>
                <a:lnTo>
                  <a:pt x="14859" y="83947"/>
                </a:lnTo>
                <a:close/>
              </a:path>
              <a:path w="279400" h="134620">
                <a:moveTo>
                  <a:pt x="47751" y="0"/>
                </a:moveTo>
                <a:lnTo>
                  <a:pt x="31114" y="1524"/>
                </a:lnTo>
                <a:lnTo>
                  <a:pt x="24002" y="3429"/>
                </a:lnTo>
                <a:lnTo>
                  <a:pt x="17780" y="6731"/>
                </a:lnTo>
                <a:lnTo>
                  <a:pt x="11557" y="9906"/>
                </a:lnTo>
                <a:lnTo>
                  <a:pt x="6985" y="14224"/>
                </a:lnTo>
                <a:lnTo>
                  <a:pt x="1143" y="25146"/>
                </a:lnTo>
                <a:lnTo>
                  <a:pt x="0" y="30861"/>
                </a:lnTo>
                <a:lnTo>
                  <a:pt x="508" y="36703"/>
                </a:lnTo>
                <a:lnTo>
                  <a:pt x="19431" y="60832"/>
                </a:lnTo>
                <a:lnTo>
                  <a:pt x="23875" y="62737"/>
                </a:lnTo>
                <a:lnTo>
                  <a:pt x="31750" y="64516"/>
                </a:lnTo>
                <a:lnTo>
                  <a:pt x="53721" y="67818"/>
                </a:lnTo>
                <a:lnTo>
                  <a:pt x="60833" y="69087"/>
                </a:lnTo>
                <a:lnTo>
                  <a:pt x="64135" y="70104"/>
                </a:lnTo>
                <a:lnTo>
                  <a:pt x="69214" y="71501"/>
                </a:lnTo>
                <a:lnTo>
                  <a:pt x="72898" y="73533"/>
                </a:lnTo>
                <a:lnTo>
                  <a:pt x="79629" y="89027"/>
                </a:lnTo>
                <a:lnTo>
                  <a:pt x="78867" y="92583"/>
                </a:lnTo>
                <a:lnTo>
                  <a:pt x="76835" y="95758"/>
                </a:lnTo>
                <a:lnTo>
                  <a:pt x="74930" y="99060"/>
                </a:lnTo>
                <a:lnTo>
                  <a:pt x="45212" y="108585"/>
                </a:lnTo>
                <a:lnTo>
                  <a:pt x="85517" y="108585"/>
                </a:lnTo>
                <a:lnTo>
                  <a:pt x="87249" y="106807"/>
                </a:lnTo>
                <a:lnTo>
                  <a:pt x="90297" y="100965"/>
                </a:lnTo>
                <a:lnTo>
                  <a:pt x="93472" y="95123"/>
                </a:lnTo>
                <a:lnTo>
                  <a:pt x="94633" y="89662"/>
                </a:lnTo>
                <a:lnTo>
                  <a:pt x="94731" y="89027"/>
                </a:lnTo>
                <a:lnTo>
                  <a:pt x="94234" y="82804"/>
                </a:lnTo>
                <a:lnTo>
                  <a:pt x="67246" y="54675"/>
                </a:lnTo>
                <a:lnTo>
                  <a:pt x="32131" y="49022"/>
                </a:lnTo>
                <a:lnTo>
                  <a:pt x="24130" y="46862"/>
                </a:lnTo>
                <a:lnTo>
                  <a:pt x="14986" y="29591"/>
                </a:lnTo>
                <a:lnTo>
                  <a:pt x="16763" y="25273"/>
                </a:lnTo>
                <a:lnTo>
                  <a:pt x="24764" y="17525"/>
                </a:lnTo>
                <a:lnTo>
                  <a:pt x="31496" y="15240"/>
                </a:lnTo>
                <a:lnTo>
                  <a:pt x="40894" y="14478"/>
                </a:lnTo>
                <a:lnTo>
                  <a:pt x="49911" y="13588"/>
                </a:lnTo>
                <a:lnTo>
                  <a:pt x="78457" y="13588"/>
                </a:lnTo>
                <a:lnTo>
                  <a:pt x="74802" y="8890"/>
                </a:lnTo>
                <a:lnTo>
                  <a:pt x="69214" y="5206"/>
                </a:lnTo>
                <a:lnTo>
                  <a:pt x="62357" y="3048"/>
                </a:lnTo>
                <a:lnTo>
                  <a:pt x="55499" y="762"/>
                </a:lnTo>
                <a:lnTo>
                  <a:pt x="47751" y="0"/>
                </a:lnTo>
                <a:close/>
              </a:path>
              <a:path w="279400" h="134620">
                <a:moveTo>
                  <a:pt x="78457" y="13588"/>
                </a:moveTo>
                <a:lnTo>
                  <a:pt x="49911" y="13588"/>
                </a:lnTo>
                <a:lnTo>
                  <a:pt x="56896" y="14986"/>
                </a:lnTo>
                <a:lnTo>
                  <a:pt x="66675" y="21717"/>
                </a:lnTo>
                <a:lnTo>
                  <a:pt x="69976" y="27050"/>
                </a:lnTo>
                <a:lnTo>
                  <a:pt x="71374" y="34417"/>
                </a:lnTo>
                <a:lnTo>
                  <a:pt x="86233" y="32004"/>
                </a:lnTo>
                <a:lnTo>
                  <a:pt x="85344" y="25146"/>
                </a:lnTo>
                <a:lnTo>
                  <a:pt x="82804" y="19176"/>
                </a:lnTo>
                <a:lnTo>
                  <a:pt x="78457" y="13588"/>
                </a:lnTo>
                <a:close/>
              </a:path>
              <a:path w="279400" h="134620">
                <a:moveTo>
                  <a:pt x="143637" y="24256"/>
                </a:moveTo>
                <a:lnTo>
                  <a:pt x="111789" y="45662"/>
                </a:lnTo>
                <a:lnTo>
                  <a:pt x="107740" y="62737"/>
                </a:lnTo>
                <a:lnTo>
                  <a:pt x="107950" y="72898"/>
                </a:lnTo>
                <a:lnTo>
                  <a:pt x="128073" y="108745"/>
                </a:lnTo>
                <a:lnTo>
                  <a:pt x="143365" y="113178"/>
                </a:lnTo>
                <a:lnTo>
                  <a:pt x="152273" y="113157"/>
                </a:lnTo>
                <a:lnTo>
                  <a:pt x="178108" y="101854"/>
                </a:lnTo>
                <a:lnTo>
                  <a:pt x="144272" y="101854"/>
                </a:lnTo>
                <a:lnTo>
                  <a:pt x="138049" y="99949"/>
                </a:lnTo>
                <a:lnTo>
                  <a:pt x="132842" y="95377"/>
                </a:lnTo>
                <a:lnTo>
                  <a:pt x="127762" y="90805"/>
                </a:lnTo>
                <a:lnTo>
                  <a:pt x="124460" y="83947"/>
                </a:lnTo>
                <a:lnTo>
                  <a:pt x="123062" y="74549"/>
                </a:lnTo>
                <a:lnTo>
                  <a:pt x="186436" y="69087"/>
                </a:lnTo>
                <a:lnTo>
                  <a:pt x="186436" y="67310"/>
                </a:lnTo>
                <a:lnTo>
                  <a:pt x="186182" y="65151"/>
                </a:lnTo>
                <a:lnTo>
                  <a:pt x="185814" y="62737"/>
                </a:lnTo>
                <a:lnTo>
                  <a:pt x="122809" y="62737"/>
                </a:lnTo>
                <a:lnTo>
                  <a:pt x="122682" y="55244"/>
                </a:lnTo>
                <a:lnTo>
                  <a:pt x="144907" y="36194"/>
                </a:lnTo>
                <a:lnTo>
                  <a:pt x="152146" y="35560"/>
                </a:lnTo>
                <a:lnTo>
                  <a:pt x="174389" y="35560"/>
                </a:lnTo>
                <a:lnTo>
                  <a:pt x="172593" y="33528"/>
                </a:lnTo>
                <a:lnTo>
                  <a:pt x="166354" y="28954"/>
                </a:lnTo>
                <a:lnTo>
                  <a:pt x="159448" y="25892"/>
                </a:lnTo>
                <a:lnTo>
                  <a:pt x="151876" y="24330"/>
                </a:lnTo>
                <a:lnTo>
                  <a:pt x="143637" y="24256"/>
                </a:lnTo>
                <a:close/>
              </a:path>
              <a:path w="279400" h="134620">
                <a:moveTo>
                  <a:pt x="172212" y="81787"/>
                </a:moveTo>
                <a:lnTo>
                  <a:pt x="170561" y="88137"/>
                </a:lnTo>
                <a:lnTo>
                  <a:pt x="168021" y="92837"/>
                </a:lnTo>
                <a:lnTo>
                  <a:pt x="164464" y="95885"/>
                </a:lnTo>
                <a:lnTo>
                  <a:pt x="161036" y="99060"/>
                </a:lnTo>
                <a:lnTo>
                  <a:pt x="156591" y="100837"/>
                </a:lnTo>
                <a:lnTo>
                  <a:pt x="151257" y="101218"/>
                </a:lnTo>
                <a:lnTo>
                  <a:pt x="144272" y="101854"/>
                </a:lnTo>
                <a:lnTo>
                  <a:pt x="178108" y="101854"/>
                </a:lnTo>
                <a:lnTo>
                  <a:pt x="181863" y="98425"/>
                </a:lnTo>
                <a:lnTo>
                  <a:pt x="185674" y="91312"/>
                </a:lnTo>
                <a:lnTo>
                  <a:pt x="187198" y="82423"/>
                </a:lnTo>
                <a:lnTo>
                  <a:pt x="172212" y="81787"/>
                </a:lnTo>
                <a:close/>
              </a:path>
              <a:path w="279400" h="134620">
                <a:moveTo>
                  <a:pt x="174389" y="35560"/>
                </a:moveTo>
                <a:lnTo>
                  <a:pt x="152146" y="35560"/>
                </a:lnTo>
                <a:lnTo>
                  <a:pt x="158369" y="37718"/>
                </a:lnTo>
                <a:lnTo>
                  <a:pt x="163449" y="42925"/>
                </a:lnTo>
                <a:lnTo>
                  <a:pt x="166750" y="46228"/>
                </a:lnTo>
                <a:lnTo>
                  <a:pt x="169037" y="51435"/>
                </a:lnTo>
                <a:lnTo>
                  <a:pt x="170307" y="58547"/>
                </a:lnTo>
                <a:lnTo>
                  <a:pt x="122809" y="62737"/>
                </a:lnTo>
                <a:lnTo>
                  <a:pt x="185814" y="62737"/>
                </a:lnTo>
                <a:lnTo>
                  <a:pt x="184660" y="55244"/>
                </a:lnTo>
                <a:lnTo>
                  <a:pt x="181911" y="46767"/>
                </a:lnTo>
                <a:lnTo>
                  <a:pt x="177870" y="39497"/>
                </a:lnTo>
                <a:lnTo>
                  <a:pt x="174389" y="35560"/>
                </a:lnTo>
                <a:close/>
              </a:path>
              <a:path w="279400" h="134620">
                <a:moveTo>
                  <a:pt x="275359" y="92583"/>
                </a:moveTo>
                <a:lnTo>
                  <a:pt x="260858" y="92583"/>
                </a:lnTo>
                <a:lnTo>
                  <a:pt x="264541" y="134239"/>
                </a:lnTo>
                <a:lnTo>
                  <a:pt x="278892" y="132969"/>
                </a:lnTo>
                <a:lnTo>
                  <a:pt x="275359" y="92583"/>
                </a:lnTo>
                <a:close/>
              </a:path>
              <a:path w="279400" h="134620">
                <a:moveTo>
                  <a:pt x="230759" y="16763"/>
                </a:moveTo>
                <a:lnTo>
                  <a:pt x="224027" y="17272"/>
                </a:lnTo>
                <a:lnTo>
                  <a:pt x="217932" y="19557"/>
                </a:lnTo>
                <a:lnTo>
                  <a:pt x="212598" y="23622"/>
                </a:lnTo>
                <a:lnTo>
                  <a:pt x="207263" y="27559"/>
                </a:lnTo>
                <a:lnTo>
                  <a:pt x="203454" y="33019"/>
                </a:lnTo>
                <a:lnTo>
                  <a:pt x="201041" y="40131"/>
                </a:lnTo>
                <a:lnTo>
                  <a:pt x="198755" y="47117"/>
                </a:lnTo>
                <a:lnTo>
                  <a:pt x="197866" y="54991"/>
                </a:lnTo>
                <a:lnTo>
                  <a:pt x="198627" y="63500"/>
                </a:lnTo>
                <a:lnTo>
                  <a:pt x="218664" y="100447"/>
                </a:lnTo>
                <a:lnTo>
                  <a:pt x="239649" y="105537"/>
                </a:lnTo>
                <a:lnTo>
                  <a:pt x="244094" y="105029"/>
                </a:lnTo>
                <a:lnTo>
                  <a:pt x="259978" y="94107"/>
                </a:lnTo>
                <a:lnTo>
                  <a:pt x="233299" y="94107"/>
                </a:lnTo>
                <a:lnTo>
                  <a:pt x="227584" y="91821"/>
                </a:lnTo>
                <a:lnTo>
                  <a:pt x="213197" y="54804"/>
                </a:lnTo>
                <a:lnTo>
                  <a:pt x="213836" y="47942"/>
                </a:lnTo>
                <a:lnTo>
                  <a:pt x="239395" y="27431"/>
                </a:lnTo>
                <a:lnTo>
                  <a:pt x="256284" y="27431"/>
                </a:lnTo>
                <a:lnTo>
                  <a:pt x="251243" y="22407"/>
                </a:lnTo>
                <a:lnTo>
                  <a:pt x="245094" y="18764"/>
                </a:lnTo>
                <a:lnTo>
                  <a:pt x="238253" y="16883"/>
                </a:lnTo>
                <a:lnTo>
                  <a:pt x="230759" y="16763"/>
                </a:lnTo>
                <a:close/>
              </a:path>
              <a:path w="279400" h="134620">
                <a:moveTo>
                  <a:pt x="256284" y="27431"/>
                </a:moveTo>
                <a:lnTo>
                  <a:pt x="239395" y="27431"/>
                </a:lnTo>
                <a:lnTo>
                  <a:pt x="245110" y="29718"/>
                </a:lnTo>
                <a:lnTo>
                  <a:pt x="250317" y="35051"/>
                </a:lnTo>
                <a:lnTo>
                  <a:pt x="260476" y="70612"/>
                </a:lnTo>
                <a:lnTo>
                  <a:pt x="258952" y="78740"/>
                </a:lnTo>
                <a:lnTo>
                  <a:pt x="254888" y="84328"/>
                </a:lnTo>
                <a:lnTo>
                  <a:pt x="250951" y="89915"/>
                </a:lnTo>
                <a:lnTo>
                  <a:pt x="245872" y="92964"/>
                </a:lnTo>
                <a:lnTo>
                  <a:pt x="239775" y="93472"/>
                </a:lnTo>
                <a:lnTo>
                  <a:pt x="233299" y="94107"/>
                </a:lnTo>
                <a:lnTo>
                  <a:pt x="259978" y="94107"/>
                </a:lnTo>
                <a:lnTo>
                  <a:pt x="260858" y="92583"/>
                </a:lnTo>
                <a:lnTo>
                  <a:pt x="275359" y="92583"/>
                </a:lnTo>
                <a:lnTo>
                  <a:pt x="269693" y="27812"/>
                </a:lnTo>
                <a:lnTo>
                  <a:pt x="256667" y="27812"/>
                </a:lnTo>
                <a:lnTo>
                  <a:pt x="256284" y="27431"/>
                </a:lnTo>
                <a:close/>
              </a:path>
              <a:path w="279400" h="134620">
                <a:moveTo>
                  <a:pt x="268605" y="15367"/>
                </a:moveTo>
                <a:lnTo>
                  <a:pt x="255650" y="16510"/>
                </a:lnTo>
                <a:lnTo>
                  <a:pt x="256667" y="27812"/>
                </a:lnTo>
                <a:lnTo>
                  <a:pt x="269693" y="27812"/>
                </a:lnTo>
                <a:lnTo>
                  <a:pt x="268605" y="1536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17" name="object 58"/>
          <p:cNvSpPr>
            <a:spLocks/>
          </p:cNvSpPr>
          <p:nvPr/>
        </p:nvSpPr>
        <p:spPr bwMode="auto">
          <a:xfrm>
            <a:off x="4459288" y="5114925"/>
            <a:ext cx="334962" cy="142875"/>
          </a:xfrm>
          <a:custGeom>
            <a:avLst/>
            <a:gdLst>
              <a:gd name="T0" fmla="*/ 52069 w 335914"/>
              <a:gd name="T1" fmla="*/ 114300 h 142875"/>
              <a:gd name="T2" fmla="*/ 68961 w 335914"/>
              <a:gd name="T3" fmla="*/ 141224 h 142875"/>
              <a:gd name="T4" fmla="*/ 58674 w 335914"/>
              <a:gd name="T5" fmla="*/ 23749 h 142875"/>
              <a:gd name="T6" fmla="*/ 0 w 335914"/>
              <a:gd name="T7" fmla="*/ 105537 h 142875"/>
              <a:gd name="T8" fmla="*/ 52069 w 335914"/>
              <a:gd name="T9" fmla="*/ 114300 h 142875"/>
              <a:gd name="T10" fmla="*/ 66548 w 335914"/>
              <a:gd name="T11" fmla="*/ 113030 h 142875"/>
              <a:gd name="T12" fmla="*/ 81726 w 335914"/>
              <a:gd name="T13" fmla="*/ 104393 h 142875"/>
              <a:gd name="T14" fmla="*/ 46354 w 335914"/>
              <a:gd name="T15" fmla="*/ 48260 h 142875"/>
              <a:gd name="T16" fmla="*/ 58674 w 335914"/>
              <a:gd name="T17" fmla="*/ 23749 h 142875"/>
              <a:gd name="T18" fmla="*/ 46354 w 335914"/>
              <a:gd name="T19" fmla="*/ 48260 h 142875"/>
              <a:gd name="T20" fmla="*/ 14224 w 335914"/>
              <a:gd name="T21" fmla="*/ 104393 h 142875"/>
              <a:gd name="T22" fmla="*/ 81287 w 335914"/>
              <a:gd name="T23" fmla="*/ 99822 h 142875"/>
              <a:gd name="T24" fmla="*/ 60842 w 335914"/>
              <a:gd name="T25" fmla="*/ 48260 h 142875"/>
              <a:gd name="T26" fmla="*/ 65404 w 335914"/>
              <a:gd name="T27" fmla="*/ 99822 h 142875"/>
              <a:gd name="T28" fmla="*/ 81152 w 335914"/>
              <a:gd name="T29" fmla="*/ 98425 h 142875"/>
              <a:gd name="T30" fmla="*/ 135381 w 335914"/>
              <a:gd name="T31" fmla="*/ 28575 h 142875"/>
              <a:gd name="T32" fmla="*/ 145287 w 335914"/>
              <a:gd name="T33" fmla="*/ 33655 h 142875"/>
              <a:gd name="T34" fmla="*/ 152273 w 335914"/>
              <a:gd name="T35" fmla="*/ 41910 h 142875"/>
              <a:gd name="T36" fmla="*/ 153162 w 335914"/>
              <a:gd name="T37" fmla="*/ 53086 h 142875"/>
              <a:gd name="T38" fmla="*/ 118465 w 335914"/>
              <a:gd name="T39" fmla="*/ 98012 h 142875"/>
              <a:gd name="T40" fmla="*/ 97154 w 335914"/>
              <a:gd name="T41" fmla="*/ 135255 h 142875"/>
              <a:gd name="T42" fmla="*/ 175132 w 335914"/>
              <a:gd name="T43" fmla="*/ 131826 h 142875"/>
              <a:gd name="T44" fmla="*/ 116458 w 335914"/>
              <a:gd name="T45" fmla="*/ 123063 h 142875"/>
              <a:gd name="T46" fmla="*/ 137160 w 335914"/>
              <a:gd name="T47" fmla="*/ 98552 h 142875"/>
              <a:gd name="T48" fmla="*/ 167386 w 335914"/>
              <a:gd name="T49" fmla="*/ 56006 h 142875"/>
              <a:gd name="T50" fmla="*/ 167512 w 335914"/>
              <a:gd name="T51" fmla="*/ 46609 h 142875"/>
              <a:gd name="T52" fmla="*/ 162813 w 335914"/>
              <a:gd name="T53" fmla="*/ 29972 h 142875"/>
              <a:gd name="T54" fmla="*/ 173989 w 335914"/>
              <a:gd name="T55" fmla="*/ 117983 h 142875"/>
              <a:gd name="T56" fmla="*/ 174409 w 335914"/>
              <a:gd name="T57" fmla="*/ 123063 h 142875"/>
              <a:gd name="T58" fmla="*/ 136217 w 335914"/>
              <a:gd name="T59" fmla="*/ 17131 h 142875"/>
              <a:gd name="T60" fmla="*/ 92963 w 335914"/>
              <a:gd name="T61" fmla="*/ 54483 h 142875"/>
              <a:gd name="T62" fmla="*/ 107314 w 335914"/>
              <a:gd name="T63" fmla="*/ 47371 h 142875"/>
              <a:gd name="T64" fmla="*/ 112775 w 335914"/>
              <a:gd name="T65" fmla="*/ 36956 h 142875"/>
              <a:gd name="T66" fmla="*/ 121919 w 335914"/>
              <a:gd name="T67" fmla="*/ 29845 h 142875"/>
              <a:gd name="T68" fmla="*/ 161075 w 335914"/>
              <a:gd name="T69" fmla="*/ 28575 h 142875"/>
              <a:gd name="T70" fmla="*/ 149985 w 335914"/>
              <a:gd name="T71" fmla="*/ 20611 h 142875"/>
              <a:gd name="T72" fmla="*/ 136217 w 335914"/>
              <a:gd name="T73" fmla="*/ 17131 h 142875"/>
              <a:gd name="T74" fmla="*/ 188975 w 335914"/>
              <a:gd name="T75" fmla="*/ 30099 h 142875"/>
              <a:gd name="T76" fmla="*/ 185547 w 335914"/>
              <a:gd name="T77" fmla="*/ 72643 h 142875"/>
              <a:gd name="T78" fmla="*/ 228980 w 335914"/>
              <a:gd name="T79" fmla="*/ 129159 h 142875"/>
              <a:gd name="T80" fmla="*/ 244475 w 335914"/>
              <a:gd name="T81" fmla="*/ 125476 h 142875"/>
              <a:gd name="T82" fmla="*/ 221361 w 335914"/>
              <a:gd name="T83" fmla="*/ 117856 h 142875"/>
              <a:gd name="T84" fmla="*/ 200278 w 335914"/>
              <a:gd name="T85" fmla="*/ 71374 h 142875"/>
              <a:gd name="T86" fmla="*/ 200009 w 335914"/>
              <a:gd name="T87" fmla="*/ 46815 h 142875"/>
              <a:gd name="T88" fmla="*/ 226060 w 335914"/>
              <a:gd name="T89" fmla="*/ 20700 h 142875"/>
              <a:gd name="T90" fmla="*/ 244601 w 335914"/>
              <a:gd name="T91" fmla="*/ 17145 h 142875"/>
              <a:gd name="T92" fmla="*/ 230504 w 335914"/>
              <a:gd name="T93" fmla="*/ 9525 h 142875"/>
              <a:gd name="T94" fmla="*/ 247446 w 335914"/>
              <a:gd name="T95" fmla="*/ 20700 h 142875"/>
              <a:gd name="T96" fmla="*/ 232028 w 335914"/>
              <a:gd name="T97" fmla="*/ 23368 h 142875"/>
              <a:gd name="T98" fmla="*/ 247268 w 335914"/>
              <a:gd name="T99" fmla="*/ 67310 h 142875"/>
              <a:gd name="T100" fmla="*/ 247650 w 335914"/>
              <a:gd name="T101" fmla="*/ 91424 h 142875"/>
              <a:gd name="T102" fmla="*/ 252285 w 335914"/>
              <a:gd name="T103" fmla="*/ 117856 h 142875"/>
              <a:gd name="T104" fmla="*/ 262000 w 335914"/>
              <a:gd name="T105" fmla="*/ 65912 h 142875"/>
              <a:gd name="T106" fmla="*/ 248157 w 335914"/>
              <a:gd name="T107" fmla="*/ 21590 h 142875"/>
              <a:gd name="T108" fmla="*/ 328011 w 335914"/>
              <a:gd name="T109" fmla="*/ 27305 h 142875"/>
              <a:gd name="T110" fmla="*/ 321563 w 335914"/>
              <a:gd name="T111" fmla="*/ 119126 h 142875"/>
              <a:gd name="T112" fmla="*/ 328011 w 335914"/>
              <a:gd name="T113" fmla="*/ 27305 h 142875"/>
              <a:gd name="T114" fmla="*/ 316356 w 335914"/>
              <a:gd name="T115" fmla="*/ 762 h 142875"/>
              <a:gd name="T116" fmla="*/ 310388 w 335914"/>
              <a:gd name="T117" fmla="*/ 11684 h 142875"/>
              <a:gd name="T118" fmla="*/ 292735 w 335914"/>
              <a:gd name="T119" fmla="*/ 28702 h 142875"/>
              <a:gd name="T120" fmla="*/ 286130 w 335914"/>
              <a:gd name="T121" fmla="*/ 47117 h 142875"/>
              <a:gd name="T122" fmla="*/ 328011 w 335914"/>
              <a:gd name="T123" fmla="*/ 27305 h 14287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335914"/>
              <a:gd name="T187" fmla="*/ 0 h 142875"/>
              <a:gd name="T188" fmla="*/ 335914 w 335914"/>
              <a:gd name="T189" fmla="*/ 142875 h 14287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335914" h="142875">
                <a:moveTo>
                  <a:pt x="66656" y="114300"/>
                </a:moveTo>
                <a:lnTo>
                  <a:pt x="52069" y="114300"/>
                </a:lnTo>
                <a:lnTo>
                  <a:pt x="54610" y="142494"/>
                </a:lnTo>
                <a:lnTo>
                  <a:pt x="68961" y="141224"/>
                </a:lnTo>
                <a:lnTo>
                  <a:pt x="66656" y="114300"/>
                </a:lnTo>
                <a:close/>
              </a:path>
              <a:path w="335914" h="142875">
                <a:moveTo>
                  <a:pt x="58674" y="23749"/>
                </a:moveTo>
                <a:lnTo>
                  <a:pt x="46989" y="24892"/>
                </a:lnTo>
                <a:lnTo>
                  <a:pt x="0" y="105537"/>
                </a:lnTo>
                <a:lnTo>
                  <a:pt x="1142" y="118745"/>
                </a:lnTo>
                <a:lnTo>
                  <a:pt x="52069" y="114300"/>
                </a:lnTo>
                <a:lnTo>
                  <a:pt x="66656" y="114300"/>
                </a:lnTo>
                <a:lnTo>
                  <a:pt x="66548" y="113030"/>
                </a:lnTo>
                <a:lnTo>
                  <a:pt x="82423" y="111633"/>
                </a:lnTo>
                <a:lnTo>
                  <a:pt x="81726" y="104393"/>
                </a:lnTo>
                <a:lnTo>
                  <a:pt x="14224" y="104393"/>
                </a:lnTo>
                <a:lnTo>
                  <a:pt x="46354" y="48260"/>
                </a:lnTo>
                <a:lnTo>
                  <a:pt x="60842" y="48260"/>
                </a:lnTo>
                <a:lnTo>
                  <a:pt x="58674" y="23749"/>
                </a:lnTo>
                <a:close/>
              </a:path>
              <a:path w="335914" h="142875">
                <a:moveTo>
                  <a:pt x="60842" y="48260"/>
                </a:moveTo>
                <a:lnTo>
                  <a:pt x="46354" y="48260"/>
                </a:lnTo>
                <a:lnTo>
                  <a:pt x="50926" y="101092"/>
                </a:lnTo>
                <a:lnTo>
                  <a:pt x="14224" y="104393"/>
                </a:lnTo>
                <a:lnTo>
                  <a:pt x="81726" y="104393"/>
                </a:lnTo>
                <a:lnTo>
                  <a:pt x="81287" y="99822"/>
                </a:lnTo>
                <a:lnTo>
                  <a:pt x="65404" y="99822"/>
                </a:lnTo>
                <a:lnTo>
                  <a:pt x="60842" y="48260"/>
                </a:lnTo>
                <a:close/>
              </a:path>
              <a:path w="335914" h="142875">
                <a:moveTo>
                  <a:pt x="81152" y="98425"/>
                </a:moveTo>
                <a:lnTo>
                  <a:pt x="65404" y="99822"/>
                </a:lnTo>
                <a:lnTo>
                  <a:pt x="81287" y="99822"/>
                </a:lnTo>
                <a:lnTo>
                  <a:pt x="81152" y="98425"/>
                </a:lnTo>
                <a:close/>
              </a:path>
              <a:path w="335914" h="142875">
                <a:moveTo>
                  <a:pt x="161075" y="28575"/>
                </a:moveTo>
                <a:lnTo>
                  <a:pt x="135381" y="28575"/>
                </a:lnTo>
                <a:lnTo>
                  <a:pt x="140969" y="30099"/>
                </a:lnTo>
                <a:lnTo>
                  <a:pt x="145287" y="33655"/>
                </a:lnTo>
                <a:lnTo>
                  <a:pt x="149732" y="37211"/>
                </a:lnTo>
                <a:lnTo>
                  <a:pt x="152273" y="41910"/>
                </a:lnTo>
                <a:lnTo>
                  <a:pt x="152780" y="47625"/>
                </a:lnTo>
                <a:lnTo>
                  <a:pt x="153162" y="53086"/>
                </a:lnTo>
                <a:lnTo>
                  <a:pt x="151511" y="59055"/>
                </a:lnTo>
                <a:lnTo>
                  <a:pt x="118465" y="98012"/>
                </a:lnTo>
                <a:lnTo>
                  <a:pt x="113807" y="103060"/>
                </a:lnTo>
                <a:lnTo>
                  <a:pt x="97154" y="135255"/>
                </a:lnTo>
                <a:lnTo>
                  <a:pt x="97662" y="138684"/>
                </a:lnTo>
                <a:lnTo>
                  <a:pt x="175132" y="131826"/>
                </a:lnTo>
                <a:lnTo>
                  <a:pt x="174409" y="123063"/>
                </a:lnTo>
                <a:lnTo>
                  <a:pt x="116458" y="123063"/>
                </a:lnTo>
                <a:lnTo>
                  <a:pt x="117728" y="120269"/>
                </a:lnTo>
                <a:lnTo>
                  <a:pt x="137160" y="98552"/>
                </a:lnTo>
                <a:lnTo>
                  <a:pt x="143855" y="91644"/>
                </a:lnTo>
                <a:lnTo>
                  <a:pt x="167386" y="56006"/>
                </a:lnTo>
                <a:lnTo>
                  <a:pt x="168020" y="51308"/>
                </a:lnTo>
                <a:lnTo>
                  <a:pt x="167512" y="46609"/>
                </a:lnTo>
                <a:lnTo>
                  <a:pt x="166750" y="37337"/>
                </a:lnTo>
                <a:lnTo>
                  <a:pt x="162813" y="29972"/>
                </a:lnTo>
                <a:lnTo>
                  <a:pt x="161075" y="28575"/>
                </a:lnTo>
                <a:close/>
              </a:path>
              <a:path w="335914" h="142875">
                <a:moveTo>
                  <a:pt x="173989" y="117983"/>
                </a:moveTo>
                <a:lnTo>
                  <a:pt x="116458" y="123063"/>
                </a:lnTo>
                <a:lnTo>
                  <a:pt x="174409" y="123063"/>
                </a:lnTo>
                <a:lnTo>
                  <a:pt x="173989" y="117983"/>
                </a:lnTo>
                <a:close/>
              </a:path>
              <a:path w="335914" h="142875">
                <a:moveTo>
                  <a:pt x="136217" y="17131"/>
                </a:moveTo>
                <a:lnTo>
                  <a:pt x="98232" y="33533"/>
                </a:lnTo>
                <a:lnTo>
                  <a:pt x="92963" y="54483"/>
                </a:lnTo>
                <a:lnTo>
                  <a:pt x="107950" y="54737"/>
                </a:lnTo>
                <a:lnTo>
                  <a:pt x="107314" y="47371"/>
                </a:lnTo>
                <a:lnTo>
                  <a:pt x="108965" y="41402"/>
                </a:lnTo>
                <a:lnTo>
                  <a:pt x="112775" y="36956"/>
                </a:lnTo>
                <a:lnTo>
                  <a:pt x="116586" y="32385"/>
                </a:lnTo>
                <a:lnTo>
                  <a:pt x="121919" y="29845"/>
                </a:lnTo>
                <a:lnTo>
                  <a:pt x="135381" y="28575"/>
                </a:lnTo>
                <a:lnTo>
                  <a:pt x="161075" y="28575"/>
                </a:lnTo>
                <a:lnTo>
                  <a:pt x="155701" y="24256"/>
                </a:lnTo>
                <a:lnTo>
                  <a:pt x="149985" y="20611"/>
                </a:lnTo>
                <a:lnTo>
                  <a:pt x="143494" y="18240"/>
                </a:lnTo>
                <a:lnTo>
                  <a:pt x="136217" y="17131"/>
                </a:lnTo>
                <a:close/>
              </a:path>
              <a:path w="335914" h="142875">
                <a:moveTo>
                  <a:pt x="224789" y="8762"/>
                </a:moveTo>
                <a:lnTo>
                  <a:pt x="188975" y="30099"/>
                </a:lnTo>
                <a:lnTo>
                  <a:pt x="184923" y="62737"/>
                </a:lnTo>
                <a:lnTo>
                  <a:pt x="185547" y="72643"/>
                </a:lnTo>
                <a:lnTo>
                  <a:pt x="195458" y="111327"/>
                </a:lnTo>
                <a:lnTo>
                  <a:pt x="228980" y="129159"/>
                </a:lnTo>
                <a:lnTo>
                  <a:pt x="237616" y="128397"/>
                </a:lnTo>
                <a:lnTo>
                  <a:pt x="244475" y="125476"/>
                </a:lnTo>
                <a:lnTo>
                  <a:pt x="252285" y="117856"/>
                </a:lnTo>
                <a:lnTo>
                  <a:pt x="221361" y="117856"/>
                </a:lnTo>
                <a:lnTo>
                  <a:pt x="215518" y="115189"/>
                </a:lnTo>
                <a:lnTo>
                  <a:pt x="200278" y="71374"/>
                </a:lnTo>
                <a:lnTo>
                  <a:pt x="199590" y="57993"/>
                </a:lnTo>
                <a:lnTo>
                  <a:pt x="200009" y="46815"/>
                </a:lnTo>
                <a:lnTo>
                  <a:pt x="219328" y="21336"/>
                </a:lnTo>
                <a:lnTo>
                  <a:pt x="226060" y="20700"/>
                </a:lnTo>
                <a:lnTo>
                  <a:pt x="247446" y="20700"/>
                </a:lnTo>
                <a:lnTo>
                  <a:pt x="244601" y="17145"/>
                </a:lnTo>
                <a:lnTo>
                  <a:pt x="240411" y="13843"/>
                </a:lnTo>
                <a:lnTo>
                  <a:pt x="230504" y="9525"/>
                </a:lnTo>
                <a:lnTo>
                  <a:pt x="224789" y="8762"/>
                </a:lnTo>
                <a:close/>
              </a:path>
              <a:path w="335914" h="142875">
                <a:moveTo>
                  <a:pt x="247446" y="20700"/>
                </a:moveTo>
                <a:lnTo>
                  <a:pt x="226060" y="20700"/>
                </a:lnTo>
                <a:lnTo>
                  <a:pt x="232028" y="23368"/>
                </a:lnTo>
                <a:lnTo>
                  <a:pt x="237108" y="29337"/>
                </a:lnTo>
                <a:lnTo>
                  <a:pt x="247268" y="67310"/>
                </a:lnTo>
                <a:lnTo>
                  <a:pt x="247983" y="80527"/>
                </a:lnTo>
                <a:lnTo>
                  <a:pt x="247650" y="91424"/>
                </a:lnTo>
                <a:lnTo>
                  <a:pt x="221361" y="117856"/>
                </a:lnTo>
                <a:lnTo>
                  <a:pt x="252285" y="117856"/>
                </a:lnTo>
                <a:lnTo>
                  <a:pt x="262624" y="75799"/>
                </a:lnTo>
                <a:lnTo>
                  <a:pt x="262000" y="65912"/>
                </a:lnTo>
                <a:lnTo>
                  <a:pt x="251713" y="26162"/>
                </a:lnTo>
                <a:lnTo>
                  <a:pt x="248157" y="21590"/>
                </a:lnTo>
                <a:lnTo>
                  <a:pt x="247446" y="20700"/>
                </a:lnTo>
                <a:close/>
              </a:path>
              <a:path w="335914" h="142875">
                <a:moveTo>
                  <a:pt x="328011" y="27305"/>
                </a:moveTo>
                <a:lnTo>
                  <a:pt x="313436" y="27305"/>
                </a:lnTo>
                <a:lnTo>
                  <a:pt x="321563" y="119126"/>
                </a:lnTo>
                <a:lnTo>
                  <a:pt x="335914" y="117856"/>
                </a:lnTo>
                <a:lnTo>
                  <a:pt x="328011" y="27305"/>
                </a:lnTo>
                <a:close/>
              </a:path>
              <a:path w="335914" h="142875">
                <a:moveTo>
                  <a:pt x="325627" y="0"/>
                </a:moveTo>
                <a:lnTo>
                  <a:pt x="316356" y="762"/>
                </a:lnTo>
                <a:lnTo>
                  <a:pt x="314198" y="6096"/>
                </a:lnTo>
                <a:lnTo>
                  <a:pt x="310388" y="11684"/>
                </a:lnTo>
                <a:lnTo>
                  <a:pt x="299338" y="23495"/>
                </a:lnTo>
                <a:lnTo>
                  <a:pt x="292735" y="28702"/>
                </a:lnTo>
                <a:lnTo>
                  <a:pt x="284988" y="33147"/>
                </a:lnTo>
                <a:lnTo>
                  <a:pt x="286130" y="47117"/>
                </a:lnTo>
                <a:lnTo>
                  <a:pt x="313436" y="27305"/>
                </a:lnTo>
                <a:lnTo>
                  <a:pt x="328011" y="27305"/>
                </a:lnTo>
                <a:lnTo>
                  <a:pt x="32562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18" name="object 59"/>
          <p:cNvSpPr>
            <a:spLocks/>
          </p:cNvSpPr>
          <p:nvPr/>
        </p:nvSpPr>
        <p:spPr bwMode="auto">
          <a:xfrm>
            <a:off x="4830763" y="5176838"/>
            <a:ext cx="46037" cy="19050"/>
          </a:xfrm>
          <a:custGeom>
            <a:avLst/>
            <a:gdLst>
              <a:gd name="T0" fmla="*/ 44196 w 45720"/>
              <a:gd name="T1" fmla="*/ 0 h 18414"/>
              <a:gd name="T2" fmla="*/ 0 w 45720"/>
              <a:gd name="T3" fmla="*/ 3810 h 18414"/>
              <a:gd name="T4" fmla="*/ 1270 w 45720"/>
              <a:gd name="T5" fmla="*/ 18288 h 18414"/>
              <a:gd name="T6" fmla="*/ 45465 w 45720"/>
              <a:gd name="T7" fmla="*/ 14478 h 18414"/>
              <a:gd name="T8" fmla="*/ 44196 w 45720"/>
              <a:gd name="T9" fmla="*/ 0 h 18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18414"/>
              <a:gd name="T17" fmla="*/ 45720 w 45720"/>
              <a:gd name="T18" fmla="*/ 18414 h 18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18414">
                <a:moveTo>
                  <a:pt x="44196" y="0"/>
                </a:moveTo>
                <a:lnTo>
                  <a:pt x="0" y="3810"/>
                </a:lnTo>
                <a:lnTo>
                  <a:pt x="1270" y="18288"/>
                </a:lnTo>
                <a:lnTo>
                  <a:pt x="45465" y="14478"/>
                </a:lnTo>
                <a:lnTo>
                  <a:pt x="4419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19" name="object 60"/>
          <p:cNvSpPr>
            <a:spLocks/>
          </p:cNvSpPr>
          <p:nvPr/>
        </p:nvSpPr>
        <p:spPr bwMode="auto">
          <a:xfrm>
            <a:off x="4891088" y="5078413"/>
            <a:ext cx="354012" cy="141287"/>
          </a:xfrm>
          <a:custGeom>
            <a:avLst/>
            <a:gdLst>
              <a:gd name="T0" fmla="*/ 54483 w 353695"/>
              <a:gd name="T1" fmla="*/ 141604 h 141604"/>
              <a:gd name="T2" fmla="*/ 58674 w 353695"/>
              <a:gd name="T3" fmla="*/ 22986 h 141604"/>
              <a:gd name="T4" fmla="*/ 1142 w 353695"/>
              <a:gd name="T5" fmla="*/ 117982 h 141604"/>
              <a:gd name="T6" fmla="*/ 66421 w 353695"/>
              <a:gd name="T7" fmla="*/ 112267 h 141604"/>
              <a:gd name="T8" fmla="*/ 14097 w 353695"/>
              <a:gd name="T9" fmla="*/ 103504 h 141604"/>
              <a:gd name="T10" fmla="*/ 58674 w 353695"/>
              <a:gd name="T11" fmla="*/ 22986 h 141604"/>
              <a:gd name="T12" fmla="*/ 50926 w 353695"/>
              <a:gd name="T13" fmla="*/ 100329 h 141604"/>
              <a:gd name="T14" fmla="*/ 81273 w 353695"/>
              <a:gd name="T15" fmla="*/ 99059 h 141604"/>
              <a:gd name="T16" fmla="*/ 81152 w 353695"/>
              <a:gd name="T17" fmla="*/ 97662 h 141604"/>
              <a:gd name="T18" fmla="*/ 81152 w 353695"/>
              <a:gd name="T19" fmla="*/ 97662 h 141604"/>
              <a:gd name="T20" fmla="*/ 145668 w 353695"/>
              <a:gd name="T21" fmla="*/ 133603 h 141604"/>
              <a:gd name="T22" fmla="*/ 149733 w 353695"/>
              <a:gd name="T23" fmla="*/ 14985 h 141604"/>
              <a:gd name="T24" fmla="*/ 92201 w 353695"/>
              <a:gd name="T25" fmla="*/ 109981 h 141604"/>
              <a:gd name="T26" fmla="*/ 157606 w 353695"/>
              <a:gd name="T27" fmla="*/ 104266 h 141604"/>
              <a:gd name="T28" fmla="*/ 105283 w 353695"/>
              <a:gd name="T29" fmla="*/ 95503 h 141604"/>
              <a:gd name="T30" fmla="*/ 149733 w 353695"/>
              <a:gd name="T31" fmla="*/ 14985 h 141604"/>
              <a:gd name="T32" fmla="*/ 141986 w 353695"/>
              <a:gd name="T33" fmla="*/ 92328 h 141604"/>
              <a:gd name="T34" fmla="*/ 172332 w 353695"/>
              <a:gd name="T35" fmla="*/ 91058 h 141604"/>
              <a:gd name="T36" fmla="*/ 172212 w 353695"/>
              <a:gd name="T37" fmla="*/ 89661 h 141604"/>
              <a:gd name="T38" fmla="*/ 172212 w 353695"/>
              <a:gd name="T39" fmla="*/ 89661 h 141604"/>
              <a:gd name="T40" fmla="*/ 209930 w 353695"/>
              <a:gd name="T41" fmla="*/ 9270 h 141604"/>
              <a:gd name="T42" fmla="*/ 192531 w 353695"/>
              <a:gd name="T43" fmla="*/ 22351 h 141604"/>
              <a:gd name="T44" fmla="*/ 185527 w 353695"/>
              <a:gd name="T45" fmla="*/ 44948 h 141604"/>
              <a:gd name="T46" fmla="*/ 185420 w 353695"/>
              <a:gd name="T47" fmla="*/ 71754 h 141604"/>
              <a:gd name="T48" fmla="*/ 237489 w 353695"/>
              <a:gd name="T49" fmla="*/ 127634 h 141604"/>
              <a:gd name="T50" fmla="*/ 252155 w 353695"/>
              <a:gd name="T51" fmla="*/ 117093 h 141604"/>
              <a:gd name="T52" fmla="*/ 200278 w 353695"/>
              <a:gd name="T53" fmla="*/ 70484 h 141604"/>
              <a:gd name="T54" fmla="*/ 219328 w 353695"/>
              <a:gd name="T55" fmla="*/ 20446 h 141604"/>
              <a:gd name="T56" fmla="*/ 244601 w 353695"/>
              <a:gd name="T57" fmla="*/ 16255 h 141604"/>
              <a:gd name="T58" fmla="*/ 230377 w 353695"/>
              <a:gd name="T59" fmla="*/ 8762 h 141604"/>
              <a:gd name="T60" fmla="*/ 226060 w 353695"/>
              <a:gd name="T61" fmla="*/ 19811 h 141604"/>
              <a:gd name="T62" fmla="*/ 247141 w 353695"/>
              <a:gd name="T63" fmla="*/ 66420 h 141604"/>
              <a:gd name="T64" fmla="*/ 227964 w 353695"/>
              <a:gd name="T65" fmla="*/ 116458 h 141604"/>
              <a:gd name="T66" fmla="*/ 254888 w 353695"/>
              <a:gd name="T67" fmla="*/ 114426 h 141604"/>
              <a:gd name="T68" fmla="*/ 251587 w 353695"/>
              <a:gd name="T69" fmla="*/ 25272 h 141604"/>
              <a:gd name="T70" fmla="*/ 280035 w 353695"/>
              <a:gd name="T71" fmla="*/ 21208 h 141604"/>
              <a:gd name="T72" fmla="*/ 286515 w 353695"/>
              <a:gd name="T73" fmla="*/ 102492 h 141604"/>
              <a:gd name="T74" fmla="*/ 335534 w 353695"/>
              <a:gd name="T75" fmla="*/ 116712 h 141604"/>
              <a:gd name="T76" fmla="*/ 312420 w 353695"/>
              <a:gd name="T77" fmla="*/ 109092 h 141604"/>
              <a:gd name="T78" fmla="*/ 290649 w 353695"/>
              <a:gd name="T79" fmla="*/ 49174 h 141604"/>
              <a:gd name="T80" fmla="*/ 338415 w 353695"/>
              <a:gd name="T81" fmla="*/ 11810 h 141604"/>
              <a:gd name="T82" fmla="*/ 326516 w 353695"/>
              <a:gd name="T83" fmla="*/ 2920 h 141604"/>
              <a:gd name="T84" fmla="*/ 338415 w 353695"/>
              <a:gd name="T85" fmla="*/ 11810 h 141604"/>
              <a:gd name="T86" fmla="*/ 328167 w 353695"/>
              <a:gd name="T87" fmla="*/ 20446 h 141604"/>
              <a:gd name="T88" fmla="*/ 338709 w 353695"/>
              <a:gd name="T89" fmla="*/ 82581 h 141604"/>
              <a:gd name="T90" fmla="*/ 343281 w 353695"/>
              <a:gd name="T91" fmla="*/ 109092 h 141604"/>
              <a:gd name="T92" fmla="*/ 353060 w 353695"/>
              <a:gd name="T93" fmla="*/ 57150 h 14160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353695"/>
              <a:gd name="T142" fmla="*/ 0 h 141604"/>
              <a:gd name="T143" fmla="*/ 353695 w 353695"/>
              <a:gd name="T144" fmla="*/ 141604 h 141604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353695" h="141604">
                <a:moveTo>
                  <a:pt x="66535" y="113537"/>
                </a:moveTo>
                <a:lnTo>
                  <a:pt x="52070" y="113537"/>
                </a:lnTo>
                <a:lnTo>
                  <a:pt x="54483" y="141604"/>
                </a:lnTo>
                <a:lnTo>
                  <a:pt x="68961" y="140334"/>
                </a:lnTo>
                <a:lnTo>
                  <a:pt x="66535" y="113537"/>
                </a:lnTo>
                <a:close/>
              </a:path>
              <a:path w="353695" h="141604">
                <a:moveTo>
                  <a:pt x="58674" y="22986"/>
                </a:moveTo>
                <a:lnTo>
                  <a:pt x="46862" y="24002"/>
                </a:lnTo>
                <a:lnTo>
                  <a:pt x="0" y="104775"/>
                </a:lnTo>
                <a:lnTo>
                  <a:pt x="1142" y="117982"/>
                </a:lnTo>
                <a:lnTo>
                  <a:pt x="52070" y="113537"/>
                </a:lnTo>
                <a:lnTo>
                  <a:pt x="66535" y="113537"/>
                </a:lnTo>
                <a:lnTo>
                  <a:pt x="66421" y="112267"/>
                </a:lnTo>
                <a:lnTo>
                  <a:pt x="82296" y="110870"/>
                </a:lnTo>
                <a:lnTo>
                  <a:pt x="81658" y="103504"/>
                </a:lnTo>
                <a:lnTo>
                  <a:pt x="14097" y="103504"/>
                </a:lnTo>
                <a:lnTo>
                  <a:pt x="46227" y="47370"/>
                </a:lnTo>
                <a:lnTo>
                  <a:pt x="60790" y="47370"/>
                </a:lnTo>
                <a:lnTo>
                  <a:pt x="58674" y="22986"/>
                </a:lnTo>
                <a:close/>
              </a:path>
              <a:path w="353695" h="141604">
                <a:moveTo>
                  <a:pt x="60790" y="47370"/>
                </a:moveTo>
                <a:lnTo>
                  <a:pt x="46227" y="47370"/>
                </a:lnTo>
                <a:lnTo>
                  <a:pt x="50926" y="100329"/>
                </a:lnTo>
                <a:lnTo>
                  <a:pt x="14097" y="103504"/>
                </a:lnTo>
                <a:lnTo>
                  <a:pt x="81658" y="103504"/>
                </a:lnTo>
                <a:lnTo>
                  <a:pt x="81273" y="99059"/>
                </a:lnTo>
                <a:lnTo>
                  <a:pt x="65277" y="99059"/>
                </a:lnTo>
                <a:lnTo>
                  <a:pt x="60790" y="47370"/>
                </a:lnTo>
                <a:close/>
              </a:path>
              <a:path w="353695" h="141604">
                <a:moveTo>
                  <a:pt x="81152" y="97662"/>
                </a:moveTo>
                <a:lnTo>
                  <a:pt x="65277" y="99059"/>
                </a:lnTo>
                <a:lnTo>
                  <a:pt x="81273" y="99059"/>
                </a:lnTo>
                <a:lnTo>
                  <a:pt x="81152" y="97662"/>
                </a:lnTo>
                <a:close/>
              </a:path>
              <a:path w="353695" h="141604">
                <a:moveTo>
                  <a:pt x="157716" y="105536"/>
                </a:moveTo>
                <a:lnTo>
                  <a:pt x="143128" y="105536"/>
                </a:lnTo>
                <a:lnTo>
                  <a:pt x="145668" y="133603"/>
                </a:lnTo>
                <a:lnTo>
                  <a:pt x="160020" y="132333"/>
                </a:lnTo>
                <a:lnTo>
                  <a:pt x="157716" y="105536"/>
                </a:lnTo>
                <a:close/>
              </a:path>
              <a:path w="353695" h="141604">
                <a:moveTo>
                  <a:pt x="149733" y="14985"/>
                </a:moveTo>
                <a:lnTo>
                  <a:pt x="138049" y="16001"/>
                </a:lnTo>
                <a:lnTo>
                  <a:pt x="91059" y="96773"/>
                </a:lnTo>
                <a:lnTo>
                  <a:pt x="92201" y="109981"/>
                </a:lnTo>
                <a:lnTo>
                  <a:pt x="143128" y="105536"/>
                </a:lnTo>
                <a:lnTo>
                  <a:pt x="157716" y="105536"/>
                </a:lnTo>
                <a:lnTo>
                  <a:pt x="157606" y="104266"/>
                </a:lnTo>
                <a:lnTo>
                  <a:pt x="173354" y="102869"/>
                </a:lnTo>
                <a:lnTo>
                  <a:pt x="172717" y="95503"/>
                </a:lnTo>
                <a:lnTo>
                  <a:pt x="105283" y="95503"/>
                </a:lnTo>
                <a:lnTo>
                  <a:pt x="137413" y="39369"/>
                </a:lnTo>
                <a:lnTo>
                  <a:pt x="151890" y="39369"/>
                </a:lnTo>
                <a:lnTo>
                  <a:pt x="149733" y="14985"/>
                </a:lnTo>
                <a:close/>
              </a:path>
              <a:path w="353695" h="141604">
                <a:moveTo>
                  <a:pt x="151890" y="39369"/>
                </a:moveTo>
                <a:lnTo>
                  <a:pt x="137413" y="39369"/>
                </a:lnTo>
                <a:lnTo>
                  <a:pt x="141986" y="92328"/>
                </a:lnTo>
                <a:lnTo>
                  <a:pt x="105283" y="95503"/>
                </a:lnTo>
                <a:lnTo>
                  <a:pt x="172717" y="95503"/>
                </a:lnTo>
                <a:lnTo>
                  <a:pt x="172332" y="91058"/>
                </a:lnTo>
                <a:lnTo>
                  <a:pt x="156463" y="91058"/>
                </a:lnTo>
                <a:lnTo>
                  <a:pt x="151890" y="39369"/>
                </a:lnTo>
                <a:close/>
              </a:path>
              <a:path w="353695" h="141604">
                <a:moveTo>
                  <a:pt x="172212" y="89661"/>
                </a:moveTo>
                <a:lnTo>
                  <a:pt x="156463" y="91058"/>
                </a:lnTo>
                <a:lnTo>
                  <a:pt x="172332" y="91058"/>
                </a:lnTo>
                <a:lnTo>
                  <a:pt x="172212" y="89661"/>
                </a:lnTo>
                <a:close/>
              </a:path>
              <a:path w="353695" h="141604">
                <a:moveTo>
                  <a:pt x="224789" y="7873"/>
                </a:moveTo>
                <a:lnTo>
                  <a:pt x="218439" y="8508"/>
                </a:lnTo>
                <a:lnTo>
                  <a:pt x="209930" y="9270"/>
                </a:lnTo>
                <a:lnTo>
                  <a:pt x="203073" y="12191"/>
                </a:lnTo>
                <a:lnTo>
                  <a:pt x="197865" y="17271"/>
                </a:lnTo>
                <a:lnTo>
                  <a:pt x="192531" y="22351"/>
                </a:lnTo>
                <a:lnTo>
                  <a:pt x="188975" y="29209"/>
                </a:lnTo>
                <a:lnTo>
                  <a:pt x="186816" y="37972"/>
                </a:lnTo>
                <a:lnTo>
                  <a:pt x="185527" y="44948"/>
                </a:lnTo>
                <a:lnTo>
                  <a:pt x="184880" y="52911"/>
                </a:lnTo>
                <a:lnTo>
                  <a:pt x="184852" y="61850"/>
                </a:lnTo>
                <a:lnTo>
                  <a:pt x="185420" y="71754"/>
                </a:lnTo>
                <a:lnTo>
                  <a:pt x="195385" y="110438"/>
                </a:lnTo>
                <a:lnTo>
                  <a:pt x="228980" y="128396"/>
                </a:lnTo>
                <a:lnTo>
                  <a:pt x="237489" y="127634"/>
                </a:lnTo>
                <a:lnTo>
                  <a:pt x="244475" y="124713"/>
                </a:lnTo>
                <a:lnTo>
                  <a:pt x="249681" y="119506"/>
                </a:lnTo>
                <a:lnTo>
                  <a:pt x="252155" y="117093"/>
                </a:lnTo>
                <a:lnTo>
                  <a:pt x="221361" y="117093"/>
                </a:lnTo>
                <a:lnTo>
                  <a:pt x="215518" y="114300"/>
                </a:lnTo>
                <a:lnTo>
                  <a:pt x="200278" y="70484"/>
                </a:lnTo>
                <a:lnTo>
                  <a:pt x="199590" y="57122"/>
                </a:lnTo>
                <a:lnTo>
                  <a:pt x="200009" y="45973"/>
                </a:lnTo>
                <a:lnTo>
                  <a:pt x="219328" y="20446"/>
                </a:lnTo>
                <a:lnTo>
                  <a:pt x="226060" y="19811"/>
                </a:lnTo>
                <a:lnTo>
                  <a:pt x="247356" y="19811"/>
                </a:lnTo>
                <a:lnTo>
                  <a:pt x="244601" y="16255"/>
                </a:lnTo>
                <a:lnTo>
                  <a:pt x="240284" y="12953"/>
                </a:lnTo>
                <a:lnTo>
                  <a:pt x="235330" y="10794"/>
                </a:lnTo>
                <a:lnTo>
                  <a:pt x="230377" y="8762"/>
                </a:lnTo>
                <a:lnTo>
                  <a:pt x="224789" y="7873"/>
                </a:lnTo>
                <a:close/>
              </a:path>
              <a:path w="353695" h="141604">
                <a:moveTo>
                  <a:pt x="247356" y="19811"/>
                </a:moveTo>
                <a:lnTo>
                  <a:pt x="226060" y="19811"/>
                </a:lnTo>
                <a:lnTo>
                  <a:pt x="232028" y="22478"/>
                </a:lnTo>
                <a:lnTo>
                  <a:pt x="236981" y="28447"/>
                </a:lnTo>
                <a:lnTo>
                  <a:pt x="247141" y="66420"/>
                </a:lnTo>
                <a:lnTo>
                  <a:pt x="247874" y="79656"/>
                </a:lnTo>
                <a:lnTo>
                  <a:pt x="247570" y="90582"/>
                </a:lnTo>
                <a:lnTo>
                  <a:pt x="227964" y="116458"/>
                </a:lnTo>
                <a:lnTo>
                  <a:pt x="221361" y="117093"/>
                </a:lnTo>
                <a:lnTo>
                  <a:pt x="252155" y="117093"/>
                </a:lnTo>
                <a:lnTo>
                  <a:pt x="254888" y="114426"/>
                </a:lnTo>
                <a:lnTo>
                  <a:pt x="262568" y="74981"/>
                </a:lnTo>
                <a:lnTo>
                  <a:pt x="262000" y="65150"/>
                </a:lnTo>
                <a:lnTo>
                  <a:pt x="251587" y="25272"/>
                </a:lnTo>
                <a:lnTo>
                  <a:pt x="247356" y="19811"/>
                </a:lnTo>
                <a:close/>
              </a:path>
              <a:path w="353695" h="141604">
                <a:moveTo>
                  <a:pt x="315849" y="0"/>
                </a:moveTo>
                <a:lnTo>
                  <a:pt x="280035" y="21208"/>
                </a:lnTo>
                <a:lnTo>
                  <a:pt x="275911" y="53903"/>
                </a:lnTo>
                <a:lnTo>
                  <a:pt x="276478" y="63880"/>
                </a:lnTo>
                <a:lnTo>
                  <a:pt x="286515" y="102492"/>
                </a:lnTo>
                <a:lnTo>
                  <a:pt x="320039" y="120395"/>
                </a:lnTo>
                <a:lnTo>
                  <a:pt x="328675" y="119633"/>
                </a:lnTo>
                <a:lnTo>
                  <a:pt x="335534" y="116712"/>
                </a:lnTo>
                <a:lnTo>
                  <a:pt x="340740" y="111632"/>
                </a:lnTo>
                <a:lnTo>
                  <a:pt x="343281" y="109092"/>
                </a:lnTo>
                <a:lnTo>
                  <a:pt x="312420" y="109092"/>
                </a:lnTo>
                <a:lnTo>
                  <a:pt x="306577" y="106425"/>
                </a:lnTo>
                <a:lnTo>
                  <a:pt x="291338" y="62483"/>
                </a:lnTo>
                <a:lnTo>
                  <a:pt x="290649" y="49174"/>
                </a:lnTo>
                <a:lnTo>
                  <a:pt x="291068" y="38020"/>
                </a:lnTo>
                <a:lnTo>
                  <a:pt x="317118" y="11810"/>
                </a:lnTo>
                <a:lnTo>
                  <a:pt x="338415" y="11810"/>
                </a:lnTo>
                <a:lnTo>
                  <a:pt x="335661" y="8254"/>
                </a:lnTo>
                <a:lnTo>
                  <a:pt x="331470" y="4952"/>
                </a:lnTo>
                <a:lnTo>
                  <a:pt x="326516" y="2920"/>
                </a:lnTo>
                <a:lnTo>
                  <a:pt x="321437" y="761"/>
                </a:lnTo>
                <a:lnTo>
                  <a:pt x="315849" y="0"/>
                </a:lnTo>
                <a:close/>
              </a:path>
              <a:path w="353695" h="141604">
                <a:moveTo>
                  <a:pt x="338415" y="11810"/>
                </a:moveTo>
                <a:lnTo>
                  <a:pt x="317118" y="11810"/>
                </a:lnTo>
                <a:lnTo>
                  <a:pt x="323088" y="14604"/>
                </a:lnTo>
                <a:lnTo>
                  <a:pt x="328167" y="20446"/>
                </a:lnTo>
                <a:lnTo>
                  <a:pt x="338327" y="58419"/>
                </a:lnTo>
                <a:lnTo>
                  <a:pt x="339042" y="71655"/>
                </a:lnTo>
                <a:lnTo>
                  <a:pt x="338709" y="82581"/>
                </a:lnTo>
                <a:lnTo>
                  <a:pt x="319024" y="108457"/>
                </a:lnTo>
                <a:lnTo>
                  <a:pt x="312420" y="109092"/>
                </a:lnTo>
                <a:lnTo>
                  <a:pt x="343281" y="109092"/>
                </a:lnTo>
                <a:lnTo>
                  <a:pt x="345948" y="106425"/>
                </a:lnTo>
                <a:lnTo>
                  <a:pt x="353683" y="66980"/>
                </a:lnTo>
                <a:lnTo>
                  <a:pt x="353060" y="57150"/>
                </a:lnTo>
                <a:lnTo>
                  <a:pt x="342646" y="17271"/>
                </a:lnTo>
                <a:lnTo>
                  <a:pt x="338415" y="118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20" name="object 61"/>
          <p:cNvSpPr>
            <a:spLocks/>
          </p:cNvSpPr>
          <p:nvPr/>
        </p:nvSpPr>
        <p:spPr bwMode="auto">
          <a:xfrm>
            <a:off x="5270500" y="5173663"/>
            <a:ext cx="17463" cy="41275"/>
          </a:xfrm>
          <a:custGeom>
            <a:avLst/>
            <a:gdLst>
              <a:gd name="T0" fmla="*/ 17971 w 18414"/>
              <a:gd name="T1" fmla="*/ 17144 h 41275"/>
              <a:gd name="T2" fmla="*/ 9652 w 18414"/>
              <a:gd name="T3" fmla="*/ 17144 h 41275"/>
              <a:gd name="T4" fmla="*/ 9906 w 18414"/>
              <a:gd name="T5" fmla="*/ 21970 h 41275"/>
              <a:gd name="T6" fmla="*/ 9398 w 18414"/>
              <a:gd name="T7" fmla="*/ 25780 h 41275"/>
              <a:gd name="T8" fmla="*/ 8255 w 18414"/>
              <a:gd name="T9" fmla="*/ 28447 h 41275"/>
              <a:gd name="T10" fmla="*/ 6985 w 18414"/>
              <a:gd name="T11" fmla="*/ 31241 h 41275"/>
              <a:gd name="T12" fmla="*/ 4953 w 18414"/>
              <a:gd name="T13" fmla="*/ 33400 h 41275"/>
              <a:gd name="T14" fmla="*/ 2032 w 18414"/>
              <a:gd name="T15" fmla="*/ 34925 h 41275"/>
              <a:gd name="T16" fmla="*/ 6604 w 18414"/>
              <a:gd name="T17" fmla="*/ 40766 h 41275"/>
              <a:gd name="T18" fmla="*/ 11049 w 18414"/>
              <a:gd name="T19" fmla="*/ 38353 h 41275"/>
              <a:gd name="T20" fmla="*/ 14224 w 18414"/>
              <a:gd name="T21" fmla="*/ 35178 h 41275"/>
              <a:gd name="T22" fmla="*/ 16002 w 18414"/>
              <a:gd name="T23" fmla="*/ 31241 h 41275"/>
              <a:gd name="T24" fmla="*/ 17780 w 18414"/>
              <a:gd name="T25" fmla="*/ 27431 h 41275"/>
              <a:gd name="T26" fmla="*/ 18415 w 18414"/>
              <a:gd name="T27" fmla="*/ 22351 h 41275"/>
              <a:gd name="T28" fmla="*/ 17971 w 18414"/>
              <a:gd name="T29" fmla="*/ 17144 h 41275"/>
              <a:gd name="T30" fmla="*/ 16510 w 18414"/>
              <a:gd name="T31" fmla="*/ 0 h 41275"/>
              <a:gd name="T32" fmla="*/ 0 w 18414"/>
              <a:gd name="T33" fmla="*/ 1396 h 41275"/>
              <a:gd name="T34" fmla="*/ 1524 w 18414"/>
              <a:gd name="T35" fmla="*/ 17779 h 41275"/>
              <a:gd name="T36" fmla="*/ 9652 w 18414"/>
              <a:gd name="T37" fmla="*/ 17144 h 41275"/>
              <a:gd name="T38" fmla="*/ 17971 w 18414"/>
              <a:gd name="T39" fmla="*/ 17144 h 41275"/>
              <a:gd name="T40" fmla="*/ 16510 w 18414"/>
              <a:gd name="T41" fmla="*/ 0 h 4127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8414"/>
              <a:gd name="T64" fmla="*/ 0 h 41275"/>
              <a:gd name="T65" fmla="*/ 18414 w 18414"/>
              <a:gd name="T66" fmla="*/ 41275 h 4127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8414" h="41275">
                <a:moveTo>
                  <a:pt x="17971" y="17144"/>
                </a:moveTo>
                <a:lnTo>
                  <a:pt x="9652" y="17144"/>
                </a:lnTo>
                <a:lnTo>
                  <a:pt x="9906" y="21970"/>
                </a:lnTo>
                <a:lnTo>
                  <a:pt x="9398" y="25780"/>
                </a:lnTo>
                <a:lnTo>
                  <a:pt x="8255" y="28447"/>
                </a:lnTo>
                <a:lnTo>
                  <a:pt x="6985" y="31241"/>
                </a:lnTo>
                <a:lnTo>
                  <a:pt x="4953" y="33400"/>
                </a:lnTo>
                <a:lnTo>
                  <a:pt x="2032" y="34925"/>
                </a:lnTo>
                <a:lnTo>
                  <a:pt x="6604" y="40766"/>
                </a:lnTo>
                <a:lnTo>
                  <a:pt x="11049" y="38353"/>
                </a:lnTo>
                <a:lnTo>
                  <a:pt x="14224" y="35178"/>
                </a:lnTo>
                <a:lnTo>
                  <a:pt x="16002" y="31241"/>
                </a:lnTo>
                <a:lnTo>
                  <a:pt x="17780" y="27431"/>
                </a:lnTo>
                <a:lnTo>
                  <a:pt x="18415" y="22351"/>
                </a:lnTo>
                <a:lnTo>
                  <a:pt x="17971" y="17144"/>
                </a:lnTo>
                <a:close/>
              </a:path>
              <a:path w="18414" h="41275">
                <a:moveTo>
                  <a:pt x="16510" y="0"/>
                </a:moveTo>
                <a:lnTo>
                  <a:pt x="0" y="1396"/>
                </a:lnTo>
                <a:lnTo>
                  <a:pt x="1524" y="17779"/>
                </a:lnTo>
                <a:lnTo>
                  <a:pt x="9652" y="17144"/>
                </a:lnTo>
                <a:lnTo>
                  <a:pt x="17971" y="17144"/>
                </a:lnTo>
                <a:lnTo>
                  <a:pt x="165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21" name="object 62"/>
          <p:cNvSpPr>
            <a:spLocks/>
          </p:cNvSpPr>
          <p:nvPr/>
        </p:nvSpPr>
        <p:spPr bwMode="auto">
          <a:xfrm>
            <a:off x="5364163" y="5041900"/>
            <a:ext cx="336550" cy="147638"/>
          </a:xfrm>
          <a:custGeom>
            <a:avLst/>
            <a:gdLst>
              <a:gd name="T0" fmla="*/ 34925 w 337185"/>
              <a:gd name="T1" fmla="*/ 25400 h 146685"/>
              <a:gd name="T2" fmla="*/ 16510 w 337185"/>
              <a:gd name="T3" fmla="*/ 145287 h 146685"/>
              <a:gd name="T4" fmla="*/ 75437 w 337185"/>
              <a:gd name="T5" fmla="*/ 104267 h 146685"/>
              <a:gd name="T6" fmla="*/ 88395 w 337185"/>
              <a:gd name="T7" fmla="*/ 95504 h 146685"/>
              <a:gd name="T8" fmla="*/ 39624 w 337185"/>
              <a:gd name="T9" fmla="*/ 60070 h 146685"/>
              <a:gd name="T10" fmla="*/ 43053 w 337185"/>
              <a:gd name="T11" fmla="*/ 44704 h 146685"/>
              <a:gd name="T12" fmla="*/ 58300 w 337185"/>
              <a:gd name="T13" fmla="*/ 37083 h 146685"/>
              <a:gd name="T14" fmla="*/ 92910 w 337185"/>
              <a:gd name="T15" fmla="*/ 104267 h 146685"/>
              <a:gd name="T16" fmla="*/ 92201 w 337185"/>
              <a:gd name="T17" fmla="*/ 138683 h 146685"/>
              <a:gd name="T18" fmla="*/ 92910 w 337185"/>
              <a:gd name="T19" fmla="*/ 104267 h 146685"/>
              <a:gd name="T20" fmla="*/ 43942 w 337185"/>
              <a:gd name="T21" fmla="*/ 37083 h 146685"/>
              <a:gd name="T22" fmla="*/ 48339 w 337185"/>
              <a:gd name="T23" fmla="*/ 47561 h 146685"/>
              <a:gd name="T24" fmla="*/ 54356 w 337185"/>
              <a:gd name="T25" fmla="*/ 60706 h 146685"/>
              <a:gd name="T26" fmla="*/ 29718 w 337185"/>
              <a:gd name="T27" fmla="*/ 95504 h 146685"/>
              <a:gd name="T28" fmla="*/ 58300 w 337185"/>
              <a:gd name="T29" fmla="*/ 37083 h 146685"/>
              <a:gd name="T30" fmla="*/ 129160 w 337185"/>
              <a:gd name="T31" fmla="*/ 26320 h 146685"/>
              <a:gd name="T32" fmla="*/ 112522 w 337185"/>
              <a:gd name="T33" fmla="*/ 76835 h 146685"/>
              <a:gd name="T34" fmla="*/ 164000 w 337185"/>
              <a:gd name="T35" fmla="*/ 133935 h 146685"/>
              <a:gd name="T36" fmla="*/ 181840 w 337185"/>
              <a:gd name="T37" fmla="*/ 132226 h 146685"/>
              <a:gd name="T38" fmla="*/ 196889 w 337185"/>
              <a:gd name="T39" fmla="*/ 125853 h 146685"/>
              <a:gd name="T40" fmla="*/ 163575 w 337185"/>
              <a:gd name="T41" fmla="*/ 121031 h 146685"/>
              <a:gd name="T42" fmla="*/ 150241 w 337185"/>
              <a:gd name="T43" fmla="*/ 116586 h 146685"/>
              <a:gd name="T44" fmla="*/ 138811 w 337185"/>
              <a:gd name="T45" fmla="*/ 108331 h 146685"/>
              <a:gd name="T46" fmla="*/ 128524 w 337185"/>
              <a:gd name="T47" fmla="*/ 60070 h 146685"/>
              <a:gd name="T48" fmla="*/ 132080 w 337185"/>
              <a:gd name="T49" fmla="*/ 44957 h 146685"/>
              <a:gd name="T50" fmla="*/ 147193 w 337185"/>
              <a:gd name="T51" fmla="*/ 29082 h 146685"/>
              <a:gd name="T52" fmla="*/ 171450 w 337185"/>
              <a:gd name="T53" fmla="*/ 24892 h 146685"/>
              <a:gd name="T54" fmla="*/ 199141 w 337185"/>
              <a:gd name="T55" fmla="*/ 23020 h 146685"/>
              <a:gd name="T56" fmla="*/ 186475 w 337185"/>
              <a:gd name="T57" fmla="*/ 15210 h 146685"/>
              <a:gd name="T58" fmla="*/ 171235 w 337185"/>
              <a:gd name="T59" fmla="*/ 12023 h 146685"/>
              <a:gd name="T60" fmla="*/ 179324 w 337185"/>
              <a:gd name="T61" fmla="*/ 119633 h 146685"/>
              <a:gd name="T62" fmla="*/ 203038 w 337185"/>
              <a:gd name="T63" fmla="*/ 121031 h 146685"/>
              <a:gd name="T64" fmla="*/ 202437 w 337185"/>
              <a:gd name="T65" fmla="*/ 87502 h 146685"/>
              <a:gd name="T66" fmla="*/ 171450 w 337185"/>
              <a:gd name="T67" fmla="*/ 24892 h 146685"/>
              <a:gd name="T68" fmla="*/ 189103 w 337185"/>
              <a:gd name="T69" fmla="*/ 33146 h 146685"/>
              <a:gd name="T70" fmla="*/ 197104 w 337185"/>
              <a:gd name="T71" fmla="*/ 47243 h 146685"/>
              <a:gd name="T72" fmla="*/ 208615 w 337185"/>
              <a:gd name="T73" fmla="*/ 34883 h 146685"/>
              <a:gd name="T74" fmla="*/ 200913 w 337185"/>
              <a:gd name="T75" fmla="*/ 24892 h 146685"/>
              <a:gd name="T76" fmla="*/ 229743 w 337185"/>
              <a:gd name="T77" fmla="*/ 8381 h 146685"/>
              <a:gd name="T78" fmla="*/ 255524 w 337185"/>
              <a:gd name="T79" fmla="*/ 124332 h 146685"/>
              <a:gd name="T80" fmla="*/ 267976 w 337185"/>
              <a:gd name="T81" fmla="*/ 65150 h 146685"/>
              <a:gd name="T82" fmla="*/ 245237 w 337185"/>
              <a:gd name="T83" fmla="*/ 6985 h 146685"/>
              <a:gd name="T84" fmla="*/ 269621 w 337185"/>
              <a:gd name="T85" fmla="*/ 63245 h 146685"/>
              <a:gd name="T86" fmla="*/ 337058 w 337185"/>
              <a:gd name="T87" fmla="*/ 117220 h 146685"/>
              <a:gd name="T88" fmla="*/ 324612 w 337185"/>
              <a:gd name="T89" fmla="*/ 0 h 146685"/>
              <a:gd name="T90" fmla="*/ 250444 w 337185"/>
              <a:gd name="T91" fmla="*/ 65150 h 146685"/>
              <a:gd name="T92" fmla="*/ 269621 w 337185"/>
              <a:gd name="T93" fmla="*/ 63245 h 146685"/>
              <a:gd name="T94" fmla="*/ 279526 w 337185"/>
              <a:gd name="T95" fmla="*/ 51943 h 14668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337185"/>
              <a:gd name="T145" fmla="*/ 0 h 146685"/>
              <a:gd name="T146" fmla="*/ 337185 w 337185"/>
              <a:gd name="T147" fmla="*/ 146685 h 146685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337185" h="146685">
                <a:moveTo>
                  <a:pt x="51562" y="24002"/>
                </a:moveTo>
                <a:lnTo>
                  <a:pt x="34925" y="25400"/>
                </a:lnTo>
                <a:lnTo>
                  <a:pt x="0" y="146685"/>
                </a:lnTo>
                <a:lnTo>
                  <a:pt x="16510" y="145287"/>
                </a:lnTo>
                <a:lnTo>
                  <a:pt x="26288" y="108585"/>
                </a:lnTo>
                <a:lnTo>
                  <a:pt x="75437" y="104267"/>
                </a:lnTo>
                <a:lnTo>
                  <a:pt x="92910" y="104267"/>
                </a:lnTo>
                <a:lnTo>
                  <a:pt x="88395" y="95504"/>
                </a:lnTo>
                <a:lnTo>
                  <a:pt x="29718" y="95504"/>
                </a:lnTo>
                <a:lnTo>
                  <a:pt x="39624" y="60070"/>
                </a:lnTo>
                <a:lnTo>
                  <a:pt x="41656" y="52324"/>
                </a:lnTo>
                <a:lnTo>
                  <a:pt x="43053" y="44704"/>
                </a:lnTo>
                <a:lnTo>
                  <a:pt x="43942" y="37083"/>
                </a:lnTo>
                <a:lnTo>
                  <a:pt x="58300" y="37083"/>
                </a:lnTo>
                <a:lnTo>
                  <a:pt x="51562" y="24002"/>
                </a:lnTo>
                <a:close/>
              </a:path>
              <a:path w="337185" h="146685">
                <a:moveTo>
                  <a:pt x="92910" y="104267"/>
                </a:moveTo>
                <a:lnTo>
                  <a:pt x="75437" y="104267"/>
                </a:lnTo>
                <a:lnTo>
                  <a:pt x="92201" y="138683"/>
                </a:lnTo>
                <a:lnTo>
                  <a:pt x="109855" y="137160"/>
                </a:lnTo>
                <a:lnTo>
                  <a:pt x="92910" y="104267"/>
                </a:lnTo>
                <a:close/>
              </a:path>
              <a:path w="337185" h="146685">
                <a:moveTo>
                  <a:pt x="58300" y="37083"/>
                </a:moveTo>
                <a:lnTo>
                  <a:pt x="43942" y="37083"/>
                </a:lnTo>
                <a:lnTo>
                  <a:pt x="45944" y="41989"/>
                </a:lnTo>
                <a:lnTo>
                  <a:pt x="48339" y="47561"/>
                </a:lnTo>
                <a:lnTo>
                  <a:pt x="51139" y="53800"/>
                </a:lnTo>
                <a:lnTo>
                  <a:pt x="54356" y="60706"/>
                </a:lnTo>
                <a:lnTo>
                  <a:pt x="69469" y="92075"/>
                </a:lnTo>
                <a:lnTo>
                  <a:pt x="29718" y="95504"/>
                </a:lnTo>
                <a:lnTo>
                  <a:pt x="88395" y="95504"/>
                </a:lnTo>
                <a:lnTo>
                  <a:pt x="58300" y="37083"/>
                </a:lnTo>
                <a:close/>
              </a:path>
              <a:path w="337185" h="146685">
                <a:moveTo>
                  <a:pt x="171235" y="12023"/>
                </a:moveTo>
                <a:lnTo>
                  <a:pt x="129160" y="26320"/>
                </a:lnTo>
                <a:lnTo>
                  <a:pt x="112212" y="67933"/>
                </a:lnTo>
                <a:lnTo>
                  <a:pt x="112522" y="76835"/>
                </a:lnTo>
                <a:lnTo>
                  <a:pt x="125585" y="114397"/>
                </a:lnTo>
                <a:lnTo>
                  <a:pt x="164000" y="133935"/>
                </a:lnTo>
                <a:lnTo>
                  <a:pt x="173100" y="133604"/>
                </a:lnTo>
                <a:lnTo>
                  <a:pt x="181840" y="132226"/>
                </a:lnTo>
                <a:lnTo>
                  <a:pt x="189769" y="129635"/>
                </a:lnTo>
                <a:lnTo>
                  <a:pt x="196889" y="125853"/>
                </a:lnTo>
                <a:lnTo>
                  <a:pt x="203038" y="121031"/>
                </a:lnTo>
                <a:lnTo>
                  <a:pt x="163575" y="121031"/>
                </a:lnTo>
                <a:lnTo>
                  <a:pt x="156718" y="119761"/>
                </a:lnTo>
                <a:lnTo>
                  <a:pt x="150241" y="116586"/>
                </a:lnTo>
                <a:lnTo>
                  <a:pt x="143763" y="113537"/>
                </a:lnTo>
                <a:lnTo>
                  <a:pt x="138811" y="108331"/>
                </a:lnTo>
                <a:lnTo>
                  <a:pt x="127888" y="67690"/>
                </a:lnTo>
                <a:lnTo>
                  <a:pt x="128524" y="60070"/>
                </a:lnTo>
                <a:lnTo>
                  <a:pt x="130301" y="52577"/>
                </a:lnTo>
                <a:lnTo>
                  <a:pt x="132080" y="44957"/>
                </a:lnTo>
                <a:lnTo>
                  <a:pt x="135889" y="38862"/>
                </a:lnTo>
                <a:lnTo>
                  <a:pt x="147193" y="29082"/>
                </a:lnTo>
                <a:lnTo>
                  <a:pt x="154559" y="26288"/>
                </a:lnTo>
                <a:lnTo>
                  <a:pt x="171450" y="24892"/>
                </a:lnTo>
                <a:lnTo>
                  <a:pt x="200913" y="24892"/>
                </a:lnTo>
                <a:lnTo>
                  <a:pt x="199141" y="23020"/>
                </a:lnTo>
                <a:lnTo>
                  <a:pt x="193167" y="18542"/>
                </a:lnTo>
                <a:lnTo>
                  <a:pt x="186475" y="15210"/>
                </a:lnTo>
                <a:lnTo>
                  <a:pt x="179165" y="13033"/>
                </a:lnTo>
                <a:lnTo>
                  <a:pt x="171235" y="12023"/>
                </a:lnTo>
                <a:close/>
              </a:path>
              <a:path w="337185" h="146685">
                <a:moveTo>
                  <a:pt x="202437" y="87502"/>
                </a:moveTo>
                <a:lnTo>
                  <a:pt x="179324" y="119633"/>
                </a:lnTo>
                <a:lnTo>
                  <a:pt x="163575" y="121031"/>
                </a:lnTo>
                <a:lnTo>
                  <a:pt x="203038" y="121031"/>
                </a:lnTo>
                <a:lnTo>
                  <a:pt x="218312" y="90169"/>
                </a:lnTo>
                <a:lnTo>
                  <a:pt x="202437" y="87502"/>
                </a:lnTo>
                <a:close/>
              </a:path>
              <a:path w="337185" h="146685">
                <a:moveTo>
                  <a:pt x="200913" y="24892"/>
                </a:moveTo>
                <a:lnTo>
                  <a:pt x="171450" y="24892"/>
                </a:lnTo>
                <a:lnTo>
                  <a:pt x="178054" y="26162"/>
                </a:lnTo>
                <a:lnTo>
                  <a:pt x="189103" y="33146"/>
                </a:lnTo>
                <a:lnTo>
                  <a:pt x="193675" y="38988"/>
                </a:lnTo>
                <a:lnTo>
                  <a:pt x="197104" y="47243"/>
                </a:lnTo>
                <a:lnTo>
                  <a:pt x="212089" y="42290"/>
                </a:lnTo>
                <a:lnTo>
                  <a:pt x="208615" y="34883"/>
                </a:lnTo>
                <a:lnTo>
                  <a:pt x="204295" y="28463"/>
                </a:lnTo>
                <a:lnTo>
                  <a:pt x="200913" y="24892"/>
                </a:lnTo>
                <a:close/>
              </a:path>
              <a:path w="337185" h="146685">
                <a:moveTo>
                  <a:pt x="245237" y="6985"/>
                </a:moveTo>
                <a:lnTo>
                  <a:pt x="229743" y="8381"/>
                </a:lnTo>
                <a:lnTo>
                  <a:pt x="240030" y="125730"/>
                </a:lnTo>
                <a:lnTo>
                  <a:pt x="255524" y="124332"/>
                </a:lnTo>
                <a:lnTo>
                  <a:pt x="251968" y="83693"/>
                </a:lnTo>
                <a:lnTo>
                  <a:pt x="267976" y="65150"/>
                </a:lnTo>
                <a:lnTo>
                  <a:pt x="250444" y="65150"/>
                </a:lnTo>
                <a:lnTo>
                  <a:pt x="245237" y="6985"/>
                </a:lnTo>
                <a:close/>
              </a:path>
              <a:path w="337185" h="146685">
                <a:moveTo>
                  <a:pt x="289488" y="63245"/>
                </a:moveTo>
                <a:lnTo>
                  <a:pt x="269621" y="63245"/>
                </a:lnTo>
                <a:lnTo>
                  <a:pt x="316611" y="118999"/>
                </a:lnTo>
                <a:lnTo>
                  <a:pt x="337058" y="117220"/>
                </a:lnTo>
                <a:lnTo>
                  <a:pt x="289488" y="63245"/>
                </a:lnTo>
                <a:close/>
              </a:path>
              <a:path w="337185" h="146685">
                <a:moveTo>
                  <a:pt x="324612" y="0"/>
                </a:moveTo>
                <a:lnTo>
                  <a:pt x="303530" y="1905"/>
                </a:lnTo>
                <a:lnTo>
                  <a:pt x="250444" y="65150"/>
                </a:lnTo>
                <a:lnTo>
                  <a:pt x="267976" y="65150"/>
                </a:lnTo>
                <a:lnTo>
                  <a:pt x="269621" y="63245"/>
                </a:lnTo>
                <a:lnTo>
                  <a:pt x="289488" y="63245"/>
                </a:lnTo>
                <a:lnTo>
                  <a:pt x="279526" y="51943"/>
                </a:lnTo>
                <a:lnTo>
                  <a:pt x="3246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22" name="object 63"/>
          <p:cNvSpPr>
            <a:spLocks/>
          </p:cNvSpPr>
          <p:nvPr/>
        </p:nvSpPr>
        <p:spPr bwMode="auto">
          <a:xfrm>
            <a:off x="2832100" y="5106988"/>
            <a:ext cx="4405313" cy="481012"/>
          </a:xfrm>
          <a:custGeom>
            <a:avLst/>
            <a:gdLst>
              <a:gd name="T0" fmla="*/ 120650 w 4404359"/>
              <a:gd name="T1" fmla="*/ 354456 h 480060"/>
              <a:gd name="T2" fmla="*/ 0 w 4404359"/>
              <a:gd name="T3" fmla="*/ 429132 h 480060"/>
              <a:gd name="T4" fmla="*/ 133350 w 4404359"/>
              <a:gd name="T5" fmla="*/ 480059 h 480060"/>
              <a:gd name="T6" fmla="*/ 93439 w 4404359"/>
              <a:gd name="T7" fmla="*/ 430783 h 480060"/>
              <a:gd name="T8" fmla="*/ 85725 w 4404359"/>
              <a:gd name="T9" fmla="*/ 430783 h 480060"/>
              <a:gd name="T10" fmla="*/ 84200 w 4404359"/>
              <a:gd name="T11" fmla="*/ 410082 h 480060"/>
              <a:gd name="T12" fmla="*/ 91952 w 4404359"/>
              <a:gd name="T13" fmla="*/ 409346 h 480060"/>
              <a:gd name="T14" fmla="*/ 120650 w 4404359"/>
              <a:gd name="T15" fmla="*/ 354456 h 480060"/>
              <a:gd name="T16" fmla="*/ 92890 w 4404359"/>
              <a:gd name="T17" fmla="*/ 430106 h 480060"/>
              <a:gd name="T18" fmla="*/ 85725 w 4404359"/>
              <a:gd name="T19" fmla="*/ 430783 h 480060"/>
              <a:gd name="T20" fmla="*/ 93439 w 4404359"/>
              <a:gd name="T21" fmla="*/ 430783 h 480060"/>
              <a:gd name="T22" fmla="*/ 92890 w 4404359"/>
              <a:gd name="T23" fmla="*/ 430106 h 480060"/>
              <a:gd name="T24" fmla="*/ 4402709 w 4404359"/>
              <a:gd name="T25" fmla="*/ 0 h 480060"/>
              <a:gd name="T26" fmla="*/ 91952 w 4404359"/>
              <a:gd name="T27" fmla="*/ 409346 h 480060"/>
              <a:gd name="T28" fmla="*/ 85725 w 4404359"/>
              <a:gd name="T29" fmla="*/ 421258 h 480060"/>
              <a:gd name="T30" fmla="*/ 92890 w 4404359"/>
              <a:gd name="T31" fmla="*/ 430106 h 480060"/>
              <a:gd name="T32" fmla="*/ 4404360 w 4404359"/>
              <a:gd name="T33" fmla="*/ 22225 h 480060"/>
              <a:gd name="T34" fmla="*/ 4402709 w 4404359"/>
              <a:gd name="T35" fmla="*/ 0 h 48006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404359"/>
              <a:gd name="T55" fmla="*/ 0 h 480060"/>
              <a:gd name="T56" fmla="*/ 4404359 w 4404359"/>
              <a:gd name="T57" fmla="*/ 480060 h 48006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404359" h="480060">
                <a:moveTo>
                  <a:pt x="120650" y="354456"/>
                </a:moveTo>
                <a:lnTo>
                  <a:pt x="0" y="429132"/>
                </a:lnTo>
                <a:lnTo>
                  <a:pt x="133350" y="480059"/>
                </a:lnTo>
                <a:lnTo>
                  <a:pt x="93439" y="430783"/>
                </a:lnTo>
                <a:lnTo>
                  <a:pt x="85725" y="430783"/>
                </a:lnTo>
                <a:lnTo>
                  <a:pt x="84200" y="410082"/>
                </a:lnTo>
                <a:lnTo>
                  <a:pt x="91952" y="409346"/>
                </a:lnTo>
                <a:lnTo>
                  <a:pt x="120650" y="354456"/>
                </a:lnTo>
                <a:close/>
              </a:path>
              <a:path w="4404359" h="480060">
                <a:moveTo>
                  <a:pt x="92890" y="430106"/>
                </a:moveTo>
                <a:lnTo>
                  <a:pt x="85725" y="430783"/>
                </a:lnTo>
                <a:lnTo>
                  <a:pt x="93439" y="430783"/>
                </a:lnTo>
                <a:lnTo>
                  <a:pt x="92890" y="430106"/>
                </a:lnTo>
                <a:close/>
              </a:path>
              <a:path w="4404359" h="480060">
                <a:moveTo>
                  <a:pt x="4402709" y="0"/>
                </a:moveTo>
                <a:lnTo>
                  <a:pt x="91952" y="409346"/>
                </a:lnTo>
                <a:lnTo>
                  <a:pt x="85725" y="421258"/>
                </a:lnTo>
                <a:lnTo>
                  <a:pt x="92890" y="430106"/>
                </a:lnTo>
                <a:lnTo>
                  <a:pt x="4404360" y="22225"/>
                </a:lnTo>
                <a:lnTo>
                  <a:pt x="440270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23" name="object 64"/>
          <p:cNvSpPr>
            <a:spLocks/>
          </p:cNvSpPr>
          <p:nvPr/>
        </p:nvSpPr>
        <p:spPr bwMode="auto">
          <a:xfrm>
            <a:off x="2916238" y="5106988"/>
            <a:ext cx="4321175" cy="431800"/>
          </a:xfrm>
          <a:custGeom>
            <a:avLst/>
            <a:gdLst>
              <a:gd name="T0" fmla="*/ 4320159 w 4320540"/>
              <a:gd name="T1" fmla="*/ 22225 h 431164"/>
              <a:gd name="T2" fmla="*/ 1524 w 4320540"/>
              <a:gd name="T3" fmla="*/ 430783 h 431164"/>
              <a:gd name="T4" fmla="*/ 0 w 4320540"/>
              <a:gd name="T5" fmla="*/ 410082 h 431164"/>
              <a:gd name="T6" fmla="*/ 4318508 w 4320540"/>
              <a:gd name="T7" fmla="*/ 0 h 431164"/>
              <a:gd name="T8" fmla="*/ 4320159 w 4320540"/>
              <a:gd name="T9" fmla="*/ 22225 h 4311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20540"/>
              <a:gd name="T16" fmla="*/ 0 h 431164"/>
              <a:gd name="T17" fmla="*/ 4320540 w 4320540"/>
              <a:gd name="T18" fmla="*/ 431164 h 4311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20540" h="431164">
                <a:moveTo>
                  <a:pt x="4320159" y="22225"/>
                </a:moveTo>
                <a:lnTo>
                  <a:pt x="1524" y="430783"/>
                </a:lnTo>
                <a:lnTo>
                  <a:pt x="0" y="410082"/>
                </a:lnTo>
                <a:lnTo>
                  <a:pt x="4318508" y="0"/>
                </a:lnTo>
                <a:lnTo>
                  <a:pt x="4320159" y="22225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24" name="object 65"/>
          <p:cNvSpPr>
            <a:spLocks/>
          </p:cNvSpPr>
          <p:nvPr/>
        </p:nvSpPr>
        <p:spPr bwMode="auto">
          <a:xfrm>
            <a:off x="2832100" y="5462588"/>
            <a:ext cx="133350" cy="125412"/>
          </a:xfrm>
          <a:custGeom>
            <a:avLst/>
            <a:gdLst>
              <a:gd name="T0" fmla="*/ 85725 w 133350"/>
              <a:gd name="T1" fmla="*/ 66801 h 125729"/>
              <a:gd name="T2" fmla="*/ 133350 w 133350"/>
              <a:gd name="T3" fmla="*/ 125602 h 125729"/>
              <a:gd name="T4" fmla="*/ 0 w 133350"/>
              <a:gd name="T5" fmla="*/ 74675 h 125729"/>
              <a:gd name="T6" fmla="*/ 120650 w 133350"/>
              <a:gd name="T7" fmla="*/ 0 h 125729"/>
              <a:gd name="T8" fmla="*/ 85725 w 133350"/>
              <a:gd name="T9" fmla="*/ 66801 h 1257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350"/>
              <a:gd name="T16" fmla="*/ 0 h 125729"/>
              <a:gd name="T17" fmla="*/ 133350 w 133350"/>
              <a:gd name="T18" fmla="*/ 125729 h 1257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350" h="125729">
                <a:moveTo>
                  <a:pt x="85725" y="66801"/>
                </a:moveTo>
                <a:lnTo>
                  <a:pt x="133350" y="125602"/>
                </a:lnTo>
                <a:lnTo>
                  <a:pt x="0" y="74675"/>
                </a:lnTo>
                <a:lnTo>
                  <a:pt x="120650" y="0"/>
                </a:lnTo>
                <a:lnTo>
                  <a:pt x="85725" y="66801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25" name="object 66"/>
          <p:cNvSpPr>
            <a:spLocks/>
          </p:cNvSpPr>
          <p:nvPr/>
        </p:nvSpPr>
        <p:spPr bwMode="auto">
          <a:xfrm>
            <a:off x="4113213" y="5167313"/>
            <a:ext cx="279400" cy="134937"/>
          </a:xfrm>
          <a:custGeom>
            <a:avLst/>
            <a:gdLst>
              <a:gd name="T0" fmla="*/ 1270 w 279400"/>
              <a:gd name="T1" fmla="*/ 94361 h 134620"/>
              <a:gd name="T2" fmla="*/ 46156 w 279400"/>
              <a:gd name="T3" fmla="*/ 122150 h 134620"/>
              <a:gd name="T4" fmla="*/ 69596 w 279400"/>
              <a:gd name="T5" fmla="*/ 118872 h 134620"/>
              <a:gd name="T6" fmla="*/ 85517 w 279400"/>
              <a:gd name="T7" fmla="*/ 108585 h 134620"/>
              <a:gd name="T8" fmla="*/ 16129 w 279400"/>
              <a:gd name="T9" fmla="*/ 89662 h 134620"/>
              <a:gd name="T10" fmla="*/ 31114 w 279400"/>
              <a:gd name="T11" fmla="*/ 1524 h 134620"/>
              <a:gd name="T12" fmla="*/ 11557 w 279400"/>
              <a:gd name="T13" fmla="*/ 9906 h 134620"/>
              <a:gd name="T14" fmla="*/ 0 w 279400"/>
              <a:gd name="T15" fmla="*/ 30861 h 134620"/>
              <a:gd name="T16" fmla="*/ 23875 w 279400"/>
              <a:gd name="T17" fmla="*/ 62737 h 134620"/>
              <a:gd name="T18" fmla="*/ 60833 w 279400"/>
              <a:gd name="T19" fmla="*/ 69087 h 134620"/>
              <a:gd name="T20" fmla="*/ 72898 w 279400"/>
              <a:gd name="T21" fmla="*/ 73533 h 134620"/>
              <a:gd name="T22" fmla="*/ 76835 w 279400"/>
              <a:gd name="T23" fmla="*/ 95758 h 134620"/>
              <a:gd name="T24" fmla="*/ 85517 w 279400"/>
              <a:gd name="T25" fmla="*/ 108585 h 134620"/>
              <a:gd name="T26" fmla="*/ 93472 w 279400"/>
              <a:gd name="T27" fmla="*/ 95123 h 134620"/>
              <a:gd name="T28" fmla="*/ 94234 w 279400"/>
              <a:gd name="T29" fmla="*/ 82804 h 134620"/>
              <a:gd name="T30" fmla="*/ 24130 w 279400"/>
              <a:gd name="T31" fmla="*/ 46862 h 134620"/>
              <a:gd name="T32" fmla="*/ 24764 w 279400"/>
              <a:gd name="T33" fmla="*/ 17525 h 134620"/>
              <a:gd name="T34" fmla="*/ 49911 w 279400"/>
              <a:gd name="T35" fmla="*/ 13588 h 134620"/>
              <a:gd name="T36" fmla="*/ 69214 w 279400"/>
              <a:gd name="T37" fmla="*/ 5206 h 134620"/>
              <a:gd name="T38" fmla="*/ 47751 w 279400"/>
              <a:gd name="T39" fmla="*/ 0 h 134620"/>
              <a:gd name="T40" fmla="*/ 56896 w 279400"/>
              <a:gd name="T41" fmla="*/ 14986 h 134620"/>
              <a:gd name="T42" fmla="*/ 71374 w 279400"/>
              <a:gd name="T43" fmla="*/ 34417 h 134620"/>
              <a:gd name="T44" fmla="*/ 82804 w 279400"/>
              <a:gd name="T45" fmla="*/ 19176 h 134620"/>
              <a:gd name="T46" fmla="*/ 111789 w 279400"/>
              <a:gd name="T47" fmla="*/ 45662 h 134620"/>
              <a:gd name="T48" fmla="*/ 128073 w 279400"/>
              <a:gd name="T49" fmla="*/ 108745 h 134620"/>
              <a:gd name="T50" fmla="*/ 178108 w 279400"/>
              <a:gd name="T51" fmla="*/ 101854 h 134620"/>
              <a:gd name="T52" fmla="*/ 132842 w 279400"/>
              <a:gd name="T53" fmla="*/ 95377 h 134620"/>
              <a:gd name="T54" fmla="*/ 123062 w 279400"/>
              <a:gd name="T55" fmla="*/ 74549 h 134620"/>
              <a:gd name="T56" fmla="*/ 186182 w 279400"/>
              <a:gd name="T57" fmla="*/ 65151 h 134620"/>
              <a:gd name="T58" fmla="*/ 122682 w 279400"/>
              <a:gd name="T59" fmla="*/ 55244 h 134620"/>
              <a:gd name="T60" fmla="*/ 174389 w 279400"/>
              <a:gd name="T61" fmla="*/ 35560 h 134620"/>
              <a:gd name="T62" fmla="*/ 159448 w 279400"/>
              <a:gd name="T63" fmla="*/ 25892 h 134620"/>
              <a:gd name="T64" fmla="*/ 172212 w 279400"/>
              <a:gd name="T65" fmla="*/ 81787 h 134620"/>
              <a:gd name="T66" fmla="*/ 164464 w 279400"/>
              <a:gd name="T67" fmla="*/ 95885 h 134620"/>
              <a:gd name="T68" fmla="*/ 151257 w 279400"/>
              <a:gd name="T69" fmla="*/ 101218 h 134620"/>
              <a:gd name="T70" fmla="*/ 181863 w 279400"/>
              <a:gd name="T71" fmla="*/ 98425 h 134620"/>
              <a:gd name="T72" fmla="*/ 172212 w 279400"/>
              <a:gd name="T73" fmla="*/ 81787 h 134620"/>
              <a:gd name="T74" fmla="*/ 158369 w 279400"/>
              <a:gd name="T75" fmla="*/ 37718 h 134620"/>
              <a:gd name="T76" fmla="*/ 169037 w 279400"/>
              <a:gd name="T77" fmla="*/ 51435 h 134620"/>
              <a:gd name="T78" fmla="*/ 185814 w 279400"/>
              <a:gd name="T79" fmla="*/ 62737 h 134620"/>
              <a:gd name="T80" fmla="*/ 177870 w 279400"/>
              <a:gd name="T81" fmla="*/ 39497 h 134620"/>
              <a:gd name="T82" fmla="*/ 260858 w 279400"/>
              <a:gd name="T83" fmla="*/ 92583 h 134620"/>
              <a:gd name="T84" fmla="*/ 275359 w 279400"/>
              <a:gd name="T85" fmla="*/ 92583 h 134620"/>
              <a:gd name="T86" fmla="*/ 217932 w 279400"/>
              <a:gd name="T87" fmla="*/ 19557 h 134620"/>
              <a:gd name="T88" fmla="*/ 203454 w 279400"/>
              <a:gd name="T89" fmla="*/ 33019 h 134620"/>
              <a:gd name="T90" fmla="*/ 197866 w 279400"/>
              <a:gd name="T91" fmla="*/ 54991 h 134620"/>
              <a:gd name="T92" fmla="*/ 239649 w 279400"/>
              <a:gd name="T93" fmla="*/ 105537 h 134620"/>
              <a:gd name="T94" fmla="*/ 233299 w 279400"/>
              <a:gd name="T95" fmla="*/ 94107 h 134620"/>
              <a:gd name="T96" fmla="*/ 213836 w 279400"/>
              <a:gd name="T97" fmla="*/ 47942 h 134620"/>
              <a:gd name="T98" fmla="*/ 251243 w 279400"/>
              <a:gd name="T99" fmla="*/ 22407 h 134620"/>
              <a:gd name="T100" fmla="*/ 230759 w 279400"/>
              <a:gd name="T101" fmla="*/ 16763 h 134620"/>
              <a:gd name="T102" fmla="*/ 245110 w 279400"/>
              <a:gd name="T103" fmla="*/ 29718 h 134620"/>
              <a:gd name="T104" fmla="*/ 258952 w 279400"/>
              <a:gd name="T105" fmla="*/ 78740 h 134620"/>
              <a:gd name="T106" fmla="*/ 245872 w 279400"/>
              <a:gd name="T107" fmla="*/ 92964 h 134620"/>
              <a:gd name="T108" fmla="*/ 259978 w 279400"/>
              <a:gd name="T109" fmla="*/ 94107 h 134620"/>
              <a:gd name="T110" fmla="*/ 269693 w 279400"/>
              <a:gd name="T111" fmla="*/ 27812 h 134620"/>
              <a:gd name="T112" fmla="*/ 268605 w 279400"/>
              <a:gd name="T113" fmla="*/ 15367 h 134620"/>
              <a:gd name="T114" fmla="*/ 269693 w 279400"/>
              <a:gd name="T115" fmla="*/ 27812 h 13462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79400"/>
              <a:gd name="T175" fmla="*/ 0 h 134620"/>
              <a:gd name="T176" fmla="*/ 279400 w 279400"/>
              <a:gd name="T177" fmla="*/ 134620 h 134620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79400" h="134620">
                <a:moveTo>
                  <a:pt x="14859" y="83947"/>
                </a:moveTo>
                <a:lnTo>
                  <a:pt x="381" y="86487"/>
                </a:lnTo>
                <a:lnTo>
                  <a:pt x="1270" y="94361"/>
                </a:lnTo>
                <a:lnTo>
                  <a:pt x="4063" y="101092"/>
                </a:lnTo>
                <a:lnTo>
                  <a:pt x="39084" y="121888"/>
                </a:lnTo>
                <a:lnTo>
                  <a:pt x="46156" y="122150"/>
                </a:lnTo>
                <a:lnTo>
                  <a:pt x="53848" y="121793"/>
                </a:lnTo>
                <a:lnTo>
                  <a:pt x="62230" y="121031"/>
                </a:lnTo>
                <a:lnTo>
                  <a:pt x="69596" y="118872"/>
                </a:lnTo>
                <a:lnTo>
                  <a:pt x="76073" y="115189"/>
                </a:lnTo>
                <a:lnTo>
                  <a:pt x="82550" y="111633"/>
                </a:lnTo>
                <a:lnTo>
                  <a:pt x="85517" y="108585"/>
                </a:lnTo>
                <a:lnTo>
                  <a:pt x="45212" y="108585"/>
                </a:lnTo>
                <a:lnTo>
                  <a:pt x="39116" y="107950"/>
                </a:lnTo>
                <a:lnTo>
                  <a:pt x="16129" y="89662"/>
                </a:lnTo>
                <a:lnTo>
                  <a:pt x="14859" y="83947"/>
                </a:lnTo>
                <a:close/>
              </a:path>
              <a:path w="279400" h="134620">
                <a:moveTo>
                  <a:pt x="47751" y="0"/>
                </a:moveTo>
                <a:lnTo>
                  <a:pt x="31114" y="1524"/>
                </a:lnTo>
                <a:lnTo>
                  <a:pt x="24002" y="3429"/>
                </a:lnTo>
                <a:lnTo>
                  <a:pt x="17780" y="6731"/>
                </a:lnTo>
                <a:lnTo>
                  <a:pt x="11557" y="9906"/>
                </a:lnTo>
                <a:lnTo>
                  <a:pt x="6985" y="14224"/>
                </a:lnTo>
                <a:lnTo>
                  <a:pt x="1143" y="25146"/>
                </a:lnTo>
                <a:lnTo>
                  <a:pt x="0" y="30861"/>
                </a:lnTo>
                <a:lnTo>
                  <a:pt x="508" y="36703"/>
                </a:lnTo>
                <a:lnTo>
                  <a:pt x="19431" y="60832"/>
                </a:lnTo>
                <a:lnTo>
                  <a:pt x="23875" y="62737"/>
                </a:lnTo>
                <a:lnTo>
                  <a:pt x="31750" y="64516"/>
                </a:lnTo>
                <a:lnTo>
                  <a:pt x="53721" y="67818"/>
                </a:lnTo>
                <a:lnTo>
                  <a:pt x="60833" y="69087"/>
                </a:lnTo>
                <a:lnTo>
                  <a:pt x="64135" y="70104"/>
                </a:lnTo>
                <a:lnTo>
                  <a:pt x="69214" y="71501"/>
                </a:lnTo>
                <a:lnTo>
                  <a:pt x="72898" y="73533"/>
                </a:lnTo>
                <a:lnTo>
                  <a:pt x="79629" y="89027"/>
                </a:lnTo>
                <a:lnTo>
                  <a:pt x="78867" y="92583"/>
                </a:lnTo>
                <a:lnTo>
                  <a:pt x="76835" y="95758"/>
                </a:lnTo>
                <a:lnTo>
                  <a:pt x="74930" y="99060"/>
                </a:lnTo>
                <a:lnTo>
                  <a:pt x="45212" y="108585"/>
                </a:lnTo>
                <a:lnTo>
                  <a:pt x="85517" y="108585"/>
                </a:lnTo>
                <a:lnTo>
                  <a:pt x="87249" y="106807"/>
                </a:lnTo>
                <a:lnTo>
                  <a:pt x="90297" y="100965"/>
                </a:lnTo>
                <a:lnTo>
                  <a:pt x="93472" y="95123"/>
                </a:lnTo>
                <a:lnTo>
                  <a:pt x="94633" y="89662"/>
                </a:lnTo>
                <a:lnTo>
                  <a:pt x="94731" y="89027"/>
                </a:lnTo>
                <a:lnTo>
                  <a:pt x="94234" y="82804"/>
                </a:lnTo>
                <a:lnTo>
                  <a:pt x="67246" y="54675"/>
                </a:lnTo>
                <a:lnTo>
                  <a:pt x="32131" y="49022"/>
                </a:lnTo>
                <a:lnTo>
                  <a:pt x="24130" y="46862"/>
                </a:lnTo>
                <a:lnTo>
                  <a:pt x="14986" y="29591"/>
                </a:lnTo>
                <a:lnTo>
                  <a:pt x="16763" y="25273"/>
                </a:lnTo>
                <a:lnTo>
                  <a:pt x="24764" y="17525"/>
                </a:lnTo>
                <a:lnTo>
                  <a:pt x="31496" y="15240"/>
                </a:lnTo>
                <a:lnTo>
                  <a:pt x="40894" y="14478"/>
                </a:lnTo>
                <a:lnTo>
                  <a:pt x="49911" y="13588"/>
                </a:lnTo>
                <a:lnTo>
                  <a:pt x="78457" y="13588"/>
                </a:lnTo>
                <a:lnTo>
                  <a:pt x="74802" y="8890"/>
                </a:lnTo>
                <a:lnTo>
                  <a:pt x="69214" y="5206"/>
                </a:lnTo>
                <a:lnTo>
                  <a:pt x="62357" y="3048"/>
                </a:lnTo>
                <a:lnTo>
                  <a:pt x="55499" y="762"/>
                </a:lnTo>
                <a:lnTo>
                  <a:pt x="47751" y="0"/>
                </a:lnTo>
                <a:close/>
              </a:path>
              <a:path w="279400" h="134620">
                <a:moveTo>
                  <a:pt x="78457" y="13588"/>
                </a:moveTo>
                <a:lnTo>
                  <a:pt x="49911" y="13588"/>
                </a:lnTo>
                <a:lnTo>
                  <a:pt x="56896" y="14986"/>
                </a:lnTo>
                <a:lnTo>
                  <a:pt x="66675" y="21717"/>
                </a:lnTo>
                <a:lnTo>
                  <a:pt x="69976" y="27050"/>
                </a:lnTo>
                <a:lnTo>
                  <a:pt x="71374" y="34417"/>
                </a:lnTo>
                <a:lnTo>
                  <a:pt x="86233" y="32004"/>
                </a:lnTo>
                <a:lnTo>
                  <a:pt x="85344" y="25146"/>
                </a:lnTo>
                <a:lnTo>
                  <a:pt x="82804" y="19176"/>
                </a:lnTo>
                <a:lnTo>
                  <a:pt x="78457" y="13588"/>
                </a:lnTo>
                <a:close/>
              </a:path>
              <a:path w="279400" h="134620">
                <a:moveTo>
                  <a:pt x="143637" y="24256"/>
                </a:moveTo>
                <a:lnTo>
                  <a:pt x="111789" y="45662"/>
                </a:lnTo>
                <a:lnTo>
                  <a:pt x="107740" y="62737"/>
                </a:lnTo>
                <a:lnTo>
                  <a:pt x="107950" y="72898"/>
                </a:lnTo>
                <a:lnTo>
                  <a:pt x="128073" y="108745"/>
                </a:lnTo>
                <a:lnTo>
                  <a:pt x="143365" y="113178"/>
                </a:lnTo>
                <a:lnTo>
                  <a:pt x="152273" y="113157"/>
                </a:lnTo>
                <a:lnTo>
                  <a:pt x="178108" y="101854"/>
                </a:lnTo>
                <a:lnTo>
                  <a:pt x="144272" y="101854"/>
                </a:lnTo>
                <a:lnTo>
                  <a:pt x="138049" y="99949"/>
                </a:lnTo>
                <a:lnTo>
                  <a:pt x="132842" y="95377"/>
                </a:lnTo>
                <a:lnTo>
                  <a:pt x="127762" y="90805"/>
                </a:lnTo>
                <a:lnTo>
                  <a:pt x="124460" y="83947"/>
                </a:lnTo>
                <a:lnTo>
                  <a:pt x="123062" y="74549"/>
                </a:lnTo>
                <a:lnTo>
                  <a:pt x="186436" y="69087"/>
                </a:lnTo>
                <a:lnTo>
                  <a:pt x="186436" y="67310"/>
                </a:lnTo>
                <a:lnTo>
                  <a:pt x="186182" y="65151"/>
                </a:lnTo>
                <a:lnTo>
                  <a:pt x="185814" y="62737"/>
                </a:lnTo>
                <a:lnTo>
                  <a:pt x="122809" y="62737"/>
                </a:lnTo>
                <a:lnTo>
                  <a:pt x="122682" y="55244"/>
                </a:lnTo>
                <a:lnTo>
                  <a:pt x="144907" y="36194"/>
                </a:lnTo>
                <a:lnTo>
                  <a:pt x="152146" y="35560"/>
                </a:lnTo>
                <a:lnTo>
                  <a:pt x="174389" y="35560"/>
                </a:lnTo>
                <a:lnTo>
                  <a:pt x="172593" y="33528"/>
                </a:lnTo>
                <a:lnTo>
                  <a:pt x="166354" y="28954"/>
                </a:lnTo>
                <a:lnTo>
                  <a:pt x="159448" y="25892"/>
                </a:lnTo>
                <a:lnTo>
                  <a:pt x="151876" y="24330"/>
                </a:lnTo>
                <a:lnTo>
                  <a:pt x="143637" y="24256"/>
                </a:lnTo>
                <a:close/>
              </a:path>
              <a:path w="279400" h="134620">
                <a:moveTo>
                  <a:pt x="172212" y="81787"/>
                </a:moveTo>
                <a:lnTo>
                  <a:pt x="170561" y="88137"/>
                </a:lnTo>
                <a:lnTo>
                  <a:pt x="168021" y="92837"/>
                </a:lnTo>
                <a:lnTo>
                  <a:pt x="164464" y="95885"/>
                </a:lnTo>
                <a:lnTo>
                  <a:pt x="161036" y="99060"/>
                </a:lnTo>
                <a:lnTo>
                  <a:pt x="156591" y="100837"/>
                </a:lnTo>
                <a:lnTo>
                  <a:pt x="151257" y="101218"/>
                </a:lnTo>
                <a:lnTo>
                  <a:pt x="144272" y="101854"/>
                </a:lnTo>
                <a:lnTo>
                  <a:pt x="178108" y="101854"/>
                </a:lnTo>
                <a:lnTo>
                  <a:pt x="181863" y="98425"/>
                </a:lnTo>
                <a:lnTo>
                  <a:pt x="185674" y="91312"/>
                </a:lnTo>
                <a:lnTo>
                  <a:pt x="187198" y="82423"/>
                </a:lnTo>
                <a:lnTo>
                  <a:pt x="172212" y="81787"/>
                </a:lnTo>
                <a:close/>
              </a:path>
              <a:path w="279400" h="134620">
                <a:moveTo>
                  <a:pt x="174389" y="35560"/>
                </a:moveTo>
                <a:lnTo>
                  <a:pt x="152146" y="35560"/>
                </a:lnTo>
                <a:lnTo>
                  <a:pt x="158369" y="37718"/>
                </a:lnTo>
                <a:lnTo>
                  <a:pt x="163449" y="42925"/>
                </a:lnTo>
                <a:lnTo>
                  <a:pt x="166750" y="46228"/>
                </a:lnTo>
                <a:lnTo>
                  <a:pt x="169037" y="51435"/>
                </a:lnTo>
                <a:lnTo>
                  <a:pt x="170307" y="58547"/>
                </a:lnTo>
                <a:lnTo>
                  <a:pt x="122809" y="62737"/>
                </a:lnTo>
                <a:lnTo>
                  <a:pt x="185814" y="62737"/>
                </a:lnTo>
                <a:lnTo>
                  <a:pt x="184660" y="55244"/>
                </a:lnTo>
                <a:lnTo>
                  <a:pt x="181911" y="46767"/>
                </a:lnTo>
                <a:lnTo>
                  <a:pt x="177870" y="39497"/>
                </a:lnTo>
                <a:lnTo>
                  <a:pt x="174389" y="35560"/>
                </a:lnTo>
                <a:close/>
              </a:path>
              <a:path w="279400" h="134620">
                <a:moveTo>
                  <a:pt x="275359" y="92583"/>
                </a:moveTo>
                <a:lnTo>
                  <a:pt x="260858" y="92583"/>
                </a:lnTo>
                <a:lnTo>
                  <a:pt x="264541" y="134239"/>
                </a:lnTo>
                <a:lnTo>
                  <a:pt x="278892" y="132969"/>
                </a:lnTo>
                <a:lnTo>
                  <a:pt x="275359" y="92583"/>
                </a:lnTo>
                <a:close/>
              </a:path>
              <a:path w="279400" h="134620">
                <a:moveTo>
                  <a:pt x="230759" y="16763"/>
                </a:moveTo>
                <a:lnTo>
                  <a:pt x="224027" y="17272"/>
                </a:lnTo>
                <a:lnTo>
                  <a:pt x="217932" y="19557"/>
                </a:lnTo>
                <a:lnTo>
                  <a:pt x="212598" y="23622"/>
                </a:lnTo>
                <a:lnTo>
                  <a:pt x="207263" y="27559"/>
                </a:lnTo>
                <a:lnTo>
                  <a:pt x="203454" y="33019"/>
                </a:lnTo>
                <a:lnTo>
                  <a:pt x="201041" y="40131"/>
                </a:lnTo>
                <a:lnTo>
                  <a:pt x="198755" y="47117"/>
                </a:lnTo>
                <a:lnTo>
                  <a:pt x="197866" y="54991"/>
                </a:lnTo>
                <a:lnTo>
                  <a:pt x="198627" y="63500"/>
                </a:lnTo>
                <a:lnTo>
                  <a:pt x="218664" y="100447"/>
                </a:lnTo>
                <a:lnTo>
                  <a:pt x="239649" y="105537"/>
                </a:lnTo>
                <a:lnTo>
                  <a:pt x="244094" y="105029"/>
                </a:lnTo>
                <a:lnTo>
                  <a:pt x="259978" y="94107"/>
                </a:lnTo>
                <a:lnTo>
                  <a:pt x="233299" y="94107"/>
                </a:lnTo>
                <a:lnTo>
                  <a:pt x="227584" y="91821"/>
                </a:lnTo>
                <a:lnTo>
                  <a:pt x="213197" y="54804"/>
                </a:lnTo>
                <a:lnTo>
                  <a:pt x="213836" y="47942"/>
                </a:lnTo>
                <a:lnTo>
                  <a:pt x="239395" y="27431"/>
                </a:lnTo>
                <a:lnTo>
                  <a:pt x="256284" y="27431"/>
                </a:lnTo>
                <a:lnTo>
                  <a:pt x="251243" y="22407"/>
                </a:lnTo>
                <a:lnTo>
                  <a:pt x="245094" y="18764"/>
                </a:lnTo>
                <a:lnTo>
                  <a:pt x="238253" y="16883"/>
                </a:lnTo>
                <a:lnTo>
                  <a:pt x="230759" y="16763"/>
                </a:lnTo>
                <a:close/>
              </a:path>
              <a:path w="279400" h="134620">
                <a:moveTo>
                  <a:pt x="256284" y="27431"/>
                </a:moveTo>
                <a:lnTo>
                  <a:pt x="239395" y="27431"/>
                </a:lnTo>
                <a:lnTo>
                  <a:pt x="245110" y="29718"/>
                </a:lnTo>
                <a:lnTo>
                  <a:pt x="250317" y="35051"/>
                </a:lnTo>
                <a:lnTo>
                  <a:pt x="260476" y="70612"/>
                </a:lnTo>
                <a:lnTo>
                  <a:pt x="258952" y="78740"/>
                </a:lnTo>
                <a:lnTo>
                  <a:pt x="254888" y="84328"/>
                </a:lnTo>
                <a:lnTo>
                  <a:pt x="250951" y="89915"/>
                </a:lnTo>
                <a:lnTo>
                  <a:pt x="245872" y="92964"/>
                </a:lnTo>
                <a:lnTo>
                  <a:pt x="239775" y="93472"/>
                </a:lnTo>
                <a:lnTo>
                  <a:pt x="233299" y="94107"/>
                </a:lnTo>
                <a:lnTo>
                  <a:pt x="259978" y="94107"/>
                </a:lnTo>
                <a:lnTo>
                  <a:pt x="260858" y="92583"/>
                </a:lnTo>
                <a:lnTo>
                  <a:pt x="275359" y="92583"/>
                </a:lnTo>
                <a:lnTo>
                  <a:pt x="269693" y="27812"/>
                </a:lnTo>
                <a:lnTo>
                  <a:pt x="256667" y="27812"/>
                </a:lnTo>
                <a:lnTo>
                  <a:pt x="256284" y="27431"/>
                </a:lnTo>
                <a:close/>
              </a:path>
              <a:path w="279400" h="134620">
                <a:moveTo>
                  <a:pt x="268605" y="15367"/>
                </a:moveTo>
                <a:lnTo>
                  <a:pt x="255650" y="16510"/>
                </a:lnTo>
                <a:lnTo>
                  <a:pt x="256667" y="27812"/>
                </a:lnTo>
                <a:lnTo>
                  <a:pt x="269693" y="27812"/>
                </a:lnTo>
                <a:lnTo>
                  <a:pt x="268605" y="1536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26" name="object 67"/>
          <p:cNvSpPr>
            <a:spLocks/>
          </p:cNvSpPr>
          <p:nvPr/>
        </p:nvSpPr>
        <p:spPr bwMode="auto">
          <a:xfrm>
            <a:off x="4459288" y="5114925"/>
            <a:ext cx="334962" cy="142875"/>
          </a:xfrm>
          <a:custGeom>
            <a:avLst/>
            <a:gdLst>
              <a:gd name="T0" fmla="*/ 52069 w 335914"/>
              <a:gd name="T1" fmla="*/ 114300 h 142875"/>
              <a:gd name="T2" fmla="*/ 68961 w 335914"/>
              <a:gd name="T3" fmla="*/ 141224 h 142875"/>
              <a:gd name="T4" fmla="*/ 58674 w 335914"/>
              <a:gd name="T5" fmla="*/ 23749 h 142875"/>
              <a:gd name="T6" fmla="*/ 0 w 335914"/>
              <a:gd name="T7" fmla="*/ 105537 h 142875"/>
              <a:gd name="T8" fmla="*/ 52069 w 335914"/>
              <a:gd name="T9" fmla="*/ 114300 h 142875"/>
              <a:gd name="T10" fmla="*/ 66548 w 335914"/>
              <a:gd name="T11" fmla="*/ 113030 h 142875"/>
              <a:gd name="T12" fmla="*/ 81726 w 335914"/>
              <a:gd name="T13" fmla="*/ 104393 h 142875"/>
              <a:gd name="T14" fmla="*/ 46354 w 335914"/>
              <a:gd name="T15" fmla="*/ 48260 h 142875"/>
              <a:gd name="T16" fmla="*/ 58674 w 335914"/>
              <a:gd name="T17" fmla="*/ 23749 h 142875"/>
              <a:gd name="T18" fmla="*/ 46354 w 335914"/>
              <a:gd name="T19" fmla="*/ 48260 h 142875"/>
              <a:gd name="T20" fmla="*/ 14224 w 335914"/>
              <a:gd name="T21" fmla="*/ 104393 h 142875"/>
              <a:gd name="T22" fmla="*/ 81287 w 335914"/>
              <a:gd name="T23" fmla="*/ 99822 h 142875"/>
              <a:gd name="T24" fmla="*/ 60842 w 335914"/>
              <a:gd name="T25" fmla="*/ 48260 h 142875"/>
              <a:gd name="T26" fmla="*/ 65404 w 335914"/>
              <a:gd name="T27" fmla="*/ 99822 h 142875"/>
              <a:gd name="T28" fmla="*/ 81152 w 335914"/>
              <a:gd name="T29" fmla="*/ 98425 h 142875"/>
              <a:gd name="T30" fmla="*/ 135381 w 335914"/>
              <a:gd name="T31" fmla="*/ 28575 h 142875"/>
              <a:gd name="T32" fmla="*/ 145287 w 335914"/>
              <a:gd name="T33" fmla="*/ 33655 h 142875"/>
              <a:gd name="T34" fmla="*/ 152273 w 335914"/>
              <a:gd name="T35" fmla="*/ 41910 h 142875"/>
              <a:gd name="T36" fmla="*/ 153162 w 335914"/>
              <a:gd name="T37" fmla="*/ 53086 h 142875"/>
              <a:gd name="T38" fmla="*/ 118465 w 335914"/>
              <a:gd name="T39" fmla="*/ 98012 h 142875"/>
              <a:gd name="T40" fmla="*/ 97154 w 335914"/>
              <a:gd name="T41" fmla="*/ 135255 h 142875"/>
              <a:gd name="T42" fmla="*/ 175132 w 335914"/>
              <a:gd name="T43" fmla="*/ 131826 h 142875"/>
              <a:gd name="T44" fmla="*/ 116458 w 335914"/>
              <a:gd name="T45" fmla="*/ 123063 h 142875"/>
              <a:gd name="T46" fmla="*/ 137160 w 335914"/>
              <a:gd name="T47" fmla="*/ 98552 h 142875"/>
              <a:gd name="T48" fmla="*/ 167386 w 335914"/>
              <a:gd name="T49" fmla="*/ 56006 h 142875"/>
              <a:gd name="T50" fmla="*/ 167512 w 335914"/>
              <a:gd name="T51" fmla="*/ 46609 h 142875"/>
              <a:gd name="T52" fmla="*/ 162813 w 335914"/>
              <a:gd name="T53" fmla="*/ 29972 h 142875"/>
              <a:gd name="T54" fmla="*/ 173989 w 335914"/>
              <a:gd name="T55" fmla="*/ 117983 h 142875"/>
              <a:gd name="T56" fmla="*/ 174409 w 335914"/>
              <a:gd name="T57" fmla="*/ 123063 h 142875"/>
              <a:gd name="T58" fmla="*/ 136217 w 335914"/>
              <a:gd name="T59" fmla="*/ 17131 h 142875"/>
              <a:gd name="T60" fmla="*/ 92963 w 335914"/>
              <a:gd name="T61" fmla="*/ 54483 h 142875"/>
              <a:gd name="T62" fmla="*/ 107314 w 335914"/>
              <a:gd name="T63" fmla="*/ 47371 h 142875"/>
              <a:gd name="T64" fmla="*/ 112775 w 335914"/>
              <a:gd name="T65" fmla="*/ 36956 h 142875"/>
              <a:gd name="T66" fmla="*/ 121919 w 335914"/>
              <a:gd name="T67" fmla="*/ 29845 h 142875"/>
              <a:gd name="T68" fmla="*/ 161075 w 335914"/>
              <a:gd name="T69" fmla="*/ 28575 h 142875"/>
              <a:gd name="T70" fmla="*/ 149985 w 335914"/>
              <a:gd name="T71" fmla="*/ 20611 h 142875"/>
              <a:gd name="T72" fmla="*/ 136217 w 335914"/>
              <a:gd name="T73" fmla="*/ 17131 h 142875"/>
              <a:gd name="T74" fmla="*/ 188975 w 335914"/>
              <a:gd name="T75" fmla="*/ 30099 h 142875"/>
              <a:gd name="T76" fmla="*/ 185547 w 335914"/>
              <a:gd name="T77" fmla="*/ 72643 h 142875"/>
              <a:gd name="T78" fmla="*/ 228980 w 335914"/>
              <a:gd name="T79" fmla="*/ 129159 h 142875"/>
              <a:gd name="T80" fmla="*/ 244475 w 335914"/>
              <a:gd name="T81" fmla="*/ 125476 h 142875"/>
              <a:gd name="T82" fmla="*/ 221361 w 335914"/>
              <a:gd name="T83" fmla="*/ 117856 h 142875"/>
              <a:gd name="T84" fmla="*/ 200278 w 335914"/>
              <a:gd name="T85" fmla="*/ 71374 h 142875"/>
              <a:gd name="T86" fmla="*/ 200009 w 335914"/>
              <a:gd name="T87" fmla="*/ 46815 h 142875"/>
              <a:gd name="T88" fmla="*/ 226060 w 335914"/>
              <a:gd name="T89" fmla="*/ 20700 h 142875"/>
              <a:gd name="T90" fmla="*/ 244601 w 335914"/>
              <a:gd name="T91" fmla="*/ 17145 h 142875"/>
              <a:gd name="T92" fmla="*/ 230504 w 335914"/>
              <a:gd name="T93" fmla="*/ 9525 h 142875"/>
              <a:gd name="T94" fmla="*/ 247446 w 335914"/>
              <a:gd name="T95" fmla="*/ 20700 h 142875"/>
              <a:gd name="T96" fmla="*/ 232028 w 335914"/>
              <a:gd name="T97" fmla="*/ 23368 h 142875"/>
              <a:gd name="T98" fmla="*/ 247268 w 335914"/>
              <a:gd name="T99" fmla="*/ 67310 h 142875"/>
              <a:gd name="T100" fmla="*/ 247650 w 335914"/>
              <a:gd name="T101" fmla="*/ 91424 h 142875"/>
              <a:gd name="T102" fmla="*/ 252285 w 335914"/>
              <a:gd name="T103" fmla="*/ 117856 h 142875"/>
              <a:gd name="T104" fmla="*/ 262000 w 335914"/>
              <a:gd name="T105" fmla="*/ 65912 h 142875"/>
              <a:gd name="T106" fmla="*/ 248157 w 335914"/>
              <a:gd name="T107" fmla="*/ 21590 h 142875"/>
              <a:gd name="T108" fmla="*/ 328011 w 335914"/>
              <a:gd name="T109" fmla="*/ 27305 h 142875"/>
              <a:gd name="T110" fmla="*/ 321563 w 335914"/>
              <a:gd name="T111" fmla="*/ 119126 h 142875"/>
              <a:gd name="T112" fmla="*/ 328011 w 335914"/>
              <a:gd name="T113" fmla="*/ 27305 h 142875"/>
              <a:gd name="T114" fmla="*/ 316356 w 335914"/>
              <a:gd name="T115" fmla="*/ 762 h 142875"/>
              <a:gd name="T116" fmla="*/ 310388 w 335914"/>
              <a:gd name="T117" fmla="*/ 11684 h 142875"/>
              <a:gd name="T118" fmla="*/ 292735 w 335914"/>
              <a:gd name="T119" fmla="*/ 28702 h 142875"/>
              <a:gd name="T120" fmla="*/ 286130 w 335914"/>
              <a:gd name="T121" fmla="*/ 47117 h 142875"/>
              <a:gd name="T122" fmla="*/ 328011 w 335914"/>
              <a:gd name="T123" fmla="*/ 27305 h 14287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335914"/>
              <a:gd name="T187" fmla="*/ 0 h 142875"/>
              <a:gd name="T188" fmla="*/ 335914 w 335914"/>
              <a:gd name="T189" fmla="*/ 142875 h 14287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335914" h="142875">
                <a:moveTo>
                  <a:pt x="66656" y="114300"/>
                </a:moveTo>
                <a:lnTo>
                  <a:pt x="52069" y="114300"/>
                </a:lnTo>
                <a:lnTo>
                  <a:pt x="54610" y="142494"/>
                </a:lnTo>
                <a:lnTo>
                  <a:pt x="68961" y="141224"/>
                </a:lnTo>
                <a:lnTo>
                  <a:pt x="66656" y="114300"/>
                </a:lnTo>
                <a:close/>
              </a:path>
              <a:path w="335914" h="142875">
                <a:moveTo>
                  <a:pt x="58674" y="23749"/>
                </a:moveTo>
                <a:lnTo>
                  <a:pt x="46989" y="24892"/>
                </a:lnTo>
                <a:lnTo>
                  <a:pt x="0" y="105537"/>
                </a:lnTo>
                <a:lnTo>
                  <a:pt x="1142" y="118745"/>
                </a:lnTo>
                <a:lnTo>
                  <a:pt x="52069" y="114300"/>
                </a:lnTo>
                <a:lnTo>
                  <a:pt x="66656" y="114300"/>
                </a:lnTo>
                <a:lnTo>
                  <a:pt x="66548" y="113030"/>
                </a:lnTo>
                <a:lnTo>
                  <a:pt x="82423" y="111633"/>
                </a:lnTo>
                <a:lnTo>
                  <a:pt x="81726" y="104393"/>
                </a:lnTo>
                <a:lnTo>
                  <a:pt x="14224" y="104393"/>
                </a:lnTo>
                <a:lnTo>
                  <a:pt x="46354" y="48260"/>
                </a:lnTo>
                <a:lnTo>
                  <a:pt x="60842" y="48260"/>
                </a:lnTo>
                <a:lnTo>
                  <a:pt x="58674" y="23749"/>
                </a:lnTo>
                <a:close/>
              </a:path>
              <a:path w="335914" h="142875">
                <a:moveTo>
                  <a:pt x="60842" y="48260"/>
                </a:moveTo>
                <a:lnTo>
                  <a:pt x="46354" y="48260"/>
                </a:lnTo>
                <a:lnTo>
                  <a:pt x="50926" y="101092"/>
                </a:lnTo>
                <a:lnTo>
                  <a:pt x="14224" y="104393"/>
                </a:lnTo>
                <a:lnTo>
                  <a:pt x="81726" y="104393"/>
                </a:lnTo>
                <a:lnTo>
                  <a:pt x="81287" y="99822"/>
                </a:lnTo>
                <a:lnTo>
                  <a:pt x="65404" y="99822"/>
                </a:lnTo>
                <a:lnTo>
                  <a:pt x="60842" y="48260"/>
                </a:lnTo>
                <a:close/>
              </a:path>
              <a:path w="335914" h="142875">
                <a:moveTo>
                  <a:pt x="81152" y="98425"/>
                </a:moveTo>
                <a:lnTo>
                  <a:pt x="65404" y="99822"/>
                </a:lnTo>
                <a:lnTo>
                  <a:pt x="81287" y="99822"/>
                </a:lnTo>
                <a:lnTo>
                  <a:pt x="81152" y="98425"/>
                </a:lnTo>
                <a:close/>
              </a:path>
              <a:path w="335914" h="142875">
                <a:moveTo>
                  <a:pt x="161075" y="28575"/>
                </a:moveTo>
                <a:lnTo>
                  <a:pt x="135381" y="28575"/>
                </a:lnTo>
                <a:lnTo>
                  <a:pt x="140969" y="30099"/>
                </a:lnTo>
                <a:lnTo>
                  <a:pt x="145287" y="33655"/>
                </a:lnTo>
                <a:lnTo>
                  <a:pt x="149732" y="37211"/>
                </a:lnTo>
                <a:lnTo>
                  <a:pt x="152273" y="41910"/>
                </a:lnTo>
                <a:lnTo>
                  <a:pt x="152780" y="47625"/>
                </a:lnTo>
                <a:lnTo>
                  <a:pt x="153162" y="53086"/>
                </a:lnTo>
                <a:lnTo>
                  <a:pt x="151511" y="59055"/>
                </a:lnTo>
                <a:lnTo>
                  <a:pt x="118465" y="98012"/>
                </a:lnTo>
                <a:lnTo>
                  <a:pt x="113807" y="103060"/>
                </a:lnTo>
                <a:lnTo>
                  <a:pt x="97154" y="135255"/>
                </a:lnTo>
                <a:lnTo>
                  <a:pt x="97662" y="138684"/>
                </a:lnTo>
                <a:lnTo>
                  <a:pt x="175132" y="131826"/>
                </a:lnTo>
                <a:lnTo>
                  <a:pt x="174409" y="123063"/>
                </a:lnTo>
                <a:lnTo>
                  <a:pt x="116458" y="123063"/>
                </a:lnTo>
                <a:lnTo>
                  <a:pt x="117728" y="120269"/>
                </a:lnTo>
                <a:lnTo>
                  <a:pt x="137160" y="98552"/>
                </a:lnTo>
                <a:lnTo>
                  <a:pt x="143855" y="91644"/>
                </a:lnTo>
                <a:lnTo>
                  <a:pt x="167386" y="56006"/>
                </a:lnTo>
                <a:lnTo>
                  <a:pt x="168020" y="51308"/>
                </a:lnTo>
                <a:lnTo>
                  <a:pt x="167512" y="46609"/>
                </a:lnTo>
                <a:lnTo>
                  <a:pt x="166750" y="37337"/>
                </a:lnTo>
                <a:lnTo>
                  <a:pt x="162813" y="29972"/>
                </a:lnTo>
                <a:lnTo>
                  <a:pt x="161075" y="28575"/>
                </a:lnTo>
                <a:close/>
              </a:path>
              <a:path w="335914" h="142875">
                <a:moveTo>
                  <a:pt x="173989" y="117983"/>
                </a:moveTo>
                <a:lnTo>
                  <a:pt x="116458" y="123063"/>
                </a:lnTo>
                <a:lnTo>
                  <a:pt x="174409" y="123063"/>
                </a:lnTo>
                <a:lnTo>
                  <a:pt x="173989" y="117983"/>
                </a:lnTo>
                <a:close/>
              </a:path>
              <a:path w="335914" h="142875">
                <a:moveTo>
                  <a:pt x="136217" y="17131"/>
                </a:moveTo>
                <a:lnTo>
                  <a:pt x="98232" y="33533"/>
                </a:lnTo>
                <a:lnTo>
                  <a:pt x="92963" y="54483"/>
                </a:lnTo>
                <a:lnTo>
                  <a:pt x="107950" y="54737"/>
                </a:lnTo>
                <a:lnTo>
                  <a:pt x="107314" y="47371"/>
                </a:lnTo>
                <a:lnTo>
                  <a:pt x="108965" y="41402"/>
                </a:lnTo>
                <a:lnTo>
                  <a:pt x="112775" y="36956"/>
                </a:lnTo>
                <a:lnTo>
                  <a:pt x="116586" y="32385"/>
                </a:lnTo>
                <a:lnTo>
                  <a:pt x="121919" y="29845"/>
                </a:lnTo>
                <a:lnTo>
                  <a:pt x="135381" y="28575"/>
                </a:lnTo>
                <a:lnTo>
                  <a:pt x="161075" y="28575"/>
                </a:lnTo>
                <a:lnTo>
                  <a:pt x="155701" y="24256"/>
                </a:lnTo>
                <a:lnTo>
                  <a:pt x="149985" y="20611"/>
                </a:lnTo>
                <a:lnTo>
                  <a:pt x="143494" y="18240"/>
                </a:lnTo>
                <a:lnTo>
                  <a:pt x="136217" y="17131"/>
                </a:lnTo>
                <a:close/>
              </a:path>
              <a:path w="335914" h="142875">
                <a:moveTo>
                  <a:pt x="224789" y="8762"/>
                </a:moveTo>
                <a:lnTo>
                  <a:pt x="188975" y="30099"/>
                </a:lnTo>
                <a:lnTo>
                  <a:pt x="184923" y="62737"/>
                </a:lnTo>
                <a:lnTo>
                  <a:pt x="185547" y="72643"/>
                </a:lnTo>
                <a:lnTo>
                  <a:pt x="195458" y="111327"/>
                </a:lnTo>
                <a:lnTo>
                  <a:pt x="228980" y="129159"/>
                </a:lnTo>
                <a:lnTo>
                  <a:pt x="237616" y="128397"/>
                </a:lnTo>
                <a:lnTo>
                  <a:pt x="244475" y="125476"/>
                </a:lnTo>
                <a:lnTo>
                  <a:pt x="252285" y="117856"/>
                </a:lnTo>
                <a:lnTo>
                  <a:pt x="221361" y="117856"/>
                </a:lnTo>
                <a:lnTo>
                  <a:pt x="215518" y="115189"/>
                </a:lnTo>
                <a:lnTo>
                  <a:pt x="200278" y="71374"/>
                </a:lnTo>
                <a:lnTo>
                  <a:pt x="199590" y="57993"/>
                </a:lnTo>
                <a:lnTo>
                  <a:pt x="200009" y="46815"/>
                </a:lnTo>
                <a:lnTo>
                  <a:pt x="219328" y="21336"/>
                </a:lnTo>
                <a:lnTo>
                  <a:pt x="226060" y="20700"/>
                </a:lnTo>
                <a:lnTo>
                  <a:pt x="247446" y="20700"/>
                </a:lnTo>
                <a:lnTo>
                  <a:pt x="244601" y="17145"/>
                </a:lnTo>
                <a:lnTo>
                  <a:pt x="240411" y="13843"/>
                </a:lnTo>
                <a:lnTo>
                  <a:pt x="230504" y="9525"/>
                </a:lnTo>
                <a:lnTo>
                  <a:pt x="224789" y="8762"/>
                </a:lnTo>
                <a:close/>
              </a:path>
              <a:path w="335914" h="142875">
                <a:moveTo>
                  <a:pt x="247446" y="20700"/>
                </a:moveTo>
                <a:lnTo>
                  <a:pt x="226060" y="20700"/>
                </a:lnTo>
                <a:lnTo>
                  <a:pt x="232028" y="23368"/>
                </a:lnTo>
                <a:lnTo>
                  <a:pt x="237108" y="29337"/>
                </a:lnTo>
                <a:lnTo>
                  <a:pt x="247268" y="67310"/>
                </a:lnTo>
                <a:lnTo>
                  <a:pt x="247983" y="80527"/>
                </a:lnTo>
                <a:lnTo>
                  <a:pt x="247650" y="91424"/>
                </a:lnTo>
                <a:lnTo>
                  <a:pt x="221361" y="117856"/>
                </a:lnTo>
                <a:lnTo>
                  <a:pt x="252285" y="117856"/>
                </a:lnTo>
                <a:lnTo>
                  <a:pt x="262624" y="75799"/>
                </a:lnTo>
                <a:lnTo>
                  <a:pt x="262000" y="65912"/>
                </a:lnTo>
                <a:lnTo>
                  <a:pt x="251713" y="26162"/>
                </a:lnTo>
                <a:lnTo>
                  <a:pt x="248157" y="21590"/>
                </a:lnTo>
                <a:lnTo>
                  <a:pt x="247446" y="20700"/>
                </a:lnTo>
                <a:close/>
              </a:path>
              <a:path w="335914" h="142875">
                <a:moveTo>
                  <a:pt x="328011" y="27305"/>
                </a:moveTo>
                <a:lnTo>
                  <a:pt x="313436" y="27305"/>
                </a:lnTo>
                <a:lnTo>
                  <a:pt x="321563" y="119126"/>
                </a:lnTo>
                <a:lnTo>
                  <a:pt x="335914" y="117856"/>
                </a:lnTo>
                <a:lnTo>
                  <a:pt x="328011" y="27305"/>
                </a:lnTo>
                <a:close/>
              </a:path>
              <a:path w="335914" h="142875">
                <a:moveTo>
                  <a:pt x="325627" y="0"/>
                </a:moveTo>
                <a:lnTo>
                  <a:pt x="316356" y="762"/>
                </a:lnTo>
                <a:lnTo>
                  <a:pt x="314198" y="6096"/>
                </a:lnTo>
                <a:lnTo>
                  <a:pt x="310388" y="11684"/>
                </a:lnTo>
                <a:lnTo>
                  <a:pt x="299338" y="23495"/>
                </a:lnTo>
                <a:lnTo>
                  <a:pt x="292735" y="28702"/>
                </a:lnTo>
                <a:lnTo>
                  <a:pt x="284988" y="33147"/>
                </a:lnTo>
                <a:lnTo>
                  <a:pt x="286130" y="47117"/>
                </a:lnTo>
                <a:lnTo>
                  <a:pt x="313436" y="27305"/>
                </a:lnTo>
                <a:lnTo>
                  <a:pt x="328011" y="27305"/>
                </a:lnTo>
                <a:lnTo>
                  <a:pt x="32562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27" name="object 68"/>
          <p:cNvSpPr>
            <a:spLocks/>
          </p:cNvSpPr>
          <p:nvPr/>
        </p:nvSpPr>
        <p:spPr bwMode="auto">
          <a:xfrm>
            <a:off x="4830763" y="5176838"/>
            <a:ext cx="46037" cy="19050"/>
          </a:xfrm>
          <a:custGeom>
            <a:avLst/>
            <a:gdLst>
              <a:gd name="T0" fmla="*/ 44196 w 45720"/>
              <a:gd name="T1" fmla="*/ 0 h 18414"/>
              <a:gd name="T2" fmla="*/ 0 w 45720"/>
              <a:gd name="T3" fmla="*/ 3810 h 18414"/>
              <a:gd name="T4" fmla="*/ 1270 w 45720"/>
              <a:gd name="T5" fmla="*/ 18288 h 18414"/>
              <a:gd name="T6" fmla="*/ 45465 w 45720"/>
              <a:gd name="T7" fmla="*/ 14478 h 18414"/>
              <a:gd name="T8" fmla="*/ 44196 w 45720"/>
              <a:gd name="T9" fmla="*/ 0 h 18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18414"/>
              <a:gd name="T17" fmla="*/ 45720 w 45720"/>
              <a:gd name="T18" fmla="*/ 18414 h 18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18414">
                <a:moveTo>
                  <a:pt x="44196" y="0"/>
                </a:moveTo>
                <a:lnTo>
                  <a:pt x="0" y="3810"/>
                </a:lnTo>
                <a:lnTo>
                  <a:pt x="1270" y="18288"/>
                </a:lnTo>
                <a:lnTo>
                  <a:pt x="45465" y="14478"/>
                </a:lnTo>
                <a:lnTo>
                  <a:pt x="4419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28" name="object 69"/>
          <p:cNvSpPr>
            <a:spLocks/>
          </p:cNvSpPr>
          <p:nvPr/>
        </p:nvSpPr>
        <p:spPr bwMode="auto">
          <a:xfrm>
            <a:off x="4891088" y="5078413"/>
            <a:ext cx="396875" cy="141287"/>
          </a:xfrm>
          <a:custGeom>
            <a:avLst/>
            <a:gdLst>
              <a:gd name="T0" fmla="*/ 54483 w 397510"/>
              <a:gd name="T1" fmla="*/ 141604 h 141604"/>
              <a:gd name="T2" fmla="*/ 58674 w 397510"/>
              <a:gd name="T3" fmla="*/ 22986 h 141604"/>
              <a:gd name="T4" fmla="*/ 1142 w 397510"/>
              <a:gd name="T5" fmla="*/ 117982 h 141604"/>
              <a:gd name="T6" fmla="*/ 66421 w 397510"/>
              <a:gd name="T7" fmla="*/ 112267 h 141604"/>
              <a:gd name="T8" fmla="*/ 14097 w 397510"/>
              <a:gd name="T9" fmla="*/ 103504 h 141604"/>
              <a:gd name="T10" fmla="*/ 58674 w 397510"/>
              <a:gd name="T11" fmla="*/ 22986 h 141604"/>
              <a:gd name="T12" fmla="*/ 50926 w 397510"/>
              <a:gd name="T13" fmla="*/ 100329 h 141604"/>
              <a:gd name="T14" fmla="*/ 81273 w 397510"/>
              <a:gd name="T15" fmla="*/ 99059 h 141604"/>
              <a:gd name="T16" fmla="*/ 81152 w 397510"/>
              <a:gd name="T17" fmla="*/ 97662 h 141604"/>
              <a:gd name="T18" fmla="*/ 81152 w 397510"/>
              <a:gd name="T19" fmla="*/ 97662 h 141604"/>
              <a:gd name="T20" fmla="*/ 145668 w 397510"/>
              <a:gd name="T21" fmla="*/ 133603 h 141604"/>
              <a:gd name="T22" fmla="*/ 149733 w 397510"/>
              <a:gd name="T23" fmla="*/ 14985 h 141604"/>
              <a:gd name="T24" fmla="*/ 92201 w 397510"/>
              <a:gd name="T25" fmla="*/ 109981 h 141604"/>
              <a:gd name="T26" fmla="*/ 157606 w 397510"/>
              <a:gd name="T27" fmla="*/ 104266 h 141604"/>
              <a:gd name="T28" fmla="*/ 105283 w 397510"/>
              <a:gd name="T29" fmla="*/ 95503 h 141604"/>
              <a:gd name="T30" fmla="*/ 149733 w 397510"/>
              <a:gd name="T31" fmla="*/ 14985 h 141604"/>
              <a:gd name="T32" fmla="*/ 141986 w 397510"/>
              <a:gd name="T33" fmla="*/ 92328 h 141604"/>
              <a:gd name="T34" fmla="*/ 172332 w 397510"/>
              <a:gd name="T35" fmla="*/ 91058 h 141604"/>
              <a:gd name="T36" fmla="*/ 172212 w 397510"/>
              <a:gd name="T37" fmla="*/ 89661 h 141604"/>
              <a:gd name="T38" fmla="*/ 172212 w 397510"/>
              <a:gd name="T39" fmla="*/ 89661 h 141604"/>
              <a:gd name="T40" fmla="*/ 209930 w 397510"/>
              <a:gd name="T41" fmla="*/ 9270 h 141604"/>
              <a:gd name="T42" fmla="*/ 192531 w 397510"/>
              <a:gd name="T43" fmla="*/ 22351 h 141604"/>
              <a:gd name="T44" fmla="*/ 185527 w 397510"/>
              <a:gd name="T45" fmla="*/ 44948 h 141604"/>
              <a:gd name="T46" fmla="*/ 185420 w 397510"/>
              <a:gd name="T47" fmla="*/ 71754 h 141604"/>
              <a:gd name="T48" fmla="*/ 237489 w 397510"/>
              <a:gd name="T49" fmla="*/ 127634 h 141604"/>
              <a:gd name="T50" fmla="*/ 252155 w 397510"/>
              <a:gd name="T51" fmla="*/ 117093 h 141604"/>
              <a:gd name="T52" fmla="*/ 200278 w 397510"/>
              <a:gd name="T53" fmla="*/ 70484 h 141604"/>
              <a:gd name="T54" fmla="*/ 219328 w 397510"/>
              <a:gd name="T55" fmla="*/ 20446 h 141604"/>
              <a:gd name="T56" fmla="*/ 244601 w 397510"/>
              <a:gd name="T57" fmla="*/ 16255 h 141604"/>
              <a:gd name="T58" fmla="*/ 230377 w 397510"/>
              <a:gd name="T59" fmla="*/ 8762 h 141604"/>
              <a:gd name="T60" fmla="*/ 226060 w 397510"/>
              <a:gd name="T61" fmla="*/ 19811 h 141604"/>
              <a:gd name="T62" fmla="*/ 247141 w 397510"/>
              <a:gd name="T63" fmla="*/ 66420 h 141604"/>
              <a:gd name="T64" fmla="*/ 227964 w 397510"/>
              <a:gd name="T65" fmla="*/ 116458 h 141604"/>
              <a:gd name="T66" fmla="*/ 254888 w 397510"/>
              <a:gd name="T67" fmla="*/ 114426 h 141604"/>
              <a:gd name="T68" fmla="*/ 251587 w 397510"/>
              <a:gd name="T69" fmla="*/ 25272 h 141604"/>
              <a:gd name="T70" fmla="*/ 280035 w 397510"/>
              <a:gd name="T71" fmla="*/ 21208 h 141604"/>
              <a:gd name="T72" fmla="*/ 286515 w 397510"/>
              <a:gd name="T73" fmla="*/ 102492 h 141604"/>
              <a:gd name="T74" fmla="*/ 335534 w 397510"/>
              <a:gd name="T75" fmla="*/ 116712 h 141604"/>
              <a:gd name="T76" fmla="*/ 312420 w 397510"/>
              <a:gd name="T77" fmla="*/ 109092 h 141604"/>
              <a:gd name="T78" fmla="*/ 290649 w 397510"/>
              <a:gd name="T79" fmla="*/ 49174 h 141604"/>
              <a:gd name="T80" fmla="*/ 338415 w 397510"/>
              <a:gd name="T81" fmla="*/ 11810 h 141604"/>
              <a:gd name="T82" fmla="*/ 326516 w 397510"/>
              <a:gd name="T83" fmla="*/ 2920 h 141604"/>
              <a:gd name="T84" fmla="*/ 338415 w 397510"/>
              <a:gd name="T85" fmla="*/ 11810 h 141604"/>
              <a:gd name="T86" fmla="*/ 328167 w 397510"/>
              <a:gd name="T87" fmla="*/ 20446 h 141604"/>
              <a:gd name="T88" fmla="*/ 338709 w 397510"/>
              <a:gd name="T89" fmla="*/ 82581 h 141604"/>
              <a:gd name="T90" fmla="*/ 343281 w 397510"/>
              <a:gd name="T91" fmla="*/ 109092 h 141604"/>
              <a:gd name="T92" fmla="*/ 353060 w 397510"/>
              <a:gd name="T93" fmla="*/ 57150 h 141604"/>
              <a:gd name="T94" fmla="*/ 396939 w 397510"/>
              <a:gd name="T95" fmla="*/ 112394 h 141604"/>
              <a:gd name="T96" fmla="*/ 388365 w 397510"/>
              <a:gd name="T97" fmla="*/ 121030 h 141604"/>
              <a:gd name="T98" fmla="*/ 383921 w 397510"/>
              <a:gd name="T99" fmla="*/ 128650 h 141604"/>
              <a:gd name="T100" fmla="*/ 390016 w 397510"/>
              <a:gd name="T101" fmla="*/ 133603 h 141604"/>
              <a:gd name="T102" fmla="*/ 396748 w 397510"/>
              <a:gd name="T103" fmla="*/ 122681 h 141604"/>
              <a:gd name="T104" fmla="*/ 395477 w 397510"/>
              <a:gd name="T105" fmla="*/ 95250 h 141604"/>
              <a:gd name="T106" fmla="*/ 388620 w 397510"/>
              <a:gd name="T107" fmla="*/ 112394 h 141604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397510"/>
              <a:gd name="T163" fmla="*/ 0 h 141604"/>
              <a:gd name="T164" fmla="*/ 397510 w 397510"/>
              <a:gd name="T165" fmla="*/ 141604 h 141604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397510" h="141604">
                <a:moveTo>
                  <a:pt x="66535" y="113537"/>
                </a:moveTo>
                <a:lnTo>
                  <a:pt x="52070" y="113537"/>
                </a:lnTo>
                <a:lnTo>
                  <a:pt x="54483" y="141604"/>
                </a:lnTo>
                <a:lnTo>
                  <a:pt x="68961" y="140334"/>
                </a:lnTo>
                <a:lnTo>
                  <a:pt x="66535" y="113537"/>
                </a:lnTo>
                <a:close/>
              </a:path>
              <a:path w="397510" h="141604">
                <a:moveTo>
                  <a:pt x="58674" y="22986"/>
                </a:moveTo>
                <a:lnTo>
                  <a:pt x="46862" y="24002"/>
                </a:lnTo>
                <a:lnTo>
                  <a:pt x="0" y="104775"/>
                </a:lnTo>
                <a:lnTo>
                  <a:pt x="1142" y="117982"/>
                </a:lnTo>
                <a:lnTo>
                  <a:pt x="52070" y="113537"/>
                </a:lnTo>
                <a:lnTo>
                  <a:pt x="66535" y="113537"/>
                </a:lnTo>
                <a:lnTo>
                  <a:pt x="66421" y="112267"/>
                </a:lnTo>
                <a:lnTo>
                  <a:pt x="82296" y="110870"/>
                </a:lnTo>
                <a:lnTo>
                  <a:pt x="81658" y="103504"/>
                </a:lnTo>
                <a:lnTo>
                  <a:pt x="14097" y="103504"/>
                </a:lnTo>
                <a:lnTo>
                  <a:pt x="46227" y="47370"/>
                </a:lnTo>
                <a:lnTo>
                  <a:pt x="60790" y="47370"/>
                </a:lnTo>
                <a:lnTo>
                  <a:pt x="58674" y="22986"/>
                </a:lnTo>
                <a:close/>
              </a:path>
              <a:path w="397510" h="141604">
                <a:moveTo>
                  <a:pt x="60790" y="47370"/>
                </a:moveTo>
                <a:lnTo>
                  <a:pt x="46227" y="47370"/>
                </a:lnTo>
                <a:lnTo>
                  <a:pt x="50926" y="100329"/>
                </a:lnTo>
                <a:lnTo>
                  <a:pt x="14097" y="103504"/>
                </a:lnTo>
                <a:lnTo>
                  <a:pt x="81658" y="103504"/>
                </a:lnTo>
                <a:lnTo>
                  <a:pt x="81273" y="99059"/>
                </a:lnTo>
                <a:lnTo>
                  <a:pt x="65277" y="99059"/>
                </a:lnTo>
                <a:lnTo>
                  <a:pt x="60790" y="47370"/>
                </a:lnTo>
                <a:close/>
              </a:path>
              <a:path w="397510" h="141604">
                <a:moveTo>
                  <a:pt x="81152" y="97662"/>
                </a:moveTo>
                <a:lnTo>
                  <a:pt x="65277" y="99059"/>
                </a:lnTo>
                <a:lnTo>
                  <a:pt x="81273" y="99059"/>
                </a:lnTo>
                <a:lnTo>
                  <a:pt x="81152" y="97662"/>
                </a:lnTo>
                <a:close/>
              </a:path>
              <a:path w="397510" h="141604">
                <a:moveTo>
                  <a:pt x="157716" y="105536"/>
                </a:moveTo>
                <a:lnTo>
                  <a:pt x="143128" y="105536"/>
                </a:lnTo>
                <a:lnTo>
                  <a:pt x="145668" y="133603"/>
                </a:lnTo>
                <a:lnTo>
                  <a:pt x="160020" y="132333"/>
                </a:lnTo>
                <a:lnTo>
                  <a:pt x="157716" y="105536"/>
                </a:lnTo>
                <a:close/>
              </a:path>
              <a:path w="397510" h="141604">
                <a:moveTo>
                  <a:pt x="149733" y="14985"/>
                </a:moveTo>
                <a:lnTo>
                  <a:pt x="138049" y="16001"/>
                </a:lnTo>
                <a:lnTo>
                  <a:pt x="91059" y="96773"/>
                </a:lnTo>
                <a:lnTo>
                  <a:pt x="92201" y="109981"/>
                </a:lnTo>
                <a:lnTo>
                  <a:pt x="143128" y="105536"/>
                </a:lnTo>
                <a:lnTo>
                  <a:pt x="157716" y="105536"/>
                </a:lnTo>
                <a:lnTo>
                  <a:pt x="157606" y="104266"/>
                </a:lnTo>
                <a:lnTo>
                  <a:pt x="173354" y="102869"/>
                </a:lnTo>
                <a:lnTo>
                  <a:pt x="172717" y="95503"/>
                </a:lnTo>
                <a:lnTo>
                  <a:pt x="105283" y="95503"/>
                </a:lnTo>
                <a:lnTo>
                  <a:pt x="137413" y="39369"/>
                </a:lnTo>
                <a:lnTo>
                  <a:pt x="151890" y="39369"/>
                </a:lnTo>
                <a:lnTo>
                  <a:pt x="149733" y="14985"/>
                </a:lnTo>
                <a:close/>
              </a:path>
              <a:path w="397510" h="141604">
                <a:moveTo>
                  <a:pt x="151890" y="39369"/>
                </a:moveTo>
                <a:lnTo>
                  <a:pt x="137413" y="39369"/>
                </a:lnTo>
                <a:lnTo>
                  <a:pt x="141986" y="92328"/>
                </a:lnTo>
                <a:lnTo>
                  <a:pt x="105283" y="95503"/>
                </a:lnTo>
                <a:lnTo>
                  <a:pt x="172717" y="95503"/>
                </a:lnTo>
                <a:lnTo>
                  <a:pt x="172332" y="91058"/>
                </a:lnTo>
                <a:lnTo>
                  <a:pt x="156463" y="91058"/>
                </a:lnTo>
                <a:lnTo>
                  <a:pt x="151890" y="39369"/>
                </a:lnTo>
                <a:close/>
              </a:path>
              <a:path w="397510" h="141604">
                <a:moveTo>
                  <a:pt x="172212" y="89661"/>
                </a:moveTo>
                <a:lnTo>
                  <a:pt x="156463" y="91058"/>
                </a:lnTo>
                <a:lnTo>
                  <a:pt x="172332" y="91058"/>
                </a:lnTo>
                <a:lnTo>
                  <a:pt x="172212" y="89661"/>
                </a:lnTo>
                <a:close/>
              </a:path>
              <a:path w="397510" h="141604">
                <a:moveTo>
                  <a:pt x="224789" y="7873"/>
                </a:moveTo>
                <a:lnTo>
                  <a:pt x="218439" y="8508"/>
                </a:lnTo>
                <a:lnTo>
                  <a:pt x="209930" y="9270"/>
                </a:lnTo>
                <a:lnTo>
                  <a:pt x="203073" y="12191"/>
                </a:lnTo>
                <a:lnTo>
                  <a:pt x="197865" y="17271"/>
                </a:lnTo>
                <a:lnTo>
                  <a:pt x="192531" y="22351"/>
                </a:lnTo>
                <a:lnTo>
                  <a:pt x="188975" y="29209"/>
                </a:lnTo>
                <a:lnTo>
                  <a:pt x="186816" y="37972"/>
                </a:lnTo>
                <a:lnTo>
                  <a:pt x="185527" y="44948"/>
                </a:lnTo>
                <a:lnTo>
                  <a:pt x="184880" y="52911"/>
                </a:lnTo>
                <a:lnTo>
                  <a:pt x="184852" y="61850"/>
                </a:lnTo>
                <a:lnTo>
                  <a:pt x="185420" y="71754"/>
                </a:lnTo>
                <a:lnTo>
                  <a:pt x="195385" y="110438"/>
                </a:lnTo>
                <a:lnTo>
                  <a:pt x="228980" y="128396"/>
                </a:lnTo>
                <a:lnTo>
                  <a:pt x="237489" y="127634"/>
                </a:lnTo>
                <a:lnTo>
                  <a:pt x="244475" y="124713"/>
                </a:lnTo>
                <a:lnTo>
                  <a:pt x="249681" y="119506"/>
                </a:lnTo>
                <a:lnTo>
                  <a:pt x="252155" y="117093"/>
                </a:lnTo>
                <a:lnTo>
                  <a:pt x="221361" y="117093"/>
                </a:lnTo>
                <a:lnTo>
                  <a:pt x="215518" y="114300"/>
                </a:lnTo>
                <a:lnTo>
                  <a:pt x="200278" y="70484"/>
                </a:lnTo>
                <a:lnTo>
                  <a:pt x="199590" y="57122"/>
                </a:lnTo>
                <a:lnTo>
                  <a:pt x="200009" y="45973"/>
                </a:lnTo>
                <a:lnTo>
                  <a:pt x="219328" y="20446"/>
                </a:lnTo>
                <a:lnTo>
                  <a:pt x="226060" y="19811"/>
                </a:lnTo>
                <a:lnTo>
                  <a:pt x="247356" y="19811"/>
                </a:lnTo>
                <a:lnTo>
                  <a:pt x="244601" y="16255"/>
                </a:lnTo>
                <a:lnTo>
                  <a:pt x="240284" y="12953"/>
                </a:lnTo>
                <a:lnTo>
                  <a:pt x="235330" y="10794"/>
                </a:lnTo>
                <a:lnTo>
                  <a:pt x="230377" y="8762"/>
                </a:lnTo>
                <a:lnTo>
                  <a:pt x="224789" y="7873"/>
                </a:lnTo>
                <a:close/>
              </a:path>
              <a:path w="397510" h="141604">
                <a:moveTo>
                  <a:pt x="247356" y="19811"/>
                </a:moveTo>
                <a:lnTo>
                  <a:pt x="226060" y="19811"/>
                </a:lnTo>
                <a:lnTo>
                  <a:pt x="232028" y="22478"/>
                </a:lnTo>
                <a:lnTo>
                  <a:pt x="236981" y="28447"/>
                </a:lnTo>
                <a:lnTo>
                  <a:pt x="247141" y="66420"/>
                </a:lnTo>
                <a:lnTo>
                  <a:pt x="247874" y="79656"/>
                </a:lnTo>
                <a:lnTo>
                  <a:pt x="247570" y="90582"/>
                </a:lnTo>
                <a:lnTo>
                  <a:pt x="227964" y="116458"/>
                </a:lnTo>
                <a:lnTo>
                  <a:pt x="221361" y="117093"/>
                </a:lnTo>
                <a:lnTo>
                  <a:pt x="252155" y="117093"/>
                </a:lnTo>
                <a:lnTo>
                  <a:pt x="254888" y="114426"/>
                </a:lnTo>
                <a:lnTo>
                  <a:pt x="262568" y="74981"/>
                </a:lnTo>
                <a:lnTo>
                  <a:pt x="262000" y="65150"/>
                </a:lnTo>
                <a:lnTo>
                  <a:pt x="251587" y="25272"/>
                </a:lnTo>
                <a:lnTo>
                  <a:pt x="247356" y="19811"/>
                </a:lnTo>
                <a:close/>
              </a:path>
              <a:path w="397510" h="141604">
                <a:moveTo>
                  <a:pt x="315849" y="0"/>
                </a:moveTo>
                <a:lnTo>
                  <a:pt x="280035" y="21208"/>
                </a:lnTo>
                <a:lnTo>
                  <a:pt x="275911" y="53903"/>
                </a:lnTo>
                <a:lnTo>
                  <a:pt x="276478" y="63880"/>
                </a:lnTo>
                <a:lnTo>
                  <a:pt x="286515" y="102492"/>
                </a:lnTo>
                <a:lnTo>
                  <a:pt x="320039" y="120395"/>
                </a:lnTo>
                <a:lnTo>
                  <a:pt x="328675" y="119633"/>
                </a:lnTo>
                <a:lnTo>
                  <a:pt x="335534" y="116712"/>
                </a:lnTo>
                <a:lnTo>
                  <a:pt x="340740" y="111632"/>
                </a:lnTo>
                <a:lnTo>
                  <a:pt x="343281" y="109092"/>
                </a:lnTo>
                <a:lnTo>
                  <a:pt x="312420" y="109092"/>
                </a:lnTo>
                <a:lnTo>
                  <a:pt x="306577" y="106425"/>
                </a:lnTo>
                <a:lnTo>
                  <a:pt x="291338" y="62483"/>
                </a:lnTo>
                <a:lnTo>
                  <a:pt x="290649" y="49174"/>
                </a:lnTo>
                <a:lnTo>
                  <a:pt x="291068" y="38020"/>
                </a:lnTo>
                <a:lnTo>
                  <a:pt x="317118" y="11810"/>
                </a:lnTo>
                <a:lnTo>
                  <a:pt x="338415" y="11810"/>
                </a:lnTo>
                <a:lnTo>
                  <a:pt x="335661" y="8254"/>
                </a:lnTo>
                <a:lnTo>
                  <a:pt x="331470" y="4952"/>
                </a:lnTo>
                <a:lnTo>
                  <a:pt x="326516" y="2920"/>
                </a:lnTo>
                <a:lnTo>
                  <a:pt x="321437" y="761"/>
                </a:lnTo>
                <a:lnTo>
                  <a:pt x="315849" y="0"/>
                </a:lnTo>
                <a:close/>
              </a:path>
              <a:path w="397510" h="141604">
                <a:moveTo>
                  <a:pt x="338415" y="11810"/>
                </a:moveTo>
                <a:lnTo>
                  <a:pt x="317118" y="11810"/>
                </a:lnTo>
                <a:lnTo>
                  <a:pt x="323088" y="14604"/>
                </a:lnTo>
                <a:lnTo>
                  <a:pt x="328167" y="20446"/>
                </a:lnTo>
                <a:lnTo>
                  <a:pt x="338327" y="58419"/>
                </a:lnTo>
                <a:lnTo>
                  <a:pt x="339042" y="71655"/>
                </a:lnTo>
                <a:lnTo>
                  <a:pt x="338709" y="82581"/>
                </a:lnTo>
                <a:lnTo>
                  <a:pt x="319024" y="108457"/>
                </a:lnTo>
                <a:lnTo>
                  <a:pt x="312420" y="109092"/>
                </a:lnTo>
                <a:lnTo>
                  <a:pt x="343281" y="109092"/>
                </a:lnTo>
                <a:lnTo>
                  <a:pt x="345948" y="106425"/>
                </a:lnTo>
                <a:lnTo>
                  <a:pt x="353683" y="66980"/>
                </a:lnTo>
                <a:lnTo>
                  <a:pt x="353060" y="57150"/>
                </a:lnTo>
                <a:lnTo>
                  <a:pt x="342646" y="17271"/>
                </a:lnTo>
                <a:lnTo>
                  <a:pt x="338415" y="11810"/>
                </a:lnTo>
                <a:close/>
              </a:path>
              <a:path w="397510" h="141604">
                <a:moveTo>
                  <a:pt x="396939" y="112394"/>
                </a:moveTo>
                <a:lnTo>
                  <a:pt x="388620" y="112394"/>
                </a:lnTo>
                <a:lnTo>
                  <a:pt x="388874" y="117220"/>
                </a:lnTo>
                <a:lnTo>
                  <a:pt x="388365" y="121030"/>
                </a:lnTo>
                <a:lnTo>
                  <a:pt x="387223" y="123697"/>
                </a:lnTo>
                <a:lnTo>
                  <a:pt x="385952" y="126491"/>
                </a:lnTo>
                <a:lnTo>
                  <a:pt x="383921" y="128650"/>
                </a:lnTo>
                <a:lnTo>
                  <a:pt x="381000" y="130175"/>
                </a:lnTo>
                <a:lnTo>
                  <a:pt x="385572" y="136016"/>
                </a:lnTo>
                <a:lnTo>
                  <a:pt x="390016" y="133603"/>
                </a:lnTo>
                <a:lnTo>
                  <a:pt x="393191" y="130428"/>
                </a:lnTo>
                <a:lnTo>
                  <a:pt x="394970" y="126491"/>
                </a:lnTo>
                <a:lnTo>
                  <a:pt x="396748" y="122681"/>
                </a:lnTo>
                <a:lnTo>
                  <a:pt x="397383" y="117601"/>
                </a:lnTo>
                <a:lnTo>
                  <a:pt x="396939" y="112394"/>
                </a:lnTo>
                <a:close/>
              </a:path>
              <a:path w="397510" h="141604">
                <a:moveTo>
                  <a:pt x="395477" y="95250"/>
                </a:moveTo>
                <a:lnTo>
                  <a:pt x="378967" y="96646"/>
                </a:lnTo>
                <a:lnTo>
                  <a:pt x="380491" y="113029"/>
                </a:lnTo>
                <a:lnTo>
                  <a:pt x="388620" y="112394"/>
                </a:lnTo>
                <a:lnTo>
                  <a:pt x="396939" y="112394"/>
                </a:lnTo>
                <a:lnTo>
                  <a:pt x="395477" y="952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29" name="object 70"/>
          <p:cNvSpPr>
            <a:spLocks/>
          </p:cNvSpPr>
          <p:nvPr/>
        </p:nvSpPr>
        <p:spPr bwMode="auto">
          <a:xfrm>
            <a:off x="5364163" y="5041900"/>
            <a:ext cx="336550" cy="147638"/>
          </a:xfrm>
          <a:custGeom>
            <a:avLst/>
            <a:gdLst>
              <a:gd name="T0" fmla="*/ 34925 w 337185"/>
              <a:gd name="T1" fmla="*/ 25400 h 146685"/>
              <a:gd name="T2" fmla="*/ 16510 w 337185"/>
              <a:gd name="T3" fmla="*/ 145287 h 146685"/>
              <a:gd name="T4" fmla="*/ 75437 w 337185"/>
              <a:gd name="T5" fmla="*/ 104267 h 146685"/>
              <a:gd name="T6" fmla="*/ 88395 w 337185"/>
              <a:gd name="T7" fmla="*/ 95504 h 146685"/>
              <a:gd name="T8" fmla="*/ 39624 w 337185"/>
              <a:gd name="T9" fmla="*/ 60070 h 146685"/>
              <a:gd name="T10" fmla="*/ 43053 w 337185"/>
              <a:gd name="T11" fmla="*/ 44704 h 146685"/>
              <a:gd name="T12" fmla="*/ 58300 w 337185"/>
              <a:gd name="T13" fmla="*/ 37083 h 146685"/>
              <a:gd name="T14" fmla="*/ 92910 w 337185"/>
              <a:gd name="T15" fmla="*/ 104267 h 146685"/>
              <a:gd name="T16" fmla="*/ 92201 w 337185"/>
              <a:gd name="T17" fmla="*/ 138683 h 146685"/>
              <a:gd name="T18" fmla="*/ 92910 w 337185"/>
              <a:gd name="T19" fmla="*/ 104267 h 146685"/>
              <a:gd name="T20" fmla="*/ 43942 w 337185"/>
              <a:gd name="T21" fmla="*/ 37083 h 146685"/>
              <a:gd name="T22" fmla="*/ 48339 w 337185"/>
              <a:gd name="T23" fmla="*/ 47561 h 146685"/>
              <a:gd name="T24" fmla="*/ 54356 w 337185"/>
              <a:gd name="T25" fmla="*/ 60706 h 146685"/>
              <a:gd name="T26" fmla="*/ 29718 w 337185"/>
              <a:gd name="T27" fmla="*/ 95504 h 146685"/>
              <a:gd name="T28" fmla="*/ 58300 w 337185"/>
              <a:gd name="T29" fmla="*/ 37083 h 146685"/>
              <a:gd name="T30" fmla="*/ 129160 w 337185"/>
              <a:gd name="T31" fmla="*/ 26320 h 146685"/>
              <a:gd name="T32" fmla="*/ 112522 w 337185"/>
              <a:gd name="T33" fmla="*/ 76835 h 146685"/>
              <a:gd name="T34" fmla="*/ 164000 w 337185"/>
              <a:gd name="T35" fmla="*/ 133935 h 146685"/>
              <a:gd name="T36" fmla="*/ 181840 w 337185"/>
              <a:gd name="T37" fmla="*/ 132226 h 146685"/>
              <a:gd name="T38" fmla="*/ 196889 w 337185"/>
              <a:gd name="T39" fmla="*/ 125853 h 146685"/>
              <a:gd name="T40" fmla="*/ 163575 w 337185"/>
              <a:gd name="T41" fmla="*/ 121031 h 146685"/>
              <a:gd name="T42" fmla="*/ 150241 w 337185"/>
              <a:gd name="T43" fmla="*/ 116586 h 146685"/>
              <a:gd name="T44" fmla="*/ 138811 w 337185"/>
              <a:gd name="T45" fmla="*/ 108331 h 146685"/>
              <a:gd name="T46" fmla="*/ 128524 w 337185"/>
              <a:gd name="T47" fmla="*/ 60070 h 146685"/>
              <a:gd name="T48" fmla="*/ 132080 w 337185"/>
              <a:gd name="T49" fmla="*/ 44957 h 146685"/>
              <a:gd name="T50" fmla="*/ 147193 w 337185"/>
              <a:gd name="T51" fmla="*/ 29082 h 146685"/>
              <a:gd name="T52" fmla="*/ 171450 w 337185"/>
              <a:gd name="T53" fmla="*/ 24892 h 146685"/>
              <a:gd name="T54" fmla="*/ 199141 w 337185"/>
              <a:gd name="T55" fmla="*/ 23020 h 146685"/>
              <a:gd name="T56" fmla="*/ 186475 w 337185"/>
              <a:gd name="T57" fmla="*/ 15210 h 146685"/>
              <a:gd name="T58" fmla="*/ 171235 w 337185"/>
              <a:gd name="T59" fmla="*/ 12023 h 146685"/>
              <a:gd name="T60" fmla="*/ 179324 w 337185"/>
              <a:gd name="T61" fmla="*/ 119633 h 146685"/>
              <a:gd name="T62" fmla="*/ 203038 w 337185"/>
              <a:gd name="T63" fmla="*/ 121031 h 146685"/>
              <a:gd name="T64" fmla="*/ 202437 w 337185"/>
              <a:gd name="T65" fmla="*/ 87502 h 146685"/>
              <a:gd name="T66" fmla="*/ 171450 w 337185"/>
              <a:gd name="T67" fmla="*/ 24892 h 146685"/>
              <a:gd name="T68" fmla="*/ 189103 w 337185"/>
              <a:gd name="T69" fmla="*/ 33146 h 146685"/>
              <a:gd name="T70" fmla="*/ 197104 w 337185"/>
              <a:gd name="T71" fmla="*/ 47243 h 146685"/>
              <a:gd name="T72" fmla="*/ 208615 w 337185"/>
              <a:gd name="T73" fmla="*/ 34883 h 146685"/>
              <a:gd name="T74" fmla="*/ 200913 w 337185"/>
              <a:gd name="T75" fmla="*/ 24892 h 146685"/>
              <a:gd name="T76" fmla="*/ 229743 w 337185"/>
              <a:gd name="T77" fmla="*/ 8381 h 146685"/>
              <a:gd name="T78" fmla="*/ 255524 w 337185"/>
              <a:gd name="T79" fmla="*/ 124332 h 146685"/>
              <a:gd name="T80" fmla="*/ 267976 w 337185"/>
              <a:gd name="T81" fmla="*/ 65150 h 146685"/>
              <a:gd name="T82" fmla="*/ 245237 w 337185"/>
              <a:gd name="T83" fmla="*/ 6985 h 146685"/>
              <a:gd name="T84" fmla="*/ 269621 w 337185"/>
              <a:gd name="T85" fmla="*/ 63245 h 146685"/>
              <a:gd name="T86" fmla="*/ 337058 w 337185"/>
              <a:gd name="T87" fmla="*/ 117220 h 146685"/>
              <a:gd name="T88" fmla="*/ 324612 w 337185"/>
              <a:gd name="T89" fmla="*/ 0 h 146685"/>
              <a:gd name="T90" fmla="*/ 250444 w 337185"/>
              <a:gd name="T91" fmla="*/ 65150 h 146685"/>
              <a:gd name="T92" fmla="*/ 269621 w 337185"/>
              <a:gd name="T93" fmla="*/ 63245 h 146685"/>
              <a:gd name="T94" fmla="*/ 279526 w 337185"/>
              <a:gd name="T95" fmla="*/ 51943 h 14668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337185"/>
              <a:gd name="T145" fmla="*/ 0 h 146685"/>
              <a:gd name="T146" fmla="*/ 337185 w 337185"/>
              <a:gd name="T147" fmla="*/ 146685 h 146685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337185" h="146685">
                <a:moveTo>
                  <a:pt x="51562" y="24002"/>
                </a:moveTo>
                <a:lnTo>
                  <a:pt x="34925" y="25400"/>
                </a:lnTo>
                <a:lnTo>
                  <a:pt x="0" y="146685"/>
                </a:lnTo>
                <a:lnTo>
                  <a:pt x="16510" y="145287"/>
                </a:lnTo>
                <a:lnTo>
                  <a:pt x="26288" y="108585"/>
                </a:lnTo>
                <a:lnTo>
                  <a:pt x="75437" y="104267"/>
                </a:lnTo>
                <a:lnTo>
                  <a:pt x="92910" y="104267"/>
                </a:lnTo>
                <a:lnTo>
                  <a:pt x="88395" y="95504"/>
                </a:lnTo>
                <a:lnTo>
                  <a:pt x="29718" y="95504"/>
                </a:lnTo>
                <a:lnTo>
                  <a:pt x="39624" y="60070"/>
                </a:lnTo>
                <a:lnTo>
                  <a:pt x="41656" y="52324"/>
                </a:lnTo>
                <a:lnTo>
                  <a:pt x="43053" y="44704"/>
                </a:lnTo>
                <a:lnTo>
                  <a:pt x="43942" y="37083"/>
                </a:lnTo>
                <a:lnTo>
                  <a:pt x="58300" y="37083"/>
                </a:lnTo>
                <a:lnTo>
                  <a:pt x="51562" y="24002"/>
                </a:lnTo>
                <a:close/>
              </a:path>
              <a:path w="337185" h="146685">
                <a:moveTo>
                  <a:pt x="92910" y="104267"/>
                </a:moveTo>
                <a:lnTo>
                  <a:pt x="75437" y="104267"/>
                </a:lnTo>
                <a:lnTo>
                  <a:pt x="92201" y="138683"/>
                </a:lnTo>
                <a:lnTo>
                  <a:pt x="109855" y="137160"/>
                </a:lnTo>
                <a:lnTo>
                  <a:pt x="92910" y="104267"/>
                </a:lnTo>
                <a:close/>
              </a:path>
              <a:path w="337185" h="146685">
                <a:moveTo>
                  <a:pt x="58300" y="37083"/>
                </a:moveTo>
                <a:lnTo>
                  <a:pt x="43942" y="37083"/>
                </a:lnTo>
                <a:lnTo>
                  <a:pt x="45944" y="41989"/>
                </a:lnTo>
                <a:lnTo>
                  <a:pt x="48339" y="47561"/>
                </a:lnTo>
                <a:lnTo>
                  <a:pt x="51139" y="53800"/>
                </a:lnTo>
                <a:lnTo>
                  <a:pt x="54356" y="60706"/>
                </a:lnTo>
                <a:lnTo>
                  <a:pt x="69469" y="92075"/>
                </a:lnTo>
                <a:lnTo>
                  <a:pt x="29718" y="95504"/>
                </a:lnTo>
                <a:lnTo>
                  <a:pt x="88395" y="95504"/>
                </a:lnTo>
                <a:lnTo>
                  <a:pt x="58300" y="37083"/>
                </a:lnTo>
                <a:close/>
              </a:path>
              <a:path w="337185" h="146685">
                <a:moveTo>
                  <a:pt x="171235" y="12023"/>
                </a:moveTo>
                <a:lnTo>
                  <a:pt x="129160" y="26320"/>
                </a:lnTo>
                <a:lnTo>
                  <a:pt x="112212" y="67933"/>
                </a:lnTo>
                <a:lnTo>
                  <a:pt x="112522" y="76835"/>
                </a:lnTo>
                <a:lnTo>
                  <a:pt x="125585" y="114397"/>
                </a:lnTo>
                <a:lnTo>
                  <a:pt x="164000" y="133935"/>
                </a:lnTo>
                <a:lnTo>
                  <a:pt x="173100" y="133604"/>
                </a:lnTo>
                <a:lnTo>
                  <a:pt x="181840" y="132226"/>
                </a:lnTo>
                <a:lnTo>
                  <a:pt x="189769" y="129635"/>
                </a:lnTo>
                <a:lnTo>
                  <a:pt x="196889" y="125853"/>
                </a:lnTo>
                <a:lnTo>
                  <a:pt x="203038" y="121031"/>
                </a:lnTo>
                <a:lnTo>
                  <a:pt x="163575" y="121031"/>
                </a:lnTo>
                <a:lnTo>
                  <a:pt x="156718" y="119761"/>
                </a:lnTo>
                <a:lnTo>
                  <a:pt x="150241" y="116586"/>
                </a:lnTo>
                <a:lnTo>
                  <a:pt x="143763" y="113537"/>
                </a:lnTo>
                <a:lnTo>
                  <a:pt x="138811" y="108331"/>
                </a:lnTo>
                <a:lnTo>
                  <a:pt x="127888" y="67690"/>
                </a:lnTo>
                <a:lnTo>
                  <a:pt x="128524" y="60070"/>
                </a:lnTo>
                <a:lnTo>
                  <a:pt x="130301" y="52577"/>
                </a:lnTo>
                <a:lnTo>
                  <a:pt x="132080" y="44957"/>
                </a:lnTo>
                <a:lnTo>
                  <a:pt x="135889" y="38862"/>
                </a:lnTo>
                <a:lnTo>
                  <a:pt x="147193" y="29082"/>
                </a:lnTo>
                <a:lnTo>
                  <a:pt x="154559" y="26288"/>
                </a:lnTo>
                <a:lnTo>
                  <a:pt x="171450" y="24892"/>
                </a:lnTo>
                <a:lnTo>
                  <a:pt x="200913" y="24892"/>
                </a:lnTo>
                <a:lnTo>
                  <a:pt x="199141" y="23020"/>
                </a:lnTo>
                <a:lnTo>
                  <a:pt x="193167" y="18542"/>
                </a:lnTo>
                <a:lnTo>
                  <a:pt x="186475" y="15210"/>
                </a:lnTo>
                <a:lnTo>
                  <a:pt x="179165" y="13033"/>
                </a:lnTo>
                <a:lnTo>
                  <a:pt x="171235" y="12023"/>
                </a:lnTo>
                <a:close/>
              </a:path>
              <a:path w="337185" h="146685">
                <a:moveTo>
                  <a:pt x="202437" y="87502"/>
                </a:moveTo>
                <a:lnTo>
                  <a:pt x="179324" y="119633"/>
                </a:lnTo>
                <a:lnTo>
                  <a:pt x="163575" y="121031"/>
                </a:lnTo>
                <a:lnTo>
                  <a:pt x="203038" y="121031"/>
                </a:lnTo>
                <a:lnTo>
                  <a:pt x="218312" y="90169"/>
                </a:lnTo>
                <a:lnTo>
                  <a:pt x="202437" y="87502"/>
                </a:lnTo>
                <a:close/>
              </a:path>
              <a:path w="337185" h="146685">
                <a:moveTo>
                  <a:pt x="200913" y="24892"/>
                </a:moveTo>
                <a:lnTo>
                  <a:pt x="171450" y="24892"/>
                </a:lnTo>
                <a:lnTo>
                  <a:pt x="178054" y="26162"/>
                </a:lnTo>
                <a:lnTo>
                  <a:pt x="189103" y="33146"/>
                </a:lnTo>
                <a:lnTo>
                  <a:pt x="193675" y="38988"/>
                </a:lnTo>
                <a:lnTo>
                  <a:pt x="197104" y="47243"/>
                </a:lnTo>
                <a:lnTo>
                  <a:pt x="212089" y="42290"/>
                </a:lnTo>
                <a:lnTo>
                  <a:pt x="208615" y="34883"/>
                </a:lnTo>
                <a:lnTo>
                  <a:pt x="204295" y="28463"/>
                </a:lnTo>
                <a:lnTo>
                  <a:pt x="200913" y="24892"/>
                </a:lnTo>
                <a:close/>
              </a:path>
              <a:path w="337185" h="146685">
                <a:moveTo>
                  <a:pt x="245237" y="6985"/>
                </a:moveTo>
                <a:lnTo>
                  <a:pt x="229743" y="8381"/>
                </a:lnTo>
                <a:lnTo>
                  <a:pt x="240030" y="125730"/>
                </a:lnTo>
                <a:lnTo>
                  <a:pt x="255524" y="124332"/>
                </a:lnTo>
                <a:lnTo>
                  <a:pt x="251968" y="83693"/>
                </a:lnTo>
                <a:lnTo>
                  <a:pt x="267976" y="65150"/>
                </a:lnTo>
                <a:lnTo>
                  <a:pt x="250444" y="65150"/>
                </a:lnTo>
                <a:lnTo>
                  <a:pt x="245237" y="6985"/>
                </a:lnTo>
                <a:close/>
              </a:path>
              <a:path w="337185" h="146685">
                <a:moveTo>
                  <a:pt x="289488" y="63245"/>
                </a:moveTo>
                <a:lnTo>
                  <a:pt x="269621" y="63245"/>
                </a:lnTo>
                <a:lnTo>
                  <a:pt x="316611" y="118999"/>
                </a:lnTo>
                <a:lnTo>
                  <a:pt x="337058" y="117220"/>
                </a:lnTo>
                <a:lnTo>
                  <a:pt x="289488" y="63245"/>
                </a:lnTo>
                <a:close/>
              </a:path>
              <a:path w="337185" h="146685">
                <a:moveTo>
                  <a:pt x="324612" y="0"/>
                </a:moveTo>
                <a:lnTo>
                  <a:pt x="303530" y="1905"/>
                </a:lnTo>
                <a:lnTo>
                  <a:pt x="250444" y="65150"/>
                </a:lnTo>
                <a:lnTo>
                  <a:pt x="267976" y="65150"/>
                </a:lnTo>
                <a:lnTo>
                  <a:pt x="269621" y="63245"/>
                </a:lnTo>
                <a:lnTo>
                  <a:pt x="289488" y="63245"/>
                </a:lnTo>
                <a:lnTo>
                  <a:pt x="279526" y="51943"/>
                </a:lnTo>
                <a:lnTo>
                  <a:pt x="3246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30" name="object 71"/>
          <p:cNvSpPr>
            <a:spLocks/>
          </p:cNvSpPr>
          <p:nvPr/>
        </p:nvSpPr>
        <p:spPr bwMode="auto">
          <a:xfrm>
            <a:off x="2832100" y="5106988"/>
            <a:ext cx="4405313" cy="481012"/>
          </a:xfrm>
          <a:custGeom>
            <a:avLst/>
            <a:gdLst>
              <a:gd name="T0" fmla="*/ 120650 w 4404359"/>
              <a:gd name="T1" fmla="*/ 354456 h 480060"/>
              <a:gd name="T2" fmla="*/ 0 w 4404359"/>
              <a:gd name="T3" fmla="*/ 429132 h 480060"/>
              <a:gd name="T4" fmla="*/ 133350 w 4404359"/>
              <a:gd name="T5" fmla="*/ 480059 h 480060"/>
              <a:gd name="T6" fmla="*/ 93439 w 4404359"/>
              <a:gd name="T7" fmla="*/ 430783 h 480060"/>
              <a:gd name="T8" fmla="*/ 85725 w 4404359"/>
              <a:gd name="T9" fmla="*/ 430783 h 480060"/>
              <a:gd name="T10" fmla="*/ 84200 w 4404359"/>
              <a:gd name="T11" fmla="*/ 410082 h 480060"/>
              <a:gd name="T12" fmla="*/ 91952 w 4404359"/>
              <a:gd name="T13" fmla="*/ 409346 h 480060"/>
              <a:gd name="T14" fmla="*/ 120650 w 4404359"/>
              <a:gd name="T15" fmla="*/ 354456 h 480060"/>
              <a:gd name="T16" fmla="*/ 92890 w 4404359"/>
              <a:gd name="T17" fmla="*/ 430106 h 480060"/>
              <a:gd name="T18" fmla="*/ 85725 w 4404359"/>
              <a:gd name="T19" fmla="*/ 430783 h 480060"/>
              <a:gd name="T20" fmla="*/ 93439 w 4404359"/>
              <a:gd name="T21" fmla="*/ 430783 h 480060"/>
              <a:gd name="T22" fmla="*/ 92890 w 4404359"/>
              <a:gd name="T23" fmla="*/ 430106 h 480060"/>
              <a:gd name="T24" fmla="*/ 4402709 w 4404359"/>
              <a:gd name="T25" fmla="*/ 0 h 480060"/>
              <a:gd name="T26" fmla="*/ 91952 w 4404359"/>
              <a:gd name="T27" fmla="*/ 409346 h 480060"/>
              <a:gd name="T28" fmla="*/ 85725 w 4404359"/>
              <a:gd name="T29" fmla="*/ 421258 h 480060"/>
              <a:gd name="T30" fmla="*/ 92890 w 4404359"/>
              <a:gd name="T31" fmla="*/ 430106 h 480060"/>
              <a:gd name="T32" fmla="*/ 4404360 w 4404359"/>
              <a:gd name="T33" fmla="*/ 22225 h 480060"/>
              <a:gd name="T34" fmla="*/ 4402709 w 4404359"/>
              <a:gd name="T35" fmla="*/ 0 h 48006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404359"/>
              <a:gd name="T55" fmla="*/ 0 h 480060"/>
              <a:gd name="T56" fmla="*/ 4404359 w 4404359"/>
              <a:gd name="T57" fmla="*/ 480060 h 48006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404359" h="480060">
                <a:moveTo>
                  <a:pt x="120650" y="354456"/>
                </a:moveTo>
                <a:lnTo>
                  <a:pt x="0" y="429132"/>
                </a:lnTo>
                <a:lnTo>
                  <a:pt x="133350" y="480059"/>
                </a:lnTo>
                <a:lnTo>
                  <a:pt x="93439" y="430783"/>
                </a:lnTo>
                <a:lnTo>
                  <a:pt x="85725" y="430783"/>
                </a:lnTo>
                <a:lnTo>
                  <a:pt x="84200" y="410082"/>
                </a:lnTo>
                <a:lnTo>
                  <a:pt x="91952" y="409346"/>
                </a:lnTo>
                <a:lnTo>
                  <a:pt x="120650" y="354456"/>
                </a:lnTo>
                <a:close/>
              </a:path>
              <a:path w="4404359" h="480060">
                <a:moveTo>
                  <a:pt x="92890" y="430106"/>
                </a:moveTo>
                <a:lnTo>
                  <a:pt x="85725" y="430783"/>
                </a:lnTo>
                <a:lnTo>
                  <a:pt x="93439" y="430783"/>
                </a:lnTo>
                <a:lnTo>
                  <a:pt x="92890" y="430106"/>
                </a:lnTo>
                <a:close/>
              </a:path>
              <a:path w="4404359" h="480060">
                <a:moveTo>
                  <a:pt x="4402709" y="0"/>
                </a:moveTo>
                <a:lnTo>
                  <a:pt x="91952" y="409346"/>
                </a:lnTo>
                <a:lnTo>
                  <a:pt x="85725" y="421258"/>
                </a:lnTo>
                <a:lnTo>
                  <a:pt x="92890" y="430106"/>
                </a:lnTo>
                <a:lnTo>
                  <a:pt x="4404360" y="22225"/>
                </a:lnTo>
                <a:lnTo>
                  <a:pt x="440270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31" name="object 72"/>
          <p:cNvSpPr>
            <a:spLocks/>
          </p:cNvSpPr>
          <p:nvPr/>
        </p:nvSpPr>
        <p:spPr bwMode="auto">
          <a:xfrm>
            <a:off x="2916238" y="5106988"/>
            <a:ext cx="4321175" cy="431800"/>
          </a:xfrm>
          <a:custGeom>
            <a:avLst/>
            <a:gdLst>
              <a:gd name="T0" fmla="*/ 4320159 w 4320540"/>
              <a:gd name="T1" fmla="*/ 22225 h 431164"/>
              <a:gd name="T2" fmla="*/ 1524 w 4320540"/>
              <a:gd name="T3" fmla="*/ 430783 h 431164"/>
              <a:gd name="T4" fmla="*/ 0 w 4320540"/>
              <a:gd name="T5" fmla="*/ 410082 h 431164"/>
              <a:gd name="T6" fmla="*/ 4318508 w 4320540"/>
              <a:gd name="T7" fmla="*/ 0 h 431164"/>
              <a:gd name="T8" fmla="*/ 4320159 w 4320540"/>
              <a:gd name="T9" fmla="*/ 22225 h 4311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20540"/>
              <a:gd name="T16" fmla="*/ 0 h 431164"/>
              <a:gd name="T17" fmla="*/ 4320540 w 4320540"/>
              <a:gd name="T18" fmla="*/ 431164 h 4311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20540" h="431164">
                <a:moveTo>
                  <a:pt x="4320159" y="22225"/>
                </a:moveTo>
                <a:lnTo>
                  <a:pt x="1524" y="430783"/>
                </a:lnTo>
                <a:lnTo>
                  <a:pt x="0" y="410082"/>
                </a:lnTo>
                <a:lnTo>
                  <a:pt x="4318508" y="0"/>
                </a:lnTo>
                <a:lnTo>
                  <a:pt x="4320159" y="22225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32" name="object 73"/>
          <p:cNvSpPr>
            <a:spLocks/>
          </p:cNvSpPr>
          <p:nvPr/>
        </p:nvSpPr>
        <p:spPr bwMode="auto">
          <a:xfrm>
            <a:off x="2832100" y="5462588"/>
            <a:ext cx="133350" cy="125412"/>
          </a:xfrm>
          <a:custGeom>
            <a:avLst/>
            <a:gdLst>
              <a:gd name="T0" fmla="*/ 85725 w 133350"/>
              <a:gd name="T1" fmla="*/ 66801 h 125729"/>
              <a:gd name="T2" fmla="*/ 133350 w 133350"/>
              <a:gd name="T3" fmla="*/ 125602 h 125729"/>
              <a:gd name="T4" fmla="*/ 0 w 133350"/>
              <a:gd name="T5" fmla="*/ 74675 h 125729"/>
              <a:gd name="T6" fmla="*/ 120650 w 133350"/>
              <a:gd name="T7" fmla="*/ 0 h 125729"/>
              <a:gd name="T8" fmla="*/ 85725 w 133350"/>
              <a:gd name="T9" fmla="*/ 66801 h 1257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350"/>
              <a:gd name="T16" fmla="*/ 0 h 125729"/>
              <a:gd name="T17" fmla="*/ 133350 w 133350"/>
              <a:gd name="T18" fmla="*/ 125729 h 1257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350" h="125729">
                <a:moveTo>
                  <a:pt x="85725" y="66801"/>
                </a:moveTo>
                <a:lnTo>
                  <a:pt x="133350" y="125602"/>
                </a:lnTo>
                <a:lnTo>
                  <a:pt x="0" y="74675"/>
                </a:lnTo>
                <a:lnTo>
                  <a:pt x="120650" y="0"/>
                </a:lnTo>
                <a:lnTo>
                  <a:pt x="85725" y="66801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33" name="object 74"/>
          <p:cNvSpPr>
            <a:spLocks/>
          </p:cNvSpPr>
          <p:nvPr/>
        </p:nvSpPr>
        <p:spPr bwMode="auto">
          <a:xfrm>
            <a:off x="4092575" y="5551488"/>
            <a:ext cx="279400" cy="134937"/>
          </a:xfrm>
          <a:custGeom>
            <a:avLst/>
            <a:gdLst>
              <a:gd name="T0" fmla="*/ 1270 w 279400"/>
              <a:gd name="T1" fmla="*/ 94297 h 134620"/>
              <a:gd name="T2" fmla="*/ 46281 w 279400"/>
              <a:gd name="T3" fmla="*/ 122184 h 134620"/>
              <a:gd name="T4" fmla="*/ 69723 w 279400"/>
              <a:gd name="T5" fmla="*/ 118884 h 134620"/>
              <a:gd name="T6" fmla="*/ 85646 w 279400"/>
              <a:gd name="T7" fmla="*/ 108521 h 134620"/>
              <a:gd name="T8" fmla="*/ 28067 w 279400"/>
              <a:gd name="T9" fmla="*/ 104178 h 134620"/>
              <a:gd name="T10" fmla="*/ 18161 w 279400"/>
              <a:gd name="T11" fmla="*/ 94399 h 134620"/>
              <a:gd name="T12" fmla="*/ 47751 w 279400"/>
              <a:gd name="T13" fmla="*/ 0 h 134620"/>
              <a:gd name="T14" fmla="*/ 17907 w 279400"/>
              <a:gd name="T15" fmla="*/ 6731 h 134620"/>
              <a:gd name="T16" fmla="*/ 1270 w 279400"/>
              <a:gd name="T17" fmla="*/ 25146 h 134620"/>
              <a:gd name="T18" fmla="*/ 1015 w 279400"/>
              <a:gd name="T19" fmla="*/ 42151 h 134620"/>
              <a:gd name="T20" fmla="*/ 64135 w 279400"/>
              <a:gd name="T21" fmla="*/ 70091 h 134620"/>
              <a:gd name="T22" fmla="*/ 77724 w 279400"/>
              <a:gd name="T23" fmla="*/ 78651 h 134620"/>
              <a:gd name="T24" fmla="*/ 78867 w 279400"/>
              <a:gd name="T25" fmla="*/ 92532 h 134620"/>
              <a:gd name="T26" fmla="*/ 71882 w 279400"/>
              <a:gd name="T27" fmla="*/ 101765 h 134620"/>
              <a:gd name="T28" fmla="*/ 57912 w 279400"/>
              <a:gd name="T29" fmla="*/ 107416 h 134620"/>
              <a:gd name="T30" fmla="*/ 87375 w 279400"/>
              <a:gd name="T31" fmla="*/ 106819 h 134620"/>
              <a:gd name="T32" fmla="*/ 93725 w 279400"/>
              <a:gd name="T33" fmla="*/ 76568 h 134620"/>
              <a:gd name="T34" fmla="*/ 24130 w 279400"/>
              <a:gd name="T35" fmla="*/ 46888 h 134620"/>
              <a:gd name="T36" fmla="*/ 15875 w 279400"/>
              <a:gd name="T37" fmla="*/ 38633 h 134620"/>
              <a:gd name="T38" fmla="*/ 16763 w 279400"/>
              <a:gd name="T39" fmla="*/ 25273 h 134620"/>
              <a:gd name="T40" fmla="*/ 31496 w 279400"/>
              <a:gd name="T41" fmla="*/ 15240 h 134620"/>
              <a:gd name="T42" fmla="*/ 78562 w 279400"/>
              <a:gd name="T43" fmla="*/ 13589 h 134620"/>
              <a:gd name="T44" fmla="*/ 62484 w 279400"/>
              <a:gd name="T45" fmla="*/ 3048 h 134620"/>
              <a:gd name="T46" fmla="*/ 78562 w 279400"/>
              <a:gd name="T47" fmla="*/ 13589 h 134620"/>
              <a:gd name="T48" fmla="*/ 61849 w 279400"/>
              <a:gd name="T49" fmla="*/ 18287 h 134620"/>
              <a:gd name="T50" fmla="*/ 71500 w 279400"/>
              <a:gd name="T51" fmla="*/ 34417 h 134620"/>
              <a:gd name="T52" fmla="*/ 82931 w 279400"/>
              <a:gd name="T53" fmla="*/ 19177 h 134620"/>
              <a:gd name="T54" fmla="*/ 111861 w 279400"/>
              <a:gd name="T55" fmla="*/ 45622 h 134620"/>
              <a:gd name="T56" fmla="*/ 128144 w 279400"/>
              <a:gd name="T57" fmla="*/ 108723 h 134620"/>
              <a:gd name="T58" fmla="*/ 178143 w 279400"/>
              <a:gd name="T59" fmla="*/ 101879 h 134620"/>
              <a:gd name="T60" fmla="*/ 127762 w 279400"/>
              <a:gd name="T61" fmla="*/ 90817 h 134620"/>
              <a:gd name="T62" fmla="*/ 186562 w 279400"/>
              <a:gd name="T63" fmla="*/ 69062 h 134620"/>
              <a:gd name="T64" fmla="*/ 122936 w 279400"/>
              <a:gd name="T65" fmla="*/ 62687 h 134620"/>
              <a:gd name="T66" fmla="*/ 128905 w 279400"/>
              <a:gd name="T67" fmla="*/ 44259 h 134620"/>
              <a:gd name="T68" fmla="*/ 152273 w 279400"/>
              <a:gd name="T69" fmla="*/ 35560 h 134620"/>
              <a:gd name="T70" fmla="*/ 166356 w 279400"/>
              <a:gd name="T71" fmla="*/ 28954 h 134620"/>
              <a:gd name="T72" fmla="*/ 143763 w 279400"/>
              <a:gd name="T73" fmla="*/ 24257 h 134620"/>
              <a:gd name="T74" fmla="*/ 178143 w 279400"/>
              <a:gd name="T75" fmla="*/ 101879 h 134620"/>
              <a:gd name="T76" fmla="*/ 187325 w 279400"/>
              <a:gd name="T77" fmla="*/ 82384 h 134620"/>
              <a:gd name="T78" fmla="*/ 152273 w 279400"/>
              <a:gd name="T79" fmla="*/ 35560 h 134620"/>
              <a:gd name="T80" fmla="*/ 169163 w 279400"/>
              <a:gd name="T81" fmla="*/ 51435 h 134620"/>
              <a:gd name="T82" fmla="*/ 185907 w 279400"/>
              <a:gd name="T83" fmla="*/ 62687 h 134620"/>
              <a:gd name="T84" fmla="*/ 177879 w 279400"/>
              <a:gd name="T85" fmla="*/ 39488 h 134620"/>
              <a:gd name="T86" fmla="*/ 260985 w 279400"/>
              <a:gd name="T87" fmla="*/ 92557 h 134620"/>
              <a:gd name="T88" fmla="*/ 275486 w 279400"/>
              <a:gd name="T89" fmla="*/ 92557 h 134620"/>
              <a:gd name="T90" fmla="*/ 218059 w 279400"/>
              <a:gd name="T91" fmla="*/ 19558 h 134620"/>
              <a:gd name="T92" fmla="*/ 203581 w 279400"/>
              <a:gd name="T93" fmla="*/ 33020 h 134620"/>
              <a:gd name="T94" fmla="*/ 198755 w 279400"/>
              <a:gd name="T95" fmla="*/ 63474 h 134620"/>
              <a:gd name="T96" fmla="*/ 244221 w 279400"/>
              <a:gd name="T97" fmla="*/ 105079 h 134620"/>
              <a:gd name="T98" fmla="*/ 258952 w 279400"/>
              <a:gd name="T99" fmla="*/ 95910 h 134620"/>
              <a:gd name="T100" fmla="*/ 227711 w 279400"/>
              <a:gd name="T101" fmla="*/ 91833 h 134620"/>
              <a:gd name="T102" fmla="*/ 239395 w 279400"/>
              <a:gd name="T103" fmla="*/ 27432 h 134620"/>
              <a:gd name="T104" fmla="*/ 245157 w 279400"/>
              <a:gd name="T105" fmla="*/ 18764 h 134620"/>
              <a:gd name="T106" fmla="*/ 256407 w 279400"/>
              <a:gd name="T107" fmla="*/ 27432 h 134620"/>
              <a:gd name="T108" fmla="*/ 250317 w 279400"/>
              <a:gd name="T109" fmla="*/ 35052 h 134620"/>
              <a:gd name="T110" fmla="*/ 251078 w 279400"/>
              <a:gd name="T111" fmla="*/ 89928 h 134620"/>
              <a:gd name="T112" fmla="*/ 260061 w 279400"/>
              <a:gd name="T113" fmla="*/ 94081 h 134620"/>
              <a:gd name="T114" fmla="*/ 269821 w 279400"/>
              <a:gd name="T115" fmla="*/ 27812 h 134620"/>
              <a:gd name="T116" fmla="*/ 268732 w 279400"/>
              <a:gd name="T117" fmla="*/ 15367 h 134620"/>
              <a:gd name="T118" fmla="*/ 269821 w 279400"/>
              <a:gd name="T119" fmla="*/ 27812 h 13462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79400"/>
              <a:gd name="T181" fmla="*/ 0 h 134620"/>
              <a:gd name="T182" fmla="*/ 279400 w 279400"/>
              <a:gd name="T183" fmla="*/ 134620 h 13462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79400" h="134620">
                <a:moveTo>
                  <a:pt x="14986" y="83908"/>
                </a:moveTo>
                <a:lnTo>
                  <a:pt x="381" y="86474"/>
                </a:lnTo>
                <a:lnTo>
                  <a:pt x="1270" y="94297"/>
                </a:lnTo>
                <a:lnTo>
                  <a:pt x="4063" y="101142"/>
                </a:lnTo>
                <a:lnTo>
                  <a:pt x="39195" y="121927"/>
                </a:lnTo>
                <a:lnTo>
                  <a:pt x="46281" y="122184"/>
                </a:lnTo>
                <a:lnTo>
                  <a:pt x="53975" y="121805"/>
                </a:lnTo>
                <a:lnTo>
                  <a:pt x="62357" y="121081"/>
                </a:lnTo>
                <a:lnTo>
                  <a:pt x="69723" y="118884"/>
                </a:lnTo>
                <a:lnTo>
                  <a:pt x="76073" y="115227"/>
                </a:lnTo>
                <a:lnTo>
                  <a:pt x="82550" y="111569"/>
                </a:lnTo>
                <a:lnTo>
                  <a:pt x="85646" y="108521"/>
                </a:lnTo>
                <a:lnTo>
                  <a:pt x="45338" y="108521"/>
                </a:lnTo>
                <a:lnTo>
                  <a:pt x="39243" y="107886"/>
                </a:lnTo>
                <a:lnTo>
                  <a:pt x="28067" y="104178"/>
                </a:lnTo>
                <a:lnTo>
                  <a:pt x="23875" y="101485"/>
                </a:lnTo>
                <a:lnTo>
                  <a:pt x="21082" y="97942"/>
                </a:lnTo>
                <a:lnTo>
                  <a:pt x="18161" y="94399"/>
                </a:lnTo>
                <a:lnTo>
                  <a:pt x="16128" y="89725"/>
                </a:lnTo>
                <a:lnTo>
                  <a:pt x="14986" y="83908"/>
                </a:lnTo>
                <a:close/>
              </a:path>
              <a:path w="279400" h="134620">
                <a:moveTo>
                  <a:pt x="47751" y="0"/>
                </a:moveTo>
                <a:lnTo>
                  <a:pt x="31114" y="1524"/>
                </a:lnTo>
                <a:lnTo>
                  <a:pt x="24130" y="3429"/>
                </a:lnTo>
                <a:lnTo>
                  <a:pt x="17907" y="6731"/>
                </a:lnTo>
                <a:lnTo>
                  <a:pt x="11684" y="9906"/>
                </a:lnTo>
                <a:lnTo>
                  <a:pt x="7112" y="14224"/>
                </a:lnTo>
                <a:lnTo>
                  <a:pt x="1270" y="25146"/>
                </a:lnTo>
                <a:lnTo>
                  <a:pt x="0" y="30861"/>
                </a:lnTo>
                <a:lnTo>
                  <a:pt x="635" y="36766"/>
                </a:lnTo>
                <a:lnTo>
                  <a:pt x="1015" y="42151"/>
                </a:lnTo>
                <a:lnTo>
                  <a:pt x="53721" y="67843"/>
                </a:lnTo>
                <a:lnTo>
                  <a:pt x="60960" y="69138"/>
                </a:lnTo>
                <a:lnTo>
                  <a:pt x="64135" y="70091"/>
                </a:lnTo>
                <a:lnTo>
                  <a:pt x="69214" y="71526"/>
                </a:lnTo>
                <a:lnTo>
                  <a:pt x="72898" y="73533"/>
                </a:lnTo>
                <a:lnTo>
                  <a:pt x="77724" y="78651"/>
                </a:lnTo>
                <a:lnTo>
                  <a:pt x="78994" y="81775"/>
                </a:lnTo>
                <a:lnTo>
                  <a:pt x="79749" y="89115"/>
                </a:lnTo>
                <a:lnTo>
                  <a:pt x="78867" y="92532"/>
                </a:lnTo>
                <a:lnTo>
                  <a:pt x="76962" y="95796"/>
                </a:lnTo>
                <a:lnTo>
                  <a:pt x="74930" y="99060"/>
                </a:lnTo>
                <a:lnTo>
                  <a:pt x="71882" y="101765"/>
                </a:lnTo>
                <a:lnTo>
                  <a:pt x="67437" y="103924"/>
                </a:lnTo>
                <a:lnTo>
                  <a:pt x="63119" y="106083"/>
                </a:lnTo>
                <a:lnTo>
                  <a:pt x="57912" y="107416"/>
                </a:lnTo>
                <a:lnTo>
                  <a:pt x="45338" y="108521"/>
                </a:lnTo>
                <a:lnTo>
                  <a:pt x="85646" y="108521"/>
                </a:lnTo>
                <a:lnTo>
                  <a:pt x="87375" y="106819"/>
                </a:lnTo>
                <a:lnTo>
                  <a:pt x="93472" y="95148"/>
                </a:lnTo>
                <a:lnTo>
                  <a:pt x="94739" y="89090"/>
                </a:lnTo>
                <a:lnTo>
                  <a:pt x="93725" y="76568"/>
                </a:lnTo>
                <a:lnTo>
                  <a:pt x="61372" y="53355"/>
                </a:lnTo>
                <a:lnTo>
                  <a:pt x="32258" y="48996"/>
                </a:lnTo>
                <a:lnTo>
                  <a:pt x="24130" y="46888"/>
                </a:lnTo>
                <a:lnTo>
                  <a:pt x="20955" y="44424"/>
                </a:lnTo>
                <a:lnTo>
                  <a:pt x="17652" y="41973"/>
                </a:lnTo>
                <a:lnTo>
                  <a:pt x="15875" y="38633"/>
                </a:lnTo>
                <a:lnTo>
                  <a:pt x="15494" y="34417"/>
                </a:lnTo>
                <a:lnTo>
                  <a:pt x="14986" y="29590"/>
                </a:lnTo>
                <a:lnTo>
                  <a:pt x="16763" y="25273"/>
                </a:lnTo>
                <a:lnTo>
                  <a:pt x="20827" y="21462"/>
                </a:lnTo>
                <a:lnTo>
                  <a:pt x="24764" y="17526"/>
                </a:lnTo>
                <a:lnTo>
                  <a:pt x="31496" y="15240"/>
                </a:lnTo>
                <a:lnTo>
                  <a:pt x="40894" y="14478"/>
                </a:lnTo>
                <a:lnTo>
                  <a:pt x="49911" y="13589"/>
                </a:lnTo>
                <a:lnTo>
                  <a:pt x="78562" y="13589"/>
                </a:lnTo>
                <a:lnTo>
                  <a:pt x="74802" y="8890"/>
                </a:lnTo>
                <a:lnTo>
                  <a:pt x="69342" y="5207"/>
                </a:lnTo>
                <a:lnTo>
                  <a:pt x="62484" y="3048"/>
                </a:lnTo>
                <a:lnTo>
                  <a:pt x="55499" y="762"/>
                </a:lnTo>
                <a:lnTo>
                  <a:pt x="47751" y="0"/>
                </a:lnTo>
                <a:close/>
              </a:path>
              <a:path w="279400" h="134620">
                <a:moveTo>
                  <a:pt x="78562" y="13589"/>
                </a:moveTo>
                <a:lnTo>
                  <a:pt x="49911" y="13589"/>
                </a:lnTo>
                <a:lnTo>
                  <a:pt x="56896" y="14986"/>
                </a:lnTo>
                <a:lnTo>
                  <a:pt x="61849" y="18287"/>
                </a:lnTo>
                <a:lnTo>
                  <a:pt x="66801" y="21717"/>
                </a:lnTo>
                <a:lnTo>
                  <a:pt x="69976" y="27051"/>
                </a:lnTo>
                <a:lnTo>
                  <a:pt x="71500" y="34417"/>
                </a:lnTo>
                <a:lnTo>
                  <a:pt x="86233" y="32004"/>
                </a:lnTo>
                <a:lnTo>
                  <a:pt x="85344" y="25146"/>
                </a:lnTo>
                <a:lnTo>
                  <a:pt x="82931" y="19177"/>
                </a:lnTo>
                <a:lnTo>
                  <a:pt x="78562" y="13589"/>
                </a:lnTo>
                <a:close/>
              </a:path>
              <a:path w="279400" h="134620">
                <a:moveTo>
                  <a:pt x="143763" y="24257"/>
                </a:moveTo>
                <a:lnTo>
                  <a:pt x="111861" y="45622"/>
                </a:lnTo>
                <a:lnTo>
                  <a:pt x="107819" y="62687"/>
                </a:lnTo>
                <a:lnTo>
                  <a:pt x="107950" y="72948"/>
                </a:lnTo>
                <a:lnTo>
                  <a:pt x="128144" y="108723"/>
                </a:lnTo>
                <a:lnTo>
                  <a:pt x="143420" y="113176"/>
                </a:lnTo>
                <a:lnTo>
                  <a:pt x="152273" y="113118"/>
                </a:lnTo>
                <a:lnTo>
                  <a:pt x="178143" y="101879"/>
                </a:lnTo>
                <a:lnTo>
                  <a:pt x="144272" y="101879"/>
                </a:lnTo>
                <a:lnTo>
                  <a:pt x="138175" y="99923"/>
                </a:lnTo>
                <a:lnTo>
                  <a:pt x="127762" y="90817"/>
                </a:lnTo>
                <a:lnTo>
                  <a:pt x="124460" y="83896"/>
                </a:lnTo>
                <a:lnTo>
                  <a:pt x="123189" y="74612"/>
                </a:lnTo>
                <a:lnTo>
                  <a:pt x="186562" y="69062"/>
                </a:lnTo>
                <a:lnTo>
                  <a:pt x="186309" y="65214"/>
                </a:lnTo>
                <a:lnTo>
                  <a:pt x="185907" y="62687"/>
                </a:lnTo>
                <a:lnTo>
                  <a:pt x="122936" y="62687"/>
                </a:lnTo>
                <a:lnTo>
                  <a:pt x="122682" y="55232"/>
                </a:lnTo>
                <a:lnTo>
                  <a:pt x="124713" y="49085"/>
                </a:lnTo>
                <a:lnTo>
                  <a:pt x="128905" y="44259"/>
                </a:lnTo>
                <a:lnTo>
                  <a:pt x="132969" y="39433"/>
                </a:lnTo>
                <a:lnTo>
                  <a:pt x="138302" y="36728"/>
                </a:lnTo>
                <a:lnTo>
                  <a:pt x="152273" y="35560"/>
                </a:lnTo>
                <a:lnTo>
                  <a:pt x="174395" y="35560"/>
                </a:lnTo>
                <a:lnTo>
                  <a:pt x="172593" y="33528"/>
                </a:lnTo>
                <a:lnTo>
                  <a:pt x="166356" y="28954"/>
                </a:lnTo>
                <a:lnTo>
                  <a:pt x="159464" y="25892"/>
                </a:lnTo>
                <a:lnTo>
                  <a:pt x="151929" y="24330"/>
                </a:lnTo>
                <a:lnTo>
                  <a:pt x="143763" y="24257"/>
                </a:lnTo>
                <a:close/>
              </a:path>
              <a:path w="279400" h="134620">
                <a:moveTo>
                  <a:pt x="172212" y="81851"/>
                </a:moveTo>
                <a:lnTo>
                  <a:pt x="144272" y="101879"/>
                </a:lnTo>
                <a:lnTo>
                  <a:pt x="178143" y="101879"/>
                </a:lnTo>
                <a:lnTo>
                  <a:pt x="181990" y="98425"/>
                </a:lnTo>
                <a:lnTo>
                  <a:pt x="185674" y="91287"/>
                </a:lnTo>
                <a:lnTo>
                  <a:pt x="187325" y="82384"/>
                </a:lnTo>
                <a:lnTo>
                  <a:pt x="172212" y="81851"/>
                </a:lnTo>
                <a:close/>
              </a:path>
              <a:path w="279400" h="134620">
                <a:moveTo>
                  <a:pt x="174395" y="35560"/>
                </a:moveTo>
                <a:lnTo>
                  <a:pt x="152273" y="35560"/>
                </a:lnTo>
                <a:lnTo>
                  <a:pt x="158496" y="37769"/>
                </a:lnTo>
                <a:lnTo>
                  <a:pt x="166877" y="46228"/>
                </a:lnTo>
                <a:lnTo>
                  <a:pt x="169163" y="51435"/>
                </a:lnTo>
                <a:lnTo>
                  <a:pt x="170434" y="58534"/>
                </a:lnTo>
                <a:lnTo>
                  <a:pt x="122936" y="62687"/>
                </a:lnTo>
                <a:lnTo>
                  <a:pt x="185907" y="62687"/>
                </a:lnTo>
                <a:lnTo>
                  <a:pt x="184737" y="55332"/>
                </a:lnTo>
                <a:lnTo>
                  <a:pt x="181927" y="46756"/>
                </a:lnTo>
                <a:lnTo>
                  <a:pt x="177879" y="39488"/>
                </a:lnTo>
                <a:lnTo>
                  <a:pt x="174395" y="35560"/>
                </a:lnTo>
                <a:close/>
              </a:path>
              <a:path w="279400" h="134620">
                <a:moveTo>
                  <a:pt x="275486" y="92557"/>
                </a:moveTo>
                <a:lnTo>
                  <a:pt x="260985" y="92557"/>
                </a:lnTo>
                <a:lnTo>
                  <a:pt x="264540" y="134188"/>
                </a:lnTo>
                <a:lnTo>
                  <a:pt x="279019" y="132930"/>
                </a:lnTo>
                <a:lnTo>
                  <a:pt x="275486" y="92557"/>
                </a:lnTo>
                <a:close/>
              </a:path>
              <a:path w="279400" h="134620">
                <a:moveTo>
                  <a:pt x="230759" y="16764"/>
                </a:moveTo>
                <a:lnTo>
                  <a:pt x="224027" y="17271"/>
                </a:lnTo>
                <a:lnTo>
                  <a:pt x="218059" y="19558"/>
                </a:lnTo>
                <a:lnTo>
                  <a:pt x="212725" y="23621"/>
                </a:lnTo>
                <a:lnTo>
                  <a:pt x="207390" y="27559"/>
                </a:lnTo>
                <a:lnTo>
                  <a:pt x="203581" y="33020"/>
                </a:lnTo>
                <a:lnTo>
                  <a:pt x="198755" y="47155"/>
                </a:lnTo>
                <a:lnTo>
                  <a:pt x="197993" y="54940"/>
                </a:lnTo>
                <a:lnTo>
                  <a:pt x="198755" y="63474"/>
                </a:lnTo>
                <a:lnTo>
                  <a:pt x="218789" y="100455"/>
                </a:lnTo>
                <a:lnTo>
                  <a:pt x="239649" y="105473"/>
                </a:lnTo>
                <a:lnTo>
                  <a:pt x="244221" y="105079"/>
                </a:lnTo>
                <a:lnTo>
                  <a:pt x="248412" y="103670"/>
                </a:lnTo>
                <a:lnTo>
                  <a:pt x="256032" y="98793"/>
                </a:lnTo>
                <a:lnTo>
                  <a:pt x="258952" y="95910"/>
                </a:lnTo>
                <a:lnTo>
                  <a:pt x="260061" y="94081"/>
                </a:lnTo>
                <a:lnTo>
                  <a:pt x="233425" y="94081"/>
                </a:lnTo>
                <a:lnTo>
                  <a:pt x="227711" y="91833"/>
                </a:lnTo>
                <a:lnTo>
                  <a:pt x="213306" y="54818"/>
                </a:lnTo>
                <a:lnTo>
                  <a:pt x="213915" y="47939"/>
                </a:lnTo>
                <a:lnTo>
                  <a:pt x="239395" y="27432"/>
                </a:lnTo>
                <a:lnTo>
                  <a:pt x="256407" y="27432"/>
                </a:lnTo>
                <a:lnTo>
                  <a:pt x="251315" y="22407"/>
                </a:lnTo>
                <a:lnTo>
                  <a:pt x="245157" y="18764"/>
                </a:lnTo>
                <a:lnTo>
                  <a:pt x="238309" y="16883"/>
                </a:lnTo>
                <a:lnTo>
                  <a:pt x="230759" y="16764"/>
                </a:lnTo>
                <a:close/>
              </a:path>
              <a:path w="279400" h="134620">
                <a:moveTo>
                  <a:pt x="256407" y="27432"/>
                </a:moveTo>
                <a:lnTo>
                  <a:pt x="239395" y="27432"/>
                </a:lnTo>
                <a:lnTo>
                  <a:pt x="245110" y="29845"/>
                </a:lnTo>
                <a:lnTo>
                  <a:pt x="250317" y="35052"/>
                </a:lnTo>
                <a:lnTo>
                  <a:pt x="260476" y="70637"/>
                </a:lnTo>
                <a:lnTo>
                  <a:pt x="258952" y="78740"/>
                </a:lnTo>
                <a:lnTo>
                  <a:pt x="251078" y="89928"/>
                </a:lnTo>
                <a:lnTo>
                  <a:pt x="245999" y="92989"/>
                </a:lnTo>
                <a:lnTo>
                  <a:pt x="233425" y="94081"/>
                </a:lnTo>
                <a:lnTo>
                  <a:pt x="260061" y="94081"/>
                </a:lnTo>
                <a:lnTo>
                  <a:pt x="260985" y="92557"/>
                </a:lnTo>
                <a:lnTo>
                  <a:pt x="275486" y="92557"/>
                </a:lnTo>
                <a:lnTo>
                  <a:pt x="269821" y="27812"/>
                </a:lnTo>
                <a:lnTo>
                  <a:pt x="256794" y="27812"/>
                </a:lnTo>
                <a:lnTo>
                  <a:pt x="256407" y="27432"/>
                </a:lnTo>
                <a:close/>
              </a:path>
              <a:path w="279400" h="134620">
                <a:moveTo>
                  <a:pt x="268732" y="15367"/>
                </a:moveTo>
                <a:lnTo>
                  <a:pt x="255777" y="16510"/>
                </a:lnTo>
                <a:lnTo>
                  <a:pt x="256794" y="27812"/>
                </a:lnTo>
                <a:lnTo>
                  <a:pt x="269821" y="27812"/>
                </a:lnTo>
                <a:lnTo>
                  <a:pt x="268732" y="1536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34" name="object 75"/>
          <p:cNvSpPr>
            <a:spLocks/>
          </p:cNvSpPr>
          <p:nvPr/>
        </p:nvSpPr>
        <p:spPr bwMode="auto">
          <a:xfrm>
            <a:off x="4438650" y="5499100"/>
            <a:ext cx="336550" cy="142875"/>
          </a:xfrm>
          <a:custGeom>
            <a:avLst/>
            <a:gdLst>
              <a:gd name="T0" fmla="*/ 52069 w 335914"/>
              <a:gd name="T1" fmla="*/ 114325 h 142875"/>
              <a:gd name="T2" fmla="*/ 68961 w 335914"/>
              <a:gd name="T3" fmla="*/ 141173 h 142875"/>
              <a:gd name="T4" fmla="*/ 58674 w 335914"/>
              <a:gd name="T5" fmla="*/ 23749 h 142875"/>
              <a:gd name="T6" fmla="*/ 0 w 335914"/>
              <a:gd name="T7" fmla="*/ 105575 h 142875"/>
              <a:gd name="T8" fmla="*/ 52069 w 335914"/>
              <a:gd name="T9" fmla="*/ 114325 h 142875"/>
              <a:gd name="T10" fmla="*/ 66421 w 335914"/>
              <a:gd name="T11" fmla="*/ 113068 h 142875"/>
              <a:gd name="T12" fmla="*/ 81659 w 335914"/>
              <a:gd name="T13" fmla="*/ 104330 h 142875"/>
              <a:gd name="T14" fmla="*/ 46227 w 335914"/>
              <a:gd name="T15" fmla="*/ 48260 h 142875"/>
              <a:gd name="T16" fmla="*/ 58674 w 335914"/>
              <a:gd name="T17" fmla="*/ 23749 h 142875"/>
              <a:gd name="T18" fmla="*/ 46227 w 335914"/>
              <a:gd name="T19" fmla="*/ 48260 h 142875"/>
              <a:gd name="T20" fmla="*/ 14097 w 335914"/>
              <a:gd name="T21" fmla="*/ 104330 h 142875"/>
              <a:gd name="T22" fmla="*/ 81272 w 335914"/>
              <a:gd name="T23" fmla="*/ 99860 h 142875"/>
              <a:gd name="T24" fmla="*/ 60800 w 335914"/>
              <a:gd name="T25" fmla="*/ 48260 h 142875"/>
              <a:gd name="T26" fmla="*/ 65277 w 335914"/>
              <a:gd name="T27" fmla="*/ 99860 h 142875"/>
              <a:gd name="T28" fmla="*/ 81152 w 335914"/>
              <a:gd name="T29" fmla="*/ 98475 h 142875"/>
              <a:gd name="T30" fmla="*/ 143128 w 335914"/>
              <a:gd name="T31" fmla="*/ 106362 h 142875"/>
              <a:gd name="T32" fmla="*/ 160019 w 335914"/>
              <a:gd name="T33" fmla="*/ 133197 h 142875"/>
              <a:gd name="T34" fmla="*/ 149732 w 335914"/>
              <a:gd name="T35" fmla="*/ 15875 h 142875"/>
              <a:gd name="T36" fmla="*/ 91059 w 335914"/>
              <a:gd name="T37" fmla="*/ 97599 h 142875"/>
              <a:gd name="T38" fmla="*/ 143128 w 335914"/>
              <a:gd name="T39" fmla="*/ 106362 h 142875"/>
              <a:gd name="T40" fmla="*/ 157479 w 335914"/>
              <a:gd name="T41" fmla="*/ 105092 h 142875"/>
              <a:gd name="T42" fmla="*/ 172719 w 335914"/>
              <a:gd name="T43" fmla="*/ 96367 h 142875"/>
              <a:gd name="T44" fmla="*/ 137287 w 335914"/>
              <a:gd name="T45" fmla="*/ 40259 h 142875"/>
              <a:gd name="T46" fmla="*/ 149732 w 335914"/>
              <a:gd name="T47" fmla="*/ 15875 h 142875"/>
              <a:gd name="T48" fmla="*/ 137287 w 335914"/>
              <a:gd name="T49" fmla="*/ 40259 h 142875"/>
              <a:gd name="T50" fmla="*/ 105282 w 335914"/>
              <a:gd name="T51" fmla="*/ 96367 h 142875"/>
              <a:gd name="T52" fmla="*/ 172331 w 335914"/>
              <a:gd name="T53" fmla="*/ 91884 h 142875"/>
              <a:gd name="T54" fmla="*/ 151851 w 335914"/>
              <a:gd name="T55" fmla="*/ 40259 h 142875"/>
              <a:gd name="T56" fmla="*/ 156337 w 335914"/>
              <a:gd name="T57" fmla="*/ 91884 h 142875"/>
              <a:gd name="T58" fmla="*/ 172212 w 335914"/>
              <a:gd name="T59" fmla="*/ 90500 h 142875"/>
              <a:gd name="T60" fmla="*/ 188849 w 335914"/>
              <a:gd name="T61" fmla="*/ 30099 h 142875"/>
              <a:gd name="T62" fmla="*/ 185419 w 335914"/>
              <a:gd name="T63" fmla="*/ 72644 h 142875"/>
              <a:gd name="T64" fmla="*/ 228980 w 335914"/>
              <a:gd name="T65" fmla="*/ 129184 h 142875"/>
              <a:gd name="T66" fmla="*/ 244475 w 335914"/>
              <a:gd name="T67" fmla="*/ 125501 h 142875"/>
              <a:gd name="T68" fmla="*/ 221234 w 335914"/>
              <a:gd name="T69" fmla="*/ 117919 h 142875"/>
              <a:gd name="T70" fmla="*/ 200278 w 335914"/>
              <a:gd name="T71" fmla="*/ 71374 h 142875"/>
              <a:gd name="T72" fmla="*/ 199961 w 335914"/>
              <a:gd name="T73" fmla="*/ 46815 h 142875"/>
              <a:gd name="T74" fmla="*/ 226060 w 335914"/>
              <a:gd name="T75" fmla="*/ 20701 h 142875"/>
              <a:gd name="T76" fmla="*/ 244601 w 335914"/>
              <a:gd name="T77" fmla="*/ 17145 h 142875"/>
              <a:gd name="T78" fmla="*/ 230377 w 335914"/>
              <a:gd name="T79" fmla="*/ 9525 h 142875"/>
              <a:gd name="T80" fmla="*/ 247356 w 335914"/>
              <a:gd name="T81" fmla="*/ 20701 h 142875"/>
              <a:gd name="T82" fmla="*/ 231901 w 335914"/>
              <a:gd name="T83" fmla="*/ 23368 h 142875"/>
              <a:gd name="T84" fmla="*/ 247141 w 335914"/>
              <a:gd name="T85" fmla="*/ 67310 h 142875"/>
              <a:gd name="T86" fmla="*/ 247523 w 335914"/>
              <a:gd name="T87" fmla="*/ 91430 h 142875"/>
              <a:gd name="T88" fmla="*/ 252207 w 335914"/>
              <a:gd name="T89" fmla="*/ 117919 h 142875"/>
              <a:gd name="T90" fmla="*/ 262000 w 335914"/>
              <a:gd name="T91" fmla="*/ 65913 h 142875"/>
              <a:gd name="T92" fmla="*/ 247356 w 335914"/>
              <a:gd name="T93" fmla="*/ 20701 h 142875"/>
              <a:gd name="T94" fmla="*/ 313436 w 335914"/>
              <a:gd name="T95" fmla="*/ 27305 h 142875"/>
              <a:gd name="T96" fmla="*/ 335914 w 335914"/>
              <a:gd name="T97" fmla="*/ 117817 h 142875"/>
              <a:gd name="T98" fmla="*/ 325500 w 335914"/>
              <a:gd name="T99" fmla="*/ 0 h 142875"/>
              <a:gd name="T100" fmla="*/ 314198 w 335914"/>
              <a:gd name="T101" fmla="*/ 6096 h 142875"/>
              <a:gd name="T102" fmla="*/ 304800 w 335914"/>
              <a:gd name="T103" fmla="*/ 17526 h 142875"/>
              <a:gd name="T104" fmla="*/ 292607 w 335914"/>
              <a:gd name="T105" fmla="*/ 28702 h 142875"/>
              <a:gd name="T106" fmla="*/ 286130 w 335914"/>
              <a:gd name="T107" fmla="*/ 47117 h 142875"/>
              <a:gd name="T108" fmla="*/ 295275 w 335914"/>
              <a:gd name="T109" fmla="*/ 42164 h 142875"/>
              <a:gd name="T110" fmla="*/ 310261 w 335914"/>
              <a:gd name="T111" fmla="*/ 30861 h 142875"/>
              <a:gd name="T112" fmla="*/ 327914 w 335914"/>
              <a:gd name="T113" fmla="*/ 27305 h 14287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35914"/>
              <a:gd name="T172" fmla="*/ 0 h 142875"/>
              <a:gd name="T173" fmla="*/ 335914 w 335914"/>
              <a:gd name="T174" fmla="*/ 142875 h 142875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35914" h="142875">
                <a:moveTo>
                  <a:pt x="66534" y="114325"/>
                </a:moveTo>
                <a:lnTo>
                  <a:pt x="52069" y="114325"/>
                </a:lnTo>
                <a:lnTo>
                  <a:pt x="54482" y="142430"/>
                </a:lnTo>
                <a:lnTo>
                  <a:pt x="68961" y="141173"/>
                </a:lnTo>
                <a:lnTo>
                  <a:pt x="66534" y="114325"/>
                </a:lnTo>
                <a:close/>
              </a:path>
              <a:path w="335914" h="142875">
                <a:moveTo>
                  <a:pt x="58674" y="23749"/>
                </a:moveTo>
                <a:lnTo>
                  <a:pt x="46862" y="24892"/>
                </a:lnTo>
                <a:lnTo>
                  <a:pt x="0" y="105575"/>
                </a:lnTo>
                <a:lnTo>
                  <a:pt x="1142" y="118783"/>
                </a:lnTo>
                <a:lnTo>
                  <a:pt x="52069" y="114325"/>
                </a:lnTo>
                <a:lnTo>
                  <a:pt x="66534" y="114325"/>
                </a:lnTo>
                <a:lnTo>
                  <a:pt x="66421" y="113068"/>
                </a:lnTo>
                <a:lnTo>
                  <a:pt x="82296" y="111683"/>
                </a:lnTo>
                <a:lnTo>
                  <a:pt x="81659" y="104330"/>
                </a:lnTo>
                <a:lnTo>
                  <a:pt x="14097" y="104330"/>
                </a:lnTo>
                <a:lnTo>
                  <a:pt x="46227" y="48260"/>
                </a:lnTo>
                <a:lnTo>
                  <a:pt x="60800" y="48260"/>
                </a:lnTo>
                <a:lnTo>
                  <a:pt x="58674" y="23749"/>
                </a:lnTo>
                <a:close/>
              </a:path>
              <a:path w="335914" h="142875">
                <a:moveTo>
                  <a:pt x="60800" y="48260"/>
                </a:moveTo>
                <a:lnTo>
                  <a:pt x="46227" y="48260"/>
                </a:lnTo>
                <a:lnTo>
                  <a:pt x="50926" y="101117"/>
                </a:lnTo>
                <a:lnTo>
                  <a:pt x="14097" y="104330"/>
                </a:lnTo>
                <a:lnTo>
                  <a:pt x="81659" y="104330"/>
                </a:lnTo>
                <a:lnTo>
                  <a:pt x="81272" y="99860"/>
                </a:lnTo>
                <a:lnTo>
                  <a:pt x="65277" y="99860"/>
                </a:lnTo>
                <a:lnTo>
                  <a:pt x="60800" y="48260"/>
                </a:lnTo>
                <a:close/>
              </a:path>
              <a:path w="335914" h="142875">
                <a:moveTo>
                  <a:pt x="81152" y="98475"/>
                </a:moveTo>
                <a:lnTo>
                  <a:pt x="65277" y="99860"/>
                </a:lnTo>
                <a:lnTo>
                  <a:pt x="81272" y="99860"/>
                </a:lnTo>
                <a:lnTo>
                  <a:pt x="81152" y="98475"/>
                </a:lnTo>
                <a:close/>
              </a:path>
              <a:path w="335914" h="142875">
                <a:moveTo>
                  <a:pt x="157594" y="106362"/>
                </a:moveTo>
                <a:lnTo>
                  <a:pt x="143128" y="106362"/>
                </a:lnTo>
                <a:lnTo>
                  <a:pt x="145541" y="134454"/>
                </a:lnTo>
                <a:lnTo>
                  <a:pt x="160019" y="133197"/>
                </a:lnTo>
                <a:lnTo>
                  <a:pt x="157594" y="106362"/>
                </a:lnTo>
                <a:close/>
              </a:path>
              <a:path w="335914" h="142875">
                <a:moveTo>
                  <a:pt x="149732" y="15875"/>
                </a:moveTo>
                <a:lnTo>
                  <a:pt x="137922" y="16891"/>
                </a:lnTo>
                <a:lnTo>
                  <a:pt x="91059" y="97599"/>
                </a:lnTo>
                <a:lnTo>
                  <a:pt x="92201" y="110820"/>
                </a:lnTo>
                <a:lnTo>
                  <a:pt x="143128" y="106362"/>
                </a:lnTo>
                <a:lnTo>
                  <a:pt x="157594" y="106362"/>
                </a:lnTo>
                <a:lnTo>
                  <a:pt x="157479" y="105092"/>
                </a:lnTo>
                <a:lnTo>
                  <a:pt x="173354" y="103708"/>
                </a:lnTo>
                <a:lnTo>
                  <a:pt x="172719" y="96367"/>
                </a:lnTo>
                <a:lnTo>
                  <a:pt x="105282" y="96367"/>
                </a:lnTo>
                <a:lnTo>
                  <a:pt x="137287" y="40259"/>
                </a:lnTo>
                <a:lnTo>
                  <a:pt x="151851" y="40259"/>
                </a:lnTo>
                <a:lnTo>
                  <a:pt x="149732" y="15875"/>
                </a:lnTo>
                <a:close/>
              </a:path>
              <a:path w="335914" h="142875">
                <a:moveTo>
                  <a:pt x="151851" y="40259"/>
                </a:moveTo>
                <a:lnTo>
                  <a:pt x="137287" y="40259"/>
                </a:lnTo>
                <a:lnTo>
                  <a:pt x="141986" y="93154"/>
                </a:lnTo>
                <a:lnTo>
                  <a:pt x="105282" y="96367"/>
                </a:lnTo>
                <a:lnTo>
                  <a:pt x="172719" y="96367"/>
                </a:lnTo>
                <a:lnTo>
                  <a:pt x="172331" y="91884"/>
                </a:lnTo>
                <a:lnTo>
                  <a:pt x="156337" y="91884"/>
                </a:lnTo>
                <a:lnTo>
                  <a:pt x="151851" y="40259"/>
                </a:lnTo>
                <a:close/>
              </a:path>
              <a:path w="335914" h="142875">
                <a:moveTo>
                  <a:pt x="172212" y="90500"/>
                </a:moveTo>
                <a:lnTo>
                  <a:pt x="156337" y="91884"/>
                </a:lnTo>
                <a:lnTo>
                  <a:pt x="172331" y="91884"/>
                </a:lnTo>
                <a:lnTo>
                  <a:pt x="172212" y="90500"/>
                </a:lnTo>
                <a:close/>
              </a:path>
              <a:path w="335914" h="142875">
                <a:moveTo>
                  <a:pt x="224789" y="8763"/>
                </a:moveTo>
                <a:lnTo>
                  <a:pt x="188849" y="30099"/>
                </a:lnTo>
                <a:lnTo>
                  <a:pt x="184798" y="62738"/>
                </a:lnTo>
                <a:lnTo>
                  <a:pt x="185419" y="72644"/>
                </a:lnTo>
                <a:lnTo>
                  <a:pt x="195385" y="111320"/>
                </a:lnTo>
                <a:lnTo>
                  <a:pt x="228980" y="129184"/>
                </a:lnTo>
                <a:lnTo>
                  <a:pt x="237489" y="128435"/>
                </a:lnTo>
                <a:lnTo>
                  <a:pt x="244475" y="125501"/>
                </a:lnTo>
                <a:lnTo>
                  <a:pt x="252207" y="117919"/>
                </a:lnTo>
                <a:lnTo>
                  <a:pt x="221234" y="117919"/>
                </a:lnTo>
                <a:lnTo>
                  <a:pt x="215391" y="115214"/>
                </a:lnTo>
                <a:lnTo>
                  <a:pt x="200278" y="71374"/>
                </a:lnTo>
                <a:lnTo>
                  <a:pt x="199536" y="57993"/>
                </a:lnTo>
                <a:lnTo>
                  <a:pt x="199961" y="46815"/>
                </a:lnTo>
                <a:lnTo>
                  <a:pt x="219328" y="21336"/>
                </a:lnTo>
                <a:lnTo>
                  <a:pt x="226060" y="20701"/>
                </a:lnTo>
                <a:lnTo>
                  <a:pt x="247356" y="20701"/>
                </a:lnTo>
                <a:lnTo>
                  <a:pt x="244601" y="17145"/>
                </a:lnTo>
                <a:lnTo>
                  <a:pt x="240284" y="13843"/>
                </a:lnTo>
                <a:lnTo>
                  <a:pt x="230377" y="9525"/>
                </a:lnTo>
                <a:lnTo>
                  <a:pt x="224789" y="8763"/>
                </a:lnTo>
                <a:close/>
              </a:path>
              <a:path w="335914" h="142875">
                <a:moveTo>
                  <a:pt x="247356" y="20701"/>
                </a:moveTo>
                <a:lnTo>
                  <a:pt x="226060" y="20701"/>
                </a:lnTo>
                <a:lnTo>
                  <a:pt x="231901" y="23368"/>
                </a:lnTo>
                <a:lnTo>
                  <a:pt x="236981" y="29337"/>
                </a:lnTo>
                <a:lnTo>
                  <a:pt x="247141" y="67310"/>
                </a:lnTo>
                <a:lnTo>
                  <a:pt x="247856" y="80531"/>
                </a:lnTo>
                <a:lnTo>
                  <a:pt x="247523" y="91430"/>
                </a:lnTo>
                <a:lnTo>
                  <a:pt x="221234" y="117919"/>
                </a:lnTo>
                <a:lnTo>
                  <a:pt x="252207" y="117919"/>
                </a:lnTo>
                <a:lnTo>
                  <a:pt x="262568" y="75802"/>
                </a:lnTo>
                <a:lnTo>
                  <a:pt x="262000" y="65913"/>
                </a:lnTo>
                <a:lnTo>
                  <a:pt x="251587" y="26162"/>
                </a:lnTo>
                <a:lnTo>
                  <a:pt x="247356" y="20701"/>
                </a:lnTo>
                <a:close/>
              </a:path>
              <a:path w="335914" h="142875">
                <a:moveTo>
                  <a:pt x="327914" y="27305"/>
                </a:moveTo>
                <a:lnTo>
                  <a:pt x="313436" y="27305"/>
                </a:lnTo>
                <a:lnTo>
                  <a:pt x="321437" y="119075"/>
                </a:lnTo>
                <a:lnTo>
                  <a:pt x="335914" y="117817"/>
                </a:lnTo>
                <a:lnTo>
                  <a:pt x="327914" y="27305"/>
                </a:lnTo>
                <a:close/>
              </a:path>
              <a:path w="335914" h="142875">
                <a:moveTo>
                  <a:pt x="325500" y="0"/>
                </a:moveTo>
                <a:lnTo>
                  <a:pt x="316229" y="762"/>
                </a:lnTo>
                <a:lnTo>
                  <a:pt x="314198" y="6096"/>
                </a:lnTo>
                <a:lnTo>
                  <a:pt x="310388" y="11684"/>
                </a:lnTo>
                <a:lnTo>
                  <a:pt x="304800" y="17526"/>
                </a:lnTo>
                <a:lnTo>
                  <a:pt x="299212" y="23495"/>
                </a:lnTo>
                <a:lnTo>
                  <a:pt x="292607" y="28702"/>
                </a:lnTo>
                <a:lnTo>
                  <a:pt x="284861" y="33147"/>
                </a:lnTo>
                <a:lnTo>
                  <a:pt x="286130" y="47117"/>
                </a:lnTo>
                <a:lnTo>
                  <a:pt x="290449" y="45085"/>
                </a:lnTo>
                <a:lnTo>
                  <a:pt x="295275" y="42164"/>
                </a:lnTo>
                <a:lnTo>
                  <a:pt x="305942" y="34544"/>
                </a:lnTo>
                <a:lnTo>
                  <a:pt x="310261" y="30861"/>
                </a:lnTo>
                <a:lnTo>
                  <a:pt x="313436" y="27305"/>
                </a:lnTo>
                <a:lnTo>
                  <a:pt x="327914" y="27305"/>
                </a:lnTo>
                <a:lnTo>
                  <a:pt x="32550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35" name="object 76"/>
          <p:cNvSpPr>
            <a:spLocks/>
          </p:cNvSpPr>
          <p:nvPr/>
        </p:nvSpPr>
        <p:spPr bwMode="auto">
          <a:xfrm>
            <a:off x="4811713" y="5562600"/>
            <a:ext cx="46037" cy="19050"/>
          </a:xfrm>
          <a:custGeom>
            <a:avLst/>
            <a:gdLst>
              <a:gd name="T0" fmla="*/ 44196 w 45720"/>
              <a:gd name="T1" fmla="*/ 0 h 18414"/>
              <a:gd name="T2" fmla="*/ 0 w 45720"/>
              <a:gd name="T3" fmla="*/ 3937 h 18414"/>
              <a:gd name="T4" fmla="*/ 1270 w 45720"/>
              <a:gd name="T5" fmla="*/ 18415 h 18414"/>
              <a:gd name="T6" fmla="*/ 45465 w 45720"/>
              <a:gd name="T7" fmla="*/ 14478 h 18414"/>
              <a:gd name="T8" fmla="*/ 44196 w 45720"/>
              <a:gd name="T9" fmla="*/ 0 h 18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18414"/>
              <a:gd name="T17" fmla="*/ 45720 w 45720"/>
              <a:gd name="T18" fmla="*/ 18414 h 18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18414">
                <a:moveTo>
                  <a:pt x="44196" y="0"/>
                </a:moveTo>
                <a:lnTo>
                  <a:pt x="0" y="3937"/>
                </a:lnTo>
                <a:lnTo>
                  <a:pt x="1270" y="18415"/>
                </a:lnTo>
                <a:lnTo>
                  <a:pt x="45465" y="14478"/>
                </a:lnTo>
                <a:lnTo>
                  <a:pt x="4419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36" name="object 77"/>
          <p:cNvSpPr>
            <a:spLocks/>
          </p:cNvSpPr>
          <p:nvPr/>
        </p:nvSpPr>
        <p:spPr bwMode="auto">
          <a:xfrm>
            <a:off x="4870450" y="5464175"/>
            <a:ext cx="354013" cy="141288"/>
          </a:xfrm>
          <a:custGeom>
            <a:avLst/>
            <a:gdLst>
              <a:gd name="T0" fmla="*/ 54610 w 354329"/>
              <a:gd name="T1" fmla="*/ 141643 h 142239"/>
              <a:gd name="T2" fmla="*/ 58674 w 354329"/>
              <a:gd name="T3" fmla="*/ 22986 h 142239"/>
              <a:gd name="T4" fmla="*/ 1269 w 354329"/>
              <a:gd name="T5" fmla="*/ 117982 h 142239"/>
              <a:gd name="T6" fmla="*/ 66548 w 354329"/>
              <a:gd name="T7" fmla="*/ 112267 h 142239"/>
              <a:gd name="T8" fmla="*/ 14224 w 354329"/>
              <a:gd name="T9" fmla="*/ 103504 h 142239"/>
              <a:gd name="T10" fmla="*/ 58674 w 354329"/>
              <a:gd name="T11" fmla="*/ 22986 h 142239"/>
              <a:gd name="T12" fmla="*/ 50926 w 354329"/>
              <a:gd name="T13" fmla="*/ 100329 h 142239"/>
              <a:gd name="T14" fmla="*/ 81400 w 354329"/>
              <a:gd name="T15" fmla="*/ 99059 h 142239"/>
              <a:gd name="T16" fmla="*/ 81279 w 354329"/>
              <a:gd name="T17" fmla="*/ 97662 h 142239"/>
              <a:gd name="T18" fmla="*/ 81279 w 354329"/>
              <a:gd name="T19" fmla="*/ 97662 h 142239"/>
              <a:gd name="T20" fmla="*/ 93438 w 354329"/>
              <a:gd name="T21" fmla="*/ 67659 h 142239"/>
              <a:gd name="T22" fmla="*/ 139826 w 354329"/>
              <a:gd name="T23" fmla="*/ 136207 h 142239"/>
              <a:gd name="T24" fmla="*/ 158241 w 354329"/>
              <a:gd name="T25" fmla="*/ 129514 h 142239"/>
              <a:gd name="T26" fmla="*/ 134365 w 354329"/>
              <a:gd name="T27" fmla="*/ 124739 h 142239"/>
              <a:gd name="T28" fmla="*/ 111378 w 354329"/>
              <a:gd name="T29" fmla="*/ 90677 h 142239"/>
              <a:gd name="T30" fmla="*/ 120091 w 354329"/>
              <a:gd name="T31" fmla="*/ 75945 h 142239"/>
              <a:gd name="T32" fmla="*/ 118999 w 354329"/>
              <a:gd name="T33" fmla="*/ 33019 h 142239"/>
              <a:gd name="T34" fmla="*/ 160400 w 354329"/>
              <a:gd name="T35" fmla="*/ 26669 h 142239"/>
              <a:gd name="T36" fmla="*/ 139826 w 354329"/>
              <a:gd name="T37" fmla="*/ 15366 h 142239"/>
              <a:gd name="T38" fmla="*/ 145414 w 354329"/>
              <a:gd name="T39" fmla="*/ 72135 h 142239"/>
              <a:gd name="T40" fmla="*/ 157606 w 354329"/>
              <a:gd name="T41" fmla="*/ 86994 h 142239"/>
              <a:gd name="T42" fmla="*/ 157479 w 354329"/>
              <a:gd name="T43" fmla="*/ 110362 h 142239"/>
              <a:gd name="T44" fmla="*/ 144525 w 354329"/>
              <a:gd name="T45" fmla="*/ 123824 h 142239"/>
              <a:gd name="T46" fmla="*/ 167386 w 354329"/>
              <a:gd name="T47" fmla="*/ 120395 h 142239"/>
              <a:gd name="T48" fmla="*/ 172974 w 354329"/>
              <a:gd name="T49" fmla="*/ 92836 h 142239"/>
              <a:gd name="T50" fmla="*/ 165455 w 354329"/>
              <a:gd name="T51" fmla="*/ 71602 h 142239"/>
              <a:gd name="T52" fmla="*/ 129539 w 354329"/>
              <a:gd name="T53" fmla="*/ 58419 h 142239"/>
              <a:gd name="T54" fmla="*/ 114807 w 354329"/>
              <a:gd name="T55" fmla="*/ 66166 h 142239"/>
              <a:gd name="T56" fmla="*/ 120091 w 354329"/>
              <a:gd name="T57" fmla="*/ 75945 h 142239"/>
              <a:gd name="T58" fmla="*/ 133223 w 354329"/>
              <a:gd name="T59" fmla="*/ 70865 h 142239"/>
              <a:gd name="T60" fmla="*/ 160527 w 354329"/>
              <a:gd name="T61" fmla="*/ 66293 h 142239"/>
              <a:gd name="T62" fmla="*/ 142025 w 354329"/>
              <a:gd name="T63" fmla="*/ 57935 h 142239"/>
              <a:gd name="T64" fmla="*/ 136525 w 354329"/>
              <a:gd name="T65" fmla="*/ 27685 h 142239"/>
              <a:gd name="T66" fmla="*/ 148336 w 354329"/>
              <a:gd name="T67" fmla="*/ 35432 h 142239"/>
              <a:gd name="T68" fmla="*/ 166497 w 354329"/>
              <a:gd name="T69" fmla="*/ 42544 h 142239"/>
              <a:gd name="T70" fmla="*/ 224789 w 354329"/>
              <a:gd name="T71" fmla="*/ 8000 h 142239"/>
              <a:gd name="T72" fmla="*/ 185547 w 354329"/>
              <a:gd name="T73" fmla="*/ 71881 h 142239"/>
              <a:gd name="T74" fmla="*/ 237616 w 354329"/>
              <a:gd name="T75" fmla="*/ 127647 h 142239"/>
              <a:gd name="T76" fmla="*/ 252412 w 354329"/>
              <a:gd name="T77" fmla="*/ 117093 h 142239"/>
              <a:gd name="T78" fmla="*/ 200278 w 354329"/>
              <a:gd name="T79" fmla="*/ 70611 h 142239"/>
              <a:gd name="T80" fmla="*/ 226187 w 354329"/>
              <a:gd name="T81" fmla="*/ 19938 h 142239"/>
              <a:gd name="T82" fmla="*/ 240411 w 354329"/>
              <a:gd name="T83" fmla="*/ 13080 h 142239"/>
              <a:gd name="T84" fmla="*/ 247446 w 354329"/>
              <a:gd name="T85" fmla="*/ 19938 h 142239"/>
              <a:gd name="T86" fmla="*/ 237109 w 354329"/>
              <a:gd name="T87" fmla="*/ 28574 h 142239"/>
              <a:gd name="T88" fmla="*/ 247650 w 354329"/>
              <a:gd name="T89" fmla="*/ 90646 h 142239"/>
              <a:gd name="T90" fmla="*/ 262624 w 354329"/>
              <a:gd name="T91" fmla="*/ 75037 h 142239"/>
              <a:gd name="T92" fmla="*/ 248157 w 354329"/>
              <a:gd name="T93" fmla="*/ 20827 h 142239"/>
              <a:gd name="T94" fmla="*/ 309625 w 354329"/>
              <a:gd name="T95" fmla="*/ 634 h 142239"/>
              <a:gd name="T96" fmla="*/ 276018 w 354329"/>
              <a:gd name="T97" fmla="*/ 45021 h 142239"/>
              <a:gd name="T98" fmla="*/ 286571 w 354329"/>
              <a:gd name="T99" fmla="*/ 102564 h 142239"/>
              <a:gd name="T100" fmla="*/ 335661 w 354329"/>
              <a:gd name="T101" fmla="*/ 116712 h 142239"/>
              <a:gd name="T102" fmla="*/ 306577 w 354329"/>
              <a:gd name="T103" fmla="*/ 106425 h 142239"/>
              <a:gd name="T104" fmla="*/ 291147 w 354329"/>
              <a:gd name="T105" fmla="*/ 38052 h 142239"/>
              <a:gd name="T106" fmla="*/ 338542 w 354329"/>
              <a:gd name="T107" fmla="*/ 11937 h 142239"/>
              <a:gd name="T108" fmla="*/ 321563 w 354329"/>
              <a:gd name="T109" fmla="*/ 761 h 142239"/>
              <a:gd name="T110" fmla="*/ 317246 w 354329"/>
              <a:gd name="T111" fmla="*/ 11937 h 142239"/>
              <a:gd name="T112" fmla="*/ 338327 w 354329"/>
              <a:gd name="T113" fmla="*/ 58546 h 142239"/>
              <a:gd name="T114" fmla="*/ 312419 w 354329"/>
              <a:gd name="T115" fmla="*/ 109219 h 142239"/>
              <a:gd name="T116" fmla="*/ 353187 w 354329"/>
              <a:gd name="T117" fmla="*/ 57149 h 14223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354329"/>
              <a:gd name="T178" fmla="*/ 0 h 142239"/>
              <a:gd name="T179" fmla="*/ 354329 w 354329"/>
              <a:gd name="T180" fmla="*/ 142239 h 14223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354329" h="142239">
                <a:moveTo>
                  <a:pt x="66656" y="113537"/>
                </a:moveTo>
                <a:lnTo>
                  <a:pt x="52069" y="113537"/>
                </a:lnTo>
                <a:lnTo>
                  <a:pt x="54610" y="141643"/>
                </a:lnTo>
                <a:lnTo>
                  <a:pt x="68961" y="140385"/>
                </a:lnTo>
                <a:lnTo>
                  <a:pt x="66656" y="113537"/>
                </a:lnTo>
                <a:close/>
              </a:path>
              <a:path w="354329" h="142239">
                <a:moveTo>
                  <a:pt x="58674" y="22986"/>
                </a:moveTo>
                <a:lnTo>
                  <a:pt x="46989" y="24002"/>
                </a:lnTo>
                <a:lnTo>
                  <a:pt x="0" y="104774"/>
                </a:lnTo>
                <a:lnTo>
                  <a:pt x="1269" y="117982"/>
                </a:lnTo>
                <a:lnTo>
                  <a:pt x="52069" y="113537"/>
                </a:lnTo>
                <a:lnTo>
                  <a:pt x="66656" y="113537"/>
                </a:lnTo>
                <a:lnTo>
                  <a:pt x="66548" y="112267"/>
                </a:lnTo>
                <a:lnTo>
                  <a:pt x="82423" y="110870"/>
                </a:lnTo>
                <a:lnTo>
                  <a:pt x="81785" y="103504"/>
                </a:lnTo>
                <a:lnTo>
                  <a:pt x="14224" y="103504"/>
                </a:lnTo>
                <a:lnTo>
                  <a:pt x="46354" y="47370"/>
                </a:lnTo>
                <a:lnTo>
                  <a:pt x="60831" y="47370"/>
                </a:lnTo>
                <a:lnTo>
                  <a:pt x="58674" y="22986"/>
                </a:lnTo>
                <a:close/>
              </a:path>
              <a:path w="354329" h="142239">
                <a:moveTo>
                  <a:pt x="60831" y="47370"/>
                </a:moveTo>
                <a:lnTo>
                  <a:pt x="46354" y="47370"/>
                </a:lnTo>
                <a:lnTo>
                  <a:pt x="50926" y="100329"/>
                </a:lnTo>
                <a:lnTo>
                  <a:pt x="14224" y="103504"/>
                </a:lnTo>
                <a:lnTo>
                  <a:pt x="81785" y="103504"/>
                </a:lnTo>
                <a:lnTo>
                  <a:pt x="81400" y="99059"/>
                </a:lnTo>
                <a:lnTo>
                  <a:pt x="65404" y="99059"/>
                </a:lnTo>
                <a:lnTo>
                  <a:pt x="60831" y="47370"/>
                </a:lnTo>
                <a:close/>
              </a:path>
              <a:path w="354329" h="142239">
                <a:moveTo>
                  <a:pt x="81279" y="97662"/>
                </a:moveTo>
                <a:lnTo>
                  <a:pt x="65404" y="99059"/>
                </a:lnTo>
                <a:lnTo>
                  <a:pt x="81400" y="99059"/>
                </a:lnTo>
                <a:lnTo>
                  <a:pt x="81279" y="97662"/>
                </a:lnTo>
                <a:close/>
              </a:path>
              <a:path w="354329" h="142239">
                <a:moveTo>
                  <a:pt x="139826" y="15366"/>
                </a:moveTo>
                <a:lnTo>
                  <a:pt x="102235" y="32257"/>
                </a:lnTo>
                <a:lnTo>
                  <a:pt x="93438" y="67659"/>
                </a:lnTo>
                <a:lnTo>
                  <a:pt x="93979" y="82803"/>
                </a:lnTo>
                <a:lnTo>
                  <a:pt x="109219" y="125526"/>
                </a:lnTo>
                <a:lnTo>
                  <a:pt x="139826" y="136207"/>
                </a:lnTo>
                <a:lnTo>
                  <a:pt x="146812" y="135585"/>
                </a:lnTo>
                <a:lnTo>
                  <a:pt x="152907" y="133362"/>
                </a:lnTo>
                <a:lnTo>
                  <a:pt x="158241" y="129514"/>
                </a:lnTo>
                <a:lnTo>
                  <a:pt x="163449" y="125666"/>
                </a:lnTo>
                <a:lnTo>
                  <a:pt x="164141" y="124739"/>
                </a:lnTo>
                <a:lnTo>
                  <a:pt x="134365" y="124739"/>
                </a:lnTo>
                <a:lnTo>
                  <a:pt x="130301" y="123951"/>
                </a:lnTo>
                <a:lnTo>
                  <a:pt x="112140" y="98297"/>
                </a:lnTo>
                <a:lnTo>
                  <a:pt x="111378" y="90677"/>
                </a:lnTo>
                <a:lnTo>
                  <a:pt x="113156" y="84327"/>
                </a:lnTo>
                <a:lnTo>
                  <a:pt x="117348" y="79374"/>
                </a:lnTo>
                <a:lnTo>
                  <a:pt x="120091" y="75945"/>
                </a:lnTo>
                <a:lnTo>
                  <a:pt x="107823" y="75945"/>
                </a:lnTo>
                <a:lnTo>
                  <a:pt x="107558" y="70230"/>
                </a:lnTo>
                <a:lnTo>
                  <a:pt x="118999" y="33019"/>
                </a:lnTo>
                <a:lnTo>
                  <a:pt x="136525" y="27685"/>
                </a:lnTo>
                <a:lnTo>
                  <a:pt x="161021" y="27685"/>
                </a:lnTo>
                <a:lnTo>
                  <a:pt x="160400" y="26669"/>
                </a:lnTo>
                <a:lnTo>
                  <a:pt x="154050" y="21970"/>
                </a:lnTo>
                <a:lnTo>
                  <a:pt x="147700" y="17398"/>
                </a:lnTo>
                <a:lnTo>
                  <a:pt x="139826" y="15366"/>
                </a:lnTo>
                <a:close/>
              </a:path>
              <a:path w="354329" h="142239">
                <a:moveTo>
                  <a:pt x="164182" y="70230"/>
                </a:moveTo>
                <a:lnTo>
                  <a:pt x="139826" y="70230"/>
                </a:lnTo>
                <a:lnTo>
                  <a:pt x="145414" y="72135"/>
                </a:lnTo>
                <a:lnTo>
                  <a:pt x="150240" y="76453"/>
                </a:lnTo>
                <a:lnTo>
                  <a:pt x="154939" y="80771"/>
                </a:lnTo>
                <a:lnTo>
                  <a:pt x="157606" y="86994"/>
                </a:lnTo>
                <a:lnTo>
                  <a:pt x="158664" y="98297"/>
                </a:lnTo>
                <a:lnTo>
                  <a:pt x="159130" y="103504"/>
                </a:lnTo>
                <a:lnTo>
                  <a:pt x="157479" y="110362"/>
                </a:lnTo>
                <a:lnTo>
                  <a:pt x="153542" y="115696"/>
                </a:lnTo>
                <a:lnTo>
                  <a:pt x="149605" y="120903"/>
                </a:lnTo>
                <a:lnTo>
                  <a:pt x="144525" y="123824"/>
                </a:lnTo>
                <a:lnTo>
                  <a:pt x="134365" y="124739"/>
                </a:lnTo>
                <a:lnTo>
                  <a:pt x="164141" y="124739"/>
                </a:lnTo>
                <a:lnTo>
                  <a:pt x="167386" y="120395"/>
                </a:lnTo>
                <a:lnTo>
                  <a:pt x="172719" y="107187"/>
                </a:lnTo>
                <a:lnTo>
                  <a:pt x="173609" y="100202"/>
                </a:lnTo>
                <a:lnTo>
                  <a:pt x="172974" y="92836"/>
                </a:lnTo>
                <a:lnTo>
                  <a:pt x="171690" y="84885"/>
                </a:lnTo>
                <a:lnTo>
                  <a:pt x="169179" y="77803"/>
                </a:lnTo>
                <a:lnTo>
                  <a:pt x="165455" y="71602"/>
                </a:lnTo>
                <a:lnTo>
                  <a:pt x="164182" y="70230"/>
                </a:lnTo>
                <a:close/>
              </a:path>
              <a:path w="354329" h="142239">
                <a:moveTo>
                  <a:pt x="135000" y="57911"/>
                </a:moveTo>
                <a:lnTo>
                  <a:pt x="129539" y="58419"/>
                </a:lnTo>
                <a:lnTo>
                  <a:pt x="124332" y="60070"/>
                </a:lnTo>
                <a:lnTo>
                  <a:pt x="119634" y="63118"/>
                </a:lnTo>
                <a:lnTo>
                  <a:pt x="114807" y="66166"/>
                </a:lnTo>
                <a:lnTo>
                  <a:pt x="110871" y="70357"/>
                </a:lnTo>
                <a:lnTo>
                  <a:pt x="107823" y="75945"/>
                </a:lnTo>
                <a:lnTo>
                  <a:pt x="120091" y="75945"/>
                </a:lnTo>
                <a:lnTo>
                  <a:pt x="121412" y="74294"/>
                </a:lnTo>
                <a:lnTo>
                  <a:pt x="126746" y="71373"/>
                </a:lnTo>
                <a:lnTo>
                  <a:pt x="133223" y="70865"/>
                </a:lnTo>
                <a:lnTo>
                  <a:pt x="139826" y="70230"/>
                </a:lnTo>
                <a:lnTo>
                  <a:pt x="164182" y="70230"/>
                </a:lnTo>
                <a:lnTo>
                  <a:pt x="160527" y="66293"/>
                </a:lnTo>
                <a:lnTo>
                  <a:pt x="154789" y="62126"/>
                </a:lnTo>
                <a:lnTo>
                  <a:pt x="148621" y="59340"/>
                </a:lnTo>
                <a:lnTo>
                  <a:pt x="142025" y="57935"/>
                </a:lnTo>
                <a:lnTo>
                  <a:pt x="135000" y="57911"/>
                </a:lnTo>
                <a:close/>
              </a:path>
              <a:path w="354329" h="142239">
                <a:moveTo>
                  <a:pt x="161021" y="27685"/>
                </a:moveTo>
                <a:lnTo>
                  <a:pt x="136525" y="27685"/>
                </a:lnTo>
                <a:lnTo>
                  <a:pt x="141477" y="29336"/>
                </a:lnTo>
                <a:lnTo>
                  <a:pt x="145796" y="33019"/>
                </a:lnTo>
                <a:lnTo>
                  <a:pt x="148336" y="35432"/>
                </a:lnTo>
                <a:lnTo>
                  <a:pt x="150494" y="39369"/>
                </a:lnTo>
                <a:lnTo>
                  <a:pt x="152273" y="44957"/>
                </a:lnTo>
                <a:lnTo>
                  <a:pt x="166497" y="42544"/>
                </a:lnTo>
                <a:lnTo>
                  <a:pt x="164591" y="33527"/>
                </a:lnTo>
                <a:lnTo>
                  <a:pt x="161021" y="27685"/>
                </a:lnTo>
                <a:close/>
              </a:path>
              <a:path w="354329" h="142239">
                <a:moveTo>
                  <a:pt x="224789" y="8000"/>
                </a:moveTo>
                <a:lnTo>
                  <a:pt x="188975" y="29209"/>
                </a:lnTo>
                <a:lnTo>
                  <a:pt x="184923" y="61975"/>
                </a:lnTo>
                <a:lnTo>
                  <a:pt x="185547" y="71881"/>
                </a:lnTo>
                <a:lnTo>
                  <a:pt x="195458" y="110547"/>
                </a:lnTo>
                <a:lnTo>
                  <a:pt x="228980" y="128396"/>
                </a:lnTo>
                <a:lnTo>
                  <a:pt x="237616" y="127647"/>
                </a:lnTo>
                <a:lnTo>
                  <a:pt x="244475" y="124713"/>
                </a:lnTo>
                <a:lnTo>
                  <a:pt x="249809" y="119633"/>
                </a:lnTo>
                <a:lnTo>
                  <a:pt x="252412" y="117093"/>
                </a:lnTo>
                <a:lnTo>
                  <a:pt x="221361" y="117093"/>
                </a:lnTo>
                <a:lnTo>
                  <a:pt x="215518" y="114426"/>
                </a:lnTo>
                <a:lnTo>
                  <a:pt x="200278" y="70611"/>
                </a:lnTo>
                <a:lnTo>
                  <a:pt x="199610" y="57229"/>
                </a:lnTo>
                <a:lnTo>
                  <a:pt x="200072" y="46037"/>
                </a:lnTo>
                <a:lnTo>
                  <a:pt x="226187" y="19938"/>
                </a:lnTo>
                <a:lnTo>
                  <a:pt x="247446" y="19938"/>
                </a:lnTo>
                <a:lnTo>
                  <a:pt x="244601" y="16382"/>
                </a:lnTo>
                <a:lnTo>
                  <a:pt x="240411" y="13080"/>
                </a:lnTo>
                <a:lnTo>
                  <a:pt x="230504" y="8762"/>
                </a:lnTo>
                <a:lnTo>
                  <a:pt x="224789" y="8000"/>
                </a:lnTo>
                <a:close/>
              </a:path>
              <a:path w="354329" h="142239">
                <a:moveTo>
                  <a:pt x="247446" y="19938"/>
                </a:moveTo>
                <a:lnTo>
                  <a:pt x="226187" y="19938"/>
                </a:lnTo>
                <a:lnTo>
                  <a:pt x="232028" y="22605"/>
                </a:lnTo>
                <a:lnTo>
                  <a:pt x="237109" y="28574"/>
                </a:lnTo>
                <a:lnTo>
                  <a:pt x="247268" y="66420"/>
                </a:lnTo>
                <a:lnTo>
                  <a:pt x="247983" y="79712"/>
                </a:lnTo>
                <a:lnTo>
                  <a:pt x="247650" y="90646"/>
                </a:lnTo>
                <a:lnTo>
                  <a:pt x="221361" y="117093"/>
                </a:lnTo>
                <a:lnTo>
                  <a:pt x="252412" y="117093"/>
                </a:lnTo>
                <a:lnTo>
                  <a:pt x="262624" y="75037"/>
                </a:lnTo>
                <a:lnTo>
                  <a:pt x="262000" y="65150"/>
                </a:lnTo>
                <a:lnTo>
                  <a:pt x="251713" y="25399"/>
                </a:lnTo>
                <a:lnTo>
                  <a:pt x="248157" y="20827"/>
                </a:lnTo>
                <a:lnTo>
                  <a:pt x="247446" y="19938"/>
                </a:lnTo>
                <a:close/>
              </a:path>
              <a:path w="354329" h="142239">
                <a:moveTo>
                  <a:pt x="315975" y="0"/>
                </a:moveTo>
                <a:lnTo>
                  <a:pt x="309625" y="634"/>
                </a:lnTo>
                <a:lnTo>
                  <a:pt x="301116" y="1269"/>
                </a:lnTo>
                <a:lnTo>
                  <a:pt x="294259" y="4190"/>
                </a:lnTo>
                <a:lnTo>
                  <a:pt x="276018" y="45021"/>
                </a:lnTo>
                <a:lnTo>
                  <a:pt x="275984" y="53974"/>
                </a:lnTo>
                <a:lnTo>
                  <a:pt x="276605" y="63880"/>
                </a:lnTo>
                <a:lnTo>
                  <a:pt x="286571" y="102564"/>
                </a:lnTo>
                <a:lnTo>
                  <a:pt x="320166" y="120395"/>
                </a:lnTo>
                <a:lnTo>
                  <a:pt x="328675" y="119633"/>
                </a:lnTo>
                <a:lnTo>
                  <a:pt x="335661" y="116712"/>
                </a:lnTo>
                <a:lnTo>
                  <a:pt x="343341" y="109219"/>
                </a:lnTo>
                <a:lnTo>
                  <a:pt x="312419" y="109219"/>
                </a:lnTo>
                <a:lnTo>
                  <a:pt x="306577" y="106425"/>
                </a:lnTo>
                <a:lnTo>
                  <a:pt x="291464" y="62610"/>
                </a:lnTo>
                <a:lnTo>
                  <a:pt x="290722" y="49230"/>
                </a:lnTo>
                <a:lnTo>
                  <a:pt x="291147" y="38052"/>
                </a:lnTo>
                <a:lnTo>
                  <a:pt x="310514" y="12572"/>
                </a:lnTo>
                <a:lnTo>
                  <a:pt x="317246" y="11937"/>
                </a:lnTo>
                <a:lnTo>
                  <a:pt x="338542" y="11937"/>
                </a:lnTo>
                <a:lnTo>
                  <a:pt x="335788" y="8381"/>
                </a:lnTo>
                <a:lnTo>
                  <a:pt x="331469" y="5079"/>
                </a:lnTo>
                <a:lnTo>
                  <a:pt x="321563" y="761"/>
                </a:lnTo>
                <a:lnTo>
                  <a:pt x="315975" y="0"/>
                </a:lnTo>
                <a:close/>
              </a:path>
              <a:path w="354329" h="142239">
                <a:moveTo>
                  <a:pt x="338542" y="11937"/>
                </a:moveTo>
                <a:lnTo>
                  <a:pt x="317246" y="11937"/>
                </a:lnTo>
                <a:lnTo>
                  <a:pt x="323088" y="14604"/>
                </a:lnTo>
                <a:lnTo>
                  <a:pt x="328167" y="20573"/>
                </a:lnTo>
                <a:lnTo>
                  <a:pt x="338327" y="58546"/>
                </a:lnTo>
                <a:lnTo>
                  <a:pt x="339042" y="71764"/>
                </a:lnTo>
                <a:lnTo>
                  <a:pt x="338709" y="82661"/>
                </a:lnTo>
                <a:lnTo>
                  <a:pt x="312419" y="109219"/>
                </a:lnTo>
                <a:lnTo>
                  <a:pt x="343341" y="109219"/>
                </a:lnTo>
                <a:lnTo>
                  <a:pt x="353754" y="67036"/>
                </a:lnTo>
                <a:lnTo>
                  <a:pt x="353187" y="57149"/>
                </a:lnTo>
                <a:lnTo>
                  <a:pt x="342773" y="17398"/>
                </a:lnTo>
                <a:lnTo>
                  <a:pt x="338542" y="119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37" name="object 78"/>
          <p:cNvSpPr>
            <a:spLocks/>
          </p:cNvSpPr>
          <p:nvPr/>
        </p:nvSpPr>
        <p:spPr bwMode="auto">
          <a:xfrm>
            <a:off x="5249863" y="5559425"/>
            <a:ext cx="17462" cy="41275"/>
          </a:xfrm>
          <a:custGeom>
            <a:avLst/>
            <a:gdLst>
              <a:gd name="T0" fmla="*/ 17859 w 18414"/>
              <a:gd name="T1" fmla="*/ 17144 h 41275"/>
              <a:gd name="T2" fmla="*/ 9652 w 18414"/>
              <a:gd name="T3" fmla="*/ 17144 h 41275"/>
              <a:gd name="T4" fmla="*/ 9906 w 18414"/>
              <a:gd name="T5" fmla="*/ 21970 h 41275"/>
              <a:gd name="T6" fmla="*/ 9398 w 18414"/>
              <a:gd name="T7" fmla="*/ 25780 h 41275"/>
              <a:gd name="T8" fmla="*/ 8128 w 18414"/>
              <a:gd name="T9" fmla="*/ 28574 h 41275"/>
              <a:gd name="T10" fmla="*/ 6985 w 18414"/>
              <a:gd name="T11" fmla="*/ 31254 h 41275"/>
              <a:gd name="T12" fmla="*/ 4826 w 18414"/>
              <a:gd name="T13" fmla="*/ 33413 h 41275"/>
              <a:gd name="T14" fmla="*/ 1905 w 18414"/>
              <a:gd name="T15" fmla="*/ 35013 h 41275"/>
              <a:gd name="T16" fmla="*/ 6477 w 18414"/>
              <a:gd name="T17" fmla="*/ 40830 h 41275"/>
              <a:gd name="T18" fmla="*/ 10922 w 18414"/>
              <a:gd name="T19" fmla="*/ 38392 h 41275"/>
              <a:gd name="T20" fmla="*/ 14097 w 18414"/>
              <a:gd name="T21" fmla="*/ 35229 h 41275"/>
              <a:gd name="T22" fmla="*/ 15912 w 18414"/>
              <a:gd name="T23" fmla="*/ 31254 h 41275"/>
              <a:gd name="T24" fmla="*/ 17780 w 18414"/>
              <a:gd name="T25" fmla="*/ 27431 h 41275"/>
              <a:gd name="T26" fmla="*/ 18415 w 18414"/>
              <a:gd name="T27" fmla="*/ 22478 h 41275"/>
              <a:gd name="T28" fmla="*/ 17859 w 18414"/>
              <a:gd name="T29" fmla="*/ 17144 h 41275"/>
              <a:gd name="T30" fmla="*/ 16383 w 18414"/>
              <a:gd name="T31" fmla="*/ 0 h 41275"/>
              <a:gd name="T32" fmla="*/ 0 w 18414"/>
              <a:gd name="T33" fmla="*/ 1523 h 41275"/>
              <a:gd name="T34" fmla="*/ 1397 w 18414"/>
              <a:gd name="T35" fmla="*/ 17906 h 41275"/>
              <a:gd name="T36" fmla="*/ 9652 w 18414"/>
              <a:gd name="T37" fmla="*/ 17144 h 41275"/>
              <a:gd name="T38" fmla="*/ 17859 w 18414"/>
              <a:gd name="T39" fmla="*/ 17144 h 41275"/>
              <a:gd name="T40" fmla="*/ 17780 w 18414"/>
              <a:gd name="T41" fmla="*/ 16382 h 41275"/>
              <a:gd name="T42" fmla="*/ 16383 w 18414"/>
              <a:gd name="T43" fmla="*/ 0 h 4127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8414"/>
              <a:gd name="T67" fmla="*/ 0 h 41275"/>
              <a:gd name="T68" fmla="*/ 18414 w 18414"/>
              <a:gd name="T69" fmla="*/ 41275 h 4127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8414" h="41275">
                <a:moveTo>
                  <a:pt x="17859" y="17144"/>
                </a:moveTo>
                <a:lnTo>
                  <a:pt x="9652" y="17144"/>
                </a:lnTo>
                <a:lnTo>
                  <a:pt x="9906" y="21970"/>
                </a:lnTo>
                <a:lnTo>
                  <a:pt x="9398" y="25780"/>
                </a:lnTo>
                <a:lnTo>
                  <a:pt x="8128" y="28574"/>
                </a:lnTo>
                <a:lnTo>
                  <a:pt x="6985" y="31254"/>
                </a:lnTo>
                <a:lnTo>
                  <a:pt x="4826" y="33413"/>
                </a:lnTo>
                <a:lnTo>
                  <a:pt x="1905" y="35013"/>
                </a:lnTo>
                <a:lnTo>
                  <a:pt x="6477" y="40830"/>
                </a:lnTo>
                <a:lnTo>
                  <a:pt x="10922" y="38392"/>
                </a:lnTo>
                <a:lnTo>
                  <a:pt x="14097" y="35229"/>
                </a:lnTo>
                <a:lnTo>
                  <a:pt x="15912" y="31254"/>
                </a:lnTo>
                <a:lnTo>
                  <a:pt x="17780" y="27431"/>
                </a:lnTo>
                <a:lnTo>
                  <a:pt x="18415" y="22478"/>
                </a:lnTo>
                <a:lnTo>
                  <a:pt x="17859" y="17144"/>
                </a:lnTo>
                <a:close/>
              </a:path>
              <a:path w="18414" h="41275">
                <a:moveTo>
                  <a:pt x="16383" y="0"/>
                </a:moveTo>
                <a:lnTo>
                  <a:pt x="0" y="1523"/>
                </a:lnTo>
                <a:lnTo>
                  <a:pt x="1397" y="17906"/>
                </a:lnTo>
                <a:lnTo>
                  <a:pt x="9652" y="17144"/>
                </a:lnTo>
                <a:lnTo>
                  <a:pt x="17859" y="17144"/>
                </a:lnTo>
                <a:lnTo>
                  <a:pt x="17780" y="16382"/>
                </a:lnTo>
                <a:lnTo>
                  <a:pt x="1638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38" name="object 79"/>
          <p:cNvSpPr>
            <a:spLocks/>
          </p:cNvSpPr>
          <p:nvPr/>
        </p:nvSpPr>
        <p:spPr bwMode="auto">
          <a:xfrm>
            <a:off x="5345113" y="5426075"/>
            <a:ext cx="336550" cy="147638"/>
          </a:xfrm>
          <a:custGeom>
            <a:avLst/>
            <a:gdLst>
              <a:gd name="T0" fmla="*/ 34925 w 337185"/>
              <a:gd name="T1" fmla="*/ 25400 h 146685"/>
              <a:gd name="T2" fmla="*/ 16510 w 337185"/>
              <a:gd name="T3" fmla="*/ 145287 h 146685"/>
              <a:gd name="T4" fmla="*/ 75437 w 337185"/>
              <a:gd name="T5" fmla="*/ 104266 h 146685"/>
              <a:gd name="T6" fmla="*/ 88395 w 337185"/>
              <a:gd name="T7" fmla="*/ 95503 h 146685"/>
              <a:gd name="T8" fmla="*/ 39624 w 337185"/>
              <a:gd name="T9" fmla="*/ 60071 h 146685"/>
              <a:gd name="T10" fmla="*/ 43053 w 337185"/>
              <a:gd name="T11" fmla="*/ 44703 h 146685"/>
              <a:gd name="T12" fmla="*/ 58300 w 337185"/>
              <a:gd name="T13" fmla="*/ 37084 h 146685"/>
              <a:gd name="T14" fmla="*/ 92910 w 337185"/>
              <a:gd name="T15" fmla="*/ 104266 h 146685"/>
              <a:gd name="T16" fmla="*/ 92201 w 337185"/>
              <a:gd name="T17" fmla="*/ 138684 h 146685"/>
              <a:gd name="T18" fmla="*/ 92910 w 337185"/>
              <a:gd name="T19" fmla="*/ 104266 h 146685"/>
              <a:gd name="T20" fmla="*/ 43942 w 337185"/>
              <a:gd name="T21" fmla="*/ 37084 h 146685"/>
              <a:gd name="T22" fmla="*/ 48339 w 337185"/>
              <a:gd name="T23" fmla="*/ 47561 h 146685"/>
              <a:gd name="T24" fmla="*/ 54356 w 337185"/>
              <a:gd name="T25" fmla="*/ 60706 h 146685"/>
              <a:gd name="T26" fmla="*/ 29718 w 337185"/>
              <a:gd name="T27" fmla="*/ 95503 h 146685"/>
              <a:gd name="T28" fmla="*/ 58300 w 337185"/>
              <a:gd name="T29" fmla="*/ 37084 h 146685"/>
              <a:gd name="T30" fmla="*/ 129160 w 337185"/>
              <a:gd name="T31" fmla="*/ 26320 h 146685"/>
              <a:gd name="T32" fmla="*/ 112522 w 337185"/>
              <a:gd name="T33" fmla="*/ 76834 h 146685"/>
              <a:gd name="T34" fmla="*/ 164000 w 337185"/>
              <a:gd name="T35" fmla="*/ 133935 h 146685"/>
              <a:gd name="T36" fmla="*/ 181840 w 337185"/>
              <a:gd name="T37" fmla="*/ 132226 h 146685"/>
              <a:gd name="T38" fmla="*/ 196889 w 337185"/>
              <a:gd name="T39" fmla="*/ 125853 h 146685"/>
              <a:gd name="T40" fmla="*/ 163575 w 337185"/>
              <a:gd name="T41" fmla="*/ 121031 h 146685"/>
              <a:gd name="T42" fmla="*/ 150241 w 337185"/>
              <a:gd name="T43" fmla="*/ 116585 h 146685"/>
              <a:gd name="T44" fmla="*/ 138811 w 337185"/>
              <a:gd name="T45" fmla="*/ 108331 h 146685"/>
              <a:gd name="T46" fmla="*/ 128524 w 337185"/>
              <a:gd name="T47" fmla="*/ 60071 h 146685"/>
              <a:gd name="T48" fmla="*/ 171450 w 337185"/>
              <a:gd name="T49" fmla="*/ 24891 h 146685"/>
              <a:gd name="T50" fmla="*/ 199141 w 337185"/>
              <a:gd name="T51" fmla="*/ 23020 h 146685"/>
              <a:gd name="T52" fmla="*/ 186475 w 337185"/>
              <a:gd name="T53" fmla="*/ 15210 h 146685"/>
              <a:gd name="T54" fmla="*/ 171235 w 337185"/>
              <a:gd name="T55" fmla="*/ 12023 h 146685"/>
              <a:gd name="T56" fmla="*/ 179324 w 337185"/>
              <a:gd name="T57" fmla="*/ 119634 h 146685"/>
              <a:gd name="T58" fmla="*/ 203038 w 337185"/>
              <a:gd name="T59" fmla="*/ 121031 h 146685"/>
              <a:gd name="T60" fmla="*/ 202437 w 337185"/>
              <a:gd name="T61" fmla="*/ 87503 h 146685"/>
              <a:gd name="T62" fmla="*/ 171450 w 337185"/>
              <a:gd name="T63" fmla="*/ 24891 h 146685"/>
              <a:gd name="T64" fmla="*/ 189103 w 337185"/>
              <a:gd name="T65" fmla="*/ 33146 h 146685"/>
              <a:gd name="T66" fmla="*/ 197104 w 337185"/>
              <a:gd name="T67" fmla="*/ 47243 h 146685"/>
              <a:gd name="T68" fmla="*/ 208615 w 337185"/>
              <a:gd name="T69" fmla="*/ 34883 h 146685"/>
              <a:gd name="T70" fmla="*/ 200913 w 337185"/>
              <a:gd name="T71" fmla="*/ 24891 h 146685"/>
              <a:gd name="T72" fmla="*/ 229743 w 337185"/>
              <a:gd name="T73" fmla="*/ 8381 h 146685"/>
              <a:gd name="T74" fmla="*/ 255524 w 337185"/>
              <a:gd name="T75" fmla="*/ 124332 h 146685"/>
              <a:gd name="T76" fmla="*/ 267976 w 337185"/>
              <a:gd name="T77" fmla="*/ 65150 h 146685"/>
              <a:gd name="T78" fmla="*/ 245237 w 337185"/>
              <a:gd name="T79" fmla="*/ 6984 h 146685"/>
              <a:gd name="T80" fmla="*/ 269621 w 337185"/>
              <a:gd name="T81" fmla="*/ 63246 h 146685"/>
              <a:gd name="T82" fmla="*/ 337058 w 337185"/>
              <a:gd name="T83" fmla="*/ 117221 h 146685"/>
              <a:gd name="T84" fmla="*/ 324612 w 337185"/>
              <a:gd name="T85" fmla="*/ 0 h 146685"/>
              <a:gd name="T86" fmla="*/ 250444 w 337185"/>
              <a:gd name="T87" fmla="*/ 65150 h 146685"/>
              <a:gd name="T88" fmla="*/ 269621 w 337185"/>
              <a:gd name="T89" fmla="*/ 63246 h 146685"/>
              <a:gd name="T90" fmla="*/ 279526 w 337185"/>
              <a:gd name="T91" fmla="*/ 51943 h 146685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337185"/>
              <a:gd name="T139" fmla="*/ 0 h 146685"/>
              <a:gd name="T140" fmla="*/ 337185 w 337185"/>
              <a:gd name="T141" fmla="*/ 146685 h 146685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337185" h="146685">
                <a:moveTo>
                  <a:pt x="51562" y="24003"/>
                </a:moveTo>
                <a:lnTo>
                  <a:pt x="34925" y="25400"/>
                </a:lnTo>
                <a:lnTo>
                  <a:pt x="0" y="146684"/>
                </a:lnTo>
                <a:lnTo>
                  <a:pt x="16510" y="145287"/>
                </a:lnTo>
                <a:lnTo>
                  <a:pt x="26288" y="108584"/>
                </a:lnTo>
                <a:lnTo>
                  <a:pt x="75437" y="104266"/>
                </a:lnTo>
                <a:lnTo>
                  <a:pt x="92910" y="104266"/>
                </a:lnTo>
                <a:lnTo>
                  <a:pt x="88395" y="95503"/>
                </a:lnTo>
                <a:lnTo>
                  <a:pt x="29718" y="95503"/>
                </a:lnTo>
                <a:lnTo>
                  <a:pt x="39624" y="60071"/>
                </a:lnTo>
                <a:lnTo>
                  <a:pt x="41656" y="52324"/>
                </a:lnTo>
                <a:lnTo>
                  <a:pt x="43053" y="44703"/>
                </a:lnTo>
                <a:lnTo>
                  <a:pt x="43942" y="37084"/>
                </a:lnTo>
                <a:lnTo>
                  <a:pt x="58300" y="37084"/>
                </a:lnTo>
                <a:lnTo>
                  <a:pt x="51562" y="24003"/>
                </a:lnTo>
                <a:close/>
              </a:path>
              <a:path w="337185" h="146685">
                <a:moveTo>
                  <a:pt x="92910" y="104266"/>
                </a:moveTo>
                <a:lnTo>
                  <a:pt x="75437" y="104266"/>
                </a:lnTo>
                <a:lnTo>
                  <a:pt x="92201" y="138684"/>
                </a:lnTo>
                <a:lnTo>
                  <a:pt x="109855" y="137159"/>
                </a:lnTo>
                <a:lnTo>
                  <a:pt x="92910" y="104266"/>
                </a:lnTo>
                <a:close/>
              </a:path>
              <a:path w="337185" h="146685">
                <a:moveTo>
                  <a:pt x="58300" y="37084"/>
                </a:moveTo>
                <a:lnTo>
                  <a:pt x="43942" y="37084"/>
                </a:lnTo>
                <a:lnTo>
                  <a:pt x="45944" y="41989"/>
                </a:lnTo>
                <a:lnTo>
                  <a:pt x="48339" y="47561"/>
                </a:lnTo>
                <a:lnTo>
                  <a:pt x="51139" y="53800"/>
                </a:lnTo>
                <a:lnTo>
                  <a:pt x="54356" y="60706"/>
                </a:lnTo>
                <a:lnTo>
                  <a:pt x="69469" y="92075"/>
                </a:lnTo>
                <a:lnTo>
                  <a:pt x="29718" y="95503"/>
                </a:lnTo>
                <a:lnTo>
                  <a:pt x="88395" y="95503"/>
                </a:lnTo>
                <a:lnTo>
                  <a:pt x="58300" y="37084"/>
                </a:lnTo>
                <a:close/>
              </a:path>
              <a:path w="337185" h="146685">
                <a:moveTo>
                  <a:pt x="171235" y="12023"/>
                </a:moveTo>
                <a:lnTo>
                  <a:pt x="129160" y="26320"/>
                </a:lnTo>
                <a:lnTo>
                  <a:pt x="112212" y="67933"/>
                </a:lnTo>
                <a:lnTo>
                  <a:pt x="112522" y="76834"/>
                </a:lnTo>
                <a:lnTo>
                  <a:pt x="125585" y="114397"/>
                </a:lnTo>
                <a:lnTo>
                  <a:pt x="164000" y="133935"/>
                </a:lnTo>
                <a:lnTo>
                  <a:pt x="173100" y="133603"/>
                </a:lnTo>
                <a:lnTo>
                  <a:pt x="181840" y="132226"/>
                </a:lnTo>
                <a:lnTo>
                  <a:pt x="189769" y="129635"/>
                </a:lnTo>
                <a:lnTo>
                  <a:pt x="196889" y="125853"/>
                </a:lnTo>
                <a:lnTo>
                  <a:pt x="203038" y="121031"/>
                </a:lnTo>
                <a:lnTo>
                  <a:pt x="163575" y="121031"/>
                </a:lnTo>
                <a:lnTo>
                  <a:pt x="156718" y="119760"/>
                </a:lnTo>
                <a:lnTo>
                  <a:pt x="150241" y="116585"/>
                </a:lnTo>
                <a:lnTo>
                  <a:pt x="143763" y="113537"/>
                </a:lnTo>
                <a:lnTo>
                  <a:pt x="138811" y="108331"/>
                </a:lnTo>
                <a:lnTo>
                  <a:pt x="127888" y="67690"/>
                </a:lnTo>
                <a:lnTo>
                  <a:pt x="128524" y="60071"/>
                </a:lnTo>
                <a:lnTo>
                  <a:pt x="154559" y="26288"/>
                </a:lnTo>
                <a:lnTo>
                  <a:pt x="171450" y="24891"/>
                </a:lnTo>
                <a:lnTo>
                  <a:pt x="200913" y="24891"/>
                </a:lnTo>
                <a:lnTo>
                  <a:pt x="199141" y="23020"/>
                </a:lnTo>
                <a:lnTo>
                  <a:pt x="193167" y="18541"/>
                </a:lnTo>
                <a:lnTo>
                  <a:pt x="186475" y="15210"/>
                </a:lnTo>
                <a:lnTo>
                  <a:pt x="179165" y="13033"/>
                </a:lnTo>
                <a:lnTo>
                  <a:pt x="171235" y="12023"/>
                </a:lnTo>
                <a:close/>
              </a:path>
              <a:path w="337185" h="146685">
                <a:moveTo>
                  <a:pt x="202437" y="87503"/>
                </a:moveTo>
                <a:lnTo>
                  <a:pt x="179324" y="119634"/>
                </a:lnTo>
                <a:lnTo>
                  <a:pt x="163575" y="121031"/>
                </a:lnTo>
                <a:lnTo>
                  <a:pt x="203038" y="121031"/>
                </a:lnTo>
                <a:lnTo>
                  <a:pt x="218312" y="90169"/>
                </a:lnTo>
                <a:lnTo>
                  <a:pt x="202437" y="87503"/>
                </a:lnTo>
                <a:close/>
              </a:path>
              <a:path w="337185" h="146685">
                <a:moveTo>
                  <a:pt x="200913" y="24891"/>
                </a:moveTo>
                <a:lnTo>
                  <a:pt x="171450" y="24891"/>
                </a:lnTo>
                <a:lnTo>
                  <a:pt x="178054" y="26162"/>
                </a:lnTo>
                <a:lnTo>
                  <a:pt x="189103" y="33146"/>
                </a:lnTo>
                <a:lnTo>
                  <a:pt x="193675" y="38988"/>
                </a:lnTo>
                <a:lnTo>
                  <a:pt x="197104" y="47243"/>
                </a:lnTo>
                <a:lnTo>
                  <a:pt x="212089" y="42290"/>
                </a:lnTo>
                <a:lnTo>
                  <a:pt x="208615" y="34883"/>
                </a:lnTo>
                <a:lnTo>
                  <a:pt x="204295" y="28463"/>
                </a:lnTo>
                <a:lnTo>
                  <a:pt x="200913" y="24891"/>
                </a:lnTo>
                <a:close/>
              </a:path>
              <a:path w="337185" h="146685">
                <a:moveTo>
                  <a:pt x="245237" y="6984"/>
                </a:moveTo>
                <a:lnTo>
                  <a:pt x="229743" y="8381"/>
                </a:lnTo>
                <a:lnTo>
                  <a:pt x="240030" y="125729"/>
                </a:lnTo>
                <a:lnTo>
                  <a:pt x="255524" y="124332"/>
                </a:lnTo>
                <a:lnTo>
                  <a:pt x="251968" y="83693"/>
                </a:lnTo>
                <a:lnTo>
                  <a:pt x="267976" y="65150"/>
                </a:lnTo>
                <a:lnTo>
                  <a:pt x="250444" y="65150"/>
                </a:lnTo>
                <a:lnTo>
                  <a:pt x="245237" y="6984"/>
                </a:lnTo>
                <a:close/>
              </a:path>
              <a:path w="337185" h="146685">
                <a:moveTo>
                  <a:pt x="289488" y="63246"/>
                </a:moveTo>
                <a:lnTo>
                  <a:pt x="269621" y="63246"/>
                </a:lnTo>
                <a:lnTo>
                  <a:pt x="316611" y="118999"/>
                </a:lnTo>
                <a:lnTo>
                  <a:pt x="337058" y="117221"/>
                </a:lnTo>
                <a:lnTo>
                  <a:pt x="289488" y="63246"/>
                </a:lnTo>
                <a:close/>
              </a:path>
              <a:path w="337185" h="146685">
                <a:moveTo>
                  <a:pt x="324612" y="0"/>
                </a:moveTo>
                <a:lnTo>
                  <a:pt x="303530" y="1904"/>
                </a:lnTo>
                <a:lnTo>
                  <a:pt x="250444" y="65150"/>
                </a:lnTo>
                <a:lnTo>
                  <a:pt x="267976" y="65150"/>
                </a:lnTo>
                <a:lnTo>
                  <a:pt x="269621" y="63246"/>
                </a:lnTo>
                <a:lnTo>
                  <a:pt x="289488" y="63246"/>
                </a:lnTo>
                <a:lnTo>
                  <a:pt x="279526" y="51943"/>
                </a:lnTo>
                <a:lnTo>
                  <a:pt x="3246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39" name="object 80"/>
          <p:cNvSpPr>
            <a:spLocks/>
          </p:cNvSpPr>
          <p:nvPr/>
        </p:nvSpPr>
        <p:spPr bwMode="auto">
          <a:xfrm>
            <a:off x="5800725" y="5387975"/>
            <a:ext cx="325438" cy="142875"/>
          </a:xfrm>
          <a:custGeom>
            <a:avLst/>
            <a:gdLst>
              <a:gd name="T0" fmla="*/ 28575 w 324485"/>
              <a:gd name="T1" fmla="*/ 51181 h 143510"/>
              <a:gd name="T2" fmla="*/ 50927 w 324485"/>
              <a:gd name="T3" fmla="*/ 141732 h 143510"/>
              <a:gd name="T4" fmla="*/ 40640 w 324485"/>
              <a:gd name="T5" fmla="*/ 23876 h 143510"/>
              <a:gd name="T6" fmla="*/ 29337 w 324485"/>
              <a:gd name="T7" fmla="*/ 29972 h 143510"/>
              <a:gd name="T8" fmla="*/ 19939 w 324485"/>
              <a:gd name="T9" fmla="*/ 41529 h 143510"/>
              <a:gd name="T10" fmla="*/ 7747 w 324485"/>
              <a:gd name="T11" fmla="*/ 52578 h 143510"/>
              <a:gd name="T12" fmla="*/ 1270 w 324485"/>
              <a:gd name="T13" fmla="*/ 70993 h 143510"/>
              <a:gd name="T14" fmla="*/ 43023 w 324485"/>
              <a:gd name="T15" fmla="*/ 51181 h 143510"/>
              <a:gd name="T16" fmla="*/ 149391 w 324485"/>
              <a:gd name="T17" fmla="*/ 28575 h 143510"/>
              <a:gd name="T18" fmla="*/ 129286 w 324485"/>
              <a:gd name="T19" fmla="*/ 30099 h 143510"/>
              <a:gd name="T20" fmla="*/ 138049 w 324485"/>
              <a:gd name="T21" fmla="*/ 37211 h 143510"/>
              <a:gd name="T22" fmla="*/ 141097 w 324485"/>
              <a:gd name="T23" fmla="*/ 47625 h 143510"/>
              <a:gd name="T24" fmla="*/ 139827 w 324485"/>
              <a:gd name="T25" fmla="*/ 59055 h 143510"/>
              <a:gd name="T26" fmla="*/ 102123 w 324485"/>
              <a:gd name="T27" fmla="*/ 103060 h 143510"/>
              <a:gd name="T28" fmla="*/ 85979 w 324485"/>
              <a:gd name="T29" fmla="*/ 138684 h 143510"/>
              <a:gd name="T30" fmla="*/ 162772 w 324485"/>
              <a:gd name="T31" fmla="*/ 123063 h 143510"/>
              <a:gd name="T32" fmla="*/ 106172 w 324485"/>
              <a:gd name="T33" fmla="*/ 120269 h 143510"/>
              <a:gd name="T34" fmla="*/ 132171 w 324485"/>
              <a:gd name="T35" fmla="*/ 91644 h 143510"/>
              <a:gd name="T36" fmla="*/ 156337 w 324485"/>
              <a:gd name="T37" fmla="*/ 51308 h 143510"/>
              <a:gd name="T38" fmla="*/ 155067 w 324485"/>
              <a:gd name="T39" fmla="*/ 37338 h 143510"/>
              <a:gd name="T40" fmla="*/ 149391 w 324485"/>
              <a:gd name="T41" fmla="*/ 28575 h 143510"/>
              <a:gd name="T42" fmla="*/ 104775 w 324485"/>
              <a:gd name="T43" fmla="*/ 123063 h 143510"/>
              <a:gd name="T44" fmla="*/ 162306 w 324485"/>
              <a:gd name="T45" fmla="*/ 117983 h 143510"/>
              <a:gd name="T46" fmla="*/ 86548 w 324485"/>
              <a:gd name="T47" fmla="*/ 33533 h 143510"/>
              <a:gd name="T48" fmla="*/ 96266 w 324485"/>
              <a:gd name="T49" fmla="*/ 54737 h 143510"/>
              <a:gd name="T50" fmla="*/ 97282 w 324485"/>
              <a:gd name="T51" fmla="*/ 41402 h 143510"/>
              <a:gd name="T52" fmla="*/ 104902 w 324485"/>
              <a:gd name="T53" fmla="*/ 32385 h 143510"/>
              <a:gd name="T54" fmla="*/ 123698 w 324485"/>
              <a:gd name="T55" fmla="*/ 28575 h 143510"/>
              <a:gd name="T56" fmla="*/ 144018 w 324485"/>
              <a:gd name="T57" fmla="*/ 24257 h 143510"/>
              <a:gd name="T58" fmla="*/ 131810 w 324485"/>
              <a:gd name="T59" fmla="*/ 18240 h 143510"/>
              <a:gd name="T60" fmla="*/ 213106 w 324485"/>
              <a:gd name="T61" fmla="*/ 8763 h 143510"/>
              <a:gd name="T62" fmla="*/ 173239 w 324485"/>
              <a:gd name="T63" fmla="*/ 62738 h 143510"/>
              <a:gd name="T64" fmla="*/ 183774 w 324485"/>
              <a:gd name="T65" fmla="*/ 111327 h 143510"/>
              <a:gd name="T66" fmla="*/ 225933 w 324485"/>
              <a:gd name="T67" fmla="*/ 128397 h 143510"/>
              <a:gd name="T68" fmla="*/ 237998 w 324485"/>
              <a:gd name="T69" fmla="*/ 120396 h 143510"/>
              <a:gd name="T70" fmla="*/ 209677 w 324485"/>
              <a:gd name="T71" fmla="*/ 117856 h 143510"/>
              <a:gd name="T72" fmla="*/ 188595 w 324485"/>
              <a:gd name="T73" fmla="*/ 71374 h 143510"/>
              <a:gd name="T74" fmla="*/ 188325 w 324485"/>
              <a:gd name="T75" fmla="*/ 46815 h 143510"/>
              <a:gd name="T76" fmla="*/ 214376 w 324485"/>
              <a:gd name="T77" fmla="*/ 20701 h 143510"/>
              <a:gd name="T78" fmla="*/ 232918 w 324485"/>
              <a:gd name="T79" fmla="*/ 17145 h 143510"/>
              <a:gd name="T80" fmla="*/ 218821 w 324485"/>
              <a:gd name="T81" fmla="*/ 9525 h 143510"/>
              <a:gd name="T82" fmla="*/ 235762 w 324485"/>
              <a:gd name="T83" fmla="*/ 20701 h 143510"/>
              <a:gd name="T84" fmla="*/ 220345 w 324485"/>
              <a:gd name="T85" fmla="*/ 23368 h 143510"/>
              <a:gd name="T86" fmla="*/ 235585 w 324485"/>
              <a:gd name="T87" fmla="*/ 67310 h 143510"/>
              <a:gd name="T88" fmla="*/ 235966 w 324485"/>
              <a:gd name="T89" fmla="*/ 91424 h 143510"/>
              <a:gd name="T90" fmla="*/ 240664 w 324485"/>
              <a:gd name="T91" fmla="*/ 117856 h 143510"/>
              <a:gd name="T92" fmla="*/ 250317 w 324485"/>
              <a:gd name="T93" fmla="*/ 65913 h 143510"/>
              <a:gd name="T94" fmla="*/ 236474 w 324485"/>
              <a:gd name="T95" fmla="*/ 21590 h 143510"/>
              <a:gd name="T96" fmla="*/ 316327 w 324485"/>
              <a:gd name="T97" fmla="*/ 27305 h 143510"/>
              <a:gd name="T98" fmla="*/ 309880 w 324485"/>
              <a:gd name="T99" fmla="*/ 119126 h 143510"/>
              <a:gd name="T100" fmla="*/ 316327 w 324485"/>
              <a:gd name="T101" fmla="*/ 27305 h 143510"/>
              <a:gd name="T102" fmla="*/ 304673 w 324485"/>
              <a:gd name="T103" fmla="*/ 762 h 143510"/>
              <a:gd name="T104" fmla="*/ 298704 w 324485"/>
              <a:gd name="T105" fmla="*/ 11684 h 143510"/>
              <a:gd name="T106" fmla="*/ 281051 w 324485"/>
              <a:gd name="T107" fmla="*/ 28702 h 143510"/>
              <a:gd name="T108" fmla="*/ 274447 w 324485"/>
              <a:gd name="T109" fmla="*/ 47117 h 143510"/>
              <a:gd name="T110" fmla="*/ 316327 w 324485"/>
              <a:gd name="T111" fmla="*/ 27305 h 14351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24485"/>
              <a:gd name="T169" fmla="*/ 0 h 143510"/>
              <a:gd name="T170" fmla="*/ 324485 w 324485"/>
              <a:gd name="T171" fmla="*/ 143510 h 143510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24485" h="143510">
                <a:moveTo>
                  <a:pt x="43023" y="51181"/>
                </a:moveTo>
                <a:lnTo>
                  <a:pt x="28575" y="51181"/>
                </a:lnTo>
                <a:lnTo>
                  <a:pt x="36576" y="143002"/>
                </a:lnTo>
                <a:lnTo>
                  <a:pt x="50927" y="141732"/>
                </a:lnTo>
                <a:lnTo>
                  <a:pt x="43023" y="51181"/>
                </a:lnTo>
                <a:close/>
              </a:path>
              <a:path w="324485" h="143510">
                <a:moveTo>
                  <a:pt x="40640" y="23876"/>
                </a:moveTo>
                <a:lnTo>
                  <a:pt x="31369" y="24638"/>
                </a:lnTo>
                <a:lnTo>
                  <a:pt x="29337" y="29972"/>
                </a:lnTo>
                <a:lnTo>
                  <a:pt x="25527" y="35560"/>
                </a:lnTo>
                <a:lnTo>
                  <a:pt x="19939" y="41529"/>
                </a:lnTo>
                <a:lnTo>
                  <a:pt x="14351" y="47371"/>
                </a:lnTo>
                <a:lnTo>
                  <a:pt x="7747" y="52578"/>
                </a:lnTo>
                <a:lnTo>
                  <a:pt x="0" y="57150"/>
                </a:lnTo>
                <a:lnTo>
                  <a:pt x="1270" y="70993"/>
                </a:lnTo>
                <a:lnTo>
                  <a:pt x="28575" y="51181"/>
                </a:lnTo>
                <a:lnTo>
                  <a:pt x="43023" y="51181"/>
                </a:lnTo>
                <a:lnTo>
                  <a:pt x="40640" y="23876"/>
                </a:lnTo>
                <a:close/>
              </a:path>
              <a:path w="324485" h="143510">
                <a:moveTo>
                  <a:pt x="149391" y="28575"/>
                </a:moveTo>
                <a:lnTo>
                  <a:pt x="123698" y="28575"/>
                </a:lnTo>
                <a:lnTo>
                  <a:pt x="129286" y="30099"/>
                </a:lnTo>
                <a:lnTo>
                  <a:pt x="133604" y="33655"/>
                </a:lnTo>
                <a:lnTo>
                  <a:pt x="138049" y="37211"/>
                </a:lnTo>
                <a:lnTo>
                  <a:pt x="140589" y="41910"/>
                </a:lnTo>
                <a:lnTo>
                  <a:pt x="141097" y="47625"/>
                </a:lnTo>
                <a:lnTo>
                  <a:pt x="141478" y="53086"/>
                </a:lnTo>
                <a:lnTo>
                  <a:pt x="139827" y="59055"/>
                </a:lnTo>
                <a:lnTo>
                  <a:pt x="106781" y="98012"/>
                </a:lnTo>
                <a:lnTo>
                  <a:pt x="102123" y="103060"/>
                </a:lnTo>
                <a:lnTo>
                  <a:pt x="85471" y="135255"/>
                </a:lnTo>
                <a:lnTo>
                  <a:pt x="85979" y="138684"/>
                </a:lnTo>
                <a:lnTo>
                  <a:pt x="163576" y="131826"/>
                </a:lnTo>
                <a:lnTo>
                  <a:pt x="162772" y="123063"/>
                </a:lnTo>
                <a:lnTo>
                  <a:pt x="104775" y="123063"/>
                </a:lnTo>
                <a:lnTo>
                  <a:pt x="106172" y="120269"/>
                </a:lnTo>
                <a:lnTo>
                  <a:pt x="125476" y="98552"/>
                </a:lnTo>
                <a:lnTo>
                  <a:pt x="132171" y="91644"/>
                </a:lnTo>
                <a:lnTo>
                  <a:pt x="155702" y="56007"/>
                </a:lnTo>
                <a:lnTo>
                  <a:pt x="156337" y="51308"/>
                </a:lnTo>
                <a:lnTo>
                  <a:pt x="155956" y="46609"/>
                </a:lnTo>
                <a:lnTo>
                  <a:pt x="155067" y="37338"/>
                </a:lnTo>
                <a:lnTo>
                  <a:pt x="151130" y="29972"/>
                </a:lnTo>
                <a:lnTo>
                  <a:pt x="149391" y="28575"/>
                </a:lnTo>
                <a:close/>
              </a:path>
              <a:path w="324485" h="143510">
                <a:moveTo>
                  <a:pt x="162306" y="117983"/>
                </a:moveTo>
                <a:lnTo>
                  <a:pt x="104775" y="123063"/>
                </a:lnTo>
                <a:lnTo>
                  <a:pt x="162772" y="123063"/>
                </a:lnTo>
                <a:lnTo>
                  <a:pt x="162306" y="117983"/>
                </a:lnTo>
                <a:close/>
              </a:path>
              <a:path w="324485" h="143510">
                <a:moveTo>
                  <a:pt x="124533" y="17131"/>
                </a:moveTo>
                <a:lnTo>
                  <a:pt x="86548" y="33533"/>
                </a:lnTo>
                <a:lnTo>
                  <a:pt x="81280" y="54483"/>
                </a:lnTo>
                <a:lnTo>
                  <a:pt x="96266" y="54737"/>
                </a:lnTo>
                <a:lnTo>
                  <a:pt x="95631" y="47371"/>
                </a:lnTo>
                <a:lnTo>
                  <a:pt x="97282" y="41402"/>
                </a:lnTo>
                <a:lnTo>
                  <a:pt x="101092" y="36957"/>
                </a:lnTo>
                <a:lnTo>
                  <a:pt x="104902" y="32385"/>
                </a:lnTo>
                <a:lnTo>
                  <a:pt x="110236" y="29845"/>
                </a:lnTo>
                <a:lnTo>
                  <a:pt x="123698" y="28575"/>
                </a:lnTo>
                <a:lnTo>
                  <a:pt x="149391" y="28575"/>
                </a:lnTo>
                <a:lnTo>
                  <a:pt x="144018" y="24257"/>
                </a:lnTo>
                <a:lnTo>
                  <a:pt x="138301" y="20611"/>
                </a:lnTo>
                <a:lnTo>
                  <a:pt x="131810" y="18240"/>
                </a:lnTo>
                <a:lnTo>
                  <a:pt x="124533" y="17131"/>
                </a:lnTo>
                <a:close/>
              </a:path>
              <a:path w="324485" h="143510">
                <a:moveTo>
                  <a:pt x="213106" y="8763"/>
                </a:moveTo>
                <a:lnTo>
                  <a:pt x="177292" y="30099"/>
                </a:lnTo>
                <a:lnTo>
                  <a:pt x="173239" y="62738"/>
                </a:lnTo>
                <a:lnTo>
                  <a:pt x="173863" y="72644"/>
                </a:lnTo>
                <a:lnTo>
                  <a:pt x="183774" y="111327"/>
                </a:lnTo>
                <a:lnTo>
                  <a:pt x="217297" y="129159"/>
                </a:lnTo>
                <a:lnTo>
                  <a:pt x="225933" y="128397"/>
                </a:lnTo>
                <a:lnTo>
                  <a:pt x="232791" y="125476"/>
                </a:lnTo>
                <a:lnTo>
                  <a:pt x="237998" y="120396"/>
                </a:lnTo>
                <a:lnTo>
                  <a:pt x="240664" y="117856"/>
                </a:lnTo>
                <a:lnTo>
                  <a:pt x="209677" y="117856"/>
                </a:lnTo>
                <a:lnTo>
                  <a:pt x="203835" y="115189"/>
                </a:lnTo>
                <a:lnTo>
                  <a:pt x="188595" y="71374"/>
                </a:lnTo>
                <a:lnTo>
                  <a:pt x="187906" y="57993"/>
                </a:lnTo>
                <a:lnTo>
                  <a:pt x="188325" y="46815"/>
                </a:lnTo>
                <a:lnTo>
                  <a:pt x="207772" y="21336"/>
                </a:lnTo>
                <a:lnTo>
                  <a:pt x="214376" y="20701"/>
                </a:lnTo>
                <a:lnTo>
                  <a:pt x="235762" y="20701"/>
                </a:lnTo>
                <a:lnTo>
                  <a:pt x="232918" y="17145"/>
                </a:lnTo>
                <a:lnTo>
                  <a:pt x="228727" y="13843"/>
                </a:lnTo>
                <a:lnTo>
                  <a:pt x="218821" y="9525"/>
                </a:lnTo>
                <a:lnTo>
                  <a:pt x="213106" y="8763"/>
                </a:lnTo>
                <a:close/>
              </a:path>
              <a:path w="324485" h="143510">
                <a:moveTo>
                  <a:pt x="235762" y="20701"/>
                </a:moveTo>
                <a:lnTo>
                  <a:pt x="214376" y="20701"/>
                </a:lnTo>
                <a:lnTo>
                  <a:pt x="220345" y="23368"/>
                </a:lnTo>
                <a:lnTo>
                  <a:pt x="225425" y="29337"/>
                </a:lnTo>
                <a:lnTo>
                  <a:pt x="235585" y="67310"/>
                </a:lnTo>
                <a:lnTo>
                  <a:pt x="236299" y="80527"/>
                </a:lnTo>
                <a:lnTo>
                  <a:pt x="235966" y="91424"/>
                </a:lnTo>
                <a:lnTo>
                  <a:pt x="209677" y="117856"/>
                </a:lnTo>
                <a:lnTo>
                  <a:pt x="240664" y="117856"/>
                </a:lnTo>
                <a:lnTo>
                  <a:pt x="250940" y="75799"/>
                </a:lnTo>
                <a:lnTo>
                  <a:pt x="250317" y="65913"/>
                </a:lnTo>
                <a:lnTo>
                  <a:pt x="240030" y="26162"/>
                </a:lnTo>
                <a:lnTo>
                  <a:pt x="236474" y="21590"/>
                </a:lnTo>
                <a:lnTo>
                  <a:pt x="235762" y="20701"/>
                </a:lnTo>
                <a:close/>
              </a:path>
              <a:path w="324485" h="143510">
                <a:moveTo>
                  <a:pt x="316327" y="27305"/>
                </a:moveTo>
                <a:lnTo>
                  <a:pt x="301752" y="27305"/>
                </a:lnTo>
                <a:lnTo>
                  <a:pt x="309880" y="119126"/>
                </a:lnTo>
                <a:lnTo>
                  <a:pt x="324231" y="117856"/>
                </a:lnTo>
                <a:lnTo>
                  <a:pt x="316327" y="27305"/>
                </a:lnTo>
                <a:close/>
              </a:path>
              <a:path w="324485" h="143510">
                <a:moveTo>
                  <a:pt x="313944" y="0"/>
                </a:moveTo>
                <a:lnTo>
                  <a:pt x="304673" y="762"/>
                </a:lnTo>
                <a:lnTo>
                  <a:pt x="302641" y="6096"/>
                </a:lnTo>
                <a:lnTo>
                  <a:pt x="298704" y="11684"/>
                </a:lnTo>
                <a:lnTo>
                  <a:pt x="287655" y="23495"/>
                </a:lnTo>
                <a:lnTo>
                  <a:pt x="281051" y="28702"/>
                </a:lnTo>
                <a:lnTo>
                  <a:pt x="273304" y="33147"/>
                </a:lnTo>
                <a:lnTo>
                  <a:pt x="274447" y="47117"/>
                </a:lnTo>
                <a:lnTo>
                  <a:pt x="301752" y="27305"/>
                </a:lnTo>
                <a:lnTo>
                  <a:pt x="316327" y="27305"/>
                </a:lnTo>
                <a:lnTo>
                  <a:pt x="31394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40" name="object 81"/>
          <p:cNvSpPr>
            <a:spLocks/>
          </p:cNvSpPr>
          <p:nvPr/>
        </p:nvSpPr>
        <p:spPr bwMode="auto">
          <a:xfrm>
            <a:off x="2827338" y="5478463"/>
            <a:ext cx="4419600" cy="477837"/>
          </a:xfrm>
          <a:custGeom>
            <a:avLst/>
            <a:gdLst>
              <a:gd name="T0" fmla="*/ 120650 w 4419600"/>
              <a:gd name="T1" fmla="*/ 351815 h 477520"/>
              <a:gd name="T2" fmla="*/ 0 w 4419600"/>
              <a:gd name="T3" fmla="*/ 426300 h 477520"/>
              <a:gd name="T4" fmla="*/ 133350 w 4419600"/>
              <a:gd name="T5" fmla="*/ 477011 h 477520"/>
              <a:gd name="T6" fmla="*/ 93391 w 4419600"/>
              <a:gd name="T7" fmla="*/ 429463 h 477520"/>
              <a:gd name="T8" fmla="*/ 85725 w 4419600"/>
              <a:gd name="T9" fmla="*/ 429463 h 477520"/>
              <a:gd name="T10" fmla="*/ 84980 w 4419600"/>
              <a:gd name="T11" fmla="*/ 419454 h 477520"/>
              <a:gd name="T12" fmla="*/ 84074 w 4419600"/>
              <a:gd name="T13" fmla="*/ 418376 h 477520"/>
              <a:gd name="T14" fmla="*/ 84801 w 4419600"/>
              <a:gd name="T15" fmla="*/ 417052 h 477520"/>
              <a:gd name="T16" fmla="*/ 84074 w 4419600"/>
              <a:gd name="T17" fmla="*/ 407276 h 477520"/>
              <a:gd name="T18" fmla="*/ 90505 w 4419600"/>
              <a:gd name="T19" fmla="*/ 406671 h 477520"/>
              <a:gd name="T20" fmla="*/ 120650 w 4419600"/>
              <a:gd name="T21" fmla="*/ 351815 h 477520"/>
              <a:gd name="T22" fmla="*/ 92828 w 4419600"/>
              <a:gd name="T23" fmla="*/ 428793 h 477520"/>
              <a:gd name="T24" fmla="*/ 85725 w 4419600"/>
              <a:gd name="T25" fmla="*/ 429463 h 477520"/>
              <a:gd name="T26" fmla="*/ 93391 w 4419600"/>
              <a:gd name="T27" fmla="*/ 429463 h 477520"/>
              <a:gd name="T28" fmla="*/ 92828 w 4419600"/>
              <a:gd name="T29" fmla="*/ 428793 h 477520"/>
              <a:gd name="T30" fmla="*/ 4416425 w 4419600"/>
              <a:gd name="T31" fmla="*/ 0 h 477520"/>
              <a:gd name="T32" fmla="*/ 90505 w 4419600"/>
              <a:gd name="T33" fmla="*/ 406671 h 477520"/>
              <a:gd name="T34" fmla="*/ 84801 w 4419600"/>
              <a:gd name="T35" fmla="*/ 417052 h 477520"/>
              <a:gd name="T36" fmla="*/ 84980 w 4419600"/>
              <a:gd name="T37" fmla="*/ 419454 h 477520"/>
              <a:gd name="T38" fmla="*/ 92828 w 4419600"/>
              <a:gd name="T39" fmla="*/ 428793 h 477520"/>
              <a:gd name="T40" fmla="*/ 4419600 w 4419600"/>
              <a:gd name="T41" fmla="*/ 20573 h 477520"/>
              <a:gd name="T42" fmla="*/ 4416425 w 4419600"/>
              <a:gd name="T43" fmla="*/ 0 h 47752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4419600"/>
              <a:gd name="T67" fmla="*/ 0 h 477520"/>
              <a:gd name="T68" fmla="*/ 4419600 w 4419600"/>
              <a:gd name="T69" fmla="*/ 477520 h 47752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4419600" h="477520">
                <a:moveTo>
                  <a:pt x="120650" y="351815"/>
                </a:moveTo>
                <a:lnTo>
                  <a:pt x="0" y="426300"/>
                </a:lnTo>
                <a:lnTo>
                  <a:pt x="133350" y="477011"/>
                </a:lnTo>
                <a:lnTo>
                  <a:pt x="93391" y="429463"/>
                </a:lnTo>
                <a:lnTo>
                  <a:pt x="85725" y="429463"/>
                </a:lnTo>
                <a:lnTo>
                  <a:pt x="84980" y="419454"/>
                </a:lnTo>
                <a:lnTo>
                  <a:pt x="84074" y="418376"/>
                </a:lnTo>
                <a:lnTo>
                  <a:pt x="84801" y="417052"/>
                </a:lnTo>
                <a:lnTo>
                  <a:pt x="84074" y="407276"/>
                </a:lnTo>
                <a:lnTo>
                  <a:pt x="90505" y="406671"/>
                </a:lnTo>
                <a:lnTo>
                  <a:pt x="120650" y="351815"/>
                </a:lnTo>
                <a:close/>
              </a:path>
              <a:path w="4419600" h="477520">
                <a:moveTo>
                  <a:pt x="92828" y="428793"/>
                </a:moveTo>
                <a:lnTo>
                  <a:pt x="85725" y="429463"/>
                </a:lnTo>
                <a:lnTo>
                  <a:pt x="93391" y="429463"/>
                </a:lnTo>
                <a:lnTo>
                  <a:pt x="92828" y="428793"/>
                </a:lnTo>
                <a:close/>
              </a:path>
              <a:path w="4419600" h="477520">
                <a:moveTo>
                  <a:pt x="4416425" y="0"/>
                </a:moveTo>
                <a:lnTo>
                  <a:pt x="90505" y="406671"/>
                </a:lnTo>
                <a:lnTo>
                  <a:pt x="84801" y="417052"/>
                </a:lnTo>
                <a:lnTo>
                  <a:pt x="84980" y="419454"/>
                </a:lnTo>
                <a:lnTo>
                  <a:pt x="92828" y="428793"/>
                </a:lnTo>
                <a:lnTo>
                  <a:pt x="4419600" y="20573"/>
                </a:lnTo>
                <a:lnTo>
                  <a:pt x="441642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41" name="object 82"/>
          <p:cNvSpPr>
            <a:spLocks/>
          </p:cNvSpPr>
          <p:nvPr/>
        </p:nvSpPr>
        <p:spPr bwMode="auto">
          <a:xfrm>
            <a:off x="2911475" y="5478463"/>
            <a:ext cx="4335463" cy="430212"/>
          </a:xfrm>
          <a:custGeom>
            <a:avLst/>
            <a:gdLst>
              <a:gd name="T0" fmla="*/ 4335526 w 4335780"/>
              <a:gd name="T1" fmla="*/ 20573 h 429895"/>
              <a:gd name="T2" fmla="*/ 1650 w 4335780"/>
              <a:gd name="T3" fmla="*/ 429463 h 429895"/>
              <a:gd name="T4" fmla="*/ 0 w 4335780"/>
              <a:gd name="T5" fmla="*/ 407276 h 429895"/>
              <a:gd name="T6" fmla="*/ 4332351 w 4335780"/>
              <a:gd name="T7" fmla="*/ 0 h 429895"/>
              <a:gd name="T8" fmla="*/ 4335526 w 4335780"/>
              <a:gd name="T9" fmla="*/ 20573 h 4298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35780"/>
              <a:gd name="T16" fmla="*/ 0 h 429895"/>
              <a:gd name="T17" fmla="*/ 4335780 w 4335780"/>
              <a:gd name="T18" fmla="*/ 429895 h 4298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35780" h="429895">
                <a:moveTo>
                  <a:pt x="4335526" y="20573"/>
                </a:moveTo>
                <a:lnTo>
                  <a:pt x="1650" y="429463"/>
                </a:lnTo>
                <a:lnTo>
                  <a:pt x="0" y="407276"/>
                </a:lnTo>
                <a:lnTo>
                  <a:pt x="4332351" y="0"/>
                </a:lnTo>
                <a:lnTo>
                  <a:pt x="4335526" y="20573"/>
                </a:lnTo>
                <a:close/>
              </a:path>
            </a:pathLst>
          </a:custGeom>
          <a:noFill/>
          <a:ln w="457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42" name="object 83"/>
          <p:cNvSpPr>
            <a:spLocks/>
          </p:cNvSpPr>
          <p:nvPr/>
        </p:nvSpPr>
        <p:spPr bwMode="auto">
          <a:xfrm>
            <a:off x="2827338" y="5829300"/>
            <a:ext cx="133350" cy="127000"/>
          </a:xfrm>
          <a:custGeom>
            <a:avLst/>
            <a:gdLst>
              <a:gd name="T0" fmla="*/ 84074 w 133350"/>
              <a:gd name="T1" fmla="*/ 66560 h 125729"/>
              <a:gd name="T2" fmla="*/ 133350 w 133350"/>
              <a:gd name="T3" fmla="*/ 125196 h 125729"/>
              <a:gd name="T4" fmla="*/ 0 w 133350"/>
              <a:gd name="T5" fmla="*/ 74485 h 125729"/>
              <a:gd name="T6" fmla="*/ 120650 w 133350"/>
              <a:gd name="T7" fmla="*/ 0 h 125729"/>
              <a:gd name="T8" fmla="*/ 84074 w 133350"/>
              <a:gd name="T9" fmla="*/ 66560 h 1257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350"/>
              <a:gd name="T16" fmla="*/ 0 h 125729"/>
              <a:gd name="T17" fmla="*/ 133350 w 133350"/>
              <a:gd name="T18" fmla="*/ 125729 h 1257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350" h="125729">
                <a:moveTo>
                  <a:pt x="84074" y="66560"/>
                </a:moveTo>
                <a:lnTo>
                  <a:pt x="133350" y="125196"/>
                </a:lnTo>
                <a:lnTo>
                  <a:pt x="0" y="74485"/>
                </a:lnTo>
                <a:lnTo>
                  <a:pt x="120650" y="0"/>
                </a:lnTo>
                <a:lnTo>
                  <a:pt x="84074" y="66560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43" name="object 84"/>
          <p:cNvSpPr>
            <a:spLocks/>
          </p:cNvSpPr>
          <p:nvPr/>
        </p:nvSpPr>
        <p:spPr bwMode="auto">
          <a:xfrm>
            <a:off x="4092575" y="5551488"/>
            <a:ext cx="279400" cy="134937"/>
          </a:xfrm>
          <a:custGeom>
            <a:avLst/>
            <a:gdLst>
              <a:gd name="T0" fmla="*/ 1270 w 279400"/>
              <a:gd name="T1" fmla="*/ 94297 h 134620"/>
              <a:gd name="T2" fmla="*/ 46281 w 279400"/>
              <a:gd name="T3" fmla="*/ 122184 h 134620"/>
              <a:gd name="T4" fmla="*/ 69723 w 279400"/>
              <a:gd name="T5" fmla="*/ 118884 h 134620"/>
              <a:gd name="T6" fmla="*/ 85646 w 279400"/>
              <a:gd name="T7" fmla="*/ 108521 h 134620"/>
              <a:gd name="T8" fmla="*/ 28067 w 279400"/>
              <a:gd name="T9" fmla="*/ 104178 h 134620"/>
              <a:gd name="T10" fmla="*/ 18161 w 279400"/>
              <a:gd name="T11" fmla="*/ 94399 h 134620"/>
              <a:gd name="T12" fmla="*/ 47751 w 279400"/>
              <a:gd name="T13" fmla="*/ 0 h 134620"/>
              <a:gd name="T14" fmla="*/ 17907 w 279400"/>
              <a:gd name="T15" fmla="*/ 6731 h 134620"/>
              <a:gd name="T16" fmla="*/ 1270 w 279400"/>
              <a:gd name="T17" fmla="*/ 25146 h 134620"/>
              <a:gd name="T18" fmla="*/ 1015 w 279400"/>
              <a:gd name="T19" fmla="*/ 42151 h 134620"/>
              <a:gd name="T20" fmla="*/ 64135 w 279400"/>
              <a:gd name="T21" fmla="*/ 70091 h 134620"/>
              <a:gd name="T22" fmla="*/ 77724 w 279400"/>
              <a:gd name="T23" fmla="*/ 78651 h 134620"/>
              <a:gd name="T24" fmla="*/ 78867 w 279400"/>
              <a:gd name="T25" fmla="*/ 92532 h 134620"/>
              <a:gd name="T26" fmla="*/ 71882 w 279400"/>
              <a:gd name="T27" fmla="*/ 101765 h 134620"/>
              <a:gd name="T28" fmla="*/ 57912 w 279400"/>
              <a:gd name="T29" fmla="*/ 107416 h 134620"/>
              <a:gd name="T30" fmla="*/ 87375 w 279400"/>
              <a:gd name="T31" fmla="*/ 106819 h 134620"/>
              <a:gd name="T32" fmla="*/ 93725 w 279400"/>
              <a:gd name="T33" fmla="*/ 76568 h 134620"/>
              <a:gd name="T34" fmla="*/ 24130 w 279400"/>
              <a:gd name="T35" fmla="*/ 46888 h 134620"/>
              <a:gd name="T36" fmla="*/ 15875 w 279400"/>
              <a:gd name="T37" fmla="*/ 38633 h 134620"/>
              <a:gd name="T38" fmla="*/ 16763 w 279400"/>
              <a:gd name="T39" fmla="*/ 25273 h 134620"/>
              <a:gd name="T40" fmla="*/ 31496 w 279400"/>
              <a:gd name="T41" fmla="*/ 15240 h 134620"/>
              <a:gd name="T42" fmla="*/ 78562 w 279400"/>
              <a:gd name="T43" fmla="*/ 13589 h 134620"/>
              <a:gd name="T44" fmla="*/ 62484 w 279400"/>
              <a:gd name="T45" fmla="*/ 3048 h 134620"/>
              <a:gd name="T46" fmla="*/ 78562 w 279400"/>
              <a:gd name="T47" fmla="*/ 13589 h 134620"/>
              <a:gd name="T48" fmla="*/ 61849 w 279400"/>
              <a:gd name="T49" fmla="*/ 18287 h 134620"/>
              <a:gd name="T50" fmla="*/ 71500 w 279400"/>
              <a:gd name="T51" fmla="*/ 34417 h 134620"/>
              <a:gd name="T52" fmla="*/ 82931 w 279400"/>
              <a:gd name="T53" fmla="*/ 19177 h 134620"/>
              <a:gd name="T54" fmla="*/ 111861 w 279400"/>
              <a:gd name="T55" fmla="*/ 45622 h 134620"/>
              <a:gd name="T56" fmla="*/ 128144 w 279400"/>
              <a:gd name="T57" fmla="*/ 108723 h 134620"/>
              <a:gd name="T58" fmla="*/ 178143 w 279400"/>
              <a:gd name="T59" fmla="*/ 101879 h 134620"/>
              <a:gd name="T60" fmla="*/ 127762 w 279400"/>
              <a:gd name="T61" fmla="*/ 90817 h 134620"/>
              <a:gd name="T62" fmla="*/ 186562 w 279400"/>
              <a:gd name="T63" fmla="*/ 69062 h 134620"/>
              <a:gd name="T64" fmla="*/ 122936 w 279400"/>
              <a:gd name="T65" fmla="*/ 62687 h 134620"/>
              <a:gd name="T66" fmla="*/ 128905 w 279400"/>
              <a:gd name="T67" fmla="*/ 44259 h 134620"/>
              <a:gd name="T68" fmla="*/ 152273 w 279400"/>
              <a:gd name="T69" fmla="*/ 35560 h 134620"/>
              <a:gd name="T70" fmla="*/ 166356 w 279400"/>
              <a:gd name="T71" fmla="*/ 28954 h 134620"/>
              <a:gd name="T72" fmla="*/ 143763 w 279400"/>
              <a:gd name="T73" fmla="*/ 24257 h 134620"/>
              <a:gd name="T74" fmla="*/ 178143 w 279400"/>
              <a:gd name="T75" fmla="*/ 101879 h 134620"/>
              <a:gd name="T76" fmla="*/ 187325 w 279400"/>
              <a:gd name="T77" fmla="*/ 82384 h 134620"/>
              <a:gd name="T78" fmla="*/ 152273 w 279400"/>
              <a:gd name="T79" fmla="*/ 35560 h 134620"/>
              <a:gd name="T80" fmla="*/ 169163 w 279400"/>
              <a:gd name="T81" fmla="*/ 51435 h 134620"/>
              <a:gd name="T82" fmla="*/ 185907 w 279400"/>
              <a:gd name="T83" fmla="*/ 62687 h 134620"/>
              <a:gd name="T84" fmla="*/ 177879 w 279400"/>
              <a:gd name="T85" fmla="*/ 39488 h 134620"/>
              <a:gd name="T86" fmla="*/ 260985 w 279400"/>
              <a:gd name="T87" fmla="*/ 92557 h 134620"/>
              <a:gd name="T88" fmla="*/ 275486 w 279400"/>
              <a:gd name="T89" fmla="*/ 92557 h 134620"/>
              <a:gd name="T90" fmla="*/ 218059 w 279400"/>
              <a:gd name="T91" fmla="*/ 19558 h 134620"/>
              <a:gd name="T92" fmla="*/ 203581 w 279400"/>
              <a:gd name="T93" fmla="*/ 33020 h 134620"/>
              <a:gd name="T94" fmla="*/ 198755 w 279400"/>
              <a:gd name="T95" fmla="*/ 63474 h 134620"/>
              <a:gd name="T96" fmla="*/ 244221 w 279400"/>
              <a:gd name="T97" fmla="*/ 105079 h 134620"/>
              <a:gd name="T98" fmla="*/ 258952 w 279400"/>
              <a:gd name="T99" fmla="*/ 95910 h 134620"/>
              <a:gd name="T100" fmla="*/ 227711 w 279400"/>
              <a:gd name="T101" fmla="*/ 91833 h 134620"/>
              <a:gd name="T102" fmla="*/ 239395 w 279400"/>
              <a:gd name="T103" fmla="*/ 27432 h 134620"/>
              <a:gd name="T104" fmla="*/ 245157 w 279400"/>
              <a:gd name="T105" fmla="*/ 18764 h 134620"/>
              <a:gd name="T106" fmla="*/ 256407 w 279400"/>
              <a:gd name="T107" fmla="*/ 27432 h 134620"/>
              <a:gd name="T108" fmla="*/ 250317 w 279400"/>
              <a:gd name="T109" fmla="*/ 35052 h 134620"/>
              <a:gd name="T110" fmla="*/ 251078 w 279400"/>
              <a:gd name="T111" fmla="*/ 89928 h 134620"/>
              <a:gd name="T112" fmla="*/ 260061 w 279400"/>
              <a:gd name="T113" fmla="*/ 94081 h 134620"/>
              <a:gd name="T114" fmla="*/ 269821 w 279400"/>
              <a:gd name="T115" fmla="*/ 27812 h 134620"/>
              <a:gd name="T116" fmla="*/ 268732 w 279400"/>
              <a:gd name="T117" fmla="*/ 15367 h 134620"/>
              <a:gd name="T118" fmla="*/ 269821 w 279400"/>
              <a:gd name="T119" fmla="*/ 27812 h 13462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79400"/>
              <a:gd name="T181" fmla="*/ 0 h 134620"/>
              <a:gd name="T182" fmla="*/ 279400 w 279400"/>
              <a:gd name="T183" fmla="*/ 134620 h 13462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79400" h="134620">
                <a:moveTo>
                  <a:pt x="14986" y="83908"/>
                </a:moveTo>
                <a:lnTo>
                  <a:pt x="381" y="86474"/>
                </a:lnTo>
                <a:lnTo>
                  <a:pt x="1270" y="94297"/>
                </a:lnTo>
                <a:lnTo>
                  <a:pt x="4063" y="101142"/>
                </a:lnTo>
                <a:lnTo>
                  <a:pt x="39195" y="121927"/>
                </a:lnTo>
                <a:lnTo>
                  <a:pt x="46281" y="122184"/>
                </a:lnTo>
                <a:lnTo>
                  <a:pt x="53975" y="121805"/>
                </a:lnTo>
                <a:lnTo>
                  <a:pt x="62357" y="121081"/>
                </a:lnTo>
                <a:lnTo>
                  <a:pt x="69723" y="118884"/>
                </a:lnTo>
                <a:lnTo>
                  <a:pt x="76073" y="115227"/>
                </a:lnTo>
                <a:lnTo>
                  <a:pt x="82550" y="111569"/>
                </a:lnTo>
                <a:lnTo>
                  <a:pt x="85646" y="108521"/>
                </a:lnTo>
                <a:lnTo>
                  <a:pt x="45338" y="108521"/>
                </a:lnTo>
                <a:lnTo>
                  <a:pt x="39243" y="107886"/>
                </a:lnTo>
                <a:lnTo>
                  <a:pt x="28067" y="104178"/>
                </a:lnTo>
                <a:lnTo>
                  <a:pt x="23875" y="101485"/>
                </a:lnTo>
                <a:lnTo>
                  <a:pt x="21082" y="97942"/>
                </a:lnTo>
                <a:lnTo>
                  <a:pt x="18161" y="94399"/>
                </a:lnTo>
                <a:lnTo>
                  <a:pt x="16128" y="89725"/>
                </a:lnTo>
                <a:lnTo>
                  <a:pt x="14986" y="83908"/>
                </a:lnTo>
                <a:close/>
              </a:path>
              <a:path w="279400" h="134620">
                <a:moveTo>
                  <a:pt x="47751" y="0"/>
                </a:moveTo>
                <a:lnTo>
                  <a:pt x="31114" y="1524"/>
                </a:lnTo>
                <a:lnTo>
                  <a:pt x="24130" y="3429"/>
                </a:lnTo>
                <a:lnTo>
                  <a:pt x="17907" y="6731"/>
                </a:lnTo>
                <a:lnTo>
                  <a:pt x="11684" y="9906"/>
                </a:lnTo>
                <a:lnTo>
                  <a:pt x="7112" y="14224"/>
                </a:lnTo>
                <a:lnTo>
                  <a:pt x="1270" y="25146"/>
                </a:lnTo>
                <a:lnTo>
                  <a:pt x="0" y="30861"/>
                </a:lnTo>
                <a:lnTo>
                  <a:pt x="635" y="36766"/>
                </a:lnTo>
                <a:lnTo>
                  <a:pt x="1015" y="42151"/>
                </a:lnTo>
                <a:lnTo>
                  <a:pt x="53721" y="67843"/>
                </a:lnTo>
                <a:lnTo>
                  <a:pt x="60960" y="69138"/>
                </a:lnTo>
                <a:lnTo>
                  <a:pt x="64135" y="70091"/>
                </a:lnTo>
                <a:lnTo>
                  <a:pt x="69214" y="71526"/>
                </a:lnTo>
                <a:lnTo>
                  <a:pt x="72898" y="73533"/>
                </a:lnTo>
                <a:lnTo>
                  <a:pt x="77724" y="78651"/>
                </a:lnTo>
                <a:lnTo>
                  <a:pt x="78994" y="81775"/>
                </a:lnTo>
                <a:lnTo>
                  <a:pt x="79749" y="89115"/>
                </a:lnTo>
                <a:lnTo>
                  <a:pt x="78867" y="92532"/>
                </a:lnTo>
                <a:lnTo>
                  <a:pt x="76962" y="95796"/>
                </a:lnTo>
                <a:lnTo>
                  <a:pt x="74930" y="99060"/>
                </a:lnTo>
                <a:lnTo>
                  <a:pt x="71882" y="101765"/>
                </a:lnTo>
                <a:lnTo>
                  <a:pt x="67437" y="103924"/>
                </a:lnTo>
                <a:lnTo>
                  <a:pt x="63119" y="106083"/>
                </a:lnTo>
                <a:lnTo>
                  <a:pt x="57912" y="107416"/>
                </a:lnTo>
                <a:lnTo>
                  <a:pt x="45338" y="108521"/>
                </a:lnTo>
                <a:lnTo>
                  <a:pt x="85646" y="108521"/>
                </a:lnTo>
                <a:lnTo>
                  <a:pt x="87375" y="106819"/>
                </a:lnTo>
                <a:lnTo>
                  <a:pt x="93472" y="95148"/>
                </a:lnTo>
                <a:lnTo>
                  <a:pt x="94739" y="89090"/>
                </a:lnTo>
                <a:lnTo>
                  <a:pt x="93725" y="76568"/>
                </a:lnTo>
                <a:lnTo>
                  <a:pt x="61372" y="53355"/>
                </a:lnTo>
                <a:lnTo>
                  <a:pt x="32258" y="48996"/>
                </a:lnTo>
                <a:lnTo>
                  <a:pt x="24130" y="46888"/>
                </a:lnTo>
                <a:lnTo>
                  <a:pt x="20955" y="44424"/>
                </a:lnTo>
                <a:lnTo>
                  <a:pt x="17652" y="41973"/>
                </a:lnTo>
                <a:lnTo>
                  <a:pt x="15875" y="38633"/>
                </a:lnTo>
                <a:lnTo>
                  <a:pt x="15494" y="34417"/>
                </a:lnTo>
                <a:lnTo>
                  <a:pt x="14986" y="29590"/>
                </a:lnTo>
                <a:lnTo>
                  <a:pt x="16763" y="25273"/>
                </a:lnTo>
                <a:lnTo>
                  <a:pt x="20827" y="21462"/>
                </a:lnTo>
                <a:lnTo>
                  <a:pt x="24764" y="17526"/>
                </a:lnTo>
                <a:lnTo>
                  <a:pt x="31496" y="15240"/>
                </a:lnTo>
                <a:lnTo>
                  <a:pt x="40894" y="14478"/>
                </a:lnTo>
                <a:lnTo>
                  <a:pt x="49911" y="13589"/>
                </a:lnTo>
                <a:lnTo>
                  <a:pt x="78562" y="13589"/>
                </a:lnTo>
                <a:lnTo>
                  <a:pt x="74802" y="8890"/>
                </a:lnTo>
                <a:lnTo>
                  <a:pt x="69342" y="5207"/>
                </a:lnTo>
                <a:lnTo>
                  <a:pt x="62484" y="3048"/>
                </a:lnTo>
                <a:lnTo>
                  <a:pt x="55499" y="762"/>
                </a:lnTo>
                <a:lnTo>
                  <a:pt x="47751" y="0"/>
                </a:lnTo>
                <a:close/>
              </a:path>
              <a:path w="279400" h="134620">
                <a:moveTo>
                  <a:pt x="78562" y="13589"/>
                </a:moveTo>
                <a:lnTo>
                  <a:pt x="49911" y="13589"/>
                </a:lnTo>
                <a:lnTo>
                  <a:pt x="56896" y="14986"/>
                </a:lnTo>
                <a:lnTo>
                  <a:pt x="61849" y="18287"/>
                </a:lnTo>
                <a:lnTo>
                  <a:pt x="66801" y="21717"/>
                </a:lnTo>
                <a:lnTo>
                  <a:pt x="69976" y="27051"/>
                </a:lnTo>
                <a:lnTo>
                  <a:pt x="71500" y="34417"/>
                </a:lnTo>
                <a:lnTo>
                  <a:pt x="86233" y="32004"/>
                </a:lnTo>
                <a:lnTo>
                  <a:pt x="85344" y="25146"/>
                </a:lnTo>
                <a:lnTo>
                  <a:pt x="82931" y="19177"/>
                </a:lnTo>
                <a:lnTo>
                  <a:pt x="78562" y="13589"/>
                </a:lnTo>
                <a:close/>
              </a:path>
              <a:path w="279400" h="134620">
                <a:moveTo>
                  <a:pt x="143763" y="24257"/>
                </a:moveTo>
                <a:lnTo>
                  <a:pt x="111861" y="45622"/>
                </a:lnTo>
                <a:lnTo>
                  <a:pt x="107819" y="62687"/>
                </a:lnTo>
                <a:lnTo>
                  <a:pt x="107950" y="72948"/>
                </a:lnTo>
                <a:lnTo>
                  <a:pt x="128144" y="108723"/>
                </a:lnTo>
                <a:lnTo>
                  <a:pt x="143420" y="113176"/>
                </a:lnTo>
                <a:lnTo>
                  <a:pt x="152273" y="113118"/>
                </a:lnTo>
                <a:lnTo>
                  <a:pt x="178143" y="101879"/>
                </a:lnTo>
                <a:lnTo>
                  <a:pt x="144272" y="101879"/>
                </a:lnTo>
                <a:lnTo>
                  <a:pt x="138175" y="99923"/>
                </a:lnTo>
                <a:lnTo>
                  <a:pt x="127762" y="90817"/>
                </a:lnTo>
                <a:lnTo>
                  <a:pt x="124460" y="83896"/>
                </a:lnTo>
                <a:lnTo>
                  <a:pt x="123189" y="74612"/>
                </a:lnTo>
                <a:lnTo>
                  <a:pt x="186562" y="69062"/>
                </a:lnTo>
                <a:lnTo>
                  <a:pt x="186309" y="65214"/>
                </a:lnTo>
                <a:lnTo>
                  <a:pt x="185907" y="62687"/>
                </a:lnTo>
                <a:lnTo>
                  <a:pt x="122936" y="62687"/>
                </a:lnTo>
                <a:lnTo>
                  <a:pt x="122682" y="55232"/>
                </a:lnTo>
                <a:lnTo>
                  <a:pt x="124713" y="49085"/>
                </a:lnTo>
                <a:lnTo>
                  <a:pt x="128905" y="44259"/>
                </a:lnTo>
                <a:lnTo>
                  <a:pt x="132969" y="39433"/>
                </a:lnTo>
                <a:lnTo>
                  <a:pt x="138302" y="36728"/>
                </a:lnTo>
                <a:lnTo>
                  <a:pt x="152273" y="35560"/>
                </a:lnTo>
                <a:lnTo>
                  <a:pt x="174395" y="35560"/>
                </a:lnTo>
                <a:lnTo>
                  <a:pt x="172593" y="33528"/>
                </a:lnTo>
                <a:lnTo>
                  <a:pt x="166356" y="28954"/>
                </a:lnTo>
                <a:lnTo>
                  <a:pt x="159464" y="25892"/>
                </a:lnTo>
                <a:lnTo>
                  <a:pt x="151929" y="24330"/>
                </a:lnTo>
                <a:lnTo>
                  <a:pt x="143763" y="24257"/>
                </a:lnTo>
                <a:close/>
              </a:path>
              <a:path w="279400" h="134620">
                <a:moveTo>
                  <a:pt x="172212" y="81851"/>
                </a:moveTo>
                <a:lnTo>
                  <a:pt x="144272" y="101879"/>
                </a:lnTo>
                <a:lnTo>
                  <a:pt x="178143" y="101879"/>
                </a:lnTo>
                <a:lnTo>
                  <a:pt x="181990" y="98425"/>
                </a:lnTo>
                <a:lnTo>
                  <a:pt x="185674" y="91287"/>
                </a:lnTo>
                <a:lnTo>
                  <a:pt x="187325" y="82384"/>
                </a:lnTo>
                <a:lnTo>
                  <a:pt x="172212" y="81851"/>
                </a:lnTo>
                <a:close/>
              </a:path>
              <a:path w="279400" h="134620">
                <a:moveTo>
                  <a:pt x="174395" y="35560"/>
                </a:moveTo>
                <a:lnTo>
                  <a:pt x="152273" y="35560"/>
                </a:lnTo>
                <a:lnTo>
                  <a:pt x="158496" y="37769"/>
                </a:lnTo>
                <a:lnTo>
                  <a:pt x="166877" y="46228"/>
                </a:lnTo>
                <a:lnTo>
                  <a:pt x="169163" y="51435"/>
                </a:lnTo>
                <a:lnTo>
                  <a:pt x="170434" y="58534"/>
                </a:lnTo>
                <a:lnTo>
                  <a:pt x="122936" y="62687"/>
                </a:lnTo>
                <a:lnTo>
                  <a:pt x="185907" y="62687"/>
                </a:lnTo>
                <a:lnTo>
                  <a:pt x="184737" y="55332"/>
                </a:lnTo>
                <a:lnTo>
                  <a:pt x="181927" y="46756"/>
                </a:lnTo>
                <a:lnTo>
                  <a:pt x="177879" y="39488"/>
                </a:lnTo>
                <a:lnTo>
                  <a:pt x="174395" y="35560"/>
                </a:lnTo>
                <a:close/>
              </a:path>
              <a:path w="279400" h="134620">
                <a:moveTo>
                  <a:pt x="275486" y="92557"/>
                </a:moveTo>
                <a:lnTo>
                  <a:pt x="260985" y="92557"/>
                </a:lnTo>
                <a:lnTo>
                  <a:pt x="264540" y="134188"/>
                </a:lnTo>
                <a:lnTo>
                  <a:pt x="279019" y="132930"/>
                </a:lnTo>
                <a:lnTo>
                  <a:pt x="275486" y="92557"/>
                </a:lnTo>
                <a:close/>
              </a:path>
              <a:path w="279400" h="134620">
                <a:moveTo>
                  <a:pt x="230759" y="16764"/>
                </a:moveTo>
                <a:lnTo>
                  <a:pt x="224027" y="17271"/>
                </a:lnTo>
                <a:lnTo>
                  <a:pt x="218059" y="19558"/>
                </a:lnTo>
                <a:lnTo>
                  <a:pt x="212725" y="23621"/>
                </a:lnTo>
                <a:lnTo>
                  <a:pt x="207390" y="27559"/>
                </a:lnTo>
                <a:lnTo>
                  <a:pt x="203581" y="33020"/>
                </a:lnTo>
                <a:lnTo>
                  <a:pt x="198755" y="47155"/>
                </a:lnTo>
                <a:lnTo>
                  <a:pt x="197993" y="54940"/>
                </a:lnTo>
                <a:lnTo>
                  <a:pt x="198755" y="63474"/>
                </a:lnTo>
                <a:lnTo>
                  <a:pt x="218789" y="100455"/>
                </a:lnTo>
                <a:lnTo>
                  <a:pt x="239649" y="105473"/>
                </a:lnTo>
                <a:lnTo>
                  <a:pt x="244221" y="105079"/>
                </a:lnTo>
                <a:lnTo>
                  <a:pt x="248412" y="103670"/>
                </a:lnTo>
                <a:lnTo>
                  <a:pt x="256032" y="98793"/>
                </a:lnTo>
                <a:lnTo>
                  <a:pt x="258952" y="95910"/>
                </a:lnTo>
                <a:lnTo>
                  <a:pt x="260061" y="94081"/>
                </a:lnTo>
                <a:lnTo>
                  <a:pt x="233425" y="94081"/>
                </a:lnTo>
                <a:lnTo>
                  <a:pt x="227711" y="91833"/>
                </a:lnTo>
                <a:lnTo>
                  <a:pt x="213306" y="54818"/>
                </a:lnTo>
                <a:lnTo>
                  <a:pt x="213915" y="47939"/>
                </a:lnTo>
                <a:lnTo>
                  <a:pt x="239395" y="27432"/>
                </a:lnTo>
                <a:lnTo>
                  <a:pt x="256407" y="27432"/>
                </a:lnTo>
                <a:lnTo>
                  <a:pt x="251315" y="22407"/>
                </a:lnTo>
                <a:lnTo>
                  <a:pt x="245157" y="18764"/>
                </a:lnTo>
                <a:lnTo>
                  <a:pt x="238309" y="16883"/>
                </a:lnTo>
                <a:lnTo>
                  <a:pt x="230759" y="16764"/>
                </a:lnTo>
                <a:close/>
              </a:path>
              <a:path w="279400" h="134620">
                <a:moveTo>
                  <a:pt x="256407" y="27432"/>
                </a:moveTo>
                <a:lnTo>
                  <a:pt x="239395" y="27432"/>
                </a:lnTo>
                <a:lnTo>
                  <a:pt x="245110" y="29845"/>
                </a:lnTo>
                <a:lnTo>
                  <a:pt x="250317" y="35052"/>
                </a:lnTo>
                <a:lnTo>
                  <a:pt x="260476" y="70637"/>
                </a:lnTo>
                <a:lnTo>
                  <a:pt x="258952" y="78740"/>
                </a:lnTo>
                <a:lnTo>
                  <a:pt x="251078" y="89928"/>
                </a:lnTo>
                <a:lnTo>
                  <a:pt x="245999" y="92989"/>
                </a:lnTo>
                <a:lnTo>
                  <a:pt x="233425" y="94081"/>
                </a:lnTo>
                <a:lnTo>
                  <a:pt x="260061" y="94081"/>
                </a:lnTo>
                <a:lnTo>
                  <a:pt x="260985" y="92557"/>
                </a:lnTo>
                <a:lnTo>
                  <a:pt x="275486" y="92557"/>
                </a:lnTo>
                <a:lnTo>
                  <a:pt x="269821" y="27812"/>
                </a:lnTo>
                <a:lnTo>
                  <a:pt x="256794" y="27812"/>
                </a:lnTo>
                <a:lnTo>
                  <a:pt x="256407" y="27432"/>
                </a:lnTo>
                <a:close/>
              </a:path>
              <a:path w="279400" h="134620">
                <a:moveTo>
                  <a:pt x="268732" y="15367"/>
                </a:moveTo>
                <a:lnTo>
                  <a:pt x="255777" y="16510"/>
                </a:lnTo>
                <a:lnTo>
                  <a:pt x="256794" y="27812"/>
                </a:lnTo>
                <a:lnTo>
                  <a:pt x="269821" y="27812"/>
                </a:lnTo>
                <a:lnTo>
                  <a:pt x="268732" y="1536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44" name="object 85"/>
          <p:cNvSpPr>
            <a:spLocks/>
          </p:cNvSpPr>
          <p:nvPr/>
        </p:nvSpPr>
        <p:spPr bwMode="auto">
          <a:xfrm>
            <a:off x="4438650" y="5499100"/>
            <a:ext cx="336550" cy="142875"/>
          </a:xfrm>
          <a:custGeom>
            <a:avLst/>
            <a:gdLst>
              <a:gd name="T0" fmla="*/ 52069 w 335914"/>
              <a:gd name="T1" fmla="*/ 114325 h 142875"/>
              <a:gd name="T2" fmla="*/ 68961 w 335914"/>
              <a:gd name="T3" fmla="*/ 141173 h 142875"/>
              <a:gd name="T4" fmla="*/ 58674 w 335914"/>
              <a:gd name="T5" fmla="*/ 23749 h 142875"/>
              <a:gd name="T6" fmla="*/ 0 w 335914"/>
              <a:gd name="T7" fmla="*/ 105575 h 142875"/>
              <a:gd name="T8" fmla="*/ 52069 w 335914"/>
              <a:gd name="T9" fmla="*/ 114325 h 142875"/>
              <a:gd name="T10" fmla="*/ 66421 w 335914"/>
              <a:gd name="T11" fmla="*/ 113068 h 142875"/>
              <a:gd name="T12" fmla="*/ 81659 w 335914"/>
              <a:gd name="T13" fmla="*/ 104330 h 142875"/>
              <a:gd name="T14" fmla="*/ 46227 w 335914"/>
              <a:gd name="T15" fmla="*/ 48260 h 142875"/>
              <a:gd name="T16" fmla="*/ 58674 w 335914"/>
              <a:gd name="T17" fmla="*/ 23749 h 142875"/>
              <a:gd name="T18" fmla="*/ 46227 w 335914"/>
              <a:gd name="T19" fmla="*/ 48260 h 142875"/>
              <a:gd name="T20" fmla="*/ 14097 w 335914"/>
              <a:gd name="T21" fmla="*/ 104330 h 142875"/>
              <a:gd name="T22" fmla="*/ 81272 w 335914"/>
              <a:gd name="T23" fmla="*/ 99860 h 142875"/>
              <a:gd name="T24" fmla="*/ 60800 w 335914"/>
              <a:gd name="T25" fmla="*/ 48260 h 142875"/>
              <a:gd name="T26" fmla="*/ 65277 w 335914"/>
              <a:gd name="T27" fmla="*/ 99860 h 142875"/>
              <a:gd name="T28" fmla="*/ 81152 w 335914"/>
              <a:gd name="T29" fmla="*/ 98475 h 142875"/>
              <a:gd name="T30" fmla="*/ 143128 w 335914"/>
              <a:gd name="T31" fmla="*/ 106362 h 142875"/>
              <a:gd name="T32" fmla="*/ 160019 w 335914"/>
              <a:gd name="T33" fmla="*/ 133197 h 142875"/>
              <a:gd name="T34" fmla="*/ 149732 w 335914"/>
              <a:gd name="T35" fmla="*/ 15875 h 142875"/>
              <a:gd name="T36" fmla="*/ 91059 w 335914"/>
              <a:gd name="T37" fmla="*/ 97599 h 142875"/>
              <a:gd name="T38" fmla="*/ 143128 w 335914"/>
              <a:gd name="T39" fmla="*/ 106362 h 142875"/>
              <a:gd name="T40" fmla="*/ 157479 w 335914"/>
              <a:gd name="T41" fmla="*/ 105092 h 142875"/>
              <a:gd name="T42" fmla="*/ 172719 w 335914"/>
              <a:gd name="T43" fmla="*/ 96367 h 142875"/>
              <a:gd name="T44" fmla="*/ 137287 w 335914"/>
              <a:gd name="T45" fmla="*/ 40259 h 142875"/>
              <a:gd name="T46" fmla="*/ 149732 w 335914"/>
              <a:gd name="T47" fmla="*/ 15875 h 142875"/>
              <a:gd name="T48" fmla="*/ 137287 w 335914"/>
              <a:gd name="T49" fmla="*/ 40259 h 142875"/>
              <a:gd name="T50" fmla="*/ 105282 w 335914"/>
              <a:gd name="T51" fmla="*/ 96367 h 142875"/>
              <a:gd name="T52" fmla="*/ 172331 w 335914"/>
              <a:gd name="T53" fmla="*/ 91884 h 142875"/>
              <a:gd name="T54" fmla="*/ 151851 w 335914"/>
              <a:gd name="T55" fmla="*/ 40259 h 142875"/>
              <a:gd name="T56" fmla="*/ 156337 w 335914"/>
              <a:gd name="T57" fmla="*/ 91884 h 142875"/>
              <a:gd name="T58" fmla="*/ 172212 w 335914"/>
              <a:gd name="T59" fmla="*/ 90500 h 142875"/>
              <a:gd name="T60" fmla="*/ 188849 w 335914"/>
              <a:gd name="T61" fmla="*/ 30099 h 142875"/>
              <a:gd name="T62" fmla="*/ 185419 w 335914"/>
              <a:gd name="T63" fmla="*/ 72644 h 142875"/>
              <a:gd name="T64" fmla="*/ 228980 w 335914"/>
              <a:gd name="T65" fmla="*/ 129184 h 142875"/>
              <a:gd name="T66" fmla="*/ 244475 w 335914"/>
              <a:gd name="T67" fmla="*/ 125501 h 142875"/>
              <a:gd name="T68" fmla="*/ 221234 w 335914"/>
              <a:gd name="T69" fmla="*/ 117919 h 142875"/>
              <a:gd name="T70" fmla="*/ 200278 w 335914"/>
              <a:gd name="T71" fmla="*/ 71374 h 142875"/>
              <a:gd name="T72" fmla="*/ 199961 w 335914"/>
              <a:gd name="T73" fmla="*/ 46815 h 142875"/>
              <a:gd name="T74" fmla="*/ 226060 w 335914"/>
              <a:gd name="T75" fmla="*/ 20701 h 142875"/>
              <a:gd name="T76" fmla="*/ 244601 w 335914"/>
              <a:gd name="T77" fmla="*/ 17145 h 142875"/>
              <a:gd name="T78" fmla="*/ 230377 w 335914"/>
              <a:gd name="T79" fmla="*/ 9525 h 142875"/>
              <a:gd name="T80" fmla="*/ 247356 w 335914"/>
              <a:gd name="T81" fmla="*/ 20701 h 142875"/>
              <a:gd name="T82" fmla="*/ 231901 w 335914"/>
              <a:gd name="T83" fmla="*/ 23368 h 142875"/>
              <a:gd name="T84" fmla="*/ 247141 w 335914"/>
              <a:gd name="T85" fmla="*/ 67310 h 142875"/>
              <a:gd name="T86" fmla="*/ 247523 w 335914"/>
              <a:gd name="T87" fmla="*/ 91430 h 142875"/>
              <a:gd name="T88" fmla="*/ 252207 w 335914"/>
              <a:gd name="T89" fmla="*/ 117919 h 142875"/>
              <a:gd name="T90" fmla="*/ 262000 w 335914"/>
              <a:gd name="T91" fmla="*/ 65913 h 142875"/>
              <a:gd name="T92" fmla="*/ 247356 w 335914"/>
              <a:gd name="T93" fmla="*/ 20701 h 142875"/>
              <a:gd name="T94" fmla="*/ 313436 w 335914"/>
              <a:gd name="T95" fmla="*/ 27305 h 142875"/>
              <a:gd name="T96" fmla="*/ 335914 w 335914"/>
              <a:gd name="T97" fmla="*/ 117817 h 142875"/>
              <a:gd name="T98" fmla="*/ 325500 w 335914"/>
              <a:gd name="T99" fmla="*/ 0 h 142875"/>
              <a:gd name="T100" fmla="*/ 314198 w 335914"/>
              <a:gd name="T101" fmla="*/ 6096 h 142875"/>
              <a:gd name="T102" fmla="*/ 304800 w 335914"/>
              <a:gd name="T103" fmla="*/ 17526 h 142875"/>
              <a:gd name="T104" fmla="*/ 292607 w 335914"/>
              <a:gd name="T105" fmla="*/ 28702 h 142875"/>
              <a:gd name="T106" fmla="*/ 286130 w 335914"/>
              <a:gd name="T107" fmla="*/ 47117 h 142875"/>
              <a:gd name="T108" fmla="*/ 295275 w 335914"/>
              <a:gd name="T109" fmla="*/ 42164 h 142875"/>
              <a:gd name="T110" fmla="*/ 310261 w 335914"/>
              <a:gd name="T111" fmla="*/ 30861 h 142875"/>
              <a:gd name="T112" fmla="*/ 327914 w 335914"/>
              <a:gd name="T113" fmla="*/ 27305 h 14287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35914"/>
              <a:gd name="T172" fmla="*/ 0 h 142875"/>
              <a:gd name="T173" fmla="*/ 335914 w 335914"/>
              <a:gd name="T174" fmla="*/ 142875 h 142875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35914" h="142875">
                <a:moveTo>
                  <a:pt x="66534" y="114325"/>
                </a:moveTo>
                <a:lnTo>
                  <a:pt x="52069" y="114325"/>
                </a:lnTo>
                <a:lnTo>
                  <a:pt x="54482" y="142430"/>
                </a:lnTo>
                <a:lnTo>
                  <a:pt x="68961" y="141173"/>
                </a:lnTo>
                <a:lnTo>
                  <a:pt x="66534" y="114325"/>
                </a:lnTo>
                <a:close/>
              </a:path>
              <a:path w="335914" h="142875">
                <a:moveTo>
                  <a:pt x="58674" y="23749"/>
                </a:moveTo>
                <a:lnTo>
                  <a:pt x="46862" y="24892"/>
                </a:lnTo>
                <a:lnTo>
                  <a:pt x="0" y="105575"/>
                </a:lnTo>
                <a:lnTo>
                  <a:pt x="1142" y="118783"/>
                </a:lnTo>
                <a:lnTo>
                  <a:pt x="52069" y="114325"/>
                </a:lnTo>
                <a:lnTo>
                  <a:pt x="66534" y="114325"/>
                </a:lnTo>
                <a:lnTo>
                  <a:pt x="66421" y="113068"/>
                </a:lnTo>
                <a:lnTo>
                  <a:pt x="82296" y="111683"/>
                </a:lnTo>
                <a:lnTo>
                  <a:pt x="81659" y="104330"/>
                </a:lnTo>
                <a:lnTo>
                  <a:pt x="14097" y="104330"/>
                </a:lnTo>
                <a:lnTo>
                  <a:pt x="46227" y="48260"/>
                </a:lnTo>
                <a:lnTo>
                  <a:pt x="60800" y="48260"/>
                </a:lnTo>
                <a:lnTo>
                  <a:pt x="58674" y="23749"/>
                </a:lnTo>
                <a:close/>
              </a:path>
              <a:path w="335914" h="142875">
                <a:moveTo>
                  <a:pt x="60800" y="48260"/>
                </a:moveTo>
                <a:lnTo>
                  <a:pt x="46227" y="48260"/>
                </a:lnTo>
                <a:lnTo>
                  <a:pt x="50926" y="101117"/>
                </a:lnTo>
                <a:lnTo>
                  <a:pt x="14097" y="104330"/>
                </a:lnTo>
                <a:lnTo>
                  <a:pt x="81659" y="104330"/>
                </a:lnTo>
                <a:lnTo>
                  <a:pt x="81272" y="99860"/>
                </a:lnTo>
                <a:lnTo>
                  <a:pt x="65277" y="99860"/>
                </a:lnTo>
                <a:lnTo>
                  <a:pt x="60800" y="48260"/>
                </a:lnTo>
                <a:close/>
              </a:path>
              <a:path w="335914" h="142875">
                <a:moveTo>
                  <a:pt x="81152" y="98475"/>
                </a:moveTo>
                <a:lnTo>
                  <a:pt x="65277" y="99860"/>
                </a:lnTo>
                <a:lnTo>
                  <a:pt x="81272" y="99860"/>
                </a:lnTo>
                <a:lnTo>
                  <a:pt x="81152" y="98475"/>
                </a:lnTo>
                <a:close/>
              </a:path>
              <a:path w="335914" h="142875">
                <a:moveTo>
                  <a:pt x="157594" y="106362"/>
                </a:moveTo>
                <a:lnTo>
                  <a:pt x="143128" y="106362"/>
                </a:lnTo>
                <a:lnTo>
                  <a:pt x="145541" y="134454"/>
                </a:lnTo>
                <a:lnTo>
                  <a:pt x="160019" y="133197"/>
                </a:lnTo>
                <a:lnTo>
                  <a:pt x="157594" y="106362"/>
                </a:lnTo>
                <a:close/>
              </a:path>
              <a:path w="335914" h="142875">
                <a:moveTo>
                  <a:pt x="149732" y="15875"/>
                </a:moveTo>
                <a:lnTo>
                  <a:pt x="137922" y="16891"/>
                </a:lnTo>
                <a:lnTo>
                  <a:pt x="91059" y="97599"/>
                </a:lnTo>
                <a:lnTo>
                  <a:pt x="92201" y="110820"/>
                </a:lnTo>
                <a:lnTo>
                  <a:pt x="143128" y="106362"/>
                </a:lnTo>
                <a:lnTo>
                  <a:pt x="157594" y="106362"/>
                </a:lnTo>
                <a:lnTo>
                  <a:pt x="157479" y="105092"/>
                </a:lnTo>
                <a:lnTo>
                  <a:pt x="173354" y="103708"/>
                </a:lnTo>
                <a:lnTo>
                  <a:pt x="172719" y="96367"/>
                </a:lnTo>
                <a:lnTo>
                  <a:pt x="105282" y="96367"/>
                </a:lnTo>
                <a:lnTo>
                  <a:pt x="137287" y="40259"/>
                </a:lnTo>
                <a:lnTo>
                  <a:pt x="151851" y="40259"/>
                </a:lnTo>
                <a:lnTo>
                  <a:pt x="149732" y="15875"/>
                </a:lnTo>
                <a:close/>
              </a:path>
              <a:path w="335914" h="142875">
                <a:moveTo>
                  <a:pt x="151851" y="40259"/>
                </a:moveTo>
                <a:lnTo>
                  <a:pt x="137287" y="40259"/>
                </a:lnTo>
                <a:lnTo>
                  <a:pt x="141986" y="93154"/>
                </a:lnTo>
                <a:lnTo>
                  <a:pt x="105282" y="96367"/>
                </a:lnTo>
                <a:lnTo>
                  <a:pt x="172719" y="96367"/>
                </a:lnTo>
                <a:lnTo>
                  <a:pt x="172331" y="91884"/>
                </a:lnTo>
                <a:lnTo>
                  <a:pt x="156337" y="91884"/>
                </a:lnTo>
                <a:lnTo>
                  <a:pt x="151851" y="40259"/>
                </a:lnTo>
                <a:close/>
              </a:path>
              <a:path w="335914" h="142875">
                <a:moveTo>
                  <a:pt x="172212" y="90500"/>
                </a:moveTo>
                <a:lnTo>
                  <a:pt x="156337" y="91884"/>
                </a:lnTo>
                <a:lnTo>
                  <a:pt x="172331" y="91884"/>
                </a:lnTo>
                <a:lnTo>
                  <a:pt x="172212" y="90500"/>
                </a:lnTo>
                <a:close/>
              </a:path>
              <a:path w="335914" h="142875">
                <a:moveTo>
                  <a:pt x="224789" y="8763"/>
                </a:moveTo>
                <a:lnTo>
                  <a:pt x="188849" y="30099"/>
                </a:lnTo>
                <a:lnTo>
                  <a:pt x="184798" y="62738"/>
                </a:lnTo>
                <a:lnTo>
                  <a:pt x="185419" y="72644"/>
                </a:lnTo>
                <a:lnTo>
                  <a:pt x="195385" y="111320"/>
                </a:lnTo>
                <a:lnTo>
                  <a:pt x="228980" y="129184"/>
                </a:lnTo>
                <a:lnTo>
                  <a:pt x="237489" y="128435"/>
                </a:lnTo>
                <a:lnTo>
                  <a:pt x="244475" y="125501"/>
                </a:lnTo>
                <a:lnTo>
                  <a:pt x="252207" y="117919"/>
                </a:lnTo>
                <a:lnTo>
                  <a:pt x="221234" y="117919"/>
                </a:lnTo>
                <a:lnTo>
                  <a:pt x="215391" y="115214"/>
                </a:lnTo>
                <a:lnTo>
                  <a:pt x="200278" y="71374"/>
                </a:lnTo>
                <a:lnTo>
                  <a:pt x="199536" y="57993"/>
                </a:lnTo>
                <a:lnTo>
                  <a:pt x="199961" y="46815"/>
                </a:lnTo>
                <a:lnTo>
                  <a:pt x="219328" y="21336"/>
                </a:lnTo>
                <a:lnTo>
                  <a:pt x="226060" y="20701"/>
                </a:lnTo>
                <a:lnTo>
                  <a:pt x="247356" y="20701"/>
                </a:lnTo>
                <a:lnTo>
                  <a:pt x="244601" y="17145"/>
                </a:lnTo>
                <a:lnTo>
                  <a:pt x="240284" y="13843"/>
                </a:lnTo>
                <a:lnTo>
                  <a:pt x="230377" y="9525"/>
                </a:lnTo>
                <a:lnTo>
                  <a:pt x="224789" y="8763"/>
                </a:lnTo>
                <a:close/>
              </a:path>
              <a:path w="335914" h="142875">
                <a:moveTo>
                  <a:pt x="247356" y="20701"/>
                </a:moveTo>
                <a:lnTo>
                  <a:pt x="226060" y="20701"/>
                </a:lnTo>
                <a:lnTo>
                  <a:pt x="231901" y="23368"/>
                </a:lnTo>
                <a:lnTo>
                  <a:pt x="236981" y="29337"/>
                </a:lnTo>
                <a:lnTo>
                  <a:pt x="247141" y="67310"/>
                </a:lnTo>
                <a:lnTo>
                  <a:pt x="247856" y="80531"/>
                </a:lnTo>
                <a:lnTo>
                  <a:pt x="247523" y="91430"/>
                </a:lnTo>
                <a:lnTo>
                  <a:pt x="221234" y="117919"/>
                </a:lnTo>
                <a:lnTo>
                  <a:pt x="252207" y="117919"/>
                </a:lnTo>
                <a:lnTo>
                  <a:pt x="262568" y="75802"/>
                </a:lnTo>
                <a:lnTo>
                  <a:pt x="262000" y="65913"/>
                </a:lnTo>
                <a:lnTo>
                  <a:pt x="251587" y="26162"/>
                </a:lnTo>
                <a:lnTo>
                  <a:pt x="247356" y="20701"/>
                </a:lnTo>
                <a:close/>
              </a:path>
              <a:path w="335914" h="142875">
                <a:moveTo>
                  <a:pt x="327914" y="27305"/>
                </a:moveTo>
                <a:lnTo>
                  <a:pt x="313436" y="27305"/>
                </a:lnTo>
                <a:lnTo>
                  <a:pt x="321437" y="119075"/>
                </a:lnTo>
                <a:lnTo>
                  <a:pt x="335914" y="117817"/>
                </a:lnTo>
                <a:lnTo>
                  <a:pt x="327914" y="27305"/>
                </a:lnTo>
                <a:close/>
              </a:path>
              <a:path w="335914" h="142875">
                <a:moveTo>
                  <a:pt x="325500" y="0"/>
                </a:moveTo>
                <a:lnTo>
                  <a:pt x="316229" y="762"/>
                </a:lnTo>
                <a:lnTo>
                  <a:pt x="314198" y="6096"/>
                </a:lnTo>
                <a:lnTo>
                  <a:pt x="310388" y="11684"/>
                </a:lnTo>
                <a:lnTo>
                  <a:pt x="304800" y="17526"/>
                </a:lnTo>
                <a:lnTo>
                  <a:pt x="299212" y="23495"/>
                </a:lnTo>
                <a:lnTo>
                  <a:pt x="292607" y="28702"/>
                </a:lnTo>
                <a:lnTo>
                  <a:pt x="284861" y="33147"/>
                </a:lnTo>
                <a:lnTo>
                  <a:pt x="286130" y="47117"/>
                </a:lnTo>
                <a:lnTo>
                  <a:pt x="290449" y="45085"/>
                </a:lnTo>
                <a:lnTo>
                  <a:pt x="295275" y="42164"/>
                </a:lnTo>
                <a:lnTo>
                  <a:pt x="305942" y="34544"/>
                </a:lnTo>
                <a:lnTo>
                  <a:pt x="310261" y="30861"/>
                </a:lnTo>
                <a:lnTo>
                  <a:pt x="313436" y="27305"/>
                </a:lnTo>
                <a:lnTo>
                  <a:pt x="327914" y="27305"/>
                </a:lnTo>
                <a:lnTo>
                  <a:pt x="32550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45" name="object 86"/>
          <p:cNvSpPr>
            <a:spLocks/>
          </p:cNvSpPr>
          <p:nvPr/>
        </p:nvSpPr>
        <p:spPr bwMode="auto">
          <a:xfrm>
            <a:off x="4811713" y="5562600"/>
            <a:ext cx="46037" cy="19050"/>
          </a:xfrm>
          <a:custGeom>
            <a:avLst/>
            <a:gdLst>
              <a:gd name="T0" fmla="*/ 44196 w 45720"/>
              <a:gd name="T1" fmla="*/ 0 h 18414"/>
              <a:gd name="T2" fmla="*/ 0 w 45720"/>
              <a:gd name="T3" fmla="*/ 3937 h 18414"/>
              <a:gd name="T4" fmla="*/ 1270 w 45720"/>
              <a:gd name="T5" fmla="*/ 18415 h 18414"/>
              <a:gd name="T6" fmla="*/ 45465 w 45720"/>
              <a:gd name="T7" fmla="*/ 14478 h 18414"/>
              <a:gd name="T8" fmla="*/ 44196 w 45720"/>
              <a:gd name="T9" fmla="*/ 0 h 18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18414"/>
              <a:gd name="T17" fmla="*/ 45720 w 45720"/>
              <a:gd name="T18" fmla="*/ 18414 h 18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18414">
                <a:moveTo>
                  <a:pt x="44196" y="0"/>
                </a:moveTo>
                <a:lnTo>
                  <a:pt x="0" y="3937"/>
                </a:lnTo>
                <a:lnTo>
                  <a:pt x="1270" y="18415"/>
                </a:lnTo>
                <a:lnTo>
                  <a:pt x="45465" y="14478"/>
                </a:lnTo>
                <a:lnTo>
                  <a:pt x="4419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46" name="object 87"/>
          <p:cNvSpPr>
            <a:spLocks/>
          </p:cNvSpPr>
          <p:nvPr/>
        </p:nvSpPr>
        <p:spPr bwMode="auto">
          <a:xfrm>
            <a:off x="4870450" y="5464175"/>
            <a:ext cx="354013" cy="141288"/>
          </a:xfrm>
          <a:custGeom>
            <a:avLst/>
            <a:gdLst>
              <a:gd name="T0" fmla="*/ 54610 w 354329"/>
              <a:gd name="T1" fmla="*/ 141643 h 142239"/>
              <a:gd name="T2" fmla="*/ 58674 w 354329"/>
              <a:gd name="T3" fmla="*/ 22986 h 142239"/>
              <a:gd name="T4" fmla="*/ 1269 w 354329"/>
              <a:gd name="T5" fmla="*/ 117982 h 142239"/>
              <a:gd name="T6" fmla="*/ 66548 w 354329"/>
              <a:gd name="T7" fmla="*/ 112267 h 142239"/>
              <a:gd name="T8" fmla="*/ 14224 w 354329"/>
              <a:gd name="T9" fmla="*/ 103504 h 142239"/>
              <a:gd name="T10" fmla="*/ 58674 w 354329"/>
              <a:gd name="T11" fmla="*/ 22986 h 142239"/>
              <a:gd name="T12" fmla="*/ 50926 w 354329"/>
              <a:gd name="T13" fmla="*/ 100329 h 142239"/>
              <a:gd name="T14" fmla="*/ 81400 w 354329"/>
              <a:gd name="T15" fmla="*/ 99059 h 142239"/>
              <a:gd name="T16" fmla="*/ 81279 w 354329"/>
              <a:gd name="T17" fmla="*/ 97662 h 142239"/>
              <a:gd name="T18" fmla="*/ 81279 w 354329"/>
              <a:gd name="T19" fmla="*/ 97662 h 142239"/>
              <a:gd name="T20" fmla="*/ 93438 w 354329"/>
              <a:gd name="T21" fmla="*/ 67659 h 142239"/>
              <a:gd name="T22" fmla="*/ 139826 w 354329"/>
              <a:gd name="T23" fmla="*/ 136207 h 142239"/>
              <a:gd name="T24" fmla="*/ 158241 w 354329"/>
              <a:gd name="T25" fmla="*/ 129514 h 142239"/>
              <a:gd name="T26" fmla="*/ 134365 w 354329"/>
              <a:gd name="T27" fmla="*/ 124739 h 142239"/>
              <a:gd name="T28" fmla="*/ 111378 w 354329"/>
              <a:gd name="T29" fmla="*/ 90677 h 142239"/>
              <a:gd name="T30" fmla="*/ 120091 w 354329"/>
              <a:gd name="T31" fmla="*/ 75945 h 142239"/>
              <a:gd name="T32" fmla="*/ 118999 w 354329"/>
              <a:gd name="T33" fmla="*/ 33019 h 142239"/>
              <a:gd name="T34" fmla="*/ 160400 w 354329"/>
              <a:gd name="T35" fmla="*/ 26669 h 142239"/>
              <a:gd name="T36" fmla="*/ 139826 w 354329"/>
              <a:gd name="T37" fmla="*/ 15366 h 142239"/>
              <a:gd name="T38" fmla="*/ 145414 w 354329"/>
              <a:gd name="T39" fmla="*/ 72135 h 142239"/>
              <a:gd name="T40" fmla="*/ 157606 w 354329"/>
              <a:gd name="T41" fmla="*/ 86994 h 142239"/>
              <a:gd name="T42" fmla="*/ 157479 w 354329"/>
              <a:gd name="T43" fmla="*/ 110362 h 142239"/>
              <a:gd name="T44" fmla="*/ 144525 w 354329"/>
              <a:gd name="T45" fmla="*/ 123824 h 142239"/>
              <a:gd name="T46" fmla="*/ 167386 w 354329"/>
              <a:gd name="T47" fmla="*/ 120395 h 142239"/>
              <a:gd name="T48" fmla="*/ 172974 w 354329"/>
              <a:gd name="T49" fmla="*/ 92836 h 142239"/>
              <a:gd name="T50" fmla="*/ 165455 w 354329"/>
              <a:gd name="T51" fmla="*/ 71602 h 142239"/>
              <a:gd name="T52" fmla="*/ 129539 w 354329"/>
              <a:gd name="T53" fmla="*/ 58419 h 142239"/>
              <a:gd name="T54" fmla="*/ 114807 w 354329"/>
              <a:gd name="T55" fmla="*/ 66166 h 142239"/>
              <a:gd name="T56" fmla="*/ 120091 w 354329"/>
              <a:gd name="T57" fmla="*/ 75945 h 142239"/>
              <a:gd name="T58" fmla="*/ 133223 w 354329"/>
              <a:gd name="T59" fmla="*/ 70865 h 142239"/>
              <a:gd name="T60" fmla="*/ 160527 w 354329"/>
              <a:gd name="T61" fmla="*/ 66293 h 142239"/>
              <a:gd name="T62" fmla="*/ 142025 w 354329"/>
              <a:gd name="T63" fmla="*/ 57935 h 142239"/>
              <a:gd name="T64" fmla="*/ 136525 w 354329"/>
              <a:gd name="T65" fmla="*/ 27685 h 142239"/>
              <a:gd name="T66" fmla="*/ 148336 w 354329"/>
              <a:gd name="T67" fmla="*/ 35432 h 142239"/>
              <a:gd name="T68" fmla="*/ 166497 w 354329"/>
              <a:gd name="T69" fmla="*/ 42544 h 142239"/>
              <a:gd name="T70" fmla="*/ 224789 w 354329"/>
              <a:gd name="T71" fmla="*/ 8000 h 142239"/>
              <a:gd name="T72" fmla="*/ 185547 w 354329"/>
              <a:gd name="T73" fmla="*/ 71881 h 142239"/>
              <a:gd name="T74" fmla="*/ 237616 w 354329"/>
              <a:gd name="T75" fmla="*/ 127647 h 142239"/>
              <a:gd name="T76" fmla="*/ 252412 w 354329"/>
              <a:gd name="T77" fmla="*/ 117093 h 142239"/>
              <a:gd name="T78" fmla="*/ 200278 w 354329"/>
              <a:gd name="T79" fmla="*/ 70611 h 142239"/>
              <a:gd name="T80" fmla="*/ 226187 w 354329"/>
              <a:gd name="T81" fmla="*/ 19938 h 142239"/>
              <a:gd name="T82" fmla="*/ 240411 w 354329"/>
              <a:gd name="T83" fmla="*/ 13080 h 142239"/>
              <a:gd name="T84" fmla="*/ 247446 w 354329"/>
              <a:gd name="T85" fmla="*/ 19938 h 142239"/>
              <a:gd name="T86" fmla="*/ 237109 w 354329"/>
              <a:gd name="T87" fmla="*/ 28574 h 142239"/>
              <a:gd name="T88" fmla="*/ 247650 w 354329"/>
              <a:gd name="T89" fmla="*/ 90646 h 142239"/>
              <a:gd name="T90" fmla="*/ 262624 w 354329"/>
              <a:gd name="T91" fmla="*/ 75037 h 142239"/>
              <a:gd name="T92" fmla="*/ 248157 w 354329"/>
              <a:gd name="T93" fmla="*/ 20827 h 142239"/>
              <a:gd name="T94" fmla="*/ 309625 w 354329"/>
              <a:gd name="T95" fmla="*/ 634 h 142239"/>
              <a:gd name="T96" fmla="*/ 276018 w 354329"/>
              <a:gd name="T97" fmla="*/ 45021 h 142239"/>
              <a:gd name="T98" fmla="*/ 286571 w 354329"/>
              <a:gd name="T99" fmla="*/ 102564 h 142239"/>
              <a:gd name="T100" fmla="*/ 335661 w 354329"/>
              <a:gd name="T101" fmla="*/ 116712 h 142239"/>
              <a:gd name="T102" fmla="*/ 306577 w 354329"/>
              <a:gd name="T103" fmla="*/ 106425 h 142239"/>
              <a:gd name="T104" fmla="*/ 291147 w 354329"/>
              <a:gd name="T105" fmla="*/ 38052 h 142239"/>
              <a:gd name="T106" fmla="*/ 338542 w 354329"/>
              <a:gd name="T107" fmla="*/ 11937 h 142239"/>
              <a:gd name="T108" fmla="*/ 321563 w 354329"/>
              <a:gd name="T109" fmla="*/ 761 h 142239"/>
              <a:gd name="T110" fmla="*/ 317246 w 354329"/>
              <a:gd name="T111" fmla="*/ 11937 h 142239"/>
              <a:gd name="T112" fmla="*/ 338327 w 354329"/>
              <a:gd name="T113" fmla="*/ 58546 h 142239"/>
              <a:gd name="T114" fmla="*/ 312419 w 354329"/>
              <a:gd name="T115" fmla="*/ 109219 h 142239"/>
              <a:gd name="T116" fmla="*/ 353187 w 354329"/>
              <a:gd name="T117" fmla="*/ 57149 h 14223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354329"/>
              <a:gd name="T178" fmla="*/ 0 h 142239"/>
              <a:gd name="T179" fmla="*/ 354329 w 354329"/>
              <a:gd name="T180" fmla="*/ 142239 h 14223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354329" h="142239">
                <a:moveTo>
                  <a:pt x="66656" y="113537"/>
                </a:moveTo>
                <a:lnTo>
                  <a:pt x="52069" y="113537"/>
                </a:lnTo>
                <a:lnTo>
                  <a:pt x="54610" y="141643"/>
                </a:lnTo>
                <a:lnTo>
                  <a:pt x="68961" y="140385"/>
                </a:lnTo>
                <a:lnTo>
                  <a:pt x="66656" y="113537"/>
                </a:lnTo>
                <a:close/>
              </a:path>
              <a:path w="354329" h="142239">
                <a:moveTo>
                  <a:pt x="58674" y="22986"/>
                </a:moveTo>
                <a:lnTo>
                  <a:pt x="46989" y="24002"/>
                </a:lnTo>
                <a:lnTo>
                  <a:pt x="0" y="104774"/>
                </a:lnTo>
                <a:lnTo>
                  <a:pt x="1269" y="117982"/>
                </a:lnTo>
                <a:lnTo>
                  <a:pt x="52069" y="113537"/>
                </a:lnTo>
                <a:lnTo>
                  <a:pt x="66656" y="113537"/>
                </a:lnTo>
                <a:lnTo>
                  <a:pt x="66548" y="112267"/>
                </a:lnTo>
                <a:lnTo>
                  <a:pt x="82423" y="110870"/>
                </a:lnTo>
                <a:lnTo>
                  <a:pt x="81785" y="103504"/>
                </a:lnTo>
                <a:lnTo>
                  <a:pt x="14224" y="103504"/>
                </a:lnTo>
                <a:lnTo>
                  <a:pt x="46354" y="47370"/>
                </a:lnTo>
                <a:lnTo>
                  <a:pt x="60831" y="47370"/>
                </a:lnTo>
                <a:lnTo>
                  <a:pt x="58674" y="22986"/>
                </a:lnTo>
                <a:close/>
              </a:path>
              <a:path w="354329" h="142239">
                <a:moveTo>
                  <a:pt x="60831" y="47370"/>
                </a:moveTo>
                <a:lnTo>
                  <a:pt x="46354" y="47370"/>
                </a:lnTo>
                <a:lnTo>
                  <a:pt x="50926" y="100329"/>
                </a:lnTo>
                <a:lnTo>
                  <a:pt x="14224" y="103504"/>
                </a:lnTo>
                <a:lnTo>
                  <a:pt x="81785" y="103504"/>
                </a:lnTo>
                <a:lnTo>
                  <a:pt x="81400" y="99059"/>
                </a:lnTo>
                <a:lnTo>
                  <a:pt x="65404" y="99059"/>
                </a:lnTo>
                <a:lnTo>
                  <a:pt x="60831" y="47370"/>
                </a:lnTo>
                <a:close/>
              </a:path>
              <a:path w="354329" h="142239">
                <a:moveTo>
                  <a:pt x="81279" y="97662"/>
                </a:moveTo>
                <a:lnTo>
                  <a:pt x="65404" y="99059"/>
                </a:lnTo>
                <a:lnTo>
                  <a:pt x="81400" y="99059"/>
                </a:lnTo>
                <a:lnTo>
                  <a:pt x="81279" y="97662"/>
                </a:lnTo>
                <a:close/>
              </a:path>
              <a:path w="354329" h="142239">
                <a:moveTo>
                  <a:pt x="139826" y="15366"/>
                </a:moveTo>
                <a:lnTo>
                  <a:pt x="102235" y="32257"/>
                </a:lnTo>
                <a:lnTo>
                  <a:pt x="93438" y="67659"/>
                </a:lnTo>
                <a:lnTo>
                  <a:pt x="93979" y="82803"/>
                </a:lnTo>
                <a:lnTo>
                  <a:pt x="109219" y="125526"/>
                </a:lnTo>
                <a:lnTo>
                  <a:pt x="139826" y="136207"/>
                </a:lnTo>
                <a:lnTo>
                  <a:pt x="146812" y="135585"/>
                </a:lnTo>
                <a:lnTo>
                  <a:pt x="152907" y="133362"/>
                </a:lnTo>
                <a:lnTo>
                  <a:pt x="158241" y="129514"/>
                </a:lnTo>
                <a:lnTo>
                  <a:pt x="163449" y="125666"/>
                </a:lnTo>
                <a:lnTo>
                  <a:pt x="164141" y="124739"/>
                </a:lnTo>
                <a:lnTo>
                  <a:pt x="134365" y="124739"/>
                </a:lnTo>
                <a:lnTo>
                  <a:pt x="130301" y="123951"/>
                </a:lnTo>
                <a:lnTo>
                  <a:pt x="112140" y="98297"/>
                </a:lnTo>
                <a:lnTo>
                  <a:pt x="111378" y="90677"/>
                </a:lnTo>
                <a:lnTo>
                  <a:pt x="113156" y="84327"/>
                </a:lnTo>
                <a:lnTo>
                  <a:pt x="117348" y="79374"/>
                </a:lnTo>
                <a:lnTo>
                  <a:pt x="120091" y="75945"/>
                </a:lnTo>
                <a:lnTo>
                  <a:pt x="107823" y="75945"/>
                </a:lnTo>
                <a:lnTo>
                  <a:pt x="107558" y="70230"/>
                </a:lnTo>
                <a:lnTo>
                  <a:pt x="118999" y="33019"/>
                </a:lnTo>
                <a:lnTo>
                  <a:pt x="136525" y="27685"/>
                </a:lnTo>
                <a:lnTo>
                  <a:pt x="161021" y="27685"/>
                </a:lnTo>
                <a:lnTo>
                  <a:pt x="160400" y="26669"/>
                </a:lnTo>
                <a:lnTo>
                  <a:pt x="154050" y="21970"/>
                </a:lnTo>
                <a:lnTo>
                  <a:pt x="147700" y="17398"/>
                </a:lnTo>
                <a:lnTo>
                  <a:pt x="139826" y="15366"/>
                </a:lnTo>
                <a:close/>
              </a:path>
              <a:path w="354329" h="142239">
                <a:moveTo>
                  <a:pt x="164182" y="70230"/>
                </a:moveTo>
                <a:lnTo>
                  <a:pt x="139826" y="70230"/>
                </a:lnTo>
                <a:lnTo>
                  <a:pt x="145414" y="72135"/>
                </a:lnTo>
                <a:lnTo>
                  <a:pt x="150240" y="76453"/>
                </a:lnTo>
                <a:lnTo>
                  <a:pt x="154939" y="80771"/>
                </a:lnTo>
                <a:lnTo>
                  <a:pt x="157606" y="86994"/>
                </a:lnTo>
                <a:lnTo>
                  <a:pt x="158664" y="98297"/>
                </a:lnTo>
                <a:lnTo>
                  <a:pt x="159130" y="103504"/>
                </a:lnTo>
                <a:lnTo>
                  <a:pt x="157479" y="110362"/>
                </a:lnTo>
                <a:lnTo>
                  <a:pt x="153542" y="115696"/>
                </a:lnTo>
                <a:lnTo>
                  <a:pt x="149605" y="120903"/>
                </a:lnTo>
                <a:lnTo>
                  <a:pt x="144525" y="123824"/>
                </a:lnTo>
                <a:lnTo>
                  <a:pt x="134365" y="124739"/>
                </a:lnTo>
                <a:lnTo>
                  <a:pt x="164141" y="124739"/>
                </a:lnTo>
                <a:lnTo>
                  <a:pt x="167386" y="120395"/>
                </a:lnTo>
                <a:lnTo>
                  <a:pt x="172719" y="107187"/>
                </a:lnTo>
                <a:lnTo>
                  <a:pt x="173609" y="100202"/>
                </a:lnTo>
                <a:lnTo>
                  <a:pt x="172974" y="92836"/>
                </a:lnTo>
                <a:lnTo>
                  <a:pt x="171690" y="84885"/>
                </a:lnTo>
                <a:lnTo>
                  <a:pt x="169179" y="77803"/>
                </a:lnTo>
                <a:lnTo>
                  <a:pt x="165455" y="71602"/>
                </a:lnTo>
                <a:lnTo>
                  <a:pt x="164182" y="70230"/>
                </a:lnTo>
                <a:close/>
              </a:path>
              <a:path w="354329" h="142239">
                <a:moveTo>
                  <a:pt x="135000" y="57911"/>
                </a:moveTo>
                <a:lnTo>
                  <a:pt x="129539" y="58419"/>
                </a:lnTo>
                <a:lnTo>
                  <a:pt x="124332" y="60070"/>
                </a:lnTo>
                <a:lnTo>
                  <a:pt x="119634" y="63118"/>
                </a:lnTo>
                <a:lnTo>
                  <a:pt x="114807" y="66166"/>
                </a:lnTo>
                <a:lnTo>
                  <a:pt x="110871" y="70357"/>
                </a:lnTo>
                <a:lnTo>
                  <a:pt x="107823" y="75945"/>
                </a:lnTo>
                <a:lnTo>
                  <a:pt x="120091" y="75945"/>
                </a:lnTo>
                <a:lnTo>
                  <a:pt x="121412" y="74294"/>
                </a:lnTo>
                <a:lnTo>
                  <a:pt x="126746" y="71373"/>
                </a:lnTo>
                <a:lnTo>
                  <a:pt x="133223" y="70865"/>
                </a:lnTo>
                <a:lnTo>
                  <a:pt x="139826" y="70230"/>
                </a:lnTo>
                <a:lnTo>
                  <a:pt x="164182" y="70230"/>
                </a:lnTo>
                <a:lnTo>
                  <a:pt x="160527" y="66293"/>
                </a:lnTo>
                <a:lnTo>
                  <a:pt x="154789" y="62126"/>
                </a:lnTo>
                <a:lnTo>
                  <a:pt x="148621" y="59340"/>
                </a:lnTo>
                <a:lnTo>
                  <a:pt x="142025" y="57935"/>
                </a:lnTo>
                <a:lnTo>
                  <a:pt x="135000" y="57911"/>
                </a:lnTo>
                <a:close/>
              </a:path>
              <a:path w="354329" h="142239">
                <a:moveTo>
                  <a:pt x="161021" y="27685"/>
                </a:moveTo>
                <a:lnTo>
                  <a:pt x="136525" y="27685"/>
                </a:lnTo>
                <a:lnTo>
                  <a:pt x="141477" y="29336"/>
                </a:lnTo>
                <a:lnTo>
                  <a:pt x="145796" y="33019"/>
                </a:lnTo>
                <a:lnTo>
                  <a:pt x="148336" y="35432"/>
                </a:lnTo>
                <a:lnTo>
                  <a:pt x="150494" y="39369"/>
                </a:lnTo>
                <a:lnTo>
                  <a:pt x="152273" y="44957"/>
                </a:lnTo>
                <a:lnTo>
                  <a:pt x="166497" y="42544"/>
                </a:lnTo>
                <a:lnTo>
                  <a:pt x="164591" y="33527"/>
                </a:lnTo>
                <a:lnTo>
                  <a:pt x="161021" y="27685"/>
                </a:lnTo>
                <a:close/>
              </a:path>
              <a:path w="354329" h="142239">
                <a:moveTo>
                  <a:pt x="224789" y="8000"/>
                </a:moveTo>
                <a:lnTo>
                  <a:pt x="188975" y="29209"/>
                </a:lnTo>
                <a:lnTo>
                  <a:pt x="184923" y="61975"/>
                </a:lnTo>
                <a:lnTo>
                  <a:pt x="185547" y="71881"/>
                </a:lnTo>
                <a:lnTo>
                  <a:pt x="195458" y="110547"/>
                </a:lnTo>
                <a:lnTo>
                  <a:pt x="228980" y="128396"/>
                </a:lnTo>
                <a:lnTo>
                  <a:pt x="237616" y="127647"/>
                </a:lnTo>
                <a:lnTo>
                  <a:pt x="244475" y="124713"/>
                </a:lnTo>
                <a:lnTo>
                  <a:pt x="249809" y="119633"/>
                </a:lnTo>
                <a:lnTo>
                  <a:pt x="252412" y="117093"/>
                </a:lnTo>
                <a:lnTo>
                  <a:pt x="221361" y="117093"/>
                </a:lnTo>
                <a:lnTo>
                  <a:pt x="215518" y="114426"/>
                </a:lnTo>
                <a:lnTo>
                  <a:pt x="200278" y="70611"/>
                </a:lnTo>
                <a:lnTo>
                  <a:pt x="199610" y="57229"/>
                </a:lnTo>
                <a:lnTo>
                  <a:pt x="200072" y="46037"/>
                </a:lnTo>
                <a:lnTo>
                  <a:pt x="226187" y="19938"/>
                </a:lnTo>
                <a:lnTo>
                  <a:pt x="247446" y="19938"/>
                </a:lnTo>
                <a:lnTo>
                  <a:pt x="244601" y="16382"/>
                </a:lnTo>
                <a:lnTo>
                  <a:pt x="240411" y="13080"/>
                </a:lnTo>
                <a:lnTo>
                  <a:pt x="230504" y="8762"/>
                </a:lnTo>
                <a:lnTo>
                  <a:pt x="224789" y="8000"/>
                </a:lnTo>
                <a:close/>
              </a:path>
              <a:path w="354329" h="142239">
                <a:moveTo>
                  <a:pt x="247446" y="19938"/>
                </a:moveTo>
                <a:lnTo>
                  <a:pt x="226187" y="19938"/>
                </a:lnTo>
                <a:lnTo>
                  <a:pt x="232028" y="22605"/>
                </a:lnTo>
                <a:lnTo>
                  <a:pt x="237109" y="28574"/>
                </a:lnTo>
                <a:lnTo>
                  <a:pt x="247268" y="66420"/>
                </a:lnTo>
                <a:lnTo>
                  <a:pt x="247983" y="79712"/>
                </a:lnTo>
                <a:lnTo>
                  <a:pt x="247650" y="90646"/>
                </a:lnTo>
                <a:lnTo>
                  <a:pt x="221361" y="117093"/>
                </a:lnTo>
                <a:lnTo>
                  <a:pt x="252412" y="117093"/>
                </a:lnTo>
                <a:lnTo>
                  <a:pt x="262624" y="75037"/>
                </a:lnTo>
                <a:lnTo>
                  <a:pt x="262000" y="65150"/>
                </a:lnTo>
                <a:lnTo>
                  <a:pt x="251713" y="25399"/>
                </a:lnTo>
                <a:lnTo>
                  <a:pt x="248157" y="20827"/>
                </a:lnTo>
                <a:lnTo>
                  <a:pt x="247446" y="19938"/>
                </a:lnTo>
                <a:close/>
              </a:path>
              <a:path w="354329" h="142239">
                <a:moveTo>
                  <a:pt x="315975" y="0"/>
                </a:moveTo>
                <a:lnTo>
                  <a:pt x="309625" y="634"/>
                </a:lnTo>
                <a:lnTo>
                  <a:pt x="301116" y="1269"/>
                </a:lnTo>
                <a:lnTo>
                  <a:pt x="294259" y="4190"/>
                </a:lnTo>
                <a:lnTo>
                  <a:pt x="276018" y="45021"/>
                </a:lnTo>
                <a:lnTo>
                  <a:pt x="275984" y="53974"/>
                </a:lnTo>
                <a:lnTo>
                  <a:pt x="276605" y="63880"/>
                </a:lnTo>
                <a:lnTo>
                  <a:pt x="286571" y="102564"/>
                </a:lnTo>
                <a:lnTo>
                  <a:pt x="320166" y="120395"/>
                </a:lnTo>
                <a:lnTo>
                  <a:pt x="328675" y="119633"/>
                </a:lnTo>
                <a:lnTo>
                  <a:pt x="335661" y="116712"/>
                </a:lnTo>
                <a:lnTo>
                  <a:pt x="343341" y="109219"/>
                </a:lnTo>
                <a:lnTo>
                  <a:pt x="312419" y="109219"/>
                </a:lnTo>
                <a:lnTo>
                  <a:pt x="306577" y="106425"/>
                </a:lnTo>
                <a:lnTo>
                  <a:pt x="291464" y="62610"/>
                </a:lnTo>
                <a:lnTo>
                  <a:pt x="290722" y="49230"/>
                </a:lnTo>
                <a:lnTo>
                  <a:pt x="291147" y="38052"/>
                </a:lnTo>
                <a:lnTo>
                  <a:pt x="310514" y="12572"/>
                </a:lnTo>
                <a:lnTo>
                  <a:pt x="317246" y="11937"/>
                </a:lnTo>
                <a:lnTo>
                  <a:pt x="338542" y="11937"/>
                </a:lnTo>
                <a:lnTo>
                  <a:pt x="335788" y="8381"/>
                </a:lnTo>
                <a:lnTo>
                  <a:pt x="331469" y="5079"/>
                </a:lnTo>
                <a:lnTo>
                  <a:pt x="321563" y="761"/>
                </a:lnTo>
                <a:lnTo>
                  <a:pt x="315975" y="0"/>
                </a:lnTo>
                <a:close/>
              </a:path>
              <a:path w="354329" h="142239">
                <a:moveTo>
                  <a:pt x="338542" y="11937"/>
                </a:moveTo>
                <a:lnTo>
                  <a:pt x="317246" y="11937"/>
                </a:lnTo>
                <a:lnTo>
                  <a:pt x="323088" y="14604"/>
                </a:lnTo>
                <a:lnTo>
                  <a:pt x="328167" y="20573"/>
                </a:lnTo>
                <a:lnTo>
                  <a:pt x="338327" y="58546"/>
                </a:lnTo>
                <a:lnTo>
                  <a:pt x="339042" y="71764"/>
                </a:lnTo>
                <a:lnTo>
                  <a:pt x="338709" y="82661"/>
                </a:lnTo>
                <a:lnTo>
                  <a:pt x="312419" y="109219"/>
                </a:lnTo>
                <a:lnTo>
                  <a:pt x="343341" y="109219"/>
                </a:lnTo>
                <a:lnTo>
                  <a:pt x="353754" y="67036"/>
                </a:lnTo>
                <a:lnTo>
                  <a:pt x="353187" y="57149"/>
                </a:lnTo>
                <a:lnTo>
                  <a:pt x="342773" y="17398"/>
                </a:lnTo>
                <a:lnTo>
                  <a:pt x="338542" y="119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47" name="object 88"/>
          <p:cNvSpPr>
            <a:spLocks/>
          </p:cNvSpPr>
          <p:nvPr/>
        </p:nvSpPr>
        <p:spPr bwMode="auto">
          <a:xfrm>
            <a:off x="5249863" y="5559425"/>
            <a:ext cx="17462" cy="41275"/>
          </a:xfrm>
          <a:custGeom>
            <a:avLst/>
            <a:gdLst>
              <a:gd name="T0" fmla="*/ 17859 w 18414"/>
              <a:gd name="T1" fmla="*/ 17144 h 41275"/>
              <a:gd name="T2" fmla="*/ 9652 w 18414"/>
              <a:gd name="T3" fmla="*/ 17144 h 41275"/>
              <a:gd name="T4" fmla="*/ 9906 w 18414"/>
              <a:gd name="T5" fmla="*/ 21970 h 41275"/>
              <a:gd name="T6" fmla="*/ 9398 w 18414"/>
              <a:gd name="T7" fmla="*/ 25780 h 41275"/>
              <a:gd name="T8" fmla="*/ 8128 w 18414"/>
              <a:gd name="T9" fmla="*/ 28574 h 41275"/>
              <a:gd name="T10" fmla="*/ 6985 w 18414"/>
              <a:gd name="T11" fmla="*/ 31254 h 41275"/>
              <a:gd name="T12" fmla="*/ 4826 w 18414"/>
              <a:gd name="T13" fmla="*/ 33413 h 41275"/>
              <a:gd name="T14" fmla="*/ 1905 w 18414"/>
              <a:gd name="T15" fmla="*/ 35013 h 41275"/>
              <a:gd name="T16" fmla="*/ 6477 w 18414"/>
              <a:gd name="T17" fmla="*/ 40830 h 41275"/>
              <a:gd name="T18" fmla="*/ 10922 w 18414"/>
              <a:gd name="T19" fmla="*/ 38392 h 41275"/>
              <a:gd name="T20" fmla="*/ 14097 w 18414"/>
              <a:gd name="T21" fmla="*/ 35229 h 41275"/>
              <a:gd name="T22" fmla="*/ 15912 w 18414"/>
              <a:gd name="T23" fmla="*/ 31254 h 41275"/>
              <a:gd name="T24" fmla="*/ 17780 w 18414"/>
              <a:gd name="T25" fmla="*/ 27431 h 41275"/>
              <a:gd name="T26" fmla="*/ 18415 w 18414"/>
              <a:gd name="T27" fmla="*/ 22478 h 41275"/>
              <a:gd name="T28" fmla="*/ 17859 w 18414"/>
              <a:gd name="T29" fmla="*/ 17144 h 41275"/>
              <a:gd name="T30" fmla="*/ 16383 w 18414"/>
              <a:gd name="T31" fmla="*/ 0 h 41275"/>
              <a:gd name="T32" fmla="*/ 0 w 18414"/>
              <a:gd name="T33" fmla="*/ 1523 h 41275"/>
              <a:gd name="T34" fmla="*/ 1397 w 18414"/>
              <a:gd name="T35" fmla="*/ 17906 h 41275"/>
              <a:gd name="T36" fmla="*/ 9652 w 18414"/>
              <a:gd name="T37" fmla="*/ 17144 h 41275"/>
              <a:gd name="T38" fmla="*/ 17859 w 18414"/>
              <a:gd name="T39" fmla="*/ 17144 h 41275"/>
              <a:gd name="T40" fmla="*/ 17780 w 18414"/>
              <a:gd name="T41" fmla="*/ 16382 h 41275"/>
              <a:gd name="T42" fmla="*/ 16383 w 18414"/>
              <a:gd name="T43" fmla="*/ 0 h 4127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8414"/>
              <a:gd name="T67" fmla="*/ 0 h 41275"/>
              <a:gd name="T68" fmla="*/ 18414 w 18414"/>
              <a:gd name="T69" fmla="*/ 41275 h 4127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8414" h="41275">
                <a:moveTo>
                  <a:pt x="17859" y="17144"/>
                </a:moveTo>
                <a:lnTo>
                  <a:pt x="9652" y="17144"/>
                </a:lnTo>
                <a:lnTo>
                  <a:pt x="9906" y="21970"/>
                </a:lnTo>
                <a:lnTo>
                  <a:pt x="9398" y="25780"/>
                </a:lnTo>
                <a:lnTo>
                  <a:pt x="8128" y="28574"/>
                </a:lnTo>
                <a:lnTo>
                  <a:pt x="6985" y="31254"/>
                </a:lnTo>
                <a:lnTo>
                  <a:pt x="4826" y="33413"/>
                </a:lnTo>
                <a:lnTo>
                  <a:pt x="1905" y="35013"/>
                </a:lnTo>
                <a:lnTo>
                  <a:pt x="6477" y="40830"/>
                </a:lnTo>
                <a:lnTo>
                  <a:pt x="10922" y="38392"/>
                </a:lnTo>
                <a:lnTo>
                  <a:pt x="14097" y="35229"/>
                </a:lnTo>
                <a:lnTo>
                  <a:pt x="15912" y="31254"/>
                </a:lnTo>
                <a:lnTo>
                  <a:pt x="17780" y="27431"/>
                </a:lnTo>
                <a:lnTo>
                  <a:pt x="18415" y="22478"/>
                </a:lnTo>
                <a:lnTo>
                  <a:pt x="17859" y="17144"/>
                </a:lnTo>
                <a:close/>
              </a:path>
              <a:path w="18414" h="41275">
                <a:moveTo>
                  <a:pt x="16383" y="0"/>
                </a:moveTo>
                <a:lnTo>
                  <a:pt x="0" y="1523"/>
                </a:lnTo>
                <a:lnTo>
                  <a:pt x="1397" y="17906"/>
                </a:lnTo>
                <a:lnTo>
                  <a:pt x="9652" y="17144"/>
                </a:lnTo>
                <a:lnTo>
                  <a:pt x="17859" y="17144"/>
                </a:lnTo>
                <a:lnTo>
                  <a:pt x="17780" y="16382"/>
                </a:lnTo>
                <a:lnTo>
                  <a:pt x="1638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48" name="object 89"/>
          <p:cNvSpPr>
            <a:spLocks/>
          </p:cNvSpPr>
          <p:nvPr/>
        </p:nvSpPr>
        <p:spPr bwMode="auto">
          <a:xfrm>
            <a:off x="5345113" y="5426075"/>
            <a:ext cx="336550" cy="147638"/>
          </a:xfrm>
          <a:custGeom>
            <a:avLst/>
            <a:gdLst>
              <a:gd name="T0" fmla="*/ 34925 w 337185"/>
              <a:gd name="T1" fmla="*/ 25400 h 146685"/>
              <a:gd name="T2" fmla="*/ 16510 w 337185"/>
              <a:gd name="T3" fmla="*/ 145287 h 146685"/>
              <a:gd name="T4" fmla="*/ 75437 w 337185"/>
              <a:gd name="T5" fmla="*/ 104266 h 146685"/>
              <a:gd name="T6" fmla="*/ 88395 w 337185"/>
              <a:gd name="T7" fmla="*/ 95503 h 146685"/>
              <a:gd name="T8" fmla="*/ 39624 w 337185"/>
              <a:gd name="T9" fmla="*/ 60071 h 146685"/>
              <a:gd name="T10" fmla="*/ 43053 w 337185"/>
              <a:gd name="T11" fmla="*/ 44703 h 146685"/>
              <a:gd name="T12" fmla="*/ 58300 w 337185"/>
              <a:gd name="T13" fmla="*/ 37084 h 146685"/>
              <a:gd name="T14" fmla="*/ 92910 w 337185"/>
              <a:gd name="T15" fmla="*/ 104266 h 146685"/>
              <a:gd name="T16" fmla="*/ 92201 w 337185"/>
              <a:gd name="T17" fmla="*/ 138684 h 146685"/>
              <a:gd name="T18" fmla="*/ 92910 w 337185"/>
              <a:gd name="T19" fmla="*/ 104266 h 146685"/>
              <a:gd name="T20" fmla="*/ 43942 w 337185"/>
              <a:gd name="T21" fmla="*/ 37084 h 146685"/>
              <a:gd name="T22" fmla="*/ 48339 w 337185"/>
              <a:gd name="T23" fmla="*/ 47561 h 146685"/>
              <a:gd name="T24" fmla="*/ 54356 w 337185"/>
              <a:gd name="T25" fmla="*/ 60706 h 146685"/>
              <a:gd name="T26" fmla="*/ 29718 w 337185"/>
              <a:gd name="T27" fmla="*/ 95503 h 146685"/>
              <a:gd name="T28" fmla="*/ 58300 w 337185"/>
              <a:gd name="T29" fmla="*/ 37084 h 146685"/>
              <a:gd name="T30" fmla="*/ 129160 w 337185"/>
              <a:gd name="T31" fmla="*/ 26320 h 146685"/>
              <a:gd name="T32" fmla="*/ 112522 w 337185"/>
              <a:gd name="T33" fmla="*/ 76834 h 146685"/>
              <a:gd name="T34" fmla="*/ 164000 w 337185"/>
              <a:gd name="T35" fmla="*/ 133935 h 146685"/>
              <a:gd name="T36" fmla="*/ 181840 w 337185"/>
              <a:gd name="T37" fmla="*/ 132226 h 146685"/>
              <a:gd name="T38" fmla="*/ 196889 w 337185"/>
              <a:gd name="T39" fmla="*/ 125853 h 146685"/>
              <a:gd name="T40" fmla="*/ 163575 w 337185"/>
              <a:gd name="T41" fmla="*/ 121031 h 146685"/>
              <a:gd name="T42" fmla="*/ 150241 w 337185"/>
              <a:gd name="T43" fmla="*/ 116585 h 146685"/>
              <a:gd name="T44" fmla="*/ 138811 w 337185"/>
              <a:gd name="T45" fmla="*/ 108331 h 146685"/>
              <a:gd name="T46" fmla="*/ 128524 w 337185"/>
              <a:gd name="T47" fmla="*/ 60071 h 146685"/>
              <a:gd name="T48" fmla="*/ 171450 w 337185"/>
              <a:gd name="T49" fmla="*/ 24891 h 146685"/>
              <a:gd name="T50" fmla="*/ 199141 w 337185"/>
              <a:gd name="T51" fmla="*/ 23020 h 146685"/>
              <a:gd name="T52" fmla="*/ 186475 w 337185"/>
              <a:gd name="T53" fmla="*/ 15210 h 146685"/>
              <a:gd name="T54" fmla="*/ 171235 w 337185"/>
              <a:gd name="T55" fmla="*/ 12023 h 146685"/>
              <a:gd name="T56" fmla="*/ 179324 w 337185"/>
              <a:gd name="T57" fmla="*/ 119634 h 146685"/>
              <a:gd name="T58" fmla="*/ 203038 w 337185"/>
              <a:gd name="T59" fmla="*/ 121031 h 146685"/>
              <a:gd name="T60" fmla="*/ 202437 w 337185"/>
              <a:gd name="T61" fmla="*/ 87503 h 146685"/>
              <a:gd name="T62" fmla="*/ 171450 w 337185"/>
              <a:gd name="T63" fmla="*/ 24891 h 146685"/>
              <a:gd name="T64" fmla="*/ 189103 w 337185"/>
              <a:gd name="T65" fmla="*/ 33146 h 146685"/>
              <a:gd name="T66" fmla="*/ 197104 w 337185"/>
              <a:gd name="T67" fmla="*/ 47243 h 146685"/>
              <a:gd name="T68" fmla="*/ 208615 w 337185"/>
              <a:gd name="T69" fmla="*/ 34883 h 146685"/>
              <a:gd name="T70" fmla="*/ 200913 w 337185"/>
              <a:gd name="T71" fmla="*/ 24891 h 146685"/>
              <a:gd name="T72" fmla="*/ 229743 w 337185"/>
              <a:gd name="T73" fmla="*/ 8381 h 146685"/>
              <a:gd name="T74" fmla="*/ 255524 w 337185"/>
              <a:gd name="T75" fmla="*/ 124332 h 146685"/>
              <a:gd name="T76" fmla="*/ 267976 w 337185"/>
              <a:gd name="T77" fmla="*/ 65150 h 146685"/>
              <a:gd name="T78" fmla="*/ 245237 w 337185"/>
              <a:gd name="T79" fmla="*/ 6984 h 146685"/>
              <a:gd name="T80" fmla="*/ 269621 w 337185"/>
              <a:gd name="T81" fmla="*/ 63246 h 146685"/>
              <a:gd name="T82" fmla="*/ 337058 w 337185"/>
              <a:gd name="T83" fmla="*/ 117221 h 146685"/>
              <a:gd name="T84" fmla="*/ 324612 w 337185"/>
              <a:gd name="T85" fmla="*/ 0 h 146685"/>
              <a:gd name="T86" fmla="*/ 250444 w 337185"/>
              <a:gd name="T87" fmla="*/ 65150 h 146685"/>
              <a:gd name="T88" fmla="*/ 269621 w 337185"/>
              <a:gd name="T89" fmla="*/ 63246 h 146685"/>
              <a:gd name="T90" fmla="*/ 279526 w 337185"/>
              <a:gd name="T91" fmla="*/ 51943 h 146685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337185"/>
              <a:gd name="T139" fmla="*/ 0 h 146685"/>
              <a:gd name="T140" fmla="*/ 337185 w 337185"/>
              <a:gd name="T141" fmla="*/ 146685 h 146685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337185" h="146685">
                <a:moveTo>
                  <a:pt x="51562" y="24003"/>
                </a:moveTo>
                <a:lnTo>
                  <a:pt x="34925" y="25400"/>
                </a:lnTo>
                <a:lnTo>
                  <a:pt x="0" y="146684"/>
                </a:lnTo>
                <a:lnTo>
                  <a:pt x="16510" y="145287"/>
                </a:lnTo>
                <a:lnTo>
                  <a:pt x="26288" y="108584"/>
                </a:lnTo>
                <a:lnTo>
                  <a:pt x="75437" y="104266"/>
                </a:lnTo>
                <a:lnTo>
                  <a:pt x="92910" y="104266"/>
                </a:lnTo>
                <a:lnTo>
                  <a:pt x="88395" y="95503"/>
                </a:lnTo>
                <a:lnTo>
                  <a:pt x="29718" y="95503"/>
                </a:lnTo>
                <a:lnTo>
                  <a:pt x="39624" y="60071"/>
                </a:lnTo>
                <a:lnTo>
                  <a:pt x="41656" y="52324"/>
                </a:lnTo>
                <a:lnTo>
                  <a:pt x="43053" y="44703"/>
                </a:lnTo>
                <a:lnTo>
                  <a:pt x="43942" y="37084"/>
                </a:lnTo>
                <a:lnTo>
                  <a:pt x="58300" y="37084"/>
                </a:lnTo>
                <a:lnTo>
                  <a:pt x="51562" y="24003"/>
                </a:lnTo>
                <a:close/>
              </a:path>
              <a:path w="337185" h="146685">
                <a:moveTo>
                  <a:pt x="92910" y="104266"/>
                </a:moveTo>
                <a:lnTo>
                  <a:pt x="75437" y="104266"/>
                </a:lnTo>
                <a:lnTo>
                  <a:pt x="92201" y="138684"/>
                </a:lnTo>
                <a:lnTo>
                  <a:pt x="109855" y="137159"/>
                </a:lnTo>
                <a:lnTo>
                  <a:pt x="92910" y="104266"/>
                </a:lnTo>
                <a:close/>
              </a:path>
              <a:path w="337185" h="146685">
                <a:moveTo>
                  <a:pt x="58300" y="37084"/>
                </a:moveTo>
                <a:lnTo>
                  <a:pt x="43942" y="37084"/>
                </a:lnTo>
                <a:lnTo>
                  <a:pt x="45944" y="41989"/>
                </a:lnTo>
                <a:lnTo>
                  <a:pt x="48339" y="47561"/>
                </a:lnTo>
                <a:lnTo>
                  <a:pt x="51139" y="53800"/>
                </a:lnTo>
                <a:lnTo>
                  <a:pt x="54356" y="60706"/>
                </a:lnTo>
                <a:lnTo>
                  <a:pt x="69469" y="92075"/>
                </a:lnTo>
                <a:lnTo>
                  <a:pt x="29718" y="95503"/>
                </a:lnTo>
                <a:lnTo>
                  <a:pt x="88395" y="95503"/>
                </a:lnTo>
                <a:lnTo>
                  <a:pt x="58300" y="37084"/>
                </a:lnTo>
                <a:close/>
              </a:path>
              <a:path w="337185" h="146685">
                <a:moveTo>
                  <a:pt x="171235" y="12023"/>
                </a:moveTo>
                <a:lnTo>
                  <a:pt x="129160" y="26320"/>
                </a:lnTo>
                <a:lnTo>
                  <a:pt x="112212" y="67933"/>
                </a:lnTo>
                <a:lnTo>
                  <a:pt x="112522" y="76834"/>
                </a:lnTo>
                <a:lnTo>
                  <a:pt x="125585" y="114397"/>
                </a:lnTo>
                <a:lnTo>
                  <a:pt x="164000" y="133935"/>
                </a:lnTo>
                <a:lnTo>
                  <a:pt x="173100" y="133603"/>
                </a:lnTo>
                <a:lnTo>
                  <a:pt x="181840" y="132226"/>
                </a:lnTo>
                <a:lnTo>
                  <a:pt x="189769" y="129635"/>
                </a:lnTo>
                <a:lnTo>
                  <a:pt x="196889" y="125853"/>
                </a:lnTo>
                <a:lnTo>
                  <a:pt x="203038" y="121031"/>
                </a:lnTo>
                <a:lnTo>
                  <a:pt x="163575" y="121031"/>
                </a:lnTo>
                <a:lnTo>
                  <a:pt x="156718" y="119760"/>
                </a:lnTo>
                <a:lnTo>
                  <a:pt x="150241" y="116585"/>
                </a:lnTo>
                <a:lnTo>
                  <a:pt x="143763" y="113537"/>
                </a:lnTo>
                <a:lnTo>
                  <a:pt x="138811" y="108331"/>
                </a:lnTo>
                <a:lnTo>
                  <a:pt x="127888" y="67690"/>
                </a:lnTo>
                <a:lnTo>
                  <a:pt x="128524" y="60071"/>
                </a:lnTo>
                <a:lnTo>
                  <a:pt x="154559" y="26288"/>
                </a:lnTo>
                <a:lnTo>
                  <a:pt x="171450" y="24891"/>
                </a:lnTo>
                <a:lnTo>
                  <a:pt x="200913" y="24891"/>
                </a:lnTo>
                <a:lnTo>
                  <a:pt x="199141" y="23020"/>
                </a:lnTo>
                <a:lnTo>
                  <a:pt x="193167" y="18541"/>
                </a:lnTo>
                <a:lnTo>
                  <a:pt x="186475" y="15210"/>
                </a:lnTo>
                <a:lnTo>
                  <a:pt x="179165" y="13033"/>
                </a:lnTo>
                <a:lnTo>
                  <a:pt x="171235" y="12023"/>
                </a:lnTo>
                <a:close/>
              </a:path>
              <a:path w="337185" h="146685">
                <a:moveTo>
                  <a:pt x="202437" y="87503"/>
                </a:moveTo>
                <a:lnTo>
                  <a:pt x="179324" y="119634"/>
                </a:lnTo>
                <a:lnTo>
                  <a:pt x="163575" y="121031"/>
                </a:lnTo>
                <a:lnTo>
                  <a:pt x="203038" y="121031"/>
                </a:lnTo>
                <a:lnTo>
                  <a:pt x="218312" y="90169"/>
                </a:lnTo>
                <a:lnTo>
                  <a:pt x="202437" y="87503"/>
                </a:lnTo>
                <a:close/>
              </a:path>
              <a:path w="337185" h="146685">
                <a:moveTo>
                  <a:pt x="200913" y="24891"/>
                </a:moveTo>
                <a:lnTo>
                  <a:pt x="171450" y="24891"/>
                </a:lnTo>
                <a:lnTo>
                  <a:pt x="178054" y="26162"/>
                </a:lnTo>
                <a:lnTo>
                  <a:pt x="189103" y="33146"/>
                </a:lnTo>
                <a:lnTo>
                  <a:pt x="193675" y="38988"/>
                </a:lnTo>
                <a:lnTo>
                  <a:pt x="197104" y="47243"/>
                </a:lnTo>
                <a:lnTo>
                  <a:pt x="212089" y="42290"/>
                </a:lnTo>
                <a:lnTo>
                  <a:pt x="208615" y="34883"/>
                </a:lnTo>
                <a:lnTo>
                  <a:pt x="204295" y="28463"/>
                </a:lnTo>
                <a:lnTo>
                  <a:pt x="200913" y="24891"/>
                </a:lnTo>
                <a:close/>
              </a:path>
              <a:path w="337185" h="146685">
                <a:moveTo>
                  <a:pt x="245237" y="6984"/>
                </a:moveTo>
                <a:lnTo>
                  <a:pt x="229743" y="8381"/>
                </a:lnTo>
                <a:lnTo>
                  <a:pt x="240030" y="125729"/>
                </a:lnTo>
                <a:lnTo>
                  <a:pt x="255524" y="124332"/>
                </a:lnTo>
                <a:lnTo>
                  <a:pt x="251968" y="83693"/>
                </a:lnTo>
                <a:lnTo>
                  <a:pt x="267976" y="65150"/>
                </a:lnTo>
                <a:lnTo>
                  <a:pt x="250444" y="65150"/>
                </a:lnTo>
                <a:lnTo>
                  <a:pt x="245237" y="6984"/>
                </a:lnTo>
                <a:close/>
              </a:path>
              <a:path w="337185" h="146685">
                <a:moveTo>
                  <a:pt x="289488" y="63246"/>
                </a:moveTo>
                <a:lnTo>
                  <a:pt x="269621" y="63246"/>
                </a:lnTo>
                <a:lnTo>
                  <a:pt x="316611" y="118999"/>
                </a:lnTo>
                <a:lnTo>
                  <a:pt x="337058" y="117221"/>
                </a:lnTo>
                <a:lnTo>
                  <a:pt x="289488" y="63246"/>
                </a:lnTo>
                <a:close/>
              </a:path>
              <a:path w="337185" h="146685">
                <a:moveTo>
                  <a:pt x="324612" y="0"/>
                </a:moveTo>
                <a:lnTo>
                  <a:pt x="303530" y="1904"/>
                </a:lnTo>
                <a:lnTo>
                  <a:pt x="250444" y="65150"/>
                </a:lnTo>
                <a:lnTo>
                  <a:pt x="267976" y="65150"/>
                </a:lnTo>
                <a:lnTo>
                  <a:pt x="269621" y="63246"/>
                </a:lnTo>
                <a:lnTo>
                  <a:pt x="289488" y="63246"/>
                </a:lnTo>
                <a:lnTo>
                  <a:pt x="279526" y="51943"/>
                </a:lnTo>
                <a:lnTo>
                  <a:pt x="3246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49" name="object 90"/>
          <p:cNvSpPr>
            <a:spLocks/>
          </p:cNvSpPr>
          <p:nvPr/>
        </p:nvSpPr>
        <p:spPr bwMode="auto">
          <a:xfrm>
            <a:off x="5800725" y="5387975"/>
            <a:ext cx="325438" cy="142875"/>
          </a:xfrm>
          <a:custGeom>
            <a:avLst/>
            <a:gdLst>
              <a:gd name="T0" fmla="*/ 28575 w 324485"/>
              <a:gd name="T1" fmla="*/ 51181 h 143510"/>
              <a:gd name="T2" fmla="*/ 50927 w 324485"/>
              <a:gd name="T3" fmla="*/ 141732 h 143510"/>
              <a:gd name="T4" fmla="*/ 40640 w 324485"/>
              <a:gd name="T5" fmla="*/ 23876 h 143510"/>
              <a:gd name="T6" fmla="*/ 29337 w 324485"/>
              <a:gd name="T7" fmla="*/ 29972 h 143510"/>
              <a:gd name="T8" fmla="*/ 19939 w 324485"/>
              <a:gd name="T9" fmla="*/ 41529 h 143510"/>
              <a:gd name="T10" fmla="*/ 7747 w 324485"/>
              <a:gd name="T11" fmla="*/ 52578 h 143510"/>
              <a:gd name="T12" fmla="*/ 1270 w 324485"/>
              <a:gd name="T13" fmla="*/ 70993 h 143510"/>
              <a:gd name="T14" fmla="*/ 43023 w 324485"/>
              <a:gd name="T15" fmla="*/ 51181 h 143510"/>
              <a:gd name="T16" fmla="*/ 149391 w 324485"/>
              <a:gd name="T17" fmla="*/ 28575 h 143510"/>
              <a:gd name="T18" fmla="*/ 129286 w 324485"/>
              <a:gd name="T19" fmla="*/ 30099 h 143510"/>
              <a:gd name="T20" fmla="*/ 138049 w 324485"/>
              <a:gd name="T21" fmla="*/ 37211 h 143510"/>
              <a:gd name="T22" fmla="*/ 141097 w 324485"/>
              <a:gd name="T23" fmla="*/ 47625 h 143510"/>
              <a:gd name="T24" fmla="*/ 139827 w 324485"/>
              <a:gd name="T25" fmla="*/ 59055 h 143510"/>
              <a:gd name="T26" fmla="*/ 102123 w 324485"/>
              <a:gd name="T27" fmla="*/ 103060 h 143510"/>
              <a:gd name="T28" fmla="*/ 85979 w 324485"/>
              <a:gd name="T29" fmla="*/ 138684 h 143510"/>
              <a:gd name="T30" fmla="*/ 162772 w 324485"/>
              <a:gd name="T31" fmla="*/ 123063 h 143510"/>
              <a:gd name="T32" fmla="*/ 106172 w 324485"/>
              <a:gd name="T33" fmla="*/ 120269 h 143510"/>
              <a:gd name="T34" fmla="*/ 132171 w 324485"/>
              <a:gd name="T35" fmla="*/ 91644 h 143510"/>
              <a:gd name="T36" fmla="*/ 156337 w 324485"/>
              <a:gd name="T37" fmla="*/ 51308 h 143510"/>
              <a:gd name="T38" fmla="*/ 155067 w 324485"/>
              <a:gd name="T39" fmla="*/ 37338 h 143510"/>
              <a:gd name="T40" fmla="*/ 149391 w 324485"/>
              <a:gd name="T41" fmla="*/ 28575 h 143510"/>
              <a:gd name="T42" fmla="*/ 104775 w 324485"/>
              <a:gd name="T43" fmla="*/ 123063 h 143510"/>
              <a:gd name="T44" fmla="*/ 162306 w 324485"/>
              <a:gd name="T45" fmla="*/ 117983 h 143510"/>
              <a:gd name="T46" fmla="*/ 86548 w 324485"/>
              <a:gd name="T47" fmla="*/ 33533 h 143510"/>
              <a:gd name="T48" fmla="*/ 96266 w 324485"/>
              <a:gd name="T49" fmla="*/ 54737 h 143510"/>
              <a:gd name="T50" fmla="*/ 97282 w 324485"/>
              <a:gd name="T51" fmla="*/ 41402 h 143510"/>
              <a:gd name="T52" fmla="*/ 104902 w 324485"/>
              <a:gd name="T53" fmla="*/ 32385 h 143510"/>
              <a:gd name="T54" fmla="*/ 123698 w 324485"/>
              <a:gd name="T55" fmla="*/ 28575 h 143510"/>
              <a:gd name="T56" fmla="*/ 144018 w 324485"/>
              <a:gd name="T57" fmla="*/ 24257 h 143510"/>
              <a:gd name="T58" fmla="*/ 131810 w 324485"/>
              <a:gd name="T59" fmla="*/ 18240 h 143510"/>
              <a:gd name="T60" fmla="*/ 213106 w 324485"/>
              <a:gd name="T61" fmla="*/ 8763 h 143510"/>
              <a:gd name="T62" fmla="*/ 173239 w 324485"/>
              <a:gd name="T63" fmla="*/ 62738 h 143510"/>
              <a:gd name="T64" fmla="*/ 183774 w 324485"/>
              <a:gd name="T65" fmla="*/ 111327 h 143510"/>
              <a:gd name="T66" fmla="*/ 225933 w 324485"/>
              <a:gd name="T67" fmla="*/ 128397 h 143510"/>
              <a:gd name="T68" fmla="*/ 237998 w 324485"/>
              <a:gd name="T69" fmla="*/ 120396 h 143510"/>
              <a:gd name="T70" fmla="*/ 209677 w 324485"/>
              <a:gd name="T71" fmla="*/ 117856 h 143510"/>
              <a:gd name="T72" fmla="*/ 188595 w 324485"/>
              <a:gd name="T73" fmla="*/ 71374 h 143510"/>
              <a:gd name="T74" fmla="*/ 188325 w 324485"/>
              <a:gd name="T75" fmla="*/ 46815 h 143510"/>
              <a:gd name="T76" fmla="*/ 214376 w 324485"/>
              <a:gd name="T77" fmla="*/ 20701 h 143510"/>
              <a:gd name="T78" fmla="*/ 232918 w 324485"/>
              <a:gd name="T79" fmla="*/ 17145 h 143510"/>
              <a:gd name="T80" fmla="*/ 218821 w 324485"/>
              <a:gd name="T81" fmla="*/ 9525 h 143510"/>
              <a:gd name="T82" fmla="*/ 235762 w 324485"/>
              <a:gd name="T83" fmla="*/ 20701 h 143510"/>
              <a:gd name="T84" fmla="*/ 220345 w 324485"/>
              <a:gd name="T85" fmla="*/ 23368 h 143510"/>
              <a:gd name="T86" fmla="*/ 235585 w 324485"/>
              <a:gd name="T87" fmla="*/ 67310 h 143510"/>
              <a:gd name="T88" fmla="*/ 235966 w 324485"/>
              <a:gd name="T89" fmla="*/ 91424 h 143510"/>
              <a:gd name="T90" fmla="*/ 240664 w 324485"/>
              <a:gd name="T91" fmla="*/ 117856 h 143510"/>
              <a:gd name="T92" fmla="*/ 250317 w 324485"/>
              <a:gd name="T93" fmla="*/ 65913 h 143510"/>
              <a:gd name="T94" fmla="*/ 236474 w 324485"/>
              <a:gd name="T95" fmla="*/ 21590 h 143510"/>
              <a:gd name="T96" fmla="*/ 316327 w 324485"/>
              <a:gd name="T97" fmla="*/ 27305 h 143510"/>
              <a:gd name="T98" fmla="*/ 309880 w 324485"/>
              <a:gd name="T99" fmla="*/ 119126 h 143510"/>
              <a:gd name="T100" fmla="*/ 316327 w 324485"/>
              <a:gd name="T101" fmla="*/ 27305 h 143510"/>
              <a:gd name="T102" fmla="*/ 304673 w 324485"/>
              <a:gd name="T103" fmla="*/ 762 h 143510"/>
              <a:gd name="T104" fmla="*/ 298704 w 324485"/>
              <a:gd name="T105" fmla="*/ 11684 h 143510"/>
              <a:gd name="T106" fmla="*/ 281051 w 324485"/>
              <a:gd name="T107" fmla="*/ 28702 h 143510"/>
              <a:gd name="T108" fmla="*/ 274447 w 324485"/>
              <a:gd name="T109" fmla="*/ 47117 h 143510"/>
              <a:gd name="T110" fmla="*/ 316327 w 324485"/>
              <a:gd name="T111" fmla="*/ 27305 h 14351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24485"/>
              <a:gd name="T169" fmla="*/ 0 h 143510"/>
              <a:gd name="T170" fmla="*/ 324485 w 324485"/>
              <a:gd name="T171" fmla="*/ 143510 h 143510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24485" h="143510">
                <a:moveTo>
                  <a:pt x="43023" y="51181"/>
                </a:moveTo>
                <a:lnTo>
                  <a:pt x="28575" y="51181"/>
                </a:lnTo>
                <a:lnTo>
                  <a:pt x="36576" y="143002"/>
                </a:lnTo>
                <a:lnTo>
                  <a:pt x="50927" y="141732"/>
                </a:lnTo>
                <a:lnTo>
                  <a:pt x="43023" y="51181"/>
                </a:lnTo>
                <a:close/>
              </a:path>
              <a:path w="324485" h="143510">
                <a:moveTo>
                  <a:pt x="40640" y="23876"/>
                </a:moveTo>
                <a:lnTo>
                  <a:pt x="31369" y="24638"/>
                </a:lnTo>
                <a:lnTo>
                  <a:pt x="29337" y="29972"/>
                </a:lnTo>
                <a:lnTo>
                  <a:pt x="25527" y="35560"/>
                </a:lnTo>
                <a:lnTo>
                  <a:pt x="19939" y="41529"/>
                </a:lnTo>
                <a:lnTo>
                  <a:pt x="14351" y="47371"/>
                </a:lnTo>
                <a:lnTo>
                  <a:pt x="7747" y="52578"/>
                </a:lnTo>
                <a:lnTo>
                  <a:pt x="0" y="57150"/>
                </a:lnTo>
                <a:lnTo>
                  <a:pt x="1270" y="70993"/>
                </a:lnTo>
                <a:lnTo>
                  <a:pt x="28575" y="51181"/>
                </a:lnTo>
                <a:lnTo>
                  <a:pt x="43023" y="51181"/>
                </a:lnTo>
                <a:lnTo>
                  <a:pt x="40640" y="23876"/>
                </a:lnTo>
                <a:close/>
              </a:path>
              <a:path w="324485" h="143510">
                <a:moveTo>
                  <a:pt x="149391" y="28575"/>
                </a:moveTo>
                <a:lnTo>
                  <a:pt x="123698" y="28575"/>
                </a:lnTo>
                <a:lnTo>
                  <a:pt x="129286" y="30099"/>
                </a:lnTo>
                <a:lnTo>
                  <a:pt x="133604" y="33655"/>
                </a:lnTo>
                <a:lnTo>
                  <a:pt x="138049" y="37211"/>
                </a:lnTo>
                <a:lnTo>
                  <a:pt x="140589" y="41910"/>
                </a:lnTo>
                <a:lnTo>
                  <a:pt x="141097" y="47625"/>
                </a:lnTo>
                <a:lnTo>
                  <a:pt x="141478" y="53086"/>
                </a:lnTo>
                <a:lnTo>
                  <a:pt x="139827" y="59055"/>
                </a:lnTo>
                <a:lnTo>
                  <a:pt x="106781" y="98012"/>
                </a:lnTo>
                <a:lnTo>
                  <a:pt x="102123" y="103060"/>
                </a:lnTo>
                <a:lnTo>
                  <a:pt x="85471" y="135255"/>
                </a:lnTo>
                <a:lnTo>
                  <a:pt x="85979" y="138684"/>
                </a:lnTo>
                <a:lnTo>
                  <a:pt x="163576" y="131826"/>
                </a:lnTo>
                <a:lnTo>
                  <a:pt x="162772" y="123063"/>
                </a:lnTo>
                <a:lnTo>
                  <a:pt x="104775" y="123063"/>
                </a:lnTo>
                <a:lnTo>
                  <a:pt x="106172" y="120269"/>
                </a:lnTo>
                <a:lnTo>
                  <a:pt x="125476" y="98552"/>
                </a:lnTo>
                <a:lnTo>
                  <a:pt x="132171" y="91644"/>
                </a:lnTo>
                <a:lnTo>
                  <a:pt x="155702" y="56007"/>
                </a:lnTo>
                <a:lnTo>
                  <a:pt x="156337" y="51308"/>
                </a:lnTo>
                <a:lnTo>
                  <a:pt x="155956" y="46609"/>
                </a:lnTo>
                <a:lnTo>
                  <a:pt x="155067" y="37338"/>
                </a:lnTo>
                <a:lnTo>
                  <a:pt x="151130" y="29972"/>
                </a:lnTo>
                <a:lnTo>
                  <a:pt x="149391" y="28575"/>
                </a:lnTo>
                <a:close/>
              </a:path>
              <a:path w="324485" h="143510">
                <a:moveTo>
                  <a:pt x="162306" y="117983"/>
                </a:moveTo>
                <a:lnTo>
                  <a:pt x="104775" y="123063"/>
                </a:lnTo>
                <a:lnTo>
                  <a:pt x="162772" y="123063"/>
                </a:lnTo>
                <a:lnTo>
                  <a:pt x="162306" y="117983"/>
                </a:lnTo>
                <a:close/>
              </a:path>
              <a:path w="324485" h="143510">
                <a:moveTo>
                  <a:pt x="124533" y="17131"/>
                </a:moveTo>
                <a:lnTo>
                  <a:pt x="86548" y="33533"/>
                </a:lnTo>
                <a:lnTo>
                  <a:pt x="81280" y="54483"/>
                </a:lnTo>
                <a:lnTo>
                  <a:pt x="96266" y="54737"/>
                </a:lnTo>
                <a:lnTo>
                  <a:pt x="95631" y="47371"/>
                </a:lnTo>
                <a:lnTo>
                  <a:pt x="97282" y="41402"/>
                </a:lnTo>
                <a:lnTo>
                  <a:pt x="101092" y="36957"/>
                </a:lnTo>
                <a:lnTo>
                  <a:pt x="104902" y="32385"/>
                </a:lnTo>
                <a:lnTo>
                  <a:pt x="110236" y="29845"/>
                </a:lnTo>
                <a:lnTo>
                  <a:pt x="123698" y="28575"/>
                </a:lnTo>
                <a:lnTo>
                  <a:pt x="149391" y="28575"/>
                </a:lnTo>
                <a:lnTo>
                  <a:pt x="144018" y="24257"/>
                </a:lnTo>
                <a:lnTo>
                  <a:pt x="138301" y="20611"/>
                </a:lnTo>
                <a:lnTo>
                  <a:pt x="131810" y="18240"/>
                </a:lnTo>
                <a:lnTo>
                  <a:pt x="124533" y="17131"/>
                </a:lnTo>
                <a:close/>
              </a:path>
              <a:path w="324485" h="143510">
                <a:moveTo>
                  <a:pt x="213106" y="8763"/>
                </a:moveTo>
                <a:lnTo>
                  <a:pt x="177292" y="30099"/>
                </a:lnTo>
                <a:lnTo>
                  <a:pt x="173239" y="62738"/>
                </a:lnTo>
                <a:lnTo>
                  <a:pt x="173863" y="72644"/>
                </a:lnTo>
                <a:lnTo>
                  <a:pt x="183774" y="111327"/>
                </a:lnTo>
                <a:lnTo>
                  <a:pt x="217297" y="129159"/>
                </a:lnTo>
                <a:lnTo>
                  <a:pt x="225933" y="128397"/>
                </a:lnTo>
                <a:lnTo>
                  <a:pt x="232791" y="125476"/>
                </a:lnTo>
                <a:lnTo>
                  <a:pt x="237998" y="120396"/>
                </a:lnTo>
                <a:lnTo>
                  <a:pt x="240664" y="117856"/>
                </a:lnTo>
                <a:lnTo>
                  <a:pt x="209677" y="117856"/>
                </a:lnTo>
                <a:lnTo>
                  <a:pt x="203835" y="115189"/>
                </a:lnTo>
                <a:lnTo>
                  <a:pt x="188595" y="71374"/>
                </a:lnTo>
                <a:lnTo>
                  <a:pt x="187906" y="57993"/>
                </a:lnTo>
                <a:lnTo>
                  <a:pt x="188325" y="46815"/>
                </a:lnTo>
                <a:lnTo>
                  <a:pt x="207772" y="21336"/>
                </a:lnTo>
                <a:lnTo>
                  <a:pt x="214376" y="20701"/>
                </a:lnTo>
                <a:lnTo>
                  <a:pt x="235762" y="20701"/>
                </a:lnTo>
                <a:lnTo>
                  <a:pt x="232918" y="17145"/>
                </a:lnTo>
                <a:lnTo>
                  <a:pt x="228727" y="13843"/>
                </a:lnTo>
                <a:lnTo>
                  <a:pt x="218821" y="9525"/>
                </a:lnTo>
                <a:lnTo>
                  <a:pt x="213106" y="8763"/>
                </a:lnTo>
                <a:close/>
              </a:path>
              <a:path w="324485" h="143510">
                <a:moveTo>
                  <a:pt x="235762" y="20701"/>
                </a:moveTo>
                <a:lnTo>
                  <a:pt x="214376" y="20701"/>
                </a:lnTo>
                <a:lnTo>
                  <a:pt x="220345" y="23368"/>
                </a:lnTo>
                <a:lnTo>
                  <a:pt x="225425" y="29337"/>
                </a:lnTo>
                <a:lnTo>
                  <a:pt x="235585" y="67310"/>
                </a:lnTo>
                <a:lnTo>
                  <a:pt x="236299" y="80527"/>
                </a:lnTo>
                <a:lnTo>
                  <a:pt x="235966" y="91424"/>
                </a:lnTo>
                <a:lnTo>
                  <a:pt x="209677" y="117856"/>
                </a:lnTo>
                <a:lnTo>
                  <a:pt x="240664" y="117856"/>
                </a:lnTo>
                <a:lnTo>
                  <a:pt x="250940" y="75799"/>
                </a:lnTo>
                <a:lnTo>
                  <a:pt x="250317" y="65913"/>
                </a:lnTo>
                <a:lnTo>
                  <a:pt x="240030" y="26162"/>
                </a:lnTo>
                <a:lnTo>
                  <a:pt x="236474" y="21590"/>
                </a:lnTo>
                <a:lnTo>
                  <a:pt x="235762" y="20701"/>
                </a:lnTo>
                <a:close/>
              </a:path>
              <a:path w="324485" h="143510">
                <a:moveTo>
                  <a:pt x="316327" y="27305"/>
                </a:moveTo>
                <a:lnTo>
                  <a:pt x="301752" y="27305"/>
                </a:lnTo>
                <a:lnTo>
                  <a:pt x="309880" y="119126"/>
                </a:lnTo>
                <a:lnTo>
                  <a:pt x="324231" y="117856"/>
                </a:lnTo>
                <a:lnTo>
                  <a:pt x="316327" y="27305"/>
                </a:lnTo>
                <a:close/>
              </a:path>
              <a:path w="324485" h="143510">
                <a:moveTo>
                  <a:pt x="313944" y="0"/>
                </a:moveTo>
                <a:lnTo>
                  <a:pt x="304673" y="762"/>
                </a:lnTo>
                <a:lnTo>
                  <a:pt x="302641" y="6096"/>
                </a:lnTo>
                <a:lnTo>
                  <a:pt x="298704" y="11684"/>
                </a:lnTo>
                <a:lnTo>
                  <a:pt x="287655" y="23495"/>
                </a:lnTo>
                <a:lnTo>
                  <a:pt x="281051" y="28702"/>
                </a:lnTo>
                <a:lnTo>
                  <a:pt x="273304" y="33147"/>
                </a:lnTo>
                <a:lnTo>
                  <a:pt x="274447" y="47117"/>
                </a:lnTo>
                <a:lnTo>
                  <a:pt x="301752" y="27305"/>
                </a:lnTo>
                <a:lnTo>
                  <a:pt x="316327" y="27305"/>
                </a:lnTo>
                <a:lnTo>
                  <a:pt x="31394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50" name="object 91"/>
          <p:cNvSpPr>
            <a:spLocks/>
          </p:cNvSpPr>
          <p:nvPr/>
        </p:nvSpPr>
        <p:spPr bwMode="auto">
          <a:xfrm>
            <a:off x="2827338" y="5478463"/>
            <a:ext cx="4419600" cy="477837"/>
          </a:xfrm>
          <a:custGeom>
            <a:avLst/>
            <a:gdLst>
              <a:gd name="T0" fmla="*/ 120650 w 4419600"/>
              <a:gd name="T1" fmla="*/ 351815 h 477520"/>
              <a:gd name="T2" fmla="*/ 0 w 4419600"/>
              <a:gd name="T3" fmla="*/ 426300 h 477520"/>
              <a:gd name="T4" fmla="*/ 133350 w 4419600"/>
              <a:gd name="T5" fmla="*/ 477011 h 477520"/>
              <a:gd name="T6" fmla="*/ 93391 w 4419600"/>
              <a:gd name="T7" fmla="*/ 429463 h 477520"/>
              <a:gd name="T8" fmla="*/ 85725 w 4419600"/>
              <a:gd name="T9" fmla="*/ 429463 h 477520"/>
              <a:gd name="T10" fmla="*/ 84980 w 4419600"/>
              <a:gd name="T11" fmla="*/ 419454 h 477520"/>
              <a:gd name="T12" fmla="*/ 84074 w 4419600"/>
              <a:gd name="T13" fmla="*/ 418376 h 477520"/>
              <a:gd name="T14" fmla="*/ 84801 w 4419600"/>
              <a:gd name="T15" fmla="*/ 417052 h 477520"/>
              <a:gd name="T16" fmla="*/ 84074 w 4419600"/>
              <a:gd name="T17" fmla="*/ 407276 h 477520"/>
              <a:gd name="T18" fmla="*/ 90505 w 4419600"/>
              <a:gd name="T19" fmla="*/ 406671 h 477520"/>
              <a:gd name="T20" fmla="*/ 120650 w 4419600"/>
              <a:gd name="T21" fmla="*/ 351815 h 477520"/>
              <a:gd name="T22" fmla="*/ 92828 w 4419600"/>
              <a:gd name="T23" fmla="*/ 428793 h 477520"/>
              <a:gd name="T24" fmla="*/ 85725 w 4419600"/>
              <a:gd name="T25" fmla="*/ 429463 h 477520"/>
              <a:gd name="T26" fmla="*/ 93391 w 4419600"/>
              <a:gd name="T27" fmla="*/ 429463 h 477520"/>
              <a:gd name="T28" fmla="*/ 92828 w 4419600"/>
              <a:gd name="T29" fmla="*/ 428793 h 477520"/>
              <a:gd name="T30" fmla="*/ 4416425 w 4419600"/>
              <a:gd name="T31" fmla="*/ 0 h 477520"/>
              <a:gd name="T32" fmla="*/ 90505 w 4419600"/>
              <a:gd name="T33" fmla="*/ 406671 h 477520"/>
              <a:gd name="T34" fmla="*/ 84801 w 4419600"/>
              <a:gd name="T35" fmla="*/ 417052 h 477520"/>
              <a:gd name="T36" fmla="*/ 84980 w 4419600"/>
              <a:gd name="T37" fmla="*/ 419454 h 477520"/>
              <a:gd name="T38" fmla="*/ 92828 w 4419600"/>
              <a:gd name="T39" fmla="*/ 428793 h 477520"/>
              <a:gd name="T40" fmla="*/ 4419600 w 4419600"/>
              <a:gd name="T41" fmla="*/ 20573 h 477520"/>
              <a:gd name="T42" fmla="*/ 4416425 w 4419600"/>
              <a:gd name="T43" fmla="*/ 0 h 47752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4419600"/>
              <a:gd name="T67" fmla="*/ 0 h 477520"/>
              <a:gd name="T68" fmla="*/ 4419600 w 4419600"/>
              <a:gd name="T69" fmla="*/ 477520 h 47752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4419600" h="477520">
                <a:moveTo>
                  <a:pt x="120650" y="351815"/>
                </a:moveTo>
                <a:lnTo>
                  <a:pt x="0" y="426300"/>
                </a:lnTo>
                <a:lnTo>
                  <a:pt x="133350" y="477011"/>
                </a:lnTo>
                <a:lnTo>
                  <a:pt x="93391" y="429463"/>
                </a:lnTo>
                <a:lnTo>
                  <a:pt x="85725" y="429463"/>
                </a:lnTo>
                <a:lnTo>
                  <a:pt x="84980" y="419454"/>
                </a:lnTo>
                <a:lnTo>
                  <a:pt x="84074" y="418376"/>
                </a:lnTo>
                <a:lnTo>
                  <a:pt x="84801" y="417052"/>
                </a:lnTo>
                <a:lnTo>
                  <a:pt x="84074" y="407276"/>
                </a:lnTo>
                <a:lnTo>
                  <a:pt x="90505" y="406671"/>
                </a:lnTo>
                <a:lnTo>
                  <a:pt x="120650" y="351815"/>
                </a:lnTo>
                <a:close/>
              </a:path>
              <a:path w="4419600" h="477520">
                <a:moveTo>
                  <a:pt x="92828" y="428793"/>
                </a:moveTo>
                <a:lnTo>
                  <a:pt x="85725" y="429463"/>
                </a:lnTo>
                <a:lnTo>
                  <a:pt x="93391" y="429463"/>
                </a:lnTo>
                <a:lnTo>
                  <a:pt x="92828" y="428793"/>
                </a:lnTo>
                <a:close/>
              </a:path>
              <a:path w="4419600" h="477520">
                <a:moveTo>
                  <a:pt x="4416425" y="0"/>
                </a:moveTo>
                <a:lnTo>
                  <a:pt x="90505" y="406671"/>
                </a:lnTo>
                <a:lnTo>
                  <a:pt x="84801" y="417052"/>
                </a:lnTo>
                <a:lnTo>
                  <a:pt x="84980" y="419454"/>
                </a:lnTo>
                <a:lnTo>
                  <a:pt x="92828" y="428793"/>
                </a:lnTo>
                <a:lnTo>
                  <a:pt x="4419600" y="20573"/>
                </a:lnTo>
                <a:lnTo>
                  <a:pt x="441642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51" name="object 92"/>
          <p:cNvSpPr>
            <a:spLocks/>
          </p:cNvSpPr>
          <p:nvPr/>
        </p:nvSpPr>
        <p:spPr bwMode="auto">
          <a:xfrm>
            <a:off x="2911475" y="5478463"/>
            <a:ext cx="4335463" cy="430212"/>
          </a:xfrm>
          <a:custGeom>
            <a:avLst/>
            <a:gdLst>
              <a:gd name="T0" fmla="*/ 4335526 w 4335780"/>
              <a:gd name="T1" fmla="*/ 20573 h 429895"/>
              <a:gd name="T2" fmla="*/ 1650 w 4335780"/>
              <a:gd name="T3" fmla="*/ 429463 h 429895"/>
              <a:gd name="T4" fmla="*/ 0 w 4335780"/>
              <a:gd name="T5" fmla="*/ 407276 h 429895"/>
              <a:gd name="T6" fmla="*/ 4332351 w 4335780"/>
              <a:gd name="T7" fmla="*/ 0 h 429895"/>
              <a:gd name="T8" fmla="*/ 4335526 w 4335780"/>
              <a:gd name="T9" fmla="*/ 20573 h 4298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35780"/>
              <a:gd name="T16" fmla="*/ 0 h 429895"/>
              <a:gd name="T17" fmla="*/ 4335780 w 4335780"/>
              <a:gd name="T18" fmla="*/ 429895 h 4298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35780" h="429895">
                <a:moveTo>
                  <a:pt x="4335526" y="20573"/>
                </a:moveTo>
                <a:lnTo>
                  <a:pt x="1650" y="429463"/>
                </a:lnTo>
                <a:lnTo>
                  <a:pt x="0" y="407276"/>
                </a:lnTo>
                <a:lnTo>
                  <a:pt x="4332351" y="0"/>
                </a:lnTo>
                <a:lnTo>
                  <a:pt x="4335526" y="20573"/>
                </a:lnTo>
                <a:close/>
              </a:path>
            </a:pathLst>
          </a:custGeom>
          <a:noFill/>
          <a:ln w="457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52" name="object 93"/>
          <p:cNvSpPr>
            <a:spLocks/>
          </p:cNvSpPr>
          <p:nvPr/>
        </p:nvSpPr>
        <p:spPr bwMode="auto">
          <a:xfrm>
            <a:off x="2827338" y="5829300"/>
            <a:ext cx="133350" cy="127000"/>
          </a:xfrm>
          <a:custGeom>
            <a:avLst/>
            <a:gdLst>
              <a:gd name="T0" fmla="*/ 84074 w 133350"/>
              <a:gd name="T1" fmla="*/ 66560 h 125729"/>
              <a:gd name="T2" fmla="*/ 133350 w 133350"/>
              <a:gd name="T3" fmla="*/ 125196 h 125729"/>
              <a:gd name="T4" fmla="*/ 0 w 133350"/>
              <a:gd name="T5" fmla="*/ 74485 h 125729"/>
              <a:gd name="T6" fmla="*/ 120650 w 133350"/>
              <a:gd name="T7" fmla="*/ 0 h 125729"/>
              <a:gd name="T8" fmla="*/ 84074 w 133350"/>
              <a:gd name="T9" fmla="*/ 66560 h 1257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350"/>
              <a:gd name="T16" fmla="*/ 0 h 125729"/>
              <a:gd name="T17" fmla="*/ 133350 w 133350"/>
              <a:gd name="T18" fmla="*/ 125729 h 1257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350" h="125729">
                <a:moveTo>
                  <a:pt x="84074" y="66560"/>
                </a:moveTo>
                <a:lnTo>
                  <a:pt x="133350" y="125196"/>
                </a:lnTo>
                <a:lnTo>
                  <a:pt x="0" y="74485"/>
                </a:lnTo>
                <a:lnTo>
                  <a:pt x="120650" y="0"/>
                </a:lnTo>
                <a:lnTo>
                  <a:pt x="84074" y="66560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53" name="object 94"/>
          <p:cNvSpPr>
            <a:spLocks/>
          </p:cNvSpPr>
          <p:nvPr/>
        </p:nvSpPr>
        <p:spPr bwMode="auto">
          <a:xfrm>
            <a:off x="7245350" y="2578100"/>
            <a:ext cx="3175" cy="3895725"/>
          </a:xfrm>
          <a:custGeom>
            <a:avLst/>
            <a:gdLst>
              <a:gd name="T0" fmla="*/ 3048 w 3175"/>
              <a:gd name="T1" fmla="*/ 0 h 3895725"/>
              <a:gd name="T2" fmla="*/ 0 w 3175"/>
              <a:gd name="T3" fmla="*/ 3895343 h 3895725"/>
              <a:gd name="T4" fmla="*/ 0 60000 65536"/>
              <a:gd name="T5" fmla="*/ 0 60000 65536"/>
              <a:gd name="T6" fmla="*/ 0 w 3175"/>
              <a:gd name="T7" fmla="*/ 0 h 3895725"/>
              <a:gd name="T8" fmla="*/ 3175 w 3175"/>
              <a:gd name="T9" fmla="*/ 3895725 h 38957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3895725">
                <a:moveTo>
                  <a:pt x="3048" y="0"/>
                </a:moveTo>
                <a:lnTo>
                  <a:pt x="0" y="3895343"/>
                </a:lnTo>
              </a:path>
            </a:pathLst>
          </a:custGeom>
          <a:noFill/>
          <a:ln w="426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5" name="object 95"/>
          <p:cNvSpPr txBox="1"/>
          <p:nvPr/>
        </p:nvSpPr>
        <p:spPr>
          <a:xfrm>
            <a:off x="2332038" y="1536700"/>
            <a:ext cx="93662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Station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869113" y="1528763"/>
            <a:ext cx="935037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Station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122363" y="5703888"/>
            <a:ext cx="1157287" cy="554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Delay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Time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latin typeface="Tahoma"/>
                <a:cs typeface="Tahoma"/>
              </a:rPr>
              <a:t>before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ACK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1057" name="object 98"/>
          <p:cNvSpPr>
            <a:spLocks/>
          </p:cNvSpPr>
          <p:nvPr/>
        </p:nvSpPr>
        <p:spPr bwMode="auto">
          <a:xfrm>
            <a:off x="2468563" y="5513388"/>
            <a:ext cx="174625" cy="936625"/>
          </a:xfrm>
          <a:custGeom>
            <a:avLst/>
            <a:gdLst>
              <a:gd name="T0" fmla="*/ 57912 w 173989"/>
              <a:gd name="T1" fmla="*/ 762000 h 935989"/>
              <a:gd name="T2" fmla="*/ 0 w 173989"/>
              <a:gd name="T3" fmla="*/ 762000 h 935989"/>
              <a:gd name="T4" fmla="*/ 86868 w 173989"/>
              <a:gd name="T5" fmla="*/ 935736 h 935989"/>
              <a:gd name="T6" fmla="*/ 159257 w 173989"/>
              <a:gd name="T7" fmla="*/ 790956 h 935989"/>
              <a:gd name="T8" fmla="*/ 57912 w 173989"/>
              <a:gd name="T9" fmla="*/ 790956 h 935989"/>
              <a:gd name="T10" fmla="*/ 57912 w 173989"/>
              <a:gd name="T11" fmla="*/ 762000 h 935989"/>
              <a:gd name="T12" fmla="*/ 115824 w 173989"/>
              <a:gd name="T13" fmla="*/ 0 h 935989"/>
              <a:gd name="T14" fmla="*/ 57912 w 173989"/>
              <a:gd name="T15" fmla="*/ 0 h 935989"/>
              <a:gd name="T16" fmla="*/ 57912 w 173989"/>
              <a:gd name="T17" fmla="*/ 790956 h 935989"/>
              <a:gd name="T18" fmla="*/ 115824 w 173989"/>
              <a:gd name="T19" fmla="*/ 790956 h 935989"/>
              <a:gd name="T20" fmla="*/ 115824 w 173989"/>
              <a:gd name="T21" fmla="*/ 0 h 935989"/>
              <a:gd name="T22" fmla="*/ 173736 w 173989"/>
              <a:gd name="T23" fmla="*/ 762000 h 935989"/>
              <a:gd name="T24" fmla="*/ 115824 w 173989"/>
              <a:gd name="T25" fmla="*/ 762000 h 935989"/>
              <a:gd name="T26" fmla="*/ 115824 w 173989"/>
              <a:gd name="T27" fmla="*/ 790956 h 935989"/>
              <a:gd name="T28" fmla="*/ 159257 w 173989"/>
              <a:gd name="T29" fmla="*/ 790956 h 935989"/>
              <a:gd name="T30" fmla="*/ 173736 w 173989"/>
              <a:gd name="T31" fmla="*/ 762000 h 9359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3989"/>
              <a:gd name="T49" fmla="*/ 0 h 935989"/>
              <a:gd name="T50" fmla="*/ 173989 w 173989"/>
              <a:gd name="T51" fmla="*/ 935989 h 93598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3989" h="935989">
                <a:moveTo>
                  <a:pt x="57912" y="762000"/>
                </a:moveTo>
                <a:lnTo>
                  <a:pt x="0" y="762000"/>
                </a:lnTo>
                <a:lnTo>
                  <a:pt x="86868" y="935736"/>
                </a:lnTo>
                <a:lnTo>
                  <a:pt x="159257" y="790956"/>
                </a:lnTo>
                <a:lnTo>
                  <a:pt x="57912" y="790956"/>
                </a:lnTo>
                <a:lnTo>
                  <a:pt x="57912" y="762000"/>
                </a:lnTo>
                <a:close/>
              </a:path>
              <a:path w="173989" h="935989">
                <a:moveTo>
                  <a:pt x="115824" y="0"/>
                </a:moveTo>
                <a:lnTo>
                  <a:pt x="57912" y="0"/>
                </a:lnTo>
                <a:lnTo>
                  <a:pt x="57912" y="790956"/>
                </a:lnTo>
                <a:lnTo>
                  <a:pt x="115824" y="790956"/>
                </a:lnTo>
                <a:lnTo>
                  <a:pt x="115824" y="0"/>
                </a:lnTo>
                <a:close/>
              </a:path>
              <a:path w="173989" h="935989">
                <a:moveTo>
                  <a:pt x="173736" y="762000"/>
                </a:moveTo>
                <a:lnTo>
                  <a:pt x="115824" y="762000"/>
                </a:lnTo>
                <a:lnTo>
                  <a:pt x="115824" y="790956"/>
                </a:lnTo>
                <a:lnTo>
                  <a:pt x="159257" y="790956"/>
                </a:lnTo>
                <a:lnTo>
                  <a:pt x="173736" y="76200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58" name="object 99"/>
          <p:cNvSpPr>
            <a:spLocks/>
          </p:cNvSpPr>
          <p:nvPr/>
        </p:nvSpPr>
        <p:spPr bwMode="auto">
          <a:xfrm>
            <a:off x="2339975" y="5513388"/>
            <a:ext cx="504825" cy="0"/>
          </a:xfrm>
          <a:custGeom>
            <a:avLst/>
            <a:gdLst>
              <a:gd name="T0" fmla="*/ 0 w 504825"/>
              <a:gd name="T1" fmla="*/ 504444 w 504825"/>
              <a:gd name="T2" fmla="*/ 0 60000 65536"/>
              <a:gd name="T3" fmla="*/ 0 60000 65536"/>
              <a:gd name="T4" fmla="*/ 0 w 504825"/>
              <a:gd name="T5" fmla="*/ 504825 w 5048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04825">
                <a:moveTo>
                  <a:pt x="0" y="0"/>
                </a:moveTo>
                <a:lnTo>
                  <a:pt x="504444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59" name="object 100"/>
          <p:cNvSpPr>
            <a:spLocks/>
          </p:cNvSpPr>
          <p:nvPr/>
        </p:nvSpPr>
        <p:spPr bwMode="auto">
          <a:xfrm>
            <a:off x="2268538" y="6450013"/>
            <a:ext cx="503237" cy="0"/>
          </a:xfrm>
          <a:custGeom>
            <a:avLst/>
            <a:gdLst>
              <a:gd name="T0" fmla="*/ 0 w 502919"/>
              <a:gd name="T1" fmla="*/ 502919 w 502919"/>
              <a:gd name="T2" fmla="*/ 0 60000 65536"/>
              <a:gd name="T3" fmla="*/ 0 60000 65536"/>
              <a:gd name="T4" fmla="*/ 0 w 502919"/>
              <a:gd name="T5" fmla="*/ 502919 w 50291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02919">
                <a:moveTo>
                  <a:pt x="0" y="0"/>
                </a:moveTo>
                <a:lnTo>
                  <a:pt x="502919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60" name="object 101"/>
          <p:cNvSpPr txBox="1">
            <a:spLocks noChangeArrowheads="1"/>
          </p:cNvSpPr>
          <p:nvPr/>
        </p:nvSpPr>
        <p:spPr bwMode="auto">
          <a:xfrm>
            <a:off x="1122363" y="3840163"/>
            <a:ext cx="1157287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Delay Time  before ACK</a:t>
            </a:r>
          </a:p>
        </p:txBody>
      </p:sp>
      <p:sp>
        <p:nvSpPr>
          <p:cNvPr id="41061" name="object 102"/>
          <p:cNvSpPr>
            <a:spLocks/>
          </p:cNvSpPr>
          <p:nvPr/>
        </p:nvSpPr>
        <p:spPr bwMode="auto">
          <a:xfrm>
            <a:off x="2468563" y="3651250"/>
            <a:ext cx="174625" cy="936625"/>
          </a:xfrm>
          <a:custGeom>
            <a:avLst/>
            <a:gdLst>
              <a:gd name="T0" fmla="*/ 57912 w 173989"/>
              <a:gd name="T1" fmla="*/ 762000 h 935989"/>
              <a:gd name="T2" fmla="*/ 0 w 173989"/>
              <a:gd name="T3" fmla="*/ 762000 h 935989"/>
              <a:gd name="T4" fmla="*/ 86868 w 173989"/>
              <a:gd name="T5" fmla="*/ 935736 h 935989"/>
              <a:gd name="T6" fmla="*/ 159257 w 173989"/>
              <a:gd name="T7" fmla="*/ 790956 h 935989"/>
              <a:gd name="T8" fmla="*/ 57912 w 173989"/>
              <a:gd name="T9" fmla="*/ 790956 h 935989"/>
              <a:gd name="T10" fmla="*/ 57912 w 173989"/>
              <a:gd name="T11" fmla="*/ 762000 h 935989"/>
              <a:gd name="T12" fmla="*/ 115824 w 173989"/>
              <a:gd name="T13" fmla="*/ 0 h 935989"/>
              <a:gd name="T14" fmla="*/ 57912 w 173989"/>
              <a:gd name="T15" fmla="*/ 0 h 935989"/>
              <a:gd name="T16" fmla="*/ 57912 w 173989"/>
              <a:gd name="T17" fmla="*/ 790956 h 935989"/>
              <a:gd name="T18" fmla="*/ 115824 w 173989"/>
              <a:gd name="T19" fmla="*/ 790956 h 935989"/>
              <a:gd name="T20" fmla="*/ 115824 w 173989"/>
              <a:gd name="T21" fmla="*/ 0 h 935989"/>
              <a:gd name="T22" fmla="*/ 173736 w 173989"/>
              <a:gd name="T23" fmla="*/ 762000 h 935989"/>
              <a:gd name="T24" fmla="*/ 115824 w 173989"/>
              <a:gd name="T25" fmla="*/ 762000 h 935989"/>
              <a:gd name="T26" fmla="*/ 115824 w 173989"/>
              <a:gd name="T27" fmla="*/ 790956 h 935989"/>
              <a:gd name="T28" fmla="*/ 159257 w 173989"/>
              <a:gd name="T29" fmla="*/ 790956 h 935989"/>
              <a:gd name="T30" fmla="*/ 173736 w 173989"/>
              <a:gd name="T31" fmla="*/ 762000 h 9359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3989"/>
              <a:gd name="T49" fmla="*/ 0 h 935989"/>
              <a:gd name="T50" fmla="*/ 173989 w 173989"/>
              <a:gd name="T51" fmla="*/ 935989 h 93598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3989" h="935989">
                <a:moveTo>
                  <a:pt x="57912" y="762000"/>
                </a:moveTo>
                <a:lnTo>
                  <a:pt x="0" y="762000"/>
                </a:lnTo>
                <a:lnTo>
                  <a:pt x="86868" y="935736"/>
                </a:lnTo>
                <a:lnTo>
                  <a:pt x="159257" y="790956"/>
                </a:lnTo>
                <a:lnTo>
                  <a:pt x="57912" y="790956"/>
                </a:lnTo>
                <a:lnTo>
                  <a:pt x="57912" y="762000"/>
                </a:lnTo>
                <a:close/>
              </a:path>
              <a:path w="173989" h="935989">
                <a:moveTo>
                  <a:pt x="115824" y="0"/>
                </a:moveTo>
                <a:lnTo>
                  <a:pt x="57912" y="0"/>
                </a:lnTo>
                <a:lnTo>
                  <a:pt x="57912" y="790956"/>
                </a:lnTo>
                <a:lnTo>
                  <a:pt x="115824" y="790956"/>
                </a:lnTo>
                <a:lnTo>
                  <a:pt x="115824" y="0"/>
                </a:lnTo>
                <a:close/>
              </a:path>
              <a:path w="173989" h="935989">
                <a:moveTo>
                  <a:pt x="173736" y="762000"/>
                </a:moveTo>
                <a:lnTo>
                  <a:pt x="115824" y="762000"/>
                </a:lnTo>
                <a:lnTo>
                  <a:pt x="115824" y="790956"/>
                </a:lnTo>
                <a:lnTo>
                  <a:pt x="159257" y="790956"/>
                </a:lnTo>
                <a:lnTo>
                  <a:pt x="173736" y="76200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62" name="object 103"/>
          <p:cNvSpPr>
            <a:spLocks/>
          </p:cNvSpPr>
          <p:nvPr/>
        </p:nvSpPr>
        <p:spPr bwMode="auto">
          <a:xfrm>
            <a:off x="2339975" y="3651250"/>
            <a:ext cx="504825" cy="0"/>
          </a:xfrm>
          <a:custGeom>
            <a:avLst/>
            <a:gdLst>
              <a:gd name="T0" fmla="*/ 0 w 504825"/>
              <a:gd name="T1" fmla="*/ 504444 w 504825"/>
              <a:gd name="T2" fmla="*/ 0 60000 65536"/>
              <a:gd name="T3" fmla="*/ 0 60000 65536"/>
              <a:gd name="T4" fmla="*/ 0 w 504825"/>
              <a:gd name="T5" fmla="*/ 504825 w 5048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04825">
                <a:moveTo>
                  <a:pt x="0" y="0"/>
                </a:moveTo>
                <a:lnTo>
                  <a:pt x="504444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63" name="object 104"/>
          <p:cNvSpPr>
            <a:spLocks/>
          </p:cNvSpPr>
          <p:nvPr/>
        </p:nvSpPr>
        <p:spPr bwMode="auto">
          <a:xfrm>
            <a:off x="2268538" y="4587875"/>
            <a:ext cx="503237" cy="0"/>
          </a:xfrm>
          <a:custGeom>
            <a:avLst/>
            <a:gdLst>
              <a:gd name="T0" fmla="*/ 0 w 502919"/>
              <a:gd name="T1" fmla="*/ 502919 w 502919"/>
              <a:gd name="T2" fmla="*/ 0 60000 65536"/>
              <a:gd name="T3" fmla="*/ 0 60000 65536"/>
              <a:gd name="T4" fmla="*/ 0 w 502919"/>
              <a:gd name="T5" fmla="*/ 502919 w 50291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02919">
                <a:moveTo>
                  <a:pt x="0" y="0"/>
                </a:moveTo>
                <a:lnTo>
                  <a:pt x="502919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64" name="object 10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0B59E688-3928-4D71-A977-8D5336509EF7}" type="slidenum">
              <a:rPr lang="en-US" smtClean="0"/>
              <a:pPr marL="111125"/>
              <a:t>23</a:t>
            </a:fld>
            <a:endParaRPr lang="th-TH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3086100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Lost</a:t>
            </a:r>
            <a:r>
              <a:rPr spc="-70" dirty="0"/>
              <a:t> </a:t>
            </a:r>
            <a:r>
              <a:rPr spc="-10" dirty="0"/>
              <a:t>Segment</a:t>
            </a:r>
          </a:p>
        </p:txBody>
      </p:sp>
      <p:sp>
        <p:nvSpPr>
          <p:cNvPr id="41986" name="object 3"/>
          <p:cNvSpPr>
            <a:spLocks/>
          </p:cNvSpPr>
          <p:nvPr/>
        </p:nvSpPr>
        <p:spPr bwMode="auto">
          <a:xfrm>
            <a:off x="2524125" y="2555875"/>
            <a:ext cx="1588" cy="4143375"/>
          </a:xfrm>
          <a:custGeom>
            <a:avLst/>
            <a:gdLst>
              <a:gd name="T0" fmla="*/ 1524 w 1905"/>
              <a:gd name="T1" fmla="*/ 0 h 4142740"/>
              <a:gd name="T2" fmla="*/ 0 w 1905"/>
              <a:gd name="T3" fmla="*/ 4142231 h 4142740"/>
              <a:gd name="T4" fmla="*/ 0 60000 65536"/>
              <a:gd name="T5" fmla="*/ 0 60000 65536"/>
              <a:gd name="T6" fmla="*/ 0 w 1905"/>
              <a:gd name="T7" fmla="*/ 0 h 4142740"/>
              <a:gd name="T8" fmla="*/ 1905 w 1905"/>
              <a:gd name="T9" fmla="*/ 4142740 h 4142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4142740">
                <a:moveTo>
                  <a:pt x="1524" y="0"/>
                </a:moveTo>
                <a:lnTo>
                  <a:pt x="0" y="4142231"/>
                </a:lnTo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87" name="object 4"/>
          <p:cNvSpPr>
            <a:spLocks noChangeArrowheads="1"/>
          </p:cNvSpPr>
          <p:nvPr/>
        </p:nvSpPr>
        <p:spPr bwMode="auto">
          <a:xfrm>
            <a:off x="2584450" y="2638425"/>
            <a:ext cx="2009775" cy="3159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1988" name="object 5"/>
          <p:cNvSpPr>
            <a:spLocks/>
          </p:cNvSpPr>
          <p:nvPr/>
        </p:nvSpPr>
        <p:spPr bwMode="auto">
          <a:xfrm>
            <a:off x="2508250" y="2940050"/>
            <a:ext cx="4198938" cy="366713"/>
          </a:xfrm>
          <a:custGeom>
            <a:avLst/>
            <a:gdLst>
              <a:gd name="T0" fmla="*/ 4143712 w 4199255"/>
              <a:gd name="T1" fmla="*/ 337614 h 367664"/>
              <a:gd name="T2" fmla="*/ 4120133 w 4199255"/>
              <a:gd name="T3" fmla="*/ 367538 h 367664"/>
              <a:gd name="T4" fmla="*/ 4193172 w 4199255"/>
              <a:gd name="T5" fmla="*/ 337947 h 367664"/>
              <a:gd name="T6" fmla="*/ 4147947 w 4199255"/>
              <a:gd name="T7" fmla="*/ 337947 h 367664"/>
              <a:gd name="T8" fmla="*/ 4143712 w 4199255"/>
              <a:gd name="T9" fmla="*/ 337614 h 367664"/>
              <a:gd name="T10" fmla="*/ 4148454 w 4199255"/>
              <a:gd name="T11" fmla="*/ 331597 h 367664"/>
              <a:gd name="T12" fmla="*/ 4143712 w 4199255"/>
              <a:gd name="T13" fmla="*/ 337614 h 367664"/>
              <a:gd name="T14" fmla="*/ 4147947 w 4199255"/>
              <a:gd name="T15" fmla="*/ 337947 h 367664"/>
              <a:gd name="T16" fmla="*/ 4148454 w 4199255"/>
              <a:gd name="T17" fmla="*/ 331597 h 367664"/>
              <a:gd name="T18" fmla="*/ 4126103 w 4199255"/>
              <a:gd name="T19" fmla="*/ 291592 h 367664"/>
              <a:gd name="T20" fmla="*/ 4144721 w 4199255"/>
              <a:gd name="T21" fmla="*/ 324914 h 367664"/>
              <a:gd name="T22" fmla="*/ 4148962 w 4199255"/>
              <a:gd name="T23" fmla="*/ 325247 h 367664"/>
              <a:gd name="T24" fmla="*/ 4147947 w 4199255"/>
              <a:gd name="T25" fmla="*/ 337947 h 367664"/>
              <a:gd name="T26" fmla="*/ 4193172 w 4199255"/>
              <a:gd name="T27" fmla="*/ 337947 h 367664"/>
              <a:gd name="T28" fmla="*/ 4199128 w 4199255"/>
              <a:gd name="T29" fmla="*/ 335534 h 367664"/>
              <a:gd name="T30" fmla="*/ 4126103 w 4199255"/>
              <a:gd name="T31" fmla="*/ 291592 h 367664"/>
              <a:gd name="T32" fmla="*/ 1016 w 4199255"/>
              <a:gd name="T33" fmla="*/ 0 h 367664"/>
              <a:gd name="T34" fmla="*/ 0 w 4199255"/>
              <a:gd name="T35" fmla="*/ 12700 h 367664"/>
              <a:gd name="T36" fmla="*/ 4143712 w 4199255"/>
              <a:gd name="T37" fmla="*/ 337614 h 367664"/>
              <a:gd name="T38" fmla="*/ 4148454 w 4199255"/>
              <a:gd name="T39" fmla="*/ 331597 h 367664"/>
              <a:gd name="T40" fmla="*/ 4144721 w 4199255"/>
              <a:gd name="T41" fmla="*/ 324914 h 367664"/>
              <a:gd name="T42" fmla="*/ 1016 w 4199255"/>
              <a:gd name="T43" fmla="*/ 0 h 367664"/>
              <a:gd name="T44" fmla="*/ 4144721 w 4199255"/>
              <a:gd name="T45" fmla="*/ 324914 h 367664"/>
              <a:gd name="T46" fmla="*/ 4148454 w 4199255"/>
              <a:gd name="T47" fmla="*/ 331597 h 367664"/>
              <a:gd name="T48" fmla="*/ 4148962 w 4199255"/>
              <a:gd name="T49" fmla="*/ 325247 h 367664"/>
              <a:gd name="T50" fmla="*/ 4144721 w 4199255"/>
              <a:gd name="T51" fmla="*/ 324914 h 36766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199255"/>
              <a:gd name="T79" fmla="*/ 0 h 367664"/>
              <a:gd name="T80" fmla="*/ 4199255 w 4199255"/>
              <a:gd name="T81" fmla="*/ 367664 h 367664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199255" h="367664">
                <a:moveTo>
                  <a:pt x="4143712" y="337614"/>
                </a:moveTo>
                <a:lnTo>
                  <a:pt x="4120133" y="367538"/>
                </a:lnTo>
                <a:lnTo>
                  <a:pt x="4193172" y="337947"/>
                </a:lnTo>
                <a:lnTo>
                  <a:pt x="4147947" y="337947"/>
                </a:lnTo>
                <a:lnTo>
                  <a:pt x="4143712" y="337614"/>
                </a:lnTo>
                <a:close/>
              </a:path>
              <a:path w="4199255" h="367664">
                <a:moveTo>
                  <a:pt x="4148454" y="331597"/>
                </a:moveTo>
                <a:lnTo>
                  <a:pt x="4143712" y="337614"/>
                </a:lnTo>
                <a:lnTo>
                  <a:pt x="4147947" y="337947"/>
                </a:lnTo>
                <a:lnTo>
                  <a:pt x="4148454" y="331597"/>
                </a:lnTo>
                <a:close/>
              </a:path>
              <a:path w="4199255" h="367664">
                <a:moveTo>
                  <a:pt x="4126103" y="291592"/>
                </a:moveTo>
                <a:lnTo>
                  <a:pt x="4144721" y="324914"/>
                </a:lnTo>
                <a:lnTo>
                  <a:pt x="4148962" y="325247"/>
                </a:lnTo>
                <a:lnTo>
                  <a:pt x="4147947" y="337947"/>
                </a:lnTo>
                <a:lnTo>
                  <a:pt x="4193172" y="337947"/>
                </a:lnTo>
                <a:lnTo>
                  <a:pt x="4199128" y="335534"/>
                </a:lnTo>
                <a:lnTo>
                  <a:pt x="4126103" y="291592"/>
                </a:lnTo>
                <a:close/>
              </a:path>
              <a:path w="4199255" h="367664">
                <a:moveTo>
                  <a:pt x="1016" y="0"/>
                </a:moveTo>
                <a:lnTo>
                  <a:pt x="0" y="12700"/>
                </a:lnTo>
                <a:lnTo>
                  <a:pt x="4143712" y="337614"/>
                </a:lnTo>
                <a:lnTo>
                  <a:pt x="4148454" y="331597"/>
                </a:lnTo>
                <a:lnTo>
                  <a:pt x="4144721" y="324914"/>
                </a:lnTo>
                <a:lnTo>
                  <a:pt x="1016" y="0"/>
                </a:lnTo>
                <a:close/>
              </a:path>
              <a:path w="4199255" h="367664">
                <a:moveTo>
                  <a:pt x="4144721" y="324914"/>
                </a:moveTo>
                <a:lnTo>
                  <a:pt x="4148454" y="331597"/>
                </a:lnTo>
                <a:lnTo>
                  <a:pt x="4148962" y="325247"/>
                </a:lnTo>
                <a:lnTo>
                  <a:pt x="4144721" y="3249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89" name="object 6"/>
          <p:cNvSpPr>
            <a:spLocks/>
          </p:cNvSpPr>
          <p:nvPr/>
        </p:nvSpPr>
        <p:spPr bwMode="auto">
          <a:xfrm>
            <a:off x="4949825" y="3722688"/>
            <a:ext cx="415925" cy="179387"/>
          </a:xfrm>
          <a:custGeom>
            <a:avLst/>
            <a:gdLst>
              <a:gd name="T0" fmla="*/ 43561 w 415925"/>
              <a:gd name="T1" fmla="*/ 29463 h 179070"/>
              <a:gd name="T2" fmla="*/ 20319 w 415925"/>
              <a:gd name="T3" fmla="*/ 176911 h 179070"/>
              <a:gd name="T4" fmla="*/ 93090 w 415925"/>
              <a:gd name="T5" fmla="*/ 126872 h 179070"/>
              <a:gd name="T6" fmla="*/ 109091 w 415925"/>
              <a:gd name="T7" fmla="*/ 115824 h 179070"/>
              <a:gd name="T8" fmla="*/ 49275 w 415925"/>
              <a:gd name="T9" fmla="*/ 72136 h 179070"/>
              <a:gd name="T10" fmla="*/ 52577 w 415925"/>
              <a:gd name="T11" fmla="*/ 57927 h 179070"/>
              <a:gd name="T12" fmla="*/ 54737 w 415925"/>
              <a:gd name="T13" fmla="*/ 43814 h 179070"/>
              <a:gd name="T14" fmla="*/ 64262 w 415925"/>
              <a:gd name="T15" fmla="*/ 27686 h 179070"/>
              <a:gd name="T16" fmla="*/ 93090 w 415925"/>
              <a:gd name="T17" fmla="*/ 126872 h 179070"/>
              <a:gd name="T18" fmla="*/ 135381 w 415925"/>
              <a:gd name="T19" fmla="*/ 167512 h 179070"/>
              <a:gd name="T20" fmla="*/ 72465 w 415925"/>
              <a:gd name="T21" fmla="*/ 43814 h 179070"/>
              <a:gd name="T22" fmla="*/ 57167 w 415925"/>
              <a:gd name="T23" fmla="*/ 49932 h 179070"/>
              <a:gd name="T24" fmla="*/ 63505 w 415925"/>
              <a:gd name="T25" fmla="*/ 64549 h 179070"/>
              <a:gd name="T26" fmla="*/ 85851 w 415925"/>
              <a:gd name="T27" fmla="*/ 111759 h 179070"/>
              <a:gd name="T28" fmla="*/ 109091 w 415925"/>
              <a:gd name="T29" fmla="*/ 115824 h 179070"/>
              <a:gd name="T30" fmla="*/ 212155 w 415925"/>
              <a:gd name="T31" fmla="*/ 13755 h 179070"/>
              <a:gd name="T32" fmla="*/ 141857 w 415925"/>
              <a:gd name="T33" fmla="*/ 62178 h 179070"/>
              <a:gd name="T34" fmla="*/ 139445 w 415925"/>
              <a:gd name="T35" fmla="*/ 93218 h 179070"/>
              <a:gd name="T36" fmla="*/ 183094 w 415925"/>
              <a:gd name="T37" fmla="*/ 160627 h 179070"/>
              <a:gd name="T38" fmla="*/ 213740 w 415925"/>
              <a:gd name="T39" fmla="*/ 163449 h 179070"/>
              <a:gd name="T40" fmla="*/ 251515 w 415925"/>
              <a:gd name="T41" fmla="*/ 147316 h 179070"/>
              <a:gd name="T42" fmla="*/ 197866 w 415925"/>
              <a:gd name="T43" fmla="*/ 146557 h 179070"/>
              <a:gd name="T44" fmla="*/ 158952 w 415925"/>
              <a:gd name="T45" fmla="*/ 84393 h 179070"/>
              <a:gd name="T46" fmla="*/ 175387 w 415925"/>
              <a:gd name="T47" fmla="*/ 40639 h 179070"/>
              <a:gd name="T48" fmla="*/ 248987 w 415925"/>
              <a:gd name="T49" fmla="*/ 30184 h 179070"/>
              <a:gd name="T50" fmla="*/ 239140 w 415925"/>
              <a:gd name="T51" fmla="*/ 21970 h 179070"/>
              <a:gd name="T52" fmla="*/ 221884 w 415925"/>
              <a:gd name="T53" fmla="*/ 15017 h 179070"/>
              <a:gd name="T54" fmla="*/ 250062 w 415925"/>
              <a:gd name="T55" fmla="*/ 106933 h 179070"/>
              <a:gd name="T56" fmla="*/ 204247 w 415925"/>
              <a:gd name="T57" fmla="*/ 147316 h 179070"/>
              <a:gd name="T58" fmla="*/ 257565 w 415925"/>
              <a:gd name="T59" fmla="*/ 140454 h 179070"/>
              <a:gd name="T60" fmla="*/ 266936 w 415925"/>
              <a:gd name="T61" fmla="*/ 121594 h 179070"/>
              <a:gd name="T62" fmla="*/ 250062 w 415925"/>
              <a:gd name="T63" fmla="*/ 106933 h 179070"/>
              <a:gd name="T64" fmla="*/ 209649 w 415925"/>
              <a:gd name="T65" fmla="*/ 30184 h 179070"/>
              <a:gd name="T66" fmla="*/ 221944 w 415925"/>
              <a:gd name="T67" fmla="*/ 32799 h 179070"/>
              <a:gd name="T68" fmla="*/ 262254 w 415925"/>
              <a:gd name="T69" fmla="*/ 51307 h 179070"/>
              <a:gd name="T70" fmla="*/ 252745 w 415925"/>
              <a:gd name="T71" fmla="*/ 34210 h 179070"/>
              <a:gd name="T72" fmla="*/ 303275 w 415925"/>
              <a:gd name="T73" fmla="*/ 8000 h 179070"/>
              <a:gd name="T74" fmla="*/ 296163 w 415925"/>
              <a:gd name="T75" fmla="*/ 154177 h 179070"/>
              <a:gd name="T76" fmla="*/ 311150 w 415925"/>
              <a:gd name="T77" fmla="*/ 102488 h 179070"/>
              <a:gd name="T78" fmla="*/ 309244 w 415925"/>
              <a:gd name="T79" fmla="*/ 79756 h 179070"/>
              <a:gd name="T80" fmla="*/ 357376 w 415925"/>
              <a:gd name="T81" fmla="*/ 77469 h 179070"/>
              <a:gd name="T82" fmla="*/ 390398 w 415925"/>
              <a:gd name="T83" fmla="*/ 146431 h 179070"/>
              <a:gd name="T84" fmla="*/ 357376 w 415925"/>
              <a:gd name="T85" fmla="*/ 77469 h 179070"/>
              <a:gd name="T86" fmla="*/ 375157 w 415925"/>
              <a:gd name="T87" fmla="*/ 2031 h 179070"/>
              <a:gd name="T88" fmla="*/ 330882 w 415925"/>
              <a:gd name="T89" fmla="*/ 79756 h 179070"/>
              <a:gd name="T90" fmla="*/ 357376 w 415925"/>
              <a:gd name="T91" fmla="*/ 77469 h 179070"/>
              <a:gd name="T92" fmla="*/ 401065 w 415925"/>
              <a:gd name="T93" fmla="*/ 0 h 179070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415925"/>
              <a:gd name="T142" fmla="*/ 0 h 179070"/>
              <a:gd name="T143" fmla="*/ 415925 w 415925"/>
              <a:gd name="T144" fmla="*/ 179070 h 179070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415925" h="179070">
                <a:moveTo>
                  <a:pt x="64262" y="27686"/>
                </a:moveTo>
                <a:lnTo>
                  <a:pt x="43561" y="29463"/>
                </a:lnTo>
                <a:lnTo>
                  <a:pt x="0" y="178688"/>
                </a:lnTo>
                <a:lnTo>
                  <a:pt x="20319" y="176911"/>
                </a:lnTo>
                <a:lnTo>
                  <a:pt x="32638" y="131825"/>
                </a:lnTo>
                <a:lnTo>
                  <a:pt x="93090" y="126872"/>
                </a:lnTo>
                <a:lnTo>
                  <a:pt x="114711" y="126872"/>
                </a:lnTo>
                <a:lnTo>
                  <a:pt x="109091" y="115824"/>
                </a:lnTo>
                <a:lnTo>
                  <a:pt x="36829" y="115824"/>
                </a:lnTo>
                <a:lnTo>
                  <a:pt x="49275" y="72136"/>
                </a:lnTo>
                <a:lnTo>
                  <a:pt x="51057" y="65014"/>
                </a:lnTo>
                <a:lnTo>
                  <a:pt x="52577" y="57927"/>
                </a:lnTo>
                <a:lnTo>
                  <a:pt x="53812" y="50865"/>
                </a:lnTo>
                <a:lnTo>
                  <a:pt x="54737" y="43814"/>
                </a:lnTo>
                <a:lnTo>
                  <a:pt x="72465" y="43814"/>
                </a:lnTo>
                <a:lnTo>
                  <a:pt x="64262" y="27686"/>
                </a:lnTo>
                <a:close/>
              </a:path>
              <a:path w="415925" h="179070">
                <a:moveTo>
                  <a:pt x="114711" y="126872"/>
                </a:moveTo>
                <a:lnTo>
                  <a:pt x="93090" y="126872"/>
                </a:lnTo>
                <a:lnTo>
                  <a:pt x="113537" y="169290"/>
                </a:lnTo>
                <a:lnTo>
                  <a:pt x="135381" y="167512"/>
                </a:lnTo>
                <a:lnTo>
                  <a:pt x="114711" y="126872"/>
                </a:lnTo>
                <a:close/>
              </a:path>
              <a:path w="415925" h="179070">
                <a:moveTo>
                  <a:pt x="72465" y="43814"/>
                </a:moveTo>
                <a:lnTo>
                  <a:pt x="54737" y="43814"/>
                </a:lnTo>
                <a:lnTo>
                  <a:pt x="57167" y="49932"/>
                </a:lnTo>
                <a:lnTo>
                  <a:pt x="60086" y="56848"/>
                </a:lnTo>
                <a:lnTo>
                  <a:pt x="63505" y="64549"/>
                </a:lnTo>
                <a:lnTo>
                  <a:pt x="67437" y="73025"/>
                </a:lnTo>
                <a:lnTo>
                  <a:pt x="85851" y="111759"/>
                </a:lnTo>
                <a:lnTo>
                  <a:pt x="36829" y="115824"/>
                </a:lnTo>
                <a:lnTo>
                  <a:pt x="109091" y="115824"/>
                </a:lnTo>
                <a:lnTo>
                  <a:pt x="72465" y="43814"/>
                </a:lnTo>
                <a:close/>
              </a:path>
              <a:path w="415925" h="179070">
                <a:moveTo>
                  <a:pt x="212155" y="13755"/>
                </a:moveTo>
                <a:lnTo>
                  <a:pt x="167386" y="25526"/>
                </a:lnTo>
                <a:lnTo>
                  <a:pt x="141857" y="62178"/>
                </a:lnTo>
                <a:lnTo>
                  <a:pt x="139138" y="82268"/>
                </a:lnTo>
                <a:lnTo>
                  <a:pt x="139445" y="93218"/>
                </a:lnTo>
                <a:lnTo>
                  <a:pt x="150367" y="131318"/>
                </a:lnTo>
                <a:lnTo>
                  <a:pt x="183094" y="160627"/>
                </a:lnTo>
                <a:lnTo>
                  <a:pt x="202525" y="163778"/>
                </a:lnTo>
                <a:lnTo>
                  <a:pt x="213740" y="163449"/>
                </a:lnTo>
                <a:lnTo>
                  <a:pt x="250951" y="147955"/>
                </a:lnTo>
                <a:lnTo>
                  <a:pt x="251515" y="147316"/>
                </a:lnTo>
                <a:lnTo>
                  <a:pt x="204247" y="147316"/>
                </a:lnTo>
                <a:lnTo>
                  <a:pt x="197866" y="146557"/>
                </a:lnTo>
                <a:lnTo>
                  <a:pt x="167259" y="123316"/>
                </a:lnTo>
                <a:lnTo>
                  <a:pt x="158952" y="84393"/>
                </a:lnTo>
                <a:lnTo>
                  <a:pt x="159194" y="77327"/>
                </a:lnTo>
                <a:lnTo>
                  <a:pt x="175387" y="40639"/>
                </a:lnTo>
                <a:lnTo>
                  <a:pt x="209649" y="30184"/>
                </a:lnTo>
                <a:lnTo>
                  <a:pt x="248987" y="30184"/>
                </a:lnTo>
                <a:lnTo>
                  <a:pt x="246449" y="27465"/>
                </a:lnTo>
                <a:lnTo>
                  <a:pt x="239140" y="21970"/>
                </a:lnTo>
                <a:lnTo>
                  <a:pt x="230876" y="17756"/>
                </a:lnTo>
                <a:lnTo>
                  <a:pt x="221884" y="15017"/>
                </a:lnTo>
                <a:lnTo>
                  <a:pt x="212155" y="13755"/>
                </a:lnTo>
                <a:close/>
              </a:path>
              <a:path w="415925" h="179070">
                <a:moveTo>
                  <a:pt x="250062" y="106933"/>
                </a:moveTo>
                <a:lnTo>
                  <a:pt x="225456" y="143668"/>
                </a:lnTo>
                <a:lnTo>
                  <a:pt x="204247" y="147316"/>
                </a:lnTo>
                <a:lnTo>
                  <a:pt x="251515" y="147316"/>
                </a:lnTo>
                <a:lnTo>
                  <a:pt x="257565" y="140454"/>
                </a:lnTo>
                <a:lnTo>
                  <a:pt x="262905" y="131667"/>
                </a:lnTo>
                <a:lnTo>
                  <a:pt x="266936" y="121594"/>
                </a:lnTo>
                <a:lnTo>
                  <a:pt x="269620" y="110236"/>
                </a:lnTo>
                <a:lnTo>
                  <a:pt x="250062" y="106933"/>
                </a:lnTo>
                <a:close/>
              </a:path>
              <a:path w="415925" h="179070">
                <a:moveTo>
                  <a:pt x="248987" y="30184"/>
                </a:moveTo>
                <a:lnTo>
                  <a:pt x="209649" y="30184"/>
                </a:lnTo>
                <a:lnTo>
                  <a:pt x="216058" y="31003"/>
                </a:lnTo>
                <a:lnTo>
                  <a:pt x="221944" y="32799"/>
                </a:lnTo>
                <a:lnTo>
                  <a:pt x="243839" y="57276"/>
                </a:lnTo>
                <a:lnTo>
                  <a:pt x="262254" y="51307"/>
                </a:lnTo>
                <a:lnTo>
                  <a:pt x="258018" y="42169"/>
                </a:lnTo>
                <a:lnTo>
                  <a:pt x="252745" y="34210"/>
                </a:lnTo>
                <a:lnTo>
                  <a:pt x="248987" y="30184"/>
                </a:lnTo>
                <a:close/>
              </a:path>
              <a:path w="415925" h="179070">
                <a:moveTo>
                  <a:pt x="303275" y="8000"/>
                </a:moveTo>
                <a:lnTo>
                  <a:pt x="284225" y="9651"/>
                </a:lnTo>
                <a:lnTo>
                  <a:pt x="296163" y="154177"/>
                </a:lnTo>
                <a:lnTo>
                  <a:pt x="315213" y="152653"/>
                </a:lnTo>
                <a:lnTo>
                  <a:pt x="311150" y="102488"/>
                </a:lnTo>
                <a:lnTo>
                  <a:pt x="330882" y="79756"/>
                </a:lnTo>
                <a:lnTo>
                  <a:pt x="309244" y="79756"/>
                </a:lnTo>
                <a:lnTo>
                  <a:pt x="303275" y="8000"/>
                </a:lnTo>
                <a:close/>
              </a:path>
              <a:path w="415925" h="179070">
                <a:moveTo>
                  <a:pt x="357376" y="77469"/>
                </a:moveTo>
                <a:lnTo>
                  <a:pt x="332866" y="77469"/>
                </a:lnTo>
                <a:lnTo>
                  <a:pt x="390398" y="146431"/>
                </a:lnTo>
                <a:lnTo>
                  <a:pt x="415670" y="144271"/>
                </a:lnTo>
                <a:lnTo>
                  <a:pt x="357376" y="77469"/>
                </a:lnTo>
                <a:close/>
              </a:path>
              <a:path w="415925" h="179070">
                <a:moveTo>
                  <a:pt x="401065" y="0"/>
                </a:moveTo>
                <a:lnTo>
                  <a:pt x="375157" y="2031"/>
                </a:lnTo>
                <a:lnTo>
                  <a:pt x="309244" y="79756"/>
                </a:lnTo>
                <a:lnTo>
                  <a:pt x="330882" y="79756"/>
                </a:lnTo>
                <a:lnTo>
                  <a:pt x="332866" y="77469"/>
                </a:lnTo>
                <a:lnTo>
                  <a:pt x="357376" y="77469"/>
                </a:lnTo>
                <a:lnTo>
                  <a:pt x="345186" y="63500"/>
                </a:lnTo>
                <a:lnTo>
                  <a:pt x="40106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90" name="object 7"/>
          <p:cNvSpPr>
            <a:spLocks/>
          </p:cNvSpPr>
          <p:nvPr/>
        </p:nvSpPr>
        <p:spPr bwMode="auto">
          <a:xfrm>
            <a:off x="5480050" y="3687763"/>
            <a:ext cx="300038" cy="168275"/>
          </a:xfrm>
          <a:custGeom>
            <a:avLst/>
            <a:gdLst>
              <a:gd name="T0" fmla="*/ 45 w 299085"/>
              <a:gd name="T1" fmla="*/ 81152 h 167639"/>
              <a:gd name="T2" fmla="*/ 12144 w 299085"/>
              <a:gd name="T3" fmla="*/ 145301 h 167639"/>
              <a:gd name="T4" fmla="*/ 65250 w 299085"/>
              <a:gd name="T5" fmla="*/ 166877 h 167639"/>
              <a:gd name="T6" fmla="*/ 85951 w 299085"/>
              <a:gd name="T7" fmla="*/ 154812 h 167639"/>
              <a:gd name="T8" fmla="*/ 44930 w 299085"/>
              <a:gd name="T9" fmla="*/ 152400 h 167639"/>
              <a:gd name="T10" fmla="*/ 31214 w 299085"/>
              <a:gd name="T11" fmla="*/ 143382 h 167639"/>
              <a:gd name="T12" fmla="*/ 23213 w 299085"/>
              <a:gd name="T13" fmla="*/ 126872 h 167639"/>
              <a:gd name="T14" fmla="*/ 24229 w 299085"/>
              <a:gd name="T15" fmla="*/ 103631 h 167639"/>
              <a:gd name="T16" fmla="*/ 17252 w 299085"/>
              <a:gd name="T17" fmla="*/ 82956 h 167639"/>
              <a:gd name="T18" fmla="*/ 35786 w 299085"/>
              <a:gd name="T19" fmla="*/ 36956 h 167639"/>
              <a:gd name="T20" fmla="*/ 53312 w 299085"/>
              <a:gd name="T21" fmla="*/ 33908 h 167639"/>
              <a:gd name="T22" fmla="*/ 74902 w 299085"/>
              <a:gd name="T23" fmla="*/ 27050 h 167639"/>
              <a:gd name="T24" fmla="*/ 54293 w 299085"/>
              <a:gd name="T25" fmla="*/ 19764 h 167639"/>
              <a:gd name="T26" fmla="*/ 63980 w 299085"/>
              <a:gd name="T27" fmla="*/ 88772 h 167639"/>
              <a:gd name="T28" fmla="*/ 78966 w 299085"/>
              <a:gd name="T29" fmla="*/ 107061 h 167639"/>
              <a:gd name="T30" fmla="*/ 78887 w 299085"/>
              <a:gd name="T31" fmla="*/ 131143 h 167639"/>
              <a:gd name="T32" fmla="*/ 97955 w 299085"/>
              <a:gd name="T33" fmla="*/ 121169 h 167639"/>
              <a:gd name="T34" fmla="*/ 93143 w 299085"/>
              <a:gd name="T35" fmla="*/ 95853 h 167639"/>
              <a:gd name="T36" fmla="*/ 51280 w 299085"/>
              <a:gd name="T37" fmla="*/ 71119 h 167639"/>
              <a:gd name="T38" fmla="*/ 32230 w 299085"/>
              <a:gd name="T39" fmla="*/ 77469 h 167639"/>
              <a:gd name="T40" fmla="*/ 17752 w 299085"/>
              <a:gd name="T41" fmla="*/ 93218 h 167639"/>
              <a:gd name="T42" fmla="*/ 40993 w 299085"/>
              <a:gd name="T43" fmla="*/ 87756 h 167639"/>
              <a:gd name="T44" fmla="*/ 82522 w 299085"/>
              <a:gd name="T45" fmla="*/ 81661 h 167639"/>
              <a:gd name="T46" fmla="*/ 59877 w 299085"/>
              <a:gd name="T47" fmla="*/ 71213 h 167639"/>
              <a:gd name="T48" fmla="*/ 53312 w 299085"/>
              <a:gd name="T49" fmla="*/ 33908 h 167639"/>
              <a:gd name="T50" fmla="*/ 67790 w 299085"/>
              <a:gd name="T51" fmla="*/ 43561 h 167639"/>
              <a:gd name="T52" fmla="*/ 90142 w 299085"/>
              <a:gd name="T53" fmla="*/ 52450 h 167639"/>
              <a:gd name="T54" fmla="*/ 81686 w 299085"/>
              <a:gd name="T55" fmla="*/ 33908 h 167639"/>
              <a:gd name="T56" fmla="*/ 112939 w 299085"/>
              <a:gd name="T57" fmla="*/ 65373 h 167639"/>
              <a:gd name="T58" fmla="*/ 125565 w 299085"/>
              <a:gd name="T59" fmla="*/ 136294 h 167639"/>
              <a:gd name="T60" fmla="*/ 174321 w 299085"/>
              <a:gd name="T61" fmla="*/ 157329 h 167639"/>
              <a:gd name="T62" fmla="*/ 192377 w 299085"/>
              <a:gd name="T63" fmla="*/ 147827 h 167639"/>
              <a:gd name="T64" fmla="*/ 150213 w 299085"/>
              <a:gd name="T65" fmla="*/ 141224 h 167639"/>
              <a:gd name="T66" fmla="*/ 131576 w 299085"/>
              <a:gd name="T67" fmla="*/ 56927 h 167639"/>
              <a:gd name="T68" fmla="*/ 189999 w 299085"/>
              <a:gd name="T69" fmla="*/ 24891 h 167639"/>
              <a:gd name="T70" fmla="*/ 169263 w 299085"/>
              <a:gd name="T71" fmla="*/ 11175 h 167639"/>
              <a:gd name="T72" fmla="*/ 163929 w 299085"/>
              <a:gd name="T73" fmla="*/ 24891 h 167639"/>
              <a:gd name="T74" fmla="*/ 189583 w 299085"/>
              <a:gd name="T75" fmla="*/ 82295 h 167639"/>
              <a:gd name="T76" fmla="*/ 157452 w 299085"/>
              <a:gd name="T77" fmla="*/ 144525 h 167639"/>
              <a:gd name="T78" fmla="*/ 208538 w 299085"/>
              <a:gd name="T79" fmla="*/ 92940 h 167639"/>
              <a:gd name="T80" fmla="*/ 195298 w 299085"/>
              <a:gd name="T81" fmla="*/ 31750 h 167639"/>
              <a:gd name="T82" fmla="*/ 271625 w 299085"/>
              <a:gd name="T83" fmla="*/ 33400 h 167639"/>
              <a:gd name="T84" fmla="*/ 289485 w 299085"/>
              <a:gd name="T85" fmla="*/ 33400 h 167639"/>
              <a:gd name="T86" fmla="*/ 272641 w 299085"/>
              <a:gd name="T87" fmla="*/ 7365 h 167639"/>
              <a:gd name="T88" fmla="*/ 237843 w 299085"/>
              <a:gd name="T89" fmla="*/ 57784 h 167639"/>
              <a:gd name="T90" fmla="*/ 286738 w 299085"/>
              <a:gd name="T91" fmla="*/ 0 h 16763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299085"/>
              <a:gd name="T139" fmla="*/ 0 h 167639"/>
              <a:gd name="T140" fmla="*/ 299085 w 299085"/>
              <a:gd name="T141" fmla="*/ 167639 h 167639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299085" h="167639">
                <a:moveTo>
                  <a:pt x="54293" y="19764"/>
                </a:moveTo>
                <a:lnTo>
                  <a:pt x="17838" y="31509"/>
                </a:lnTo>
                <a:lnTo>
                  <a:pt x="45" y="81152"/>
                </a:lnTo>
                <a:lnTo>
                  <a:pt x="0" y="82956"/>
                </a:lnTo>
                <a:lnTo>
                  <a:pt x="607" y="101600"/>
                </a:lnTo>
                <a:lnTo>
                  <a:pt x="12144" y="145301"/>
                </a:lnTo>
                <a:lnTo>
                  <a:pt x="45972" y="167449"/>
                </a:lnTo>
                <a:lnTo>
                  <a:pt x="56614" y="167639"/>
                </a:lnTo>
                <a:lnTo>
                  <a:pt x="65250" y="166877"/>
                </a:lnTo>
                <a:lnTo>
                  <a:pt x="72870" y="164211"/>
                </a:lnTo>
                <a:lnTo>
                  <a:pt x="79347" y="159512"/>
                </a:lnTo>
                <a:lnTo>
                  <a:pt x="85951" y="154812"/>
                </a:lnTo>
                <a:lnTo>
                  <a:pt x="86992" y="153415"/>
                </a:lnTo>
                <a:lnTo>
                  <a:pt x="50010" y="153415"/>
                </a:lnTo>
                <a:lnTo>
                  <a:pt x="44930" y="152400"/>
                </a:lnTo>
                <a:lnTo>
                  <a:pt x="40104" y="149859"/>
                </a:lnTo>
                <a:lnTo>
                  <a:pt x="35151" y="147319"/>
                </a:lnTo>
                <a:lnTo>
                  <a:pt x="31214" y="143382"/>
                </a:lnTo>
                <a:lnTo>
                  <a:pt x="28166" y="137921"/>
                </a:lnTo>
                <a:lnTo>
                  <a:pt x="25118" y="132587"/>
                </a:lnTo>
                <a:lnTo>
                  <a:pt x="23213" y="126872"/>
                </a:lnTo>
                <a:lnTo>
                  <a:pt x="22832" y="120776"/>
                </a:lnTo>
                <a:lnTo>
                  <a:pt x="21943" y="111378"/>
                </a:lnTo>
                <a:lnTo>
                  <a:pt x="24229" y="103631"/>
                </a:lnTo>
                <a:lnTo>
                  <a:pt x="32731" y="93218"/>
                </a:lnTo>
                <a:lnTo>
                  <a:pt x="17752" y="93218"/>
                </a:lnTo>
                <a:lnTo>
                  <a:pt x="17252" y="82956"/>
                </a:lnTo>
                <a:lnTo>
                  <a:pt x="26515" y="44957"/>
                </a:lnTo>
                <a:lnTo>
                  <a:pt x="31722" y="40512"/>
                </a:lnTo>
                <a:lnTo>
                  <a:pt x="35786" y="36956"/>
                </a:lnTo>
                <a:lnTo>
                  <a:pt x="40612" y="34925"/>
                </a:lnTo>
                <a:lnTo>
                  <a:pt x="46200" y="34543"/>
                </a:lnTo>
                <a:lnTo>
                  <a:pt x="53312" y="33908"/>
                </a:lnTo>
                <a:lnTo>
                  <a:pt x="81686" y="33908"/>
                </a:lnTo>
                <a:lnTo>
                  <a:pt x="80212" y="31912"/>
                </a:lnTo>
                <a:lnTo>
                  <a:pt x="74902" y="27050"/>
                </a:lnTo>
                <a:lnTo>
                  <a:pt x="68683" y="23383"/>
                </a:lnTo>
                <a:lnTo>
                  <a:pt x="61821" y="20955"/>
                </a:lnTo>
                <a:lnTo>
                  <a:pt x="54293" y="19764"/>
                </a:lnTo>
                <a:close/>
              </a:path>
              <a:path w="299085" h="167639">
                <a:moveTo>
                  <a:pt x="86975" y="86487"/>
                </a:moveTo>
                <a:lnTo>
                  <a:pt x="57122" y="86487"/>
                </a:lnTo>
                <a:lnTo>
                  <a:pt x="63980" y="88772"/>
                </a:lnTo>
                <a:lnTo>
                  <a:pt x="69822" y="94106"/>
                </a:lnTo>
                <a:lnTo>
                  <a:pt x="75664" y="99313"/>
                </a:lnTo>
                <a:lnTo>
                  <a:pt x="78966" y="107061"/>
                </a:lnTo>
                <a:lnTo>
                  <a:pt x="79728" y="116966"/>
                </a:lnTo>
                <a:lnTo>
                  <a:pt x="79849" y="124418"/>
                </a:lnTo>
                <a:lnTo>
                  <a:pt x="78887" y="131143"/>
                </a:lnTo>
                <a:lnTo>
                  <a:pt x="50010" y="153415"/>
                </a:lnTo>
                <a:lnTo>
                  <a:pt x="86992" y="153415"/>
                </a:lnTo>
                <a:lnTo>
                  <a:pt x="97955" y="121169"/>
                </a:lnTo>
                <a:lnTo>
                  <a:pt x="97762" y="114426"/>
                </a:lnTo>
                <a:lnTo>
                  <a:pt x="96220" y="104592"/>
                </a:lnTo>
                <a:lnTo>
                  <a:pt x="93143" y="95853"/>
                </a:lnTo>
                <a:lnTo>
                  <a:pt x="88565" y="88209"/>
                </a:lnTo>
                <a:lnTo>
                  <a:pt x="86975" y="86487"/>
                </a:lnTo>
                <a:close/>
              </a:path>
              <a:path w="299085" h="167639">
                <a:moveTo>
                  <a:pt x="51280" y="71119"/>
                </a:moveTo>
                <a:lnTo>
                  <a:pt x="44422" y="71627"/>
                </a:lnTo>
                <a:lnTo>
                  <a:pt x="38072" y="73787"/>
                </a:lnTo>
                <a:lnTo>
                  <a:pt x="32230" y="77469"/>
                </a:lnTo>
                <a:lnTo>
                  <a:pt x="26261" y="81152"/>
                </a:lnTo>
                <a:lnTo>
                  <a:pt x="21435" y="86359"/>
                </a:lnTo>
                <a:lnTo>
                  <a:pt x="17752" y="93218"/>
                </a:lnTo>
                <a:lnTo>
                  <a:pt x="32731" y="93218"/>
                </a:lnTo>
                <a:lnTo>
                  <a:pt x="34389" y="91186"/>
                </a:lnTo>
                <a:lnTo>
                  <a:pt x="40993" y="87756"/>
                </a:lnTo>
                <a:lnTo>
                  <a:pt x="57122" y="86487"/>
                </a:lnTo>
                <a:lnTo>
                  <a:pt x="86975" y="86487"/>
                </a:lnTo>
                <a:lnTo>
                  <a:pt x="82522" y="81661"/>
                </a:lnTo>
                <a:lnTo>
                  <a:pt x="75498" y="76495"/>
                </a:lnTo>
                <a:lnTo>
                  <a:pt x="67949" y="73009"/>
                </a:lnTo>
                <a:lnTo>
                  <a:pt x="59877" y="71213"/>
                </a:lnTo>
                <a:lnTo>
                  <a:pt x="51280" y="71119"/>
                </a:lnTo>
                <a:close/>
              </a:path>
              <a:path w="299085" h="167639">
                <a:moveTo>
                  <a:pt x="81686" y="33908"/>
                </a:moveTo>
                <a:lnTo>
                  <a:pt x="53312" y="33908"/>
                </a:lnTo>
                <a:lnTo>
                  <a:pt x="59408" y="35940"/>
                </a:lnTo>
                <a:lnTo>
                  <a:pt x="64615" y="40639"/>
                </a:lnTo>
                <a:lnTo>
                  <a:pt x="67790" y="43561"/>
                </a:lnTo>
                <a:lnTo>
                  <a:pt x="70457" y="48387"/>
                </a:lnTo>
                <a:lnTo>
                  <a:pt x="72616" y="55244"/>
                </a:lnTo>
                <a:lnTo>
                  <a:pt x="90142" y="52450"/>
                </a:lnTo>
                <a:lnTo>
                  <a:pt x="87832" y="44588"/>
                </a:lnTo>
                <a:lnTo>
                  <a:pt x="84523" y="37750"/>
                </a:lnTo>
                <a:lnTo>
                  <a:pt x="81686" y="33908"/>
                </a:lnTo>
                <a:close/>
              </a:path>
              <a:path w="299085" h="167639">
                <a:moveTo>
                  <a:pt x="162278" y="10159"/>
                </a:moveTo>
                <a:lnTo>
                  <a:pt x="124631" y="26556"/>
                </a:lnTo>
                <a:lnTo>
                  <a:pt x="112939" y="65373"/>
                </a:lnTo>
                <a:lnTo>
                  <a:pt x="112844" y="76402"/>
                </a:lnTo>
                <a:lnTo>
                  <a:pt x="113510" y="88645"/>
                </a:lnTo>
                <a:lnTo>
                  <a:pt x="125565" y="136294"/>
                </a:lnTo>
                <a:lnTo>
                  <a:pt x="156744" y="158374"/>
                </a:lnTo>
                <a:lnTo>
                  <a:pt x="166723" y="158495"/>
                </a:lnTo>
                <a:lnTo>
                  <a:pt x="174321" y="157329"/>
                </a:lnTo>
                <a:lnTo>
                  <a:pt x="181122" y="155162"/>
                </a:lnTo>
                <a:lnTo>
                  <a:pt x="187137" y="151995"/>
                </a:lnTo>
                <a:lnTo>
                  <a:pt x="192377" y="147827"/>
                </a:lnTo>
                <a:lnTo>
                  <a:pt x="195281" y="144525"/>
                </a:lnTo>
                <a:lnTo>
                  <a:pt x="157452" y="144525"/>
                </a:lnTo>
                <a:lnTo>
                  <a:pt x="150213" y="141224"/>
                </a:lnTo>
                <a:lnTo>
                  <a:pt x="133632" y="103389"/>
                </a:lnTo>
                <a:lnTo>
                  <a:pt x="130985" y="70651"/>
                </a:lnTo>
                <a:lnTo>
                  <a:pt x="131576" y="56927"/>
                </a:lnTo>
                <a:lnTo>
                  <a:pt x="155547" y="25526"/>
                </a:lnTo>
                <a:lnTo>
                  <a:pt x="163929" y="24891"/>
                </a:lnTo>
                <a:lnTo>
                  <a:pt x="189999" y="24891"/>
                </a:lnTo>
                <a:lnTo>
                  <a:pt x="186662" y="20574"/>
                </a:lnTo>
                <a:lnTo>
                  <a:pt x="181455" y="16509"/>
                </a:lnTo>
                <a:lnTo>
                  <a:pt x="169263" y="11175"/>
                </a:lnTo>
                <a:lnTo>
                  <a:pt x="162278" y="10159"/>
                </a:lnTo>
                <a:close/>
              </a:path>
              <a:path w="299085" h="167639">
                <a:moveTo>
                  <a:pt x="189999" y="24891"/>
                </a:moveTo>
                <a:lnTo>
                  <a:pt x="163929" y="24891"/>
                </a:lnTo>
                <a:lnTo>
                  <a:pt x="171168" y="28193"/>
                </a:lnTo>
                <a:lnTo>
                  <a:pt x="177264" y="35559"/>
                </a:lnTo>
                <a:lnTo>
                  <a:pt x="189583" y="82295"/>
                </a:lnTo>
                <a:lnTo>
                  <a:pt x="190389" y="98657"/>
                </a:lnTo>
                <a:lnTo>
                  <a:pt x="189933" y="112125"/>
                </a:lnTo>
                <a:lnTo>
                  <a:pt x="157452" y="144525"/>
                </a:lnTo>
                <a:lnTo>
                  <a:pt x="195281" y="144525"/>
                </a:lnTo>
                <a:lnTo>
                  <a:pt x="208443" y="103917"/>
                </a:lnTo>
                <a:lnTo>
                  <a:pt x="208538" y="92940"/>
                </a:lnTo>
                <a:lnTo>
                  <a:pt x="207871" y="80771"/>
                </a:lnTo>
                <a:lnTo>
                  <a:pt x="198854" y="38607"/>
                </a:lnTo>
                <a:lnTo>
                  <a:pt x="195298" y="31750"/>
                </a:lnTo>
                <a:lnTo>
                  <a:pt x="189999" y="24891"/>
                </a:lnTo>
                <a:close/>
              </a:path>
              <a:path w="299085" h="167639">
                <a:moveTo>
                  <a:pt x="289485" y="33400"/>
                </a:moveTo>
                <a:lnTo>
                  <a:pt x="271625" y="33400"/>
                </a:lnTo>
                <a:lnTo>
                  <a:pt x="280896" y="146557"/>
                </a:lnTo>
                <a:lnTo>
                  <a:pt x="298676" y="145161"/>
                </a:lnTo>
                <a:lnTo>
                  <a:pt x="289485" y="33400"/>
                </a:lnTo>
                <a:close/>
              </a:path>
              <a:path w="299085" h="167639">
                <a:moveTo>
                  <a:pt x="286738" y="0"/>
                </a:moveTo>
                <a:lnTo>
                  <a:pt x="275308" y="888"/>
                </a:lnTo>
                <a:lnTo>
                  <a:pt x="272641" y="7365"/>
                </a:lnTo>
                <a:lnTo>
                  <a:pt x="267942" y="14224"/>
                </a:lnTo>
                <a:lnTo>
                  <a:pt x="236446" y="40639"/>
                </a:lnTo>
                <a:lnTo>
                  <a:pt x="237843" y="57784"/>
                </a:lnTo>
                <a:lnTo>
                  <a:pt x="271625" y="33400"/>
                </a:lnTo>
                <a:lnTo>
                  <a:pt x="289485" y="33400"/>
                </a:lnTo>
                <a:lnTo>
                  <a:pt x="28673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91" name="object 8"/>
          <p:cNvSpPr>
            <a:spLocks/>
          </p:cNvSpPr>
          <p:nvPr/>
        </p:nvSpPr>
        <p:spPr bwMode="auto">
          <a:xfrm>
            <a:off x="2508250" y="3860800"/>
            <a:ext cx="4206875" cy="349250"/>
          </a:xfrm>
          <a:custGeom>
            <a:avLst/>
            <a:gdLst>
              <a:gd name="T0" fmla="*/ 73151 w 4206875"/>
              <a:gd name="T1" fmla="*/ 272161 h 348614"/>
              <a:gd name="T2" fmla="*/ 0 w 4206875"/>
              <a:gd name="T3" fmla="*/ 315721 h 348614"/>
              <a:gd name="T4" fmla="*/ 78739 w 4206875"/>
              <a:gd name="T5" fmla="*/ 348106 h 348614"/>
              <a:gd name="T6" fmla="*/ 55614 w 4206875"/>
              <a:gd name="T7" fmla="*/ 318388 h 348614"/>
              <a:gd name="T8" fmla="*/ 51181 w 4206875"/>
              <a:gd name="T9" fmla="*/ 318388 h 348614"/>
              <a:gd name="T10" fmla="*/ 50164 w 4206875"/>
              <a:gd name="T11" fmla="*/ 305688 h 348614"/>
              <a:gd name="T12" fmla="*/ 54429 w 4206875"/>
              <a:gd name="T13" fmla="*/ 305375 h 348614"/>
              <a:gd name="T14" fmla="*/ 73151 w 4206875"/>
              <a:gd name="T15" fmla="*/ 272161 h 348614"/>
              <a:gd name="T16" fmla="*/ 50672 w 4206875"/>
              <a:gd name="T17" fmla="*/ 312038 h 348614"/>
              <a:gd name="T18" fmla="*/ 51181 w 4206875"/>
              <a:gd name="T19" fmla="*/ 318388 h 348614"/>
              <a:gd name="T20" fmla="*/ 55374 w 4206875"/>
              <a:gd name="T21" fmla="*/ 318080 h 348614"/>
              <a:gd name="T22" fmla="*/ 50672 w 4206875"/>
              <a:gd name="T23" fmla="*/ 312038 h 348614"/>
              <a:gd name="T24" fmla="*/ 55374 w 4206875"/>
              <a:gd name="T25" fmla="*/ 318080 h 348614"/>
              <a:gd name="T26" fmla="*/ 51181 w 4206875"/>
              <a:gd name="T27" fmla="*/ 318388 h 348614"/>
              <a:gd name="T28" fmla="*/ 55614 w 4206875"/>
              <a:gd name="T29" fmla="*/ 318388 h 348614"/>
              <a:gd name="T30" fmla="*/ 55374 w 4206875"/>
              <a:gd name="T31" fmla="*/ 318080 h 348614"/>
              <a:gd name="T32" fmla="*/ 4205732 w 4206875"/>
              <a:gd name="T33" fmla="*/ 0 h 348614"/>
              <a:gd name="T34" fmla="*/ 54429 w 4206875"/>
              <a:gd name="T35" fmla="*/ 305375 h 348614"/>
              <a:gd name="T36" fmla="*/ 50672 w 4206875"/>
              <a:gd name="T37" fmla="*/ 312038 h 348614"/>
              <a:gd name="T38" fmla="*/ 55374 w 4206875"/>
              <a:gd name="T39" fmla="*/ 318080 h 348614"/>
              <a:gd name="T40" fmla="*/ 4206748 w 4206875"/>
              <a:gd name="T41" fmla="*/ 12700 h 348614"/>
              <a:gd name="T42" fmla="*/ 4205732 w 4206875"/>
              <a:gd name="T43" fmla="*/ 0 h 348614"/>
              <a:gd name="T44" fmla="*/ 54429 w 4206875"/>
              <a:gd name="T45" fmla="*/ 305375 h 348614"/>
              <a:gd name="T46" fmla="*/ 50164 w 4206875"/>
              <a:gd name="T47" fmla="*/ 305688 h 348614"/>
              <a:gd name="T48" fmla="*/ 50673 w 4206875"/>
              <a:gd name="T49" fmla="*/ 312039 h 348614"/>
              <a:gd name="T50" fmla="*/ 54429 w 4206875"/>
              <a:gd name="T51" fmla="*/ 305375 h 34861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206875"/>
              <a:gd name="T79" fmla="*/ 0 h 348614"/>
              <a:gd name="T80" fmla="*/ 4206875 w 4206875"/>
              <a:gd name="T81" fmla="*/ 348614 h 348614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206875" h="348614">
                <a:moveTo>
                  <a:pt x="73151" y="272161"/>
                </a:moveTo>
                <a:lnTo>
                  <a:pt x="0" y="315721"/>
                </a:lnTo>
                <a:lnTo>
                  <a:pt x="78739" y="348106"/>
                </a:lnTo>
                <a:lnTo>
                  <a:pt x="55614" y="318388"/>
                </a:lnTo>
                <a:lnTo>
                  <a:pt x="51181" y="318388"/>
                </a:lnTo>
                <a:lnTo>
                  <a:pt x="50164" y="305688"/>
                </a:lnTo>
                <a:lnTo>
                  <a:pt x="54429" y="305375"/>
                </a:lnTo>
                <a:lnTo>
                  <a:pt x="73151" y="272161"/>
                </a:lnTo>
                <a:close/>
              </a:path>
              <a:path w="4206875" h="348614">
                <a:moveTo>
                  <a:pt x="50672" y="312038"/>
                </a:moveTo>
                <a:lnTo>
                  <a:pt x="51181" y="318388"/>
                </a:lnTo>
                <a:lnTo>
                  <a:pt x="55374" y="318080"/>
                </a:lnTo>
                <a:lnTo>
                  <a:pt x="50672" y="312038"/>
                </a:lnTo>
                <a:close/>
              </a:path>
              <a:path w="4206875" h="348614">
                <a:moveTo>
                  <a:pt x="55374" y="318080"/>
                </a:moveTo>
                <a:lnTo>
                  <a:pt x="51181" y="318388"/>
                </a:lnTo>
                <a:lnTo>
                  <a:pt x="55614" y="318388"/>
                </a:lnTo>
                <a:lnTo>
                  <a:pt x="55374" y="318080"/>
                </a:lnTo>
                <a:close/>
              </a:path>
              <a:path w="4206875" h="348614">
                <a:moveTo>
                  <a:pt x="4205732" y="0"/>
                </a:moveTo>
                <a:lnTo>
                  <a:pt x="54429" y="305375"/>
                </a:lnTo>
                <a:lnTo>
                  <a:pt x="50672" y="312038"/>
                </a:lnTo>
                <a:lnTo>
                  <a:pt x="55374" y="318080"/>
                </a:lnTo>
                <a:lnTo>
                  <a:pt x="4206748" y="12700"/>
                </a:lnTo>
                <a:lnTo>
                  <a:pt x="4205732" y="0"/>
                </a:lnTo>
                <a:close/>
              </a:path>
              <a:path w="4206875" h="348614">
                <a:moveTo>
                  <a:pt x="54429" y="305375"/>
                </a:moveTo>
                <a:lnTo>
                  <a:pt x="50164" y="305688"/>
                </a:lnTo>
                <a:lnTo>
                  <a:pt x="50673" y="312039"/>
                </a:lnTo>
                <a:lnTo>
                  <a:pt x="54429" y="30537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92" name="object 9"/>
          <p:cNvSpPr>
            <a:spLocks noChangeArrowheads="1"/>
          </p:cNvSpPr>
          <p:nvPr/>
        </p:nvSpPr>
        <p:spPr bwMode="auto">
          <a:xfrm>
            <a:off x="2251075" y="1903413"/>
            <a:ext cx="588963" cy="5921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1993" name="object 10"/>
          <p:cNvSpPr>
            <a:spLocks noChangeArrowheads="1"/>
          </p:cNvSpPr>
          <p:nvPr/>
        </p:nvSpPr>
        <p:spPr bwMode="auto">
          <a:xfrm>
            <a:off x="6491288" y="1952625"/>
            <a:ext cx="587375" cy="5937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1994" name="object 11"/>
          <p:cNvSpPr>
            <a:spLocks/>
          </p:cNvSpPr>
          <p:nvPr/>
        </p:nvSpPr>
        <p:spPr bwMode="auto">
          <a:xfrm>
            <a:off x="6705600" y="2601913"/>
            <a:ext cx="3175" cy="4141787"/>
          </a:xfrm>
          <a:custGeom>
            <a:avLst/>
            <a:gdLst>
              <a:gd name="T0" fmla="*/ 3047 w 3175"/>
              <a:gd name="T1" fmla="*/ 0 h 4140834"/>
              <a:gd name="T2" fmla="*/ 0 w 3175"/>
              <a:gd name="T3" fmla="*/ 4140706 h 4140834"/>
              <a:gd name="T4" fmla="*/ 0 60000 65536"/>
              <a:gd name="T5" fmla="*/ 0 60000 65536"/>
              <a:gd name="T6" fmla="*/ 0 w 3175"/>
              <a:gd name="T7" fmla="*/ 0 h 4140834"/>
              <a:gd name="T8" fmla="*/ 3175 w 3175"/>
              <a:gd name="T9" fmla="*/ 4140834 h 414083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4140834">
                <a:moveTo>
                  <a:pt x="3047" y="0"/>
                </a:moveTo>
                <a:lnTo>
                  <a:pt x="0" y="4140706"/>
                </a:lnTo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95" name="object 12"/>
          <p:cNvSpPr>
            <a:spLocks noChangeArrowheads="1"/>
          </p:cNvSpPr>
          <p:nvPr/>
        </p:nvSpPr>
        <p:spPr bwMode="auto">
          <a:xfrm>
            <a:off x="2578100" y="3187700"/>
            <a:ext cx="2009775" cy="3159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1996" name="object 13"/>
          <p:cNvSpPr>
            <a:spLocks/>
          </p:cNvSpPr>
          <p:nvPr/>
        </p:nvSpPr>
        <p:spPr bwMode="auto">
          <a:xfrm>
            <a:off x="2503488" y="3440113"/>
            <a:ext cx="4198937" cy="366712"/>
          </a:xfrm>
          <a:custGeom>
            <a:avLst/>
            <a:gdLst>
              <a:gd name="T0" fmla="*/ 4143712 w 4199255"/>
              <a:gd name="T1" fmla="*/ 337614 h 367664"/>
              <a:gd name="T2" fmla="*/ 4120133 w 4199255"/>
              <a:gd name="T3" fmla="*/ 367538 h 367664"/>
              <a:gd name="T4" fmla="*/ 4193172 w 4199255"/>
              <a:gd name="T5" fmla="*/ 337947 h 367664"/>
              <a:gd name="T6" fmla="*/ 4147947 w 4199255"/>
              <a:gd name="T7" fmla="*/ 337947 h 367664"/>
              <a:gd name="T8" fmla="*/ 4143712 w 4199255"/>
              <a:gd name="T9" fmla="*/ 337614 h 367664"/>
              <a:gd name="T10" fmla="*/ 4148454 w 4199255"/>
              <a:gd name="T11" fmla="*/ 331597 h 367664"/>
              <a:gd name="T12" fmla="*/ 4143712 w 4199255"/>
              <a:gd name="T13" fmla="*/ 337614 h 367664"/>
              <a:gd name="T14" fmla="*/ 4147947 w 4199255"/>
              <a:gd name="T15" fmla="*/ 337947 h 367664"/>
              <a:gd name="T16" fmla="*/ 4148454 w 4199255"/>
              <a:gd name="T17" fmla="*/ 331597 h 367664"/>
              <a:gd name="T18" fmla="*/ 4126103 w 4199255"/>
              <a:gd name="T19" fmla="*/ 291592 h 367664"/>
              <a:gd name="T20" fmla="*/ 4144721 w 4199255"/>
              <a:gd name="T21" fmla="*/ 324914 h 367664"/>
              <a:gd name="T22" fmla="*/ 4148962 w 4199255"/>
              <a:gd name="T23" fmla="*/ 325247 h 367664"/>
              <a:gd name="T24" fmla="*/ 4147947 w 4199255"/>
              <a:gd name="T25" fmla="*/ 337947 h 367664"/>
              <a:gd name="T26" fmla="*/ 4193172 w 4199255"/>
              <a:gd name="T27" fmla="*/ 337947 h 367664"/>
              <a:gd name="T28" fmla="*/ 4199128 w 4199255"/>
              <a:gd name="T29" fmla="*/ 335534 h 367664"/>
              <a:gd name="T30" fmla="*/ 4126103 w 4199255"/>
              <a:gd name="T31" fmla="*/ 291592 h 367664"/>
              <a:gd name="T32" fmla="*/ 1015 w 4199255"/>
              <a:gd name="T33" fmla="*/ 0 h 367664"/>
              <a:gd name="T34" fmla="*/ 0 w 4199255"/>
              <a:gd name="T35" fmla="*/ 12700 h 367664"/>
              <a:gd name="T36" fmla="*/ 4143712 w 4199255"/>
              <a:gd name="T37" fmla="*/ 337614 h 367664"/>
              <a:gd name="T38" fmla="*/ 4148454 w 4199255"/>
              <a:gd name="T39" fmla="*/ 331597 h 367664"/>
              <a:gd name="T40" fmla="*/ 4144721 w 4199255"/>
              <a:gd name="T41" fmla="*/ 324914 h 367664"/>
              <a:gd name="T42" fmla="*/ 1015 w 4199255"/>
              <a:gd name="T43" fmla="*/ 0 h 367664"/>
              <a:gd name="T44" fmla="*/ 4144721 w 4199255"/>
              <a:gd name="T45" fmla="*/ 324914 h 367664"/>
              <a:gd name="T46" fmla="*/ 4148454 w 4199255"/>
              <a:gd name="T47" fmla="*/ 331597 h 367664"/>
              <a:gd name="T48" fmla="*/ 4148962 w 4199255"/>
              <a:gd name="T49" fmla="*/ 325247 h 367664"/>
              <a:gd name="T50" fmla="*/ 4144721 w 4199255"/>
              <a:gd name="T51" fmla="*/ 324914 h 36766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199255"/>
              <a:gd name="T79" fmla="*/ 0 h 367664"/>
              <a:gd name="T80" fmla="*/ 4199255 w 4199255"/>
              <a:gd name="T81" fmla="*/ 367664 h 367664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199255" h="367664">
                <a:moveTo>
                  <a:pt x="4143712" y="337614"/>
                </a:moveTo>
                <a:lnTo>
                  <a:pt x="4120133" y="367538"/>
                </a:lnTo>
                <a:lnTo>
                  <a:pt x="4193172" y="337947"/>
                </a:lnTo>
                <a:lnTo>
                  <a:pt x="4147947" y="337947"/>
                </a:lnTo>
                <a:lnTo>
                  <a:pt x="4143712" y="337614"/>
                </a:lnTo>
                <a:close/>
              </a:path>
              <a:path w="4199255" h="367664">
                <a:moveTo>
                  <a:pt x="4148454" y="331597"/>
                </a:moveTo>
                <a:lnTo>
                  <a:pt x="4143712" y="337614"/>
                </a:lnTo>
                <a:lnTo>
                  <a:pt x="4147947" y="337947"/>
                </a:lnTo>
                <a:lnTo>
                  <a:pt x="4148454" y="331597"/>
                </a:lnTo>
                <a:close/>
              </a:path>
              <a:path w="4199255" h="367664">
                <a:moveTo>
                  <a:pt x="4126103" y="291592"/>
                </a:moveTo>
                <a:lnTo>
                  <a:pt x="4144721" y="324914"/>
                </a:lnTo>
                <a:lnTo>
                  <a:pt x="4148962" y="325247"/>
                </a:lnTo>
                <a:lnTo>
                  <a:pt x="4147947" y="337947"/>
                </a:lnTo>
                <a:lnTo>
                  <a:pt x="4193172" y="337947"/>
                </a:lnTo>
                <a:lnTo>
                  <a:pt x="4199128" y="335534"/>
                </a:lnTo>
                <a:lnTo>
                  <a:pt x="4126103" y="291592"/>
                </a:lnTo>
                <a:close/>
              </a:path>
              <a:path w="4199255" h="367664">
                <a:moveTo>
                  <a:pt x="1015" y="0"/>
                </a:moveTo>
                <a:lnTo>
                  <a:pt x="0" y="12700"/>
                </a:lnTo>
                <a:lnTo>
                  <a:pt x="4143712" y="337614"/>
                </a:lnTo>
                <a:lnTo>
                  <a:pt x="4148454" y="331597"/>
                </a:lnTo>
                <a:lnTo>
                  <a:pt x="4144721" y="324914"/>
                </a:lnTo>
                <a:lnTo>
                  <a:pt x="1015" y="0"/>
                </a:lnTo>
                <a:close/>
              </a:path>
              <a:path w="4199255" h="367664">
                <a:moveTo>
                  <a:pt x="4144721" y="324914"/>
                </a:moveTo>
                <a:lnTo>
                  <a:pt x="4148454" y="331597"/>
                </a:lnTo>
                <a:lnTo>
                  <a:pt x="4148962" y="325247"/>
                </a:lnTo>
                <a:lnTo>
                  <a:pt x="4144721" y="3249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97" name="object 14"/>
          <p:cNvSpPr>
            <a:spLocks noChangeArrowheads="1"/>
          </p:cNvSpPr>
          <p:nvPr/>
        </p:nvSpPr>
        <p:spPr bwMode="auto">
          <a:xfrm>
            <a:off x="2587625" y="3671888"/>
            <a:ext cx="2063750" cy="32067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1998" name="object 15"/>
          <p:cNvSpPr>
            <a:spLocks/>
          </p:cNvSpPr>
          <p:nvPr/>
        </p:nvSpPr>
        <p:spPr bwMode="auto">
          <a:xfrm>
            <a:off x="2513013" y="3956050"/>
            <a:ext cx="2749550" cy="250825"/>
          </a:xfrm>
          <a:custGeom>
            <a:avLst/>
            <a:gdLst>
              <a:gd name="T0" fmla="*/ 2694420 w 2750185"/>
              <a:gd name="T1" fmla="*/ 220275 h 250825"/>
              <a:gd name="T2" fmla="*/ 2670936 w 2750185"/>
              <a:gd name="T3" fmla="*/ 250317 h 250825"/>
              <a:gd name="T4" fmla="*/ 2743881 w 2750185"/>
              <a:gd name="T5" fmla="*/ 220599 h 250825"/>
              <a:gd name="T6" fmla="*/ 2698622 w 2750185"/>
              <a:gd name="T7" fmla="*/ 220599 h 250825"/>
              <a:gd name="T8" fmla="*/ 2694420 w 2750185"/>
              <a:gd name="T9" fmla="*/ 220275 h 250825"/>
              <a:gd name="T10" fmla="*/ 2699131 w 2750185"/>
              <a:gd name="T11" fmla="*/ 214249 h 250825"/>
              <a:gd name="T12" fmla="*/ 2694420 w 2750185"/>
              <a:gd name="T13" fmla="*/ 220275 h 250825"/>
              <a:gd name="T14" fmla="*/ 2698622 w 2750185"/>
              <a:gd name="T15" fmla="*/ 220599 h 250825"/>
              <a:gd name="T16" fmla="*/ 2699131 w 2750185"/>
              <a:gd name="T17" fmla="*/ 214249 h 250825"/>
              <a:gd name="T18" fmla="*/ 2676779 w 2750185"/>
              <a:gd name="T19" fmla="*/ 174370 h 250825"/>
              <a:gd name="T20" fmla="*/ 2695388 w 2750185"/>
              <a:gd name="T21" fmla="*/ 207571 h 250825"/>
              <a:gd name="T22" fmla="*/ 2699639 w 2750185"/>
              <a:gd name="T23" fmla="*/ 207899 h 250825"/>
              <a:gd name="T24" fmla="*/ 2698622 w 2750185"/>
              <a:gd name="T25" fmla="*/ 220599 h 250825"/>
              <a:gd name="T26" fmla="*/ 2743881 w 2750185"/>
              <a:gd name="T27" fmla="*/ 220599 h 250825"/>
              <a:gd name="T28" fmla="*/ 2749804 w 2750185"/>
              <a:gd name="T29" fmla="*/ 218186 h 250825"/>
              <a:gd name="T30" fmla="*/ 2676779 w 2750185"/>
              <a:gd name="T31" fmla="*/ 174370 h 250825"/>
              <a:gd name="T32" fmla="*/ 1015 w 2750185"/>
              <a:gd name="T33" fmla="*/ 0 h 250825"/>
              <a:gd name="T34" fmla="*/ 0 w 2750185"/>
              <a:gd name="T35" fmla="*/ 12700 h 250825"/>
              <a:gd name="T36" fmla="*/ 2694420 w 2750185"/>
              <a:gd name="T37" fmla="*/ 220275 h 250825"/>
              <a:gd name="T38" fmla="*/ 2699131 w 2750185"/>
              <a:gd name="T39" fmla="*/ 214249 h 250825"/>
              <a:gd name="T40" fmla="*/ 2695388 w 2750185"/>
              <a:gd name="T41" fmla="*/ 207571 h 250825"/>
              <a:gd name="T42" fmla="*/ 1015 w 2750185"/>
              <a:gd name="T43" fmla="*/ 0 h 250825"/>
              <a:gd name="T44" fmla="*/ 2695388 w 2750185"/>
              <a:gd name="T45" fmla="*/ 207571 h 250825"/>
              <a:gd name="T46" fmla="*/ 2699131 w 2750185"/>
              <a:gd name="T47" fmla="*/ 214249 h 250825"/>
              <a:gd name="T48" fmla="*/ 2699639 w 2750185"/>
              <a:gd name="T49" fmla="*/ 207899 h 250825"/>
              <a:gd name="T50" fmla="*/ 2695388 w 2750185"/>
              <a:gd name="T51" fmla="*/ 207571 h 250825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750185"/>
              <a:gd name="T79" fmla="*/ 0 h 250825"/>
              <a:gd name="T80" fmla="*/ 2750185 w 2750185"/>
              <a:gd name="T81" fmla="*/ 250825 h 250825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750185" h="250825">
                <a:moveTo>
                  <a:pt x="2694420" y="220275"/>
                </a:moveTo>
                <a:lnTo>
                  <a:pt x="2670936" y="250317"/>
                </a:lnTo>
                <a:lnTo>
                  <a:pt x="2743881" y="220599"/>
                </a:lnTo>
                <a:lnTo>
                  <a:pt x="2698622" y="220599"/>
                </a:lnTo>
                <a:lnTo>
                  <a:pt x="2694420" y="220275"/>
                </a:lnTo>
                <a:close/>
              </a:path>
              <a:path w="2750185" h="250825">
                <a:moveTo>
                  <a:pt x="2699131" y="214249"/>
                </a:moveTo>
                <a:lnTo>
                  <a:pt x="2694420" y="220275"/>
                </a:lnTo>
                <a:lnTo>
                  <a:pt x="2698622" y="220599"/>
                </a:lnTo>
                <a:lnTo>
                  <a:pt x="2699131" y="214249"/>
                </a:lnTo>
                <a:close/>
              </a:path>
              <a:path w="2750185" h="250825">
                <a:moveTo>
                  <a:pt x="2676779" y="174370"/>
                </a:moveTo>
                <a:lnTo>
                  <a:pt x="2695388" y="207571"/>
                </a:lnTo>
                <a:lnTo>
                  <a:pt x="2699639" y="207899"/>
                </a:lnTo>
                <a:lnTo>
                  <a:pt x="2698622" y="220599"/>
                </a:lnTo>
                <a:lnTo>
                  <a:pt x="2743881" y="220599"/>
                </a:lnTo>
                <a:lnTo>
                  <a:pt x="2749804" y="218186"/>
                </a:lnTo>
                <a:lnTo>
                  <a:pt x="2676779" y="174370"/>
                </a:lnTo>
                <a:close/>
              </a:path>
              <a:path w="2750185" h="250825">
                <a:moveTo>
                  <a:pt x="1015" y="0"/>
                </a:moveTo>
                <a:lnTo>
                  <a:pt x="0" y="12700"/>
                </a:lnTo>
                <a:lnTo>
                  <a:pt x="2694420" y="220275"/>
                </a:lnTo>
                <a:lnTo>
                  <a:pt x="2699131" y="214249"/>
                </a:lnTo>
                <a:lnTo>
                  <a:pt x="2695388" y="207571"/>
                </a:lnTo>
                <a:lnTo>
                  <a:pt x="1015" y="0"/>
                </a:lnTo>
                <a:close/>
              </a:path>
              <a:path w="2750185" h="250825">
                <a:moveTo>
                  <a:pt x="2695388" y="207571"/>
                </a:moveTo>
                <a:lnTo>
                  <a:pt x="2699131" y="214249"/>
                </a:lnTo>
                <a:lnTo>
                  <a:pt x="2699639" y="207899"/>
                </a:lnTo>
                <a:lnTo>
                  <a:pt x="2695388" y="20757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99" name="object 16"/>
          <p:cNvSpPr>
            <a:spLocks noChangeArrowheads="1"/>
          </p:cNvSpPr>
          <p:nvPr/>
        </p:nvSpPr>
        <p:spPr bwMode="auto">
          <a:xfrm>
            <a:off x="2613025" y="4238625"/>
            <a:ext cx="2009775" cy="31591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2000" name="object 17"/>
          <p:cNvSpPr>
            <a:spLocks/>
          </p:cNvSpPr>
          <p:nvPr/>
        </p:nvSpPr>
        <p:spPr bwMode="auto">
          <a:xfrm>
            <a:off x="2508250" y="4473575"/>
            <a:ext cx="4198938" cy="366713"/>
          </a:xfrm>
          <a:custGeom>
            <a:avLst/>
            <a:gdLst>
              <a:gd name="T0" fmla="*/ 4143719 w 4199255"/>
              <a:gd name="T1" fmla="*/ 336083 h 366395"/>
              <a:gd name="T2" fmla="*/ 4120133 w 4199255"/>
              <a:gd name="T3" fmla="*/ 366013 h 366395"/>
              <a:gd name="T4" fmla="*/ 4193172 w 4199255"/>
              <a:gd name="T5" fmla="*/ 336422 h 366395"/>
              <a:gd name="T6" fmla="*/ 4148074 w 4199255"/>
              <a:gd name="T7" fmla="*/ 336422 h 366395"/>
              <a:gd name="T8" fmla="*/ 4143719 w 4199255"/>
              <a:gd name="T9" fmla="*/ 336083 h 366395"/>
              <a:gd name="T10" fmla="*/ 4144722 w 4199255"/>
              <a:gd name="T11" fmla="*/ 323392 h 366395"/>
              <a:gd name="T12" fmla="*/ 4148454 w 4199255"/>
              <a:gd name="T13" fmla="*/ 330072 h 366395"/>
              <a:gd name="T14" fmla="*/ 4143719 w 4199255"/>
              <a:gd name="T15" fmla="*/ 336083 h 366395"/>
              <a:gd name="T16" fmla="*/ 4148074 w 4199255"/>
              <a:gd name="T17" fmla="*/ 336422 h 366395"/>
              <a:gd name="T18" fmla="*/ 4148962 w 4199255"/>
              <a:gd name="T19" fmla="*/ 323722 h 366395"/>
              <a:gd name="T20" fmla="*/ 4144722 w 4199255"/>
              <a:gd name="T21" fmla="*/ 323392 h 366395"/>
              <a:gd name="T22" fmla="*/ 4126103 w 4199255"/>
              <a:gd name="T23" fmla="*/ 290067 h 366395"/>
              <a:gd name="T24" fmla="*/ 4144722 w 4199255"/>
              <a:gd name="T25" fmla="*/ 323392 h 366395"/>
              <a:gd name="T26" fmla="*/ 4148962 w 4199255"/>
              <a:gd name="T27" fmla="*/ 323722 h 366395"/>
              <a:gd name="T28" fmla="*/ 4148074 w 4199255"/>
              <a:gd name="T29" fmla="*/ 336422 h 366395"/>
              <a:gd name="T30" fmla="*/ 4193172 w 4199255"/>
              <a:gd name="T31" fmla="*/ 336422 h 366395"/>
              <a:gd name="T32" fmla="*/ 4199128 w 4199255"/>
              <a:gd name="T33" fmla="*/ 334009 h 366395"/>
              <a:gd name="T34" fmla="*/ 4126103 w 4199255"/>
              <a:gd name="T35" fmla="*/ 290067 h 366395"/>
              <a:gd name="T36" fmla="*/ 1016 w 4199255"/>
              <a:gd name="T37" fmla="*/ 0 h 366395"/>
              <a:gd name="T38" fmla="*/ 0 w 4199255"/>
              <a:gd name="T39" fmla="*/ 12700 h 366395"/>
              <a:gd name="T40" fmla="*/ 4143719 w 4199255"/>
              <a:gd name="T41" fmla="*/ 336083 h 366395"/>
              <a:gd name="T42" fmla="*/ 4148454 w 4199255"/>
              <a:gd name="T43" fmla="*/ 330072 h 366395"/>
              <a:gd name="T44" fmla="*/ 4144722 w 4199255"/>
              <a:gd name="T45" fmla="*/ 323392 h 366395"/>
              <a:gd name="T46" fmla="*/ 1016 w 4199255"/>
              <a:gd name="T47" fmla="*/ 0 h 36639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199255"/>
              <a:gd name="T73" fmla="*/ 0 h 366395"/>
              <a:gd name="T74" fmla="*/ 4199255 w 4199255"/>
              <a:gd name="T75" fmla="*/ 366395 h 366395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199255" h="366395">
                <a:moveTo>
                  <a:pt x="4143719" y="336083"/>
                </a:moveTo>
                <a:lnTo>
                  <a:pt x="4120133" y="366013"/>
                </a:lnTo>
                <a:lnTo>
                  <a:pt x="4193172" y="336422"/>
                </a:lnTo>
                <a:lnTo>
                  <a:pt x="4148074" y="336422"/>
                </a:lnTo>
                <a:lnTo>
                  <a:pt x="4143719" y="336083"/>
                </a:lnTo>
                <a:close/>
              </a:path>
              <a:path w="4199255" h="366395">
                <a:moveTo>
                  <a:pt x="4144722" y="323392"/>
                </a:moveTo>
                <a:lnTo>
                  <a:pt x="4148454" y="330072"/>
                </a:lnTo>
                <a:lnTo>
                  <a:pt x="4143719" y="336083"/>
                </a:lnTo>
                <a:lnTo>
                  <a:pt x="4148074" y="336422"/>
                </a:lnTo>
                <a:lnTo>
                  <a:pt x="4148962" y="323722"/>
                </a:lnTo>
                <a:lnTo>
                  <a:pt x="4144722" y="323392"/>
                </a:lnTo>
                <a:close/>
              </a:path>
              <a:path w="4199255" h="366395">
                <a:moveTo>
                  <a:pt x="4126103" y="290067"/>
                </a:moveTo>
                <a:lnTo>
                  <a:pt x="4144722" y="323392"/>
                </a:lnTo>
                <a:lnTo>
                  <a:pt x="4148962" y="323722"/>
                </a:lnTo>
                <a:lnTo>
                  <a:pt x="4148074" y="336422"/>
                </a:lnTo>
                <a:lnTo>
                  <a:pt x="4193172" y="336422"/>
                </a:lnTo>
                <a:lnTo>
                  <a:pt x="4199128" y="334009"/>
                </a:lnTo>
                <a:lnTo>
                  <a:pt x="4126103" y="290067"/>
                </a:lnTo>
                <a:close/>
              </a:path>
              <a:path w="4199255" h="366395">
                <a:moveTo>
                  <a:pt x="1016" y="0"/>
                </a:moveTo>
                <a:lnTo>
                  <a:pt x="0" y="12700"/>
                </a:lnTo>
                <a:lnTo>
                  <a:pt x="4143719" y="336083"/>
                </a:lnTo>
                <a:lnTo>
                  <a:pt x="4148454" y="330072"/>
                </a:lnTo>
                <a:lnTo>
                  <a:pt x="4144722" y="323392"/>
                </a:lnTo>
                <a:lnTo>
                  <a:pt x="101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01" name="object 18"/>
          <p:cNvSpPr>
            <a:spLocks/>
          </p:cNvSpPr>
          <p:nvPr/>
        </p:nvSpPr>
        <p:spPr bwMode="auto">
          <a:xfrm>
            <a:off x="5210175" y="4052888"/>
            <a:ext cx="358775" cy="403225"/>
          </a:xfrm>
          <a:custGeom>
            <a:avLst/>
            <a:gdLst>
              <a:gd name="T0" fmla="*/ 171099 w 358139"/>
              <a:gd name="T1" fmla="*/ 292226 h 403860"/>
              <a:gd name="T2" fmla="*/ 127889 w 358139"/>
              <a:gd name="T3" fmla="*/ 292226 h 403860"/>
              <a:gd name="T4" fmla="*/ 140716 w 358139"/>
              <a:gd name="T5" fmla="*/ 403859 h 403860"/>
              <a:gd name="T6" fmla="*/ 171099 w 358139"/>
              <a:gd name="T7" fmla="*/ 292226 h 403860"/>
              <a:gd name="T8" fmla="*/ 231239 w 358139"/>
              <a:gd name="T9" fmla="*/ 279272 h 403860"/>
              <a:gd name="T10" fmla="*/ 174625 w 358139"/>
              <a:gd name="T11" fmla="*/ 279272 h 403860"/>
              <a:gd name="T12" fmla="*/ 219583 w 358139"/>
              <a:gd name="T13" fmla="*/ 369061 h 403860"/>
              <a:gd name="T14" fmla="*/ 231239 w 358139"/>
              <a:gd name="T15" fmla="*/ 279272 h 403860"/>
              <a:gd name="T16" fmla="*/ 285526 w 358139"/>
              <a:gd name="T17" fmla="*/ 270255 h 403860"/>
              <a:gd name="T18" fmla="*/ 232410 w 358139"/>
              <a:gd name="T19" fmla="*/ 270255 h 403860"/>
              <a:gd name="T20" fmla="*/ 300863 w 358139"/>
              <a:gd name="T21" fmla="*/ 338327 h 403860"/>
              <a:gd name="T22" fmla="*/ 285526 w 358139"/>
              <a:gd name="T23" fmla="*/ 270255 h 403860"/>
              <a:gd name="T24" fmla="*/ 283352 w 358139"/>
              <a:gd name="T25" fmla="*/ 260603 h 403860"/>
              <a:gd name="T26" fmla="*/ 93980 w 358139"/>
              <a:gd name="T27" fmla="*/ 260603 h 403860"/>
              <a:gd name="T28" fmla="*/ 78994 w 358139"/>
              <a:gd name="T29" fmla="*/ 329437 h 403860"/>
              <a:gd name="T30" fmla="*/ 127889 w 358139"/>
              <a:gd name="T31" fmla="*/ 292226 h 403860"/>
              <a:gd name="T32" fmla="*/ 171099 w 358139"/>
              <a:gd name="T33" fmla="*/ 292226 h 403860"/>
              <a:gd name="T34" fmla="*/ 174625 w 358139"/>
              <a:gd name="T35" fmla="*/ 279272 h 403860"/>
              <a:gd name="T36" fmla="*/ 231239 w 358139"/>
              <a:gd name="T37" fmla="*/ 279272 h 403860"/>
              <a:gd name="T38" fmla="*/ 232410 w 358139"/>
              <a:gd name="T39" fmla="*/ 270255 h 403860"/>
              <a:gd name="T40" fmla="*/ 285526 w 358139"/>
              <a:gd name="T41" fmla="*/ 270255 h 403860"/>
              <a:gd name="T42" fmla="*/ 283352 w 358139"/>
              <a:gd name="T43" fmla="*/ 260603 h 403860"/>
              <a:gd name="T44" fmla="*/ 6096 w 358139"/>
              <a:gd name="T45" fmla="*/ 42925 h 403860"/>
              <a:gd name="T46" fmla="*/ 76708 w 358139"/>
              <a:gd name="T47" fmla="*/ 142366 h 403860"/>
              <a:gd name="T48" fmla="*/ 0 w 358139"/>
              <a:gd name="T49" fmla="*/ 161035 h 403860"/>
              <a:gd name="T50" fmla="*/ 61722 w 358139"/>
              <a:gd name="T51" fmla="*/ 220217 h 403860"/>
              <a:gd name="T52" fmla="*/ 2286 w 358139"/>
              <a:gd name="T53" fmla="*/ 272795 h 403860"/>
              <a:gd name="T54" fmla="*/ 93980 w 358139"/>
              <a:gd name="T55" fmla="*/ 260603 h 403860"/>
              <a:gd name="T56" fmla="*/ 283352 w 358139"/>
              <a:gd name="T57" fmla="*/ 260603 h 403860"/>
              <a:gd name="T58" fmla="*/ 279146 w 358139"/>
              <a:gd name="T59" fmla="*/ 241934 h 403860"/>
              <a:gd name="T60" fmla="*/ 349849 w 358139"/>
              <a:gd name="T61" fmla="*/ 241934 h 403860"/>
              <a:gd name="T62" fmla="*/ 291973 w 358139"/>
              <a:gd name="T63" fmla="*/ 195833 h 403860"/>
              <a:gd name="T64" fmla="*/ 349758 w 358139"/>
              <a:gd name="T65" fmla="*/ 152145 h 403860"/>
              <a:gd name="T66" fmla="*/ 276987 w 358139"/>
              <a:gd name="T67" fmla="*/ 136778 h 403860"/>
              <a:gd name="T68" fmla="*/ 286698 w 358139"/>
              <a:gd name="T69" fmla="*/ 118109 h 403860"/>
              <a:gd name="T70" fmla="*/ 121285 w 358139"/>
              <a:gd name="T71" fmla="*/ 118109 h 403860"/>
              <a:gd name="T72" fmla="*/ 6096 w 358139"/>
              <a:gd name="T73" fmla="*/ 42925 h 403860"/>
              <a:gd name="T74" fmla="*/ 349849 w 358139"/>
              <a:gd name="T75" fmla="*/ 241934 h 403860"/>
              <a:gd name="T76" fmla="*/ 279146 w 358139"/>
              <a:gd name="T77" fmla="*/ 241934 h 403860"/>
              <a:gd name="T78" fmla="*/ 358140 w 358139"/>
              <a:gd name="T79" fmla="*/ 248538 h 403860"/>
              <a:gd name="T80" fmla="*/ 349849 w 358139"/>
              <a:gd name="T81" fmla="*/ 241934 h 403860"/>
              <a:gd name="T82" fmla="*/ 138430 w 358139"/>
              <a:gd name="T83" fmla="*/ 42925 h 403860"/>
              <a:gd name="T84" fmla="*/ 121285 w 358139"/>
              <a:gd name="T85" fmla="*/ 118109 h 403860"/>
              <a:gd name="T86" fmla="*/ 286698 w 358139"/>
              <a:gd name="T87" fmla="*/ 118109 h 403860"/>
              <a:gd name="T88" fmla="*/ 291719 w 358139"/>
              <a:gd name="T89" fmla="*/ 108457 h 403860"/>
              <a:gd name="T90" fmla="*/ 179070 w 358139"/>
              <a:gd name="T91" fmla="*/ 108457 h 403860"/>
              <a:gd name="T92" fmla="*/ 138430 w 358139"/>
              <a:gd name="T93" fmla="*/ 42925 h 403860"/>
              <a:gd name="T94" fmla="*/ 240792 w 358139"/>
              <a:gd name="T95" fmla="*/ 0 h 403860"/>
              <a:gd name="T96" fmla="*/ 179070 w 358139"/>
              <a:gd name="T97" fmla="*/ 108457 h 403860"/>
              <a:gd name="T98" fmla="*/ 291719 w 358139"/>
              <a:gd name="T99" fmla="*/ 108457 h 403860"/>
              <a:gd name="T100" fmla="*/ 296343 w 358139"/>
              <a:gd name="T101" fmla="*/ 99567 h 403860"/>
              <a:gd name="T102" fmla="*/ 234696 w 358139"/>
              <a:gd name="T103" fmla="*/ 99567 h 403860"/>
              <a:gd name="T104" fmla="*/ 240792 w 358139"/>
              <a:gd name="T105" fmla="*/ 0 h 403860"/>
              <a:gd name="T106" fmla="*/ 304800 w 358139"/>
              <a:gd name="T107" fmla="*/ 83311 h 403860"/>
              <a:gd name="T108" fmla="*/ 234696 w 358139"/>
              <a:gd name="T109" fmla="*/ 99567 h 403860"/>
              <a:gd name="T110" fmla="*/ 296343 w 358139"/>
              <a:gd name="T111" fmla="*/ 99567 h 403860"/>
              <a:gd name="T112" fmla="*/ 304800 w 358139"/>
              <a:gd name="T113" fmla="*/ 83311 h 40386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58139"/>
              <a:gd name="T172" fmla="*/ 0 h 403860"/>
              <a:gd name="T173" fmla="*/ 358139 w 358139"/>
              <a:gd name="T174" fmla="*/ 403860 h 403860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58139" h="403860">
                <a:moveTo>
                  <a:pt x="171099" y="292226"/>
                </a:moveTo>
                <a:lnTo>
                  <a:pt x="127889" y="292226"/>
                </a:lnTo>
                <a:lnTo>
                  <a:pt x="140716" y="403859"/>
                </a:lnTo>
                <a:lnTo>
                  <a:pt x="171099" y="292226"/>
                </a:lnTo>
                <a:close/>
              </a:path>
              <a:path w="358139" h="403860">
                <a:moveTo>
                  <a:pt x="231239" y="279272"/>
                </a:moveTo>
                <a:lnTo>
                  <a:pt x="174625" y="279272"/>
                </a:lnTo>
                <a:lnTo>
                  <a:pt x="219583" y="369061"/>
                </a:lnTo>
                <a:lnTo>
                  <a:pt x="231239" y="279272"/>
                </a:lnTo>
                <a:close/>
              </a:path>
              <a:path w="358139" h="403860">
                <a:moveTo>
                  <a:pt x="285526" y="270255"/>
                </a:moveTo>
                <a:lnTo>
                  <a:pt x="232410" y="270255"/>
                </a:lnTo>
                <a:lnTo>
                  <a:pt x="300863" y="338327"/>
                </a:lnTo>
                <a:lnTo>
                  <a:pt x="285526" y="270255"/>
                </a:lnTo>
                <a:close/>
              </a:path>
              <a:path w="358139" h="403860">
                <a:moveTo>
                  <a:pt x="283352" y="260603"/>
                </a:moveTo>
                <a:lnTo>
                  <a:pt x="93980" y="260603"/>
                </a:lnTo>
                <a:lnTo>
                  <a:pt x="78994" y="329437"/>
                </a:lnTo>
                <a:lnTo>
                  <a:pt x="127889" y="292226"/>
                </a:lnTo>
                <a:lnTo>
                  <a:pt x="171099" y="292226"/>
                </a:lnTo>
                <a:lnTo>
                  <a:pt x="174625" y="279272"/>
                </a:lnTo>
                <a:lnTo>
                  <a:pt x="231239" y="279272"/>
                </a:lnTo>
                <a:lnTo>
                  <a:pt x="232410" y="270255"/>
                </a:lnTo>
                <a:lnTo>
                  <a:pt x="285526" y="270255"/>
                </a:lnTo>
                <a:lnTo>
                  <a:pt x="283352" y="260603"/>
                </a:lnTo>
                <a:close/>
              </a:path>
              <a:path w="358139" h="403860">
                <a:moveTo>
                  <a:pt x="6096" y="42925"/>
                </a:moveTo>
                <a:lnTo>
                  <a:pt x="76708" y="142366"/>
                </a:lnTo>
                <a:lnTo>
                  <a:pt x="0" y="161035"/>
                </a:lnTo>
                <a:lnTo>
                  <a:pt x="61722" y="220217"/>
                </a:lnTo>
                <a:lnTo>
                  <a:pt x="2286" y="272795"/>
                </a:lnTo>
                <a:lnTo>
                  <a:pt x="93980" y="260603"/>
                </a:lnTo>
                <a:lnTo>
                  <a:pt x="283352" y="260603"/>
                </a:lnTo>
                <a:lnTo>
                  <a:pt x="279146" y="241934"/>
                </a:lnTo>
                <a:lnTo>
                  <a:pt x="349849" y="241934"/>
                </a:lnTo>
                <a:lnTo>
                  <a:pt x="291973" y="195833"/>
                </a:lnTo>
                <a:lnTo>
                  <a:pt x="349758" y="152145"/>
                </a:lnTo>
                <a:lnTo>
                  <a:pt x="276987" y="136778"/>
                </a:lnTo>
                <a:lnTo>
                  <a:pt x="286698" y="118109"/>
                </a:lnTo>
                <a:lnTo>
                  <a:pt x="121285" y="118109"/>
                </a:lnTo>
                <a:lnTo>
                  <a:pt x="6096" y="42925"/>
                </a:lnTo>
                <a:close/>
              </a:path>
              <a:path w="358139" h="403860">
                <a:moveTo>
                  <a:pt x="349849" y="241934"/>
                </a:moveTo>
                <a:lnTo>
                  <a:pt x="279146" y="241934"/>
                </a:lnTo>
                <a:lnTo>
                  <a:pt x="358140" y="248538"/>
                </a:lnTo>
                <a:lnTo>
                  <a:pt x="349849" y="241934"/>
                </a:lnTo>
                <a:close/>
              </a:path>
              <a:path w="358139" h="403860">
                <a:moveTo>
                  <a:pt x="138430" y="42925"/>
                </a:moveTo>
                <a:lnTo>
                  <a:pt x="121285" y="118109"/>
                </a:lnTo>
                <a:lnTo>
                  <a:pt x="286698" y="118109"/>
                </a:lnTo>
                <a:lnTo>
                  <a:pt x="291719" y="108457"/>
                </a:lnTo>
                <a:lnTo>
                  <a:pt x="179070" y="108457"/>
                </a:lnTo>
                <a:lnTo>
                  <a:pt x="138430" y="42925"/>
                </a:lnTo>
                <a:close/>
              </a:path>
              <a:path w="358139" h="403860">
                <a:moveTo>
                  <a:pt x="240792" y="0"/>
                </a:moveTo>
                <a:lnTo>
                  <a:pt x="179070" y="108457"/>
                </a:lnTo>
                <a:lnTo>
                  <a:pt x="291719" y="108457"/>
                </a:lnTo>
                <a:lnTo>
                  <a:pt x="296343" y="99567"/>
                </a:lnTo>
                <a:lnTo>
                  <a:pt x="234696" y="99567"/>
                </a:lnTo>
                <a:lnTo>
                  <a:pt x="240792" y="0"/>
                </a:lnTo>
                <a:close/>
              </a:path>
              <a:path w="358139" h="403860">
                <a:moveTo>
                  <a:pt x="304800" y="83311"/>
                </a:moveTo>
                <a:lnTo>
                  <a:pt x="234696" y="99567"/>
                </a:lnTo>
                <a:lnTo>
                  <a:pt x="296343" y="99567"/>
                </a:lnTo>
                <a:lnTo>
                  <a:pt x="304800" y="83311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02" name="object 19"/>
          <p:cNvSpPr>
            <a:spLocks/>
          </p:cNvSpPr>
          <p:nvPr/>
        </p:nvSpPr>
        <p:spPr bwMode="auto">
          <a:xfrm>
            <a:off x="5210175" y="4052888"/>
            <a:ext cx="358775" cy="403225"/>
          </a:xfrm>
          <a:custGeom>
            <a:avLst/>
            <a:gdLst>
              <a:gd name="T0" fmla="*/ 179070 w 358139"/>
              <a:gd name="T1" fmla="*/ 108457 h 403860"/>
              <a:gd name="T2" fmla="*/ 240792 w 358139"/>
              <a:gd name="T3" fmla="*/ 0 h 403860"/>
              <a:gd name="T4" fmla="*/ 234696 w 358139"/>
              <a:gd name="T5" fmla="*/ 99567 h 403860"/>
              <a:gd name="T6" fmla="*/ 304800 w 358139"/>
              <a:gd name="T7" fmla="*/ 83311 h 403860"/>
              <a:gd name="T8" fmla="*/ 276987 w 358139"/>
              <a:gd name="T9" fmla="*/ 136778 h 403860"/>
              <a:gd name="T10" fmla="*/ 349758 w 358139"/>
              <a:gd name="T11" fmla="*/ 152145 h 403860"/>
              <a:gd name="T12" fmla="*/ 291973 w 358139"/>
              <a:gd name="T13" fmla="*/ 195833 h 403860"/>
              <a:gd name="T14" fmla="*/ 358140 w 358139"/>
              <a:gd name="T15" fmla="*/ 248538 h 403860"/>
              <a:gd name="T16" fmla="*/ 279146 w 358139"/>
              <a:gd name="T17" fmla="*/ 241934 h 403860"/>
              <a:gd name="T18" fmla="*/ 300863 w 358139"/>
              <a:gd name="T19" fmla="*/ 338327 h 403860"/>
              <a:gd name="T20" fmla="*/ 232410 w 358139"/>
              <a:gd name="T21" fmla="*/ 270255 h 403860"/>
              <a:gd name="T22" fmla="*/ 219583 w 358139"/>
              <a:gd name="T23" fmla="*/ 369061 h 403860"/>
              <a:gd name="T24" fmla="*/ 174625 w 358139"/>
              <a:gd name="T25" fmla="*/ 279272 h 403860"/>
              <a:gd name="T26" fmla="*/ 140716 w 358139"/>
              <a:gd name="T27" fmla="*/ 403859 h 403860"/>
              <a:gd name="T28" fmla="*/ 127889 w 358139"/>
              <a:gd name="T29" fmla="*/ 292226 h 403860"/>
              <a:gd name="T30" fmla="*/ 78994 w 358139"/>
              <a:gd name="T31" fmla="*/ 329437 h 403860"/>
              <a:gd name="T32" fmla="*/ 93980 w 358139"/>
              <a:gd name="T33" fmla="*/ 260603 h 403860"/>
              <a:gd name="T34" fmla="*/ 2286 w 358139"/>
              <a:gd name="T35" fmla="*/ 272795 h 403860"/>
              <a:gd name="T36" fmla="*/ 61722 w 358139"/>
              <a:gd name="T37" fmla="*/ 220217 h 403860"/>
              <a:gd name="T38" fmla="*/ 0 w 358139"/>
              <a:gd name="T39" fmla="*/ 161035 h 403860"/>
              <a:gd name="T40" fmla="*/ 76708 w 358139"/>
              <a:gd name="T41" fmla="*/ 142366 h 403860"/>
              <a:gd name="T42" fmla="*/ 6096 w 358139"/>
              <a:gd name="T43" fmla="*/ 42925 h 403860"/>
              <a:gd name="T44" fmla="*/ 121285 w 358139"/>
              <a:gd name="T45" fmla="*/ 118109 h 403860"/>
              <a:gd name="T46" fmla="*/ 138430 w 358139"/>
              <a:gd name="T47" fmla="*/ 42925 h 403860"/>
              <a:gd name="T48" fmla="*/ 179070 w 358139"/>
              <a:gd name="T49" fmla="*/ 108457 h 40386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58139"/>
              <a:gd name="T76" fmla="*/ 0 h 403860"/>
              <a:gd name="T77" fmla="*/ 358139 w 358139"/>
              <a:gd name="T78" fmla="*/ 403860 h 40386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58139" h="403860">
                <a:moveTo>
                  <a:pt x="179070" y="108457"/>
                </a:moveTo>
                <a:lnTo>
                  <a:pt x="240792" y="0"/>
                </a:lnTo>
                <a:lnTo>
                  <a:pt x="234696" y="99567"/>
                </a:lnTo>
                <a:lnTo>
                  <a:pt x="304800" y="83311"/>
                </a:lnTo>
                <a:lnTo>
                  <a:pt x="276987" y="136778"/>
                </a:lnTo>
                <a:lnTo>
                  <a:pt x="349758" y="152145"/>
                </a:lnTo>
                <a:lnTo>
                  <a:pt x="291973" y="195833"/>
                </a:lnTo>
                <a:lnTo>
                  <a:pt x="358140" y="248538"/>
                </a:lnTo>
                <a:lnTo>
                  <a:pt x="279146" y="241934"/>
                </a:lnTo>
                <a:lnTo>
                  <a:pt x="300863" y="338327"/>
                </a:lnTo>
                <a:lnTo>
                  <a:pt x="232410" y="270255"/>
                </a:lnTo>
                <a:lnTo>
                  <a:pt x="219583" y="369061"/>
                </a:lnTo>
                <a:lnTo>
                  <a:pt x="174625" y="279272"/>
                </a:lnTo>
                <a:lnTo>
                  <a:pt x="140716" y="403859"/>
                </a:lnTo>
                <a:lnTo>
                  <a:pt x="127889" y="292226"/>
                </a:lnTo>
                <a:lnTo>
                  <a:pt x="78994" y="329437"/>
                </a:lnTo>
                <a:lnTo>
                  <a:pt x="93980" y="260603"/>
                </a:lnTo>
                <a:lnTo>
                  <a:pt x="2286" y="272795"/>
                </a:lnTo>
                <a:lnTo>
                  <a:pt x="61722" y="220217"/>
                </a:lnTo>
                <a:lnTo>
                  <a:pt x="0" y="161035"/>
                </a:lnTo>
                <a:lnTo>
                  <a:pt x="76708" y="142366"/>
                </a:lnTo>
                <a:lnTo>
                  <a:pt x="6096" y="42925"/>
                </a:lnTo>
                <a:lnTo>
                  <a:pt x="121285" y="118109"/>
                </a:lnTo>
                <a:lnTo>
                  <a:pt x="138430" y="42925"/>
                </a:lnTo>
                <a:lnTo>
                  <a:pt x="179070" y="108457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03" name="object 20"/>
          <p:cNvSpPr>
            <a:spLocks noChangeArrowheads="1"/>
          </p:cNvSpPr>
          <p:nvPr/>
        </p:nvSpPr>
        <p:spPr bwMode="auto">
          <a:xfrm>
            <a:off x="2581275" y="5318125"/>
            <a:ext cx="2063750" cy="32067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2004" name="object 21"/>
          <p:cNvSpPr>
            <a:spLocks/>
          </p:cNvSpPr>
          <p:nvPr/>
        </p:nvSpPr>
        <p:spPr bwMode="auto">
          <a:xfrm>
            <a:off x="2519363" y="5562600"/>
            <a:ext cx="4197350" cy="366713"/>
          </a:xfrm>
          <a:custGeom>
            <a:avLst/>
            <a:gdLst>
              <a:gd name="T0" fmla="*/ 4142206 w 4197984"/>
              <a:gd name="T1" fmla="*/ 337565 h 367664"/>
              <a:gd name="T2" fmla="*/ 4118610 w 4197984"/>
              <a:gd name="T3" fmla="*/ 367563 h 367664"/>
              <a:gd name="T4" fmla="*/ 4191778 w 4197984"/>
              <a:gd name="T5" fmla="*/ 337896 h 367664"/>
              <a:gd name="T6" fmla="*/ 4146422 w 4197984"/>
              <a:gd name="T7" fmla="*/ 337896 h 367664"/>
              <a:gd name="T8" fmla="*/ 4142206 w 4197984"/>
              <a:gd name="T9" fmla="*/ 337565 h 367664"/>
              <a:gd name="T10" fmla="*/ 4143208 w 4197984"/>
              <a:gd name="T11" fmla="*/ 324902 h 367664"/>
              <a:gd name="T12" fmla="*/ 4146931 w 4197984"/>
              <a:gd name="T13" fmla="*/ 331558 h 367664"/>
              <a:gd name="T14" fmla="*/ 4142206 w 4197984"/>
              <a:gd name="T15" fmla="*/ 337565 h 367664"/>
              <a:gd name="T16" fmla="*/ 4146422 w 4197984"/>
              <a:gd name="T17" fmla="*/ 337896 h 367664"/>
              <a:gd name="T18" fmla="*/ 4147439 w 4197984"/>
              <a:gd name="T19" fmla="*/ 325234 h 367664"/>
              <a:gd name="T20" fmla="*/ 4143208 w 4197984"/>
              <a:gd name="T21" fmla="*/ 324902 h 367664"/>
              <a:gd name="T22" fmla="*/ 4124579 w 4197984"/>
              <a:gd name="T23" fmla="*/ 291591 h 367664"/>
              <a:gd name="T24" fmla="*/ 4143208 w 4197984"/>
              <a:gd name="T25" fmla="*/ 324902 h 367664"/>
              <a:gd name="T26" fmla="*/ 4147439 w 4197984"/>
              <a:gd name="T27" fmla="*/ 325234 h 367664"/>
              <a:gd name="T28" fmla="*/ 4146422 w 4197984"/>
              <a:gd name="T29" fmla="*/ 337896 h 367664"/>
              <a:gd name="T30" fmla="*/ 4191778 w 4197984"/>
              <a:gd name="T31" fmla="*/ 337896 h 367664"/>
              <a:gd name="T32" fmla="*/ 4197604 w 4197984"/>
              <a:gd name="T33" fmla="*/ 335533 h 367664"/>
              <a:gd name="T34" fmla="*/ 4124579 w 4197984"/>
              <a:gd name="T35" fmla="*/ 291591 h 367664"/>
              <a:gd name="T36" fmla="*/ 1016 w 4197984"/>
              <a:gd name="T37" fmla="*/ 0 h 367664"/>
              <a:gd name="T38" fmla="*/ 0 w 4197984"/>
              <a:gd name="T39" fmla="*/ 12699 h 367664"/>
              <a:gd name="T40" fmla="*/ 4142206 w 4197984"/>
              <a:gd name="T41" fmla="*/ 337565 h 367664"/>
              <a:gd name="T42" fmla="*/ 4146931 w 4197984"/>
              <a:gd name="T43" fmla="*/ 331558 h 367664"/>
              <a:gd name="T44" fmla="*/ 4143208 w 4197984"/>
              <a:gd name="T45" fmla="*/ 324902 h 367664"/>
              <a:gd name="T46" fmla="*/ 1016 w 4197984"/>
              <a:gd name="T47" fmla="*/ 0 h 36766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197984"/>
              <a:gd name="T73" fmla="*/ 0 h 367664"/>
              <a:gd name="T74" fmla="*/ 4197984 w 4197984"/>
              <a:gd name="T75" fmla="*/ 367664 h 367664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197984" h="367664">
                <a:moveTo>
                  <a:pt x="4142206" y="337565"/>
                </a:moveTo>
                <a:lnTo>
                  <a:pt x="4118610" y="367563"/>
                </a:lnTo>
                <a:lnTo>
                  <a:pt x="4191778" y="337896"/>
                </a:lnTo>
                <a:lnTo>
                  <a:pt x="4146422" y="337896"/>
                </a:lnTo>
                <a:lnTo>
                  <a:pt x="4142206" y="337565"/>
                </a:lnTo>
                <a:close/>
              </a:path>
              <a:path w="4197984" h="367664">
                <a:moveTo>
                  <a:pt x="4143208" y="324902"/>
                </a:moveTo>
                <a:lnTo>
                  <a:pt x="4146931" y="331558"/>
                </a:lnTo>
                <a:lnTo>
                  <a:pt x="4142206" y="337565"/>
                </a:lnTo>
                <a:lnTo>
                  <a:pt x="4146422" y="337896"/>
                </a:lnTo>
                <a:lnTo>
                  <a:pt x="4147439" y="325234"/>
                </a:lnTo>
                <a:lnTo>
                  <a:pt x="4143208" y="324902"/>
                </a:lnTo>
                <a:close/>
              </a:path>
              <a:path w="4197984" h="367664">
                <a:moveTo>
                  <a:pt x="4124579" y="291591"/>
                </a:moveTo>
                <a:lnTo>
                  <a:pt x="4143208" y="324902"/>
                </a:lnTo>
                <a:lnTo>
                  <a:pt x="4147439" y="325234"/>
                </a:lnTo>
                <a:lnTo>
                  <a:pt x="4146422" y="337896"/>
                </a:lnTo>
                <a:lnTo>
                  <a:pt x="4191778" y="337896"/>
                </a:lnTo>
                <a:lnTo>
                  <a:pt x="4197604" y="335533"/>
                </a:lnTo>
                <a:lnTo>
                  <a:pt x="4124579" y="291591"/>
                </a:lnTo>
                <a:close/>
              </a:path>
              <a:path w="4197984" h="367664">
                <a:moveTo>
                  <a:pt x="1016" y="0"/>
                </a:moveTo>
                <a:lnTo>
                  <a:pt x="0" y="12699"/>
                </a:lnTo>
                <a:lnTo>
                  <a:pt x="4142206" y="337565"/>
                </a:lnTo>
                <a:lnTo>
                  <a:pt x="4146931" y="331558"/>
                </a:lnTo>
                <a:lnTo>
                  <a:pt x="4143208" y="324902"/>
                </a:lnTo>
                <a:lnTo>
                  <a:pt x="101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" name="object 22"/>
          <p:cNvSpPr txBox="1"/>
          <p:nvPr/>
        </p:nvSpPr>
        <p:spPr>
          <a:xfrm>
            <a:off x="1514007" y="3894664"/>
            <a:ext cx="203835" cy="1682114"/>
          </a:xfrm>
          <a:prstGeom prst="rect">
            <a:avLst/>
          </a:prstGeom>
        </p:spPr>
        <p:txBody>
          <a:bodyPr vert="vert270" lIns="0" tIns="0" rIns="0" bIns="0">
            <a:spAutoFit/>
          </a:bodyPr>
          <a:lstStyle/>
          <a:p>
            <a:pPr marL="12700" fontAlgn="auto">
              <a:lnSpc>
                <a:spcPts val="15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etrans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006" name="object 23"/>
          <p:cNvSpPr>
            <a:spLocks/>
          </p:cNvSpPr>
          <p:nvPr/>
        </p:nvSpPr>
        <p:spPr bwMode="auto">
          <a:xfrm>
            <a:off x="2316163" y="3951288"/>
            <a:ext cx="188912" cy="0"/>
          </a:xfrm>
          <a:custGeom>
            <a:avLst/>
            <a:gdLst>
              <a:gd name="T0" fmla="*/ 0 w 187960"/>
              <a:gd name="T1" fmla="*/ 187451 w 187960"/>
              <a:gd name="T2" fmla="*/ 0 60000 65536"/>
              <a:gd name="T3" fmla="*/ 0 60000 65536"/>
              <a:gd name="T4" fmla="*/ 0 w 187960"/>
              <a:gd name="T5" fmla="*/ 187960 w 18796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7960">
                <a:moveTo>
                  <a:pt x="0" y="0"/>
                </a:moveTo>
                <a:lnTo>
                  <a:pt x="187451" y="0"/>
                </a:lnTo>
              </a:path>
            </a:pathLst>
          </a:custGeom>
          <a:noFill/>
          <a:ln w="12192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07" name="object 24"/>
          <p:cNvSpPr>
            <a:spLocks/>
          </p:cNvSpPr>
          <p:nvPr/>
        </p:nvSpPr>
        <p:spPr bwMode="auto">
          <a:xfrm>
            <a:off x="1854200" y="3951288"/>
            <a:ext cx="179388" cy="0"/>
          </a:xfrm>
          <a:custGeom>
            <a:avLst/>
            <a:gdLst>
              <a:gd name="T0" fmla="*/ 0 w 178435"/>
              <a:gd name="T1" fmla="*/ 178308 w 178435"/>
              <a:gd name="T2" fmla="*/ 0 60000 65536"/>
              <a:gd name="T3" fmla="*/ 0 60000 65536"/>
              <a:gd name="T4" fmla="*/ 0 w 178435"/>
              <a:gd name="T5" fmla="*/ 178435 w 1784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78435">
                <a:moveTo>
                  <a:pt x="0" y="0"/>
                </a:moveTo>
                <a:lnTo>
                  <a:pt x="178308" y="0"/>
                </a:lnTo>
              </a:path>
            </a:pathLst>
          </a:custGeom>
          <a:noFill/>
          <a:ln w="12192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08" name="object 25"/>
          <p:cNvSpPr>
            <a:spLocks/>
          </p:cNvSpPr>
          <p:nvPr/>
        </p:nvSpPr>
        <p:spPr bwMode="auto">
          <a:xfrm>
            <a:off x="1855788" y="5572125"/>
            <a:ext cx="650875" cy="0"/>
          </a:xfrm>
          <a:custGeom>
            <a:avLst/>
            <a:gdLst>
              <a:gd name="T0" fmla="*/ 650748 w 650875"/>
              <a:gd name="T1" fmla="*/ 0 w 650875"/>
              <a:gd name="T2" fmla="*/ 0 60000 65536"/>
              <a:gd name="T3" fmla="*/ 0 60000 65536"/>
              <a:gd name="T4" fmla="*/ 0 w 650875"/>
              <a:gd name="T5" fmla="*/ 650875 w 65087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650875">
                <a:moveTo>
                  <a:pt x="650748" y="0"/>
                </a:moveTo>
                <a:lnTo>
                  <a:pt x="0" y="0"/>
                </a:lnTo>
              </a:path>
            </a:pathLst>
          </a:custGeom>
          <a:noFill/>
          <a:ln w="12192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09" name="object 26"/>
          <p:cNvSpPr>
            <a:spLocks/>
          </p:cNvSpPr>
          <p:nvPr/>
        </p:nvSpPr>
        <p:spPr bwMode="auto">
          <a:xfrm>
            <a:off x="2141538" y="4086225"/>
            <a:ext cx="50800" cy="1490663"/>
          </a:xfrm>
          <a:custGeom>
            <a:avLst/>
            <a:gdLst>
              <a:gd name="T0" fmla="*/ 19050 w 50800"/>
              <a:gd name="T1" fmla="*/ 1439671 h 1490979"/>
              <a:gd name="T2" fmla="*/ 0 w 50800"/>
              <a:gd name="T3" fmla="*/ 1439671 h 1490979"/>
              <a:gd name="T4" fmla="*/ 25400 w 50800"/>
              <a:gd name="T5" fmla="*/ 1490471 h 1490979"/>
              <a:gd name="T6" fmla="*/ 44450 w 50800"/>
              <a:gd name="T7" fmla="*/ 1452371 h 1490979"/>
              <a:gd name="T8" fmla="*/ 19050 w 50800"/>
              <a:gd name="T9" fmla="*/ 1452371 h 1490979"/>
              <a:gd name="T10" fmla="*/ 19050 w 50800"/>
              <a:gd name="T11" fmla="*/ 1439671 h 1490979"/>
              <a:gd name="T12" fmla="*/ 31750 w 50800"/>
              <a:gd name="T13" fmla="*/ 0 h 1490979"/>
              <a:gd name="T14" fmla="*/ 19050 w 50800"/>
              <a:gd name="T15" fmla="*/ 0 h 1490979"/>
              <a:gd name="T16" fmla="*/ 19050 w 50800"/>
              <a:gd name="T17" fmla="*/ 1452371 h 1490979"/>
              <a:gd name="T18" fmla="*/ 31750 w 50800"/>
              <a:gd name="T19" fmla="*/ 1452371 h 1490979"/>
              <a:gd name="T20" fmla="*/ 31750 w 50800"/>
              <a:gd name="T21" fmla="*/ 0 h 1490979"/>
              <a:gd name="T22" fmla="*/ 50800 w 50800"/>
              <a:gd name="T23" fmla="*/ 1439671 h 1490979"/>
              <a:gd name="T24" fmla="*/ 31750 w 50800"/>
              <a:gd name="T25" fmla="*/ 1439671 h 1490979"/>
              <a:gd name="T26" fmla="*/ 31750 w 50800"/>
              <a:gd name="T27" fmla="*/ 1452371 h 1490979"/>
              <a:gd name="T28" fmla="*/ 44450 w 50800"/>
              <a:gd name="T29" fmla="*/ 1452371 h 1490979"/>
              <a:gd name="T30" fmla="*/ 50800 w 50800"/>
              <a:gd name="T31" fmla="*/ 1439671 h 149097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0800"/>
              <a:gd name="T49" fmla="*/ 0 h 1490979"/>
              <a:gd name="T50" fmla="*/ 50800 w 50800"/>
              <a:gd name="T51" fmla="*/ 1490979 h 149097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0800" h="1490979">
                <a:moveTo>
                  <a:pt x="19050" y="1439671"/>
                </a:moveTo>
                <a:lnTo>
                  <a:pt x="0" y="1439671"/>
                </a:lnTo>
                <a:lnTo>
                  <a:pt x="25400" y="1490471"/>
                </a:lnTo>
                <a:lnTo>
                  <a:pt x="44450" y="1452371"/>
                </a:lnTo>
                <a:lnTo>
                  <a:pt x="19050" y="1452371"/>
                </a:lnTo>
                <a:lnTo>
                  <a:pt x="19050" y="1439671"/>
                </a:lnTo>
                <a:close/>
              </a:path>
              <a:path w="50800" h="1490979">
                <a:moveTo>
                  <a:pt x="31750" y="0"/>
                </a:moveTo>
                <a:lnTo>
                  <a:pt x="19050" y="0"/>
                </a:lnTo>
                <a:lnTo>
                  <a:pt x="19050" y="1452371"/>
                </a:lnTo>
                <a:lnTo>
                  <a:pt x="31750" y="1452371"/>
                </a:lnTo>
                <a:lnTo>
                  <a:pt x="31750" y="0"/>
                </a:lnTo>
                <a:close/>
              </a:path>
              <a:path w="50800" h="1490979">
                <a:moveTo>
                  <a:pt x="50800" y="1439671"/>
                </a:moveTo>
                <a:lnTo>
                  <a:pt x="31750" y="1439671"/>
                </a:lnTo>
                <a:lnTo>
                  <a:pt x="31750" y="1452371"/>
                </a:lnTo>
                <a:lnTo>
                  <a:pt x="44450" y="1452371"/>
                </a:lnTo>
                <a:lnTo>
                  <a:pt x="50800" y="143967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10" name="object 27"/>
          <p:cNvSpPr>
            <a:spLocks/>
          </p:cNvSpPr>
          <p:nvPr/>
        </p:nvSpPr>
        <p:spPr bwMode="auto">
          <a:xfrm>
            <a:off x="2033588" y="3925888"/>
            <a:ext cx="282575" cy="185737"/>
          </a:xfrm>
          <a:custGeom>
            <a:avLst/>
            <a:gdLst>
              <a:gd name="T0" fmla="*/ 0 w 283844"/>
              <a:gd name="T1" fmla="*/ 185927 h 186054"/>
              <a:gd name="T2" fmla="*/ 283463 w 283844"/>
              <a:gd name="T3" fmla="*/ 185927 h 186054"/>
              <a:gd name="T4" fmla="*/ 283463 w 283844"/>
              <a:gd name="T5" fmla="*/ 0 h 186054"/>
              <a:gd name="T6" fmla="*/ 0 w 283844"/>
              <a:gd name="T7" fmla="*/ 0 h 186054"/>
              <a:gd name="T8" fmla="*/ 0 w 283844"/>
              <a:gd name="T9" fmla="*/ 185927 h 1860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3844"/>
              <a:gd name="T16" fmla="*/ 0 h 186054"/>
              <a:gd name="T17" fmla="*/ 283844 w 283844"/>
              <a:gd name="T18" fmla="*/ 186054 h 1860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3844" h="186054">
                <a:moveTo>
                  <a:pt x="0" y="185927"/>
                </a:moveTo>
                <a:lnTo>
                  <a:pt x="283463" y="185927"/>
                </a:lnTo>
                <a:lnTo>
                  <a:pt x="283463" y="0"/>
                </a:lnTo>
                <a:lnTo>
                  <a:pt x="0" y="0"/>
                </a:lnTo>
                <a:lnTo>
                  <a:pt x="0" y="18592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" name="object 28"/>
          <p:cNvSpPr txBox="1"/>
          <p:nvPr/>
        </p:nvSpPr>
        <p:spPr>
          <a:xfrm>
            <a:off x="2071688" y="3865563"/>
            <a:ext cx="206375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Wingdings"/>
                <a:cs typeface="Wingdings"/>
              </a:rPr>
              <a:t>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42012" name="object 29"/>
          <p:cNvSpPr>
            <a:spLocks/>
          </p:cNvSpPr>
          <p:nvPr/>
        </p:nvSpPr>
        <p:spPr bwMode="auto">
          <a:xfrm>
            <a:off x="5045075" y="5881688"/>
            <a:ext cx="415925" cy="179387"/>
          </a:xfrm>
          <a:custGeom>
            <a:avLst/>
            <a:gdLst>
              <a:gd name="T0" fmla="*/ 43561 w 415925"/>
              <a:gd name="T1" fmla="*/ 29616 h 179070"/>
              <a:gd name="T2" fmla="*/ 20319 w 415925"/>
              <a:gd name="T3" fmla="*/ 177126 h 179070"/>
              <a:gd name="T4" fmla="*/ 93090 w 415925"/>
              <a:gd name="T5" fmla="*/ 127012 h 179070"/>
              <a:gd name="T6" fmla="*/ 109097 w 415925"/>
              <a:gd name="T7" fmla="*/ 115976 h 179070"/>
              <a:gd name="T8" fmla="*/ 49275 w 415925"/>
              <a:gd name="T9" fmla="*/ 72250 h 179070"/>
              <a:gd name="T10" fmla="*/ 52530 w 415925"/>
              <a:gd name="T11" fmla="*/ 58126 h 179070"/>
              <a:gd name="T12" fmla="*/ 54737 w 415925"/>
              <a:gd name="T13" fmla="*/ 43992 h 179070"/>
              <a:gd name="T14" fmla="*/ 64262 w 415925"/>
              <a:gd name="T15" fmla="*/ 27914 h 179070"/>
              <a:gd name="T16" fmla="*/ 93090 w 415925"/>
              <a:gd name="T17" fmla="*/ 127012 h 179070"/>
              <a:gd name="T18" fmla="*/ 135381 w 415925"/>
              <a:gd name="T19" fmla="*/ 167601 h 179070"/>
              <a:gd name="T20" fmla="*/ 72448 w 415925"/>
              <a:gd name="T21" fmla="*/ 43992 h 179070"/>
              <a:gd name="T22" fmla="*/ 57167 w 415925"/>
              <a:gd name="T23" fmla="*/ 50107 h 179070"/>
              <a:gd name="T24" fmla="*/ 63505 w 415925"/>
              <a:gd name="T25" fmla="*/ 64675 h 179070"/>
              <a:gd name="T26" fmla="*/ 85851 w 415925"/>
              <a:gd name="T27" fmla="*/ 111912 h 179070"/>
              <a:gd name="T28" fmla="*/ 109097 w 415925"/>
              <a:gd name="T29" fmla="*/ 115976 h 179070"/>
              <a:gd name="T30" fmla="*/ 212153 w 415925"/>
              <a:gd name="T31" fmla="*/ 13864 h 179070"/>
              <a:gd name="T32" fmla="*/ 141857 w 415925"/>
              <a:gd name="T33" fmla="*/ 62337 h 179070"/>
              <a:gd name="T34" fmla="*/ 139445 w 415925"/>
              <a:gd name="T35" fmla="*/ 93370 h 179070"/>
              <a:gd name="T36" fmla="*/ 183094 w 415925"/>
              <a:gd name="T37" fmla="*/ 160738 h 179070"/>
              <a:gd name="T38" fmla="*/ 213740 w 415925"/>
              <a:gd name="T39" fmla="*/ 163588 h 179070"/>
              <a:gd name="T40" fmla="*/ 251471 w 415925"/>
              <a:gd name="T41" fmla="*/ 147460 h 179070"/>
              <a:gd name="T42" fmla="*/ 197961 w 415925"/>
              <a:gd name="T43" fmla="*/ 146702 h 179070"/>
              <a:gd name="T44" fmla="*/ 158952 w 415925"/>
              <a:gd name="T45" fmla="*/ 84518 h 179070"/>
              <a:gd name="T46" fmla="*/ 175387 w 415925"/>
              <a:gd name="T47" fmla="*/ 40741 h 179070"/>
              <a:gd name="T48" fmla="*/ 248971 w 415925"/>
              <a:gd name="T49" fmla="*/ 30317 h 179070"/>
              <a:gd name="T50" fmla="*/ 239013 w 415925"/>
              <a:gd name="T51" fmla="*/ 22059 h 179070"/>
              <a:gd name="T52" fmla="*/ 221868 w 415925"/>
              <a:gd name="T53" fmla="*/ 15146 h 179070"/>
              <a:gd name="T54" fmla="*/ 250062 w 415925"/>
              <a:gd name="T55" fmla="*/ 107048 h 179070"/>
              <a:gd name="T56" fmla="*/ 204319 w 415925"/>
              <a:gd name="T57" fmla="*/ 147460 h 179070"/>
              <a:gd name="T58" fmla="*/ 257619 w 415925"/>
              <a:gd name="T59" fmla="*/ 140556 h 179070"/>
              <a:gd name="T60" fmla="*/ 266953 w 415925"/>
              <a:gd name="T61" fmla="*/ 121687 h 179070"/>
              <a:gd name="T62" fmla="*/ 250062 w 415925"/>
              <a:gd name="T63" fmla="*/ 107048 h 179070"/>
              <a:gd name="T64" fmla="*/ 209595 w 415925"/>
              <a:gd name="T65" fmla="*/ 30317 h 179070"/>
              <a:gd name="T66" fmla="*/ 221942 w 415925"/>
              <a:gd name="T67" fmla="*/ 32922 h 179070"/>
              <a:gd name="T68" fmla="*/ 262254 w 415925"/>
              <a:gd name="T69" fmla="*/ 51422 h 179070"/>
              <a:gd name="T70" fmla="*/ 252729 w 415925"/>
              <a:gd name="T71" fmla="*/ 34312 h 179070"/>
              <a:gd name="T72" fmla="*/ 303275 w 415925"/>
              <a:gd name="T73" fmla="*/ 8102 h 179070"/>
              <a:gd name="T74" fmla="*/ 296163 w 415925"/>
              <a:gd name="T75" fmla="*/ 154279 h 179070"/>
              <a:gd name="T76" fmla="*/ 311150 w 415925"/>
              <a:gd name="T77" fmla="*/ 102590 h 179070"/>
              <a:gd name="T78" fmla="*/ 309244 w 415925"/>
              <a:gd name="T79" fmla="*/ 79806 h 179070"/>
              <a:gd name="T80" fmla="*/ 357345 w 415925"/>
              <a:gd name="T81" fmla="*/ 77546 h 179070"/>
              <a:gd name="T82" fmla="*/ 390398 w 415925"/>
              <a:gd name="T83" fmla="*/ 146469 h 179070"/>
              <a:gd name="T84" fmla="*/ 357345 w 415925"/>
              <a:gd name="T85" fmla="*/ 77546 h 179070"/>
              <a:gd name="T86" fmla="*/ 375030 w 415925"/>
              <a:gd name="T87" fmla="*/ 2146 h 179070"/>
              <a:gd name="T88" fmla="*/ 330906 w 415925"/>
              <a:gd name="T89" fmla="*/ 79806 h 179070"/>
              <a:gd name="T90" fmla="*/ 357345 w 415925"/>
              <a:gd name="T91" fmla="*/ 77546 h 179070"/>
              <a:gd name="T92" fmla="*/ 401065 w 415925"/>
              <a:gd name="T93" fmla="*/ 0 h 179070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415925"/>
              <a:gd name="T142" fmla="*/ 0 h 179070"/>
              <a:gd name="T143" fmla="*/ 415925 w 415925"/>
              <a:gd name="T144" fmla="*/ 179070 h 179070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415925" h="179070">
                <a:moveTo>
                  <a:pt x="64262" y="27914"/>
                </a:moveTo>
                <a:lnTo>
                  <a:pt x="43561" y="29616"/>
                </a:lnTo>
                <a:lnTo>
                  <a:pt x="0" y="178816"/>
                </a:lnTo>
                <a:lnTo>
                  <a:pt x="20319" y="177126"/>
                </a:lnTo>
                <a:lnTo>
                  <a:pt x="32638" y="132016"/>
                </a:lnTo>
                <a:lnTo>
                  <a:pt x="93090" y="127012"/>
                </a:lnTo>
                <a:lnTo>
                  <a:pt x="114716" y="127012"/>
                </a:lnTo>
                <a:lnTo>
                  <a:pt x="109097" y="115976"/>
                </a:lnTo>
                <a:lnTo>
                  <a:pt x="36829" y="115976"/>
                </a:lnTo>
                <a:lnTo>
                  <a:pt x="49275" y="72250"/>
                </a:lnTo>
                <a:lnTo>
                  <a:pt x="51040" y="65190"/>
                </a:lnTo>
                <a:lnTo>
                  <a:pt x="52530" y="58126"/>
                </a:lnTo>
                <a:lnTo>
                  <a:pt x="53758" y="51060"/>
                </a:lnTo>
                <a:lnTo>
                  <a:pt x="54737" y="43992"/>
                </a:lnTo>
                <a:lnTo>
                  <a:pt x="72448" y="43992"/>
                </a:lnTo>
                <a:lnTo>
                  <a:pt x="64262" y="27914"/>
                </a:lnTo>
                <a:close/>
              </a:path>
              <a:path w="415925" h="179070">
                <a:moveTo>
                  <a:pt x="114716" y="127012"/>
                </a:moveTo>
                <a:lnTo>
                  <a:pt x="93090" y="127012"/>
                </a:lnTo>
                <a:lnTo>
                  <a:pt x="113537" y="169405"/>
                </a:lnTo>
                <a:lnTo>
                  <a:pt x="135381" y="167601"/>
                </a:lnTo>
                <a:lnTo>
                  <a:pt x="114716" y="127012"/>
                </a:lnTo>
                <a:close/>
              </a:path>
              <a:path w="415925" h="179070">
                <a:moveTo>
                  <a:pt x="72448" y="43992"/>
                </a:moveTo>
                <a:lnTo>
                  <a:pt x="54737" y="43992"/>
                </a:lnTo>
                <a:lnTo>
                  <a:pt x="57167" y="50107"/>
                </a:lnTo>
                <a:lnTo>
                  <a:pt x="60086" y="57002"/>
                </a:lnTo>
                <a:lnTo>
                  <a:pt x="63505" y="64675"/>
                </a:lnTo>
                <a:lnTo>
                  <a:pt x="67437" y="73126"/>
                </a:lnTo>
                <a:lnTo>
                  <a:pt x="85851" y="111912"/>
                </a:lnTo>
                <a:lnTo>
                  <a:pt x="36829" y="115976"/>
                </a:lnTo>
                <a:lnTo>
                  <a:pt x="109097" y="115976"/>
                </a:lnTo>
                <a:lnTo>
                  <a:pt x="72448" y="43992"/>
                </a:lnTo>
                <a:close/>
              </a:path>
              <a:path w="415925" h="179070">
                <a:moveTo>
                  <a:pt x="212153" y="13864"/>
                </a:moveTo>
                <a:lnTo>
                  <a:pt x="167259" y="25666"/>
                </a:lnTo>
                <a:lnTo>
                  <a:pt x="141857" y="62337"/>
                </a:lnTo>
                <a:lnTo>
                  <a:pt x="139138" y="82397"/>
                </a:lnTo>
                <a:lnTo>
                  <a:pt x="139445" y="93370"/>
                </a:lnTo>
                <a:lnTo>
                  <a:pt x="150367" y="131495"/>
                </a:lnTo>
                <a:lnTo>
                  <a:pt x="183094" y="160738"/>
                </a:lnTo>
                <a:lnTo>
                  <a:pt x="202525" y="163919"/>
                </a:lnTo>
                <a:lnTo>
                  <a:pt x="213740" y="163588"/>
                </a:lnTo>
                <a:lnTo>
                  <a:pt x="250951" y="148043"/>
                </a:lnTo>
                <a:lnTo>
                  <a:pt x="251471" y="147460"/>
                </a:lnTo>
                <a:lnTo>
                  <a:pt x="204319" y="147460"/>
                </a:lnTo>
                <a:lnTo>
                  <a:pt x="197961" y="146702"/>
                </a:lnTo>
                <a:lnTo>
                  <a:pt x="167259" y="123393"/>
                </a:lnTo>
                <a:lnTo>
                  <a:pt x="158952" y="84518"/>
                </a:lnTo>
                <a:lnTo>
                  <a:pt x="159194" y="77452"/>
                </a:lnTo>
                <a:lnTo>
                  <a:pt x="175387" y="40741"/>
                </a:lnTo>
                <a:lnTo>
                  <a:pt x="209595" y="30317"/>
                </a:lnTo>
                <a:lnTo>
                  <a:pt x="248971" y="30317"/>
                </a:lnTo>
                <a:lnTo>
                  <a:pt x="246395" y="27580"/>
                </a:lnTo>
                <a:lnTo>
                  <a:pt x="239013" y="22059"/>
                </a:lnTo>
                <a:lnTo>
                  <a:pt x="230822" y="17878"/>
                </a:lnTo>
                <a:lnTo>
                  <a:pt x="221868" y="15146"/>
                </a:lnTo>
                <a:lnTo>
                  <a:pt x="212153" y="13864"/>
                </a:lnTo>
                <a:close/>
              </a:path>
              <a:path w="415925" h="179070">
                <a:moveTo>
                  <a:pt x="250062" y="107048"/>
                </a:moveTo>
                <a:lnTo>
                  <a:pt x="225456" y="143800"/>
                </a:lnTo>
                <a:lnTo>
                  <a:pt x="204319" y="147460"/>
                </a:lnTo>
                <a:lnTo>
                  <a:pt x="251471" y="147460"/>
                </a:lnTo>
                <a:lnTo>
                  <a:pt x="257619" y="140556"/>
                </a:lnTo>
                <a:lnTo>
                  <a:pt x="262953" y="131772"/>
                </a:lnTo>
                <a:lnTo>
                  <a:pt x="266953" y="121687"/>
                </a:lnTo>
                <a:lnTo>
                  <a:pt x="269620" y="110299"/>
                </a:lnTo>
                <a:lnTo>
                  <a:pt x="250062" y="107048"/>
                </a:lnTo>
                <a:close/>
              </a:path>
              <a:path w="415925" h="179070">
                <a:moveTo>
                  <a:pt x="248971" y="30317"/>
                </a:moveTo>
                <a:lnTo>
                  <a:pt x="209595" y="30317"/>
                </a:lnTo>
                <a:lnTo>
                  <a:pt x="216100" y="31162"/>
                </a:lnTo>
                <a:lnTo>
                  <a:pt x="221942" y="32922"/>
                </a:lnTo>
                <a:lnTo>
                  <a:pt x="243839" y="57416"/>
                </a:lnTo>
                <a:lnTo>
                  <a:pt x="262254" y="51422"/>
                </a:lnTo>
                <a:lnTo>
                  <a:pt x="258016" y="42258"/>
                </a:lnTo>
                <a:lnTo>
                  <a:pt x="252729" y="34312"/>
                </a:lnTo>
                <a:lnTo>
                  <a:pt x="248971" y="30317"/>
                </a:lnTo>
                <a:close/>
              </a:path>
              <a:path w="415925" h="179070">
                <a:moveTo>
                  <a:pt x="303275" y="8102"/>
                </a:moveTo>
                <a:lnTo>
                  <a:pt x="284099" y="9690"/>
                </a:lnTo>
                <a:lnTo>
                  <a:pt x="296163" y="154279"/>
                </a:lnTo>
                <a:lnTo>
                  <a:pt x="315213" y="152692"/>
                </a:lnTo>
                <a:lnTo>
                  <a:pt x="311150" y="102590"/>
                </a:lnTo>
                <a:lnTo>
                  <a:pt x="330906" y="79806"/>
                </a:lnTo>
                <a:lnTo>
                  <a:pt x="309244" y="79806"/>
                </a:lnTo>
                <a:lnTo>
                  <a:pt x="303275" y="8102"/>
                </a:lnTo>
                <a:close/>
              </a:path>
              <a:path w="415925" h="179070">
                <a:moveTo>
                  <a:pt x="357345" y="77546"/>
                </a:moveTo>
                <a:lnTo>
                  <a:pt x="332866" y="77546"/>
                </a:lnTo>
                <a:lnTo>
                  <a:pt x="390398" y="146469"/>
                </a:lnTo>
                <a:lnTo>
                  <a:pt x="415670" y="144373"/>
                </a:lnTo>
                <a:lnTo>
                  <a:pt x="357345" y="77546"/>
                </a:lnTo>
                <a:close/>
              </a:path>
              <a:path w="415925" h="179070">
                <a:moveTo>
                  <a:pt x="401065" y="0"/>
                </a:moveTo>
                <a:lnTo>
                  <a:pt x="375030" y="2146"/>
                </a:lnTo>
                <a:lnTo>
                  <a:pt x="309244" y="79806"/>
                </a:lnTo>
                <a:lnTo>
                  <a:pt x="330906" y="79806"/>
                </a:lnTo>
                <a:lnTo>
                  <a:pt x="332866" y="77546"/>
                </a:lnTo>
                <a:lnTo>
                  <a:pt x="357345" y="77546"/>
                </a:lnTo>
                <a:lnTo>
                  <a:pt x="345186" y="63614"/>
                </a:lnTo>
                <a:lnTo>
                  <a:pt x="40106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13" name="object 30"/>
          <p:cNvSpPr>
            <a:spLocks/>
          </p:cNvSpPr>
          <p:nvPr/>
        </p:nvSpPr>
        <p:spPr bwMode="auto">
          <a:xfrm>
            <a:off x="5578475" y="5846763"/>
            <a:ext cx="296863" cy="168275"/>
          </a:xfrm>
          <a:custGeom>
            <a:avLst/>
            <a:gdLst>
              <a:gd name="T0" fmla="*/ 1128 w 296545"/>
              <a:gd name="T1" fmla="*/ 62217 h 168275"/>
              <a:gd name="T2" fmla="*/ 11811 w 296545"/>
              <a:gd name="T3" fmla="*/ 83197 h 168275"/>
              <a:gd name="T4" fmla="*/ 16637 w 296545"/>
              <a:gd name="T5" fmla="*/ 91706 h 168275"/>
              <a:gd name="T6" fmla="*/ 1650 w 296545"/>
              <a:gd name="T7" fmla="*/ 110070 h 168275"/>
              <a:gd name="T8" fmla="*/ 2311 w 296545"/>
              <a:gd name="T9" fmla="*/ 136554 h 168275"/>
              <a:gd name="T10" fmla="*/ 52070 w 296545"/>
              <a:gd name="T11" fmla="*/ 167881 h 168275"/>
              <a:gd name="T12" fmla="*/ 78876 w 296545"/>
              <a:gd name="T13" fmla="*/ 158510 h 168275"/>
              <a:gd name="T14" fmla="*/ 40386 w 296545"/>
              <a:gd name="T15" fmla="*/ 152844 h 168275"/>
              <a:gd name="T16" fmla="*/ 25526 w 296545"/>
              <a:gd name="T17" fmla="*/ 104736 h 168275"/>
              <a:gd name="T18" fmla="*/ 54101 w 296545"/>
              <a:gd name="T19" fmla="*/ 94030 h 168275"/>
              <a:gd name="T20" fmla="*/ 74802 w 296545"/>
              <a:gd name="T21" fmla="*/ 87477 h 168275"/>
              <a:gd name="T22" fmla="*/ 74136 w 296545"/>
              <a:gd name="T23" fmla="*/ 80772 h 168275"/>
              <a:gd name="T24" fmla="*/ 27177 w 296545"/>
              <a:gd name="T25" fmla="*/ 75107 h 168275"/>
              <a:gd name="T26" fmla="*/ 19176 w 296545"/>
              <a:gd name="T27" fmla="*/ 58889 h 168275"/>
              <a:gd name="T28" fmla="*/ 24637 w 296545"/>
              <a:gd name="T29" fmla="*/ 42748 h 168275"/>
              <a:gd name="T30" fmla="*/ 47625 w 296545"/>
              <a:gd name="T31" fmla="*/ 34277 h 168275"/>
              <a:gd name="T32" fmla="*/ 70865 w 296545"/>
              <a:gd name="T33" fmla="*/ 28727 h 168275"/>
              <a:gd name="T34" fmla="*/ 48541 w 296545"/>
              <a:gd name="T35" fmla="*/ 20199 h 168275"/>
              <a:gd name="T36" fmla="*/ 61468 w 296545"/>
              <a:gd name="T37" fmla="*/ 96227 h 168275"/>
              <a:gd name="T38" fmla="*/ 77215 w 296545"/>
              <a:gd name="T39" fmla="*/ 113296 h 168275"/>
              <a:gd name="T40" fmla="*/ 76453 w 296545"/>
              <a:gd name="T41" fmla="*/ 137426 h 168275"/>
              <a:gd name="T42" fmla="*/ 45593 w 296545"/>
              <a:gd name="T43" fmla="*/ 153720 h 168275"/>
              <a:gd name="T44" fmla="*/ 95250 w 296545"/>
              <a:gd name="T45" fmla="*/ 111201 h 168275"/>
              <a:gd name="T46" fmla="*/ 84097 w 296545"/>
              <a:gd name="T47" fmla="*/ 94030 h 168275"/>
              <a:gd name="T48" fmla="*/ 53467 w 296545"/>
              <a:gd name="T49" fmla="*/ 36042 h 168275"/>
              <a:gd name="T50" fmla="*/ 66928 w 296545"/>
              <a:gd name="T51" fmla="*/ 62217 h 168275"/>
              <a:gd name="T52" fmla="*/ 57150 w 296545"/>
              <a:gd name="T53" fmla="*/ 77012 h 168275"/>
              <a:gd name="T54" fmla="*/ 74136 w 296545"/>
              <a:gd name="T55" fmla="*/ 80772 h 168275"/>
              <a:gd name="T56" fmla="*/ 83947 w 296545"/>
              <a:gd name="T57" fmla="*/ 67246 h 168275"/>
              <a:gd name="T58" fmla="*/ 83349 w 296545"/>
              <a:gd name="T59" fmla="*/ 47017 h 168275"/>
              <a:gd name="T60" fmla="*/ 159638 w 296545"/>
              <a:gd name="T61" fmla="*/ 10299 h 168275"/>
              <a:gd name="T62" fmla="*/ 110204 w 296545"/>
              <a:gd name="T63" fmla="*/ 76499 h 168275"/>
              <a:gd name="T64" fmla="*/ 154158 w 296545"/>
              <a:gd name="T65" fmla="*/ 158480 h 168275"/>
              <a:gd name="T66" fmla="*/ 178482 w 296545"/>
              <a:gd name="T67" fmla="*/ 155263 h 168275"/>
              <a:gd name="T68" fmla="*/ 192552 w 296545"/>
              <a:gd name="T69" fmla="*/ 144678 h 168275"/>
              <a:gd name="T70" fmla="*/ 130992 w 296545"/>
              <a:gd name="T71" fmla="*/ 103481 h 168275"/>
              <a:gd name="T72" fmla="*/ 161162 w 296545"/>
              <a:gd name="T73" fmla="*/ 24968 h 168275"/>
              <a:gd name="T74" fmla="*/ 178815 w 296545"/>
              <a:gd name="T75" fmla="*/ 16573 h 168275"/>
              <a:gd name="T76" fmla="*/ 187351 w 296545"/>
              <a:gd name="T77" fmla="*/ 24968 h 168275"/>
              <a:gd name="T78" fmla="*/ 174625 w 296545"/>
              <a:gd name="T79" fmla="*/ 35674 h 168275"/>
              <a:gd name="T80" fmla="*/ 187293 w 296545"/>
              <a:gd name="T81" fmla="*/ 112188 h 168275"/>
              <a:gd name="T82" fmla="*/ 205739 w 296545"/>
              <a:gd name="T83" fmla="*/ 104017 h 168275"/>
              <a:gd name="T84" fmla="*/ 196214 w 296545"/>
              <a:gd name="T85" fmla="*/ 38734 h 168275"/>
              <a:gd name="T86" fmla="*/ 286758 w 296545"/>
              <a:gd name="T87" fmla="*/ 33528 h 168275"/>
              <a:gd name="T88" fmla="*/ 296037 w 296545"/>
              <a:gd name="T89" fmla="*/ 145186 h 168275"/>
              <a:gd name="T90" fmla="*/ 272542 w 296545"/>
              <a:gd name="T91" fmla="*/ 952 h 168275"/>
              <a:gd name="T92" fmla="*/ 233807 w 296545"/>
              <a:gd name="T93" fmla="*/ 40703 h 168275"/>
              <a:gd name="T94" fmla="*/ 286758 w 296545"/>
              <a:gd name="T95" fmla="*/ 33528 h 16827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96545"/>
              <a:gd name="T145" fmla="*/ 0 h 168275"/>
              <a:gd name="T146" fmla="*/ 296545 w 296545"/>
              <a:gd name="T147" fmla="*/ 168275 h 168275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96545" h="168275">
                <a:moveTo>
                  <a:pt x="48541" y="20199"/>
                </a:moveTo>
                <a:lnTo>
                  <a:pt x="10160" y="33515"/>
                </a:lnTo>
                <a:lnTo>
                  <a:pt x="1128" y="62217"/>
                </a:lnTo>
                <a:lnTo>
                  <a:pt x="1650" y="67957"/>
                </a:lnTo>
                <a:lnTo>
                  <a:pt x="3937" y="73786"/>
                </a:lnTo>
                <a:lnTo>
                  <a:pt x="11811" y="83197"/>
                </a:lnTo>
                <a:lnTo>
                  <a:pt x="17652" y="86588"/>
                </a:lnTo>
                <a:lnTo>
                  <a:pt x="25146" y="88671"/>
                </a:lnTo>
                <a:lnTo>
                  <a:pt x="16637" y="91706"/>
                </a:lnTo>
                <a:lnTo>
                  <a:pt x="10160" y="96596"/>
                </a:lnTo>
                <a:lnTo>
                  <a:pt x="5969" y="103327"/>
                </a:lnTo>
                <a:lnTo>
                  <a:pt x="1650" y="110070"/>
                </a:lnTo>
                <a:lnTo>
                  <a:pt x="0" y="118148"/>
                </a:lnTo>
                <a:lnTo>
                  <a:pt x="762" y="127546"/>
                </a:lnTo>
                <a:lnTo>
                  <a:pt x="2311" y="136554"/>
                </a:lnTo>
                <a:lnTo>
                  <a:pt x="32432" y="166322"/>
                </a:lnTo>
                <a:lnTo>
                  <a:pt x="41781" y="167938"/>
                </a:lnTo>
                <a:lnTo>
                  <a:pt x="52070" y="167881"/>
                </a:lnTo>
                <a:lnTo>
                  <a:pt x="62164" y="166249"/>
                </a:lnTo>
                <a:lnTo>
                  <a:pt x="71104" y="163126"/>
                </a:lnTo>
                <a:lnTo>
                  <a:pt x="78876" y="158510"/>
                </a:lnTo>
                <a:lnTo>
                  <a:pt x="84045" y="153720"/>
                </a:lnTo>
                <a:lnTo>
                  <a:pt x="45593" y="153720"/>
                </a:lnTo>
                <a:lnTo>
                  <a:pt x="40386" y="152844"/>
                </a:lnTo>
                <a:lnTo>
                  <a:pt x="18287" y="117843"/>
                </a:lnTo>
                <a:lnTo>
                  <a:pt x="20447" y="110718"/>
                </a:lnTo>
                <a:lnTo>
                  <a:pt x="25526" y="104736"/>
                </a:lnTo>
                <a:lnTo>
                  <a:pt x="30480" y="98755"/>
                </a:lnTo>
                <a:lnTo>
                  <a:pt x="37211" y="95427"/>
                </a:lnTo>
                <a:lnTo>
                  <a:pt x="54101" y="94030"/>
                </a:lnTo>
                <a:lnTo>
                  <a:pt x="84097" y="94030"/>
                </a:lnTo>
                <a:lnTo>
                  <a:pt x="82042" y="91579"/>
                </a:lnTo>
                <a:lnTo>
                  <a:pt x="74802" y="87477"/>
                </a:lnTo>
                <a:lnTo>
                  <a:pt x="65786" y="85318"/>
                </a:lnTo>
                <a:lnTo>
                  <a:pt x="72644" y="82029"/>
                </a:lnTo>
                <a:lnTo>
                  <a:pt x="74136" y="80772"/>
                </a:lnTo>
                <a:lnTo>
                  <a:pt x="37846" y="80772"/>
                </a:lnTo>
                <a:lnTo>
                  <a:pt x="31876" y="79082"/>
                </a:lnTo>
                <a:lnTo>
                  <a:pt x="27177" y="75107"/>
                </a:lnTo>
                <a:lnTo>
                  <a:pt x="22351" y="71132"/>
                </a:lnTo>
                <a:lnTo>
                  <a:pt x="19685" y="65722"/>
                </a:lnTo>
                <a:lnTo>
                  <a:pt x="19176" y="58889"/>
                </a:lnTo>
                <a:lnTo>
                  <a:pt x="18669" y="52831"/>
                </a:lnTo>
                <a:lnTo>
                  <a:pt x="20447" y="47459"/>
                </a:lnTo>
                <a:lnTo>
                  <a:pt x="24637" y="42748"/>
                </a:lnTo>
                <a:lnTo>
                  <a:pt x="28701" y="38036"/>
                </a:lnTo>
                <a:lnTo>
                  <a:pt x="34162" y="35394"/>
                </a:lnTo>
                <a:lnTo>
                  <a:pt x="47625" y="34277"/>
                </a:lnTo>
                <a:lnTo>
                  <a:pt x="76556" y="34277"/>
                </a:lnTo>
                <a:lnTo>
                  <a:pt x="76440" y="34106"/>
                </a:lnTo>
                <a:lnTo>
                  <a:pt x="70865" y="28727"/>
                </a:lnTo>
                <a:lnTo>
                  <a:pt x="64250" y="24433"/>
                </a:lnTo>
                <a:lnTo>
                  <a:pt x="56800" y="21591"/>
                </a:lnTo>
                <a:lnTo>
                  <a:pt x="48541" y="20199"/>
                </a:lnTo>
                <a:close/>
              </a:path>
              <a:path w="296545" h="168275">
                <a:moveTo>
                  <a:pt x="84097" y="94030"/>
                </a:moveTo>
                <a:lnTo>
                  <a:pt x="54101" y="94030"/>
                </a:lnTo>
                <a:lnTo>
                  <a:pt x="61468" y="96227"/>
                </a:lnTo>
                <a:lnTo>
                  <a:pt x="67563" y="101345"/>
                </a:lnTo>
                <a:lnTo>
                  <a:pt x="73787" y="106464"/>
                </a:lnTo>
                <a:lnTo>
                  <a:pt x="77215" y="113296"/>
                </a:lnTo>
                <a:lnTo>
                  <a:pt x="77850" y="121843"/>
                </a:lnTo>
                <a:lnTo>
                  <a:pt x="78612" y="130263"/>
                </a:lnTo>
                <a:lnTo>
                  <a:pt x="76453" y="137426"/>
                </a:lnTo>
                <a:lnTo>
                  <a:pt x="66294" y="149263"/>
                </a:lnTo>
                <a:lnTo>
                  <a:pt x="59562" y="152565"/>
                </a:lnTo>
                <a:lnTo>
                  <a:pt x="45593" y="153720"/>
                </a:lnTo>
                <a:lnTo>
                  <a:pt x="84045" y="153720"/>
                </a:lnTo>
                <a:lnTo>
                  <a:pt x="96012" y="120141"/>
                </a:lnTo>
                <a:lnTo>
                  <a:pt x="95250" y="111201"/>
                </a:lnTo>
                <a:lnTo>
                  <a:pt x="92328" y="103708"/>
                </a:lnTo>
                <a:lnTo>
                  <a:pt x="87122" y="97637"/>
                </a:lnTo>
                <a:lnTo>
                  <a:pt x="84097" y="94030"/>
                </a:lnTo>
                <a:close/>
              </a:path>
              <a:path w="296545" h="168275">
                <a:moveTo>
                  <a:pt x="76556" y="34277"/>
                </a:moveTo>
                <a:lnTo>
                  <a:pt x="47625" y="34277"/>
                </a:lnTo>
                <a:lnTo>
                  <a:pt x="53467" y="36042"/>
                </a:lnTo>
                <a:lnTo>
                  <a:pt x="63119" y="44170"/>
                </a:lnTo>
                <a:lnTo>
                  <a:pt x="65912" y="49453"/>
                </a:lnTo>
                <a:lnTo>
                  <a:pt x="66928" y="62217"/>
                </a:lnTo>
                <a:lnTo>
                  <a:pt x="65150" y="67665"/>
                </a:lnTo>
                <a:lnTo>
                  <a:pt x="61087" y="72339"/>
                </a:lnTo>
                <a:lnTo>
                  <a:pt x="57150" y="77012"/>
                </a:lnTo>
                <a:lnTo>
                  <a:pt x="51688" y="79628"/>
                </a:lnTo>
                <a:lnTo>
                  <a:pt x="37846" y="80772"/>
                </a:lnTo>
                <a:lnTo>
                  <a:pt x="74136" y="80772"/>
                </a:lnTo>
                <a:lnTo>
                  <a:pt x="77724" y="77749"/>
                </a:lnTo>
                <a:lnTo>
                  <a:pt x="80864" y="72339"/>
                </a:lnTo>
                <a:lnTo>
                  <a:pt x="83947" y="67246"/>
                </a:lnTo>
                <a:lnTo>
                  <a:pt x="85217" y="61264"/>
                </a:lnTo>
                <a:lnTo>
                  <a:pt x="84709" y="54546"/>
                </a:lnTo>
                <a:lnTo>
                  <a:pt x="83349" y="47017"/>
                </a:lnTo>
                <a:lnTo>
                  <a:pt x="80597" y="40203"/>
                </a:lnTo>
                <a:lnTo>
                  <a:pt x="76556" y="34277"/>
                </a:lnTo>
                <a:close/>
              </a:path>
              <a:path w="296545" h="168275">
                <a:moveTo>
                  <a:pt x="159638" y="10299"/>
                </a:moveTo>
                <a:lnTo>
                  <a:pt x="121866" y="26691"/>
                </a:lnTo>
                <a:lnTo>
                  <a:pt x="110299" y="65473"/>
                </a:lnTo>
                <a:lnTo>
                  <a:pt x="110204" y="76499"/>
                </a:lnTo>
                <a:lnTo>
                  <a:pt x="110871" y="88722"/>
                </a:lnTo>
                <a:lnTo>
                  <a:pt x="122926" y="136406"/>
                </a:lnTo>
                <a:lnTo>
                  <a:pt x="154158" y="158480"/>
                </a:lnTo>
                <a:lnTo>
                  <a:pt x="164084" y="158597"/>
                </a:lnTo>
                <a:lnTo>
                  <a:pt x="171682" y="157435"/>
                </a:lnTo>
                <a:lnTo>
                  <a:pt x="178482" y="155263"/>
                </a:lnTo>
                <a:lnTo>
                  <a:pt x="184497" y="152082"/>
                </a:lnTo>
                <a:lnTo>
                  <a:pt x="189737" y="147891"/>
                </a:lnTo>
                <a:lnTo>
                  <a:pt x="192552" y="144678"/>
                </a:lnTo>
                <a:lnTo>
                  <a:pt x="154812" y="144678"/>
                </a:lnTo>
                <a:lnTo>
                  <a:pt x="147574" y="141312"/>
                </a:lnTo>
                <a:lnTo>
                  <a:pt x="130992" y="103481"/>
                </a:lnTo>
                <a:lnTo>
                  <a:pt x="128346" y="70734"/>
                </a:lnTo>
                <a:lnTo>
                  <a:pt x="128936" y="57015"/>
                </a:lnTo>
                <a:lnTo>
                  <a:pt x="161162" y="24968"/>
                </a:lnTo>
                <a:lnTo>
                  <a:pt x="187351" y="24968"/>
                </a:lnTo>
                <a:lnTo>
                  <a:pt x="184023" y="20675"/>
                </a:lnTo>
                <a:lnTo>
                  <a:pt x="178815" y="16573"/>
                </a:lnTo>
                <a:lnTo>
                  <a:pt x="166624" y="11303"/>
                </a:lnTo>
                <a:lnTo>
                  <a:pt x="159638" y="10299"/>
                </a:lnTo>
                <a:close/>
              </a:path>
              <a:path w="296545" h="168275">
                <a:moveTo>
                  <a:pt x="187351" y="24968"/>
                </a:moveTo>
                <a:lnTo>
                  <a:pt x="161162" y="24968"/>
                </a:lnTo>
                <a:lnTo>
                  <a:pt x="168401" y="28308"/>
                </a:lnTo>
                <a:lnTo>
                  <a:pt x="174625" y="35674"/>
                </a:lnTo>
                <a:lnTo>
                  <a:pt x="186944" y="82422"/>
                </a:lnTo>
                <a:lnTo>
                  <a:pt x="187749" y="98741"/>
                </a:lnTo>
                <a:lnTo>
                  <a:pt x="187293" y="112188"/>
                </a:lnTo>
                <a:lnTo>
                  <a:pt x="154812" y="144678"/>
                </a:lnTo>
                <a:lnTo>
                  <a:pt x="192552" y="144678"/>
                </a:lnTo>
                <a:lnTo>
                  <a:pt x="205739" y="104017"/>
                </a:lnTo>
                <a:lnTo>
                  <a:pt x="205791" y="93051"/>
                </a:lnTo>
                <a:lnTo>
                  <a:pt x="205105" y="80911"/>
                </a:lnTo>
                <a:lnTo>
                  <a:pt x="196214" y="38734"/>
                </a:lnTo>
                <a:lnTo>
                  <a:pt x="192659" y="31813"/>
                </a:lnTo>
                <a:lnTo>
                  <a:pt x="187351" y="24968"/>
                </a:lnTo>
                <a:close/>
              </a:path>
              <a:path w="296545" h="168275">
                <a:moveTo>
                  <a:pt x="286758" y="33528"/>
                </a:moveTo>
                <a:lnTo>
                  <a:pt x="268859" y="33528"/>
                </a:lnTo>
                <a:lnTo>
                  <a:pt x="278257" y="146659"/>
                </a:lnTo>
                <a:lnTo>
                  <a:pt x="296037" y="145186"/>
                </a:lnTo>
                <a:lnTo>
                  <a:pt x="286758" y="33528"/>
                </a:lnTo>
                <a:close/>
              </a:path>
              <a:path w="296545" h="168275">
                <a:moveTo>
                  <a:pt x="283972" y="0"/>
                </a:moveTo>
                <a:lnTo>
                  <a:pt x="272542" y="952"/>
                </a:lnTo>
                <a:lnTo>
                  <a:pt x="270001" y="7454"/>
                </a:lnTo>
                <a:lnTo>
                  <a:pt x="265302" y="14325"/>
                </a:lnTo>
                <a:lnTo>
                  <a:pt x="233807" y="40703"/>
                </a:lnTo>
                <a:lnTo>
                  <a:pt x="235203" y="57873"/>
                </a:lnTo>
                <a:lnTo>
                  <a:pt x="268859" y="33528"/>
                </a:lnTo>
                <a:lnTo>
                  <a:pt x="286758" y="33528"/>
                </a:lnTo>
                <a:lnTo>
                  <a:pt x="283972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14" name="object 31"/>
          <p:cNvSpPr>
            <a:spLocks/>
          </p:cNvSpPr>
          <p:nvPr/>
        </p:nvSpPr>
        <p:spPr bwMode="auto">
          <a:xfrm>
            <a:off x="2513013" y="6022975"/>
            <a:ext cx="4162425" cy="363538"/>
          </a:xfrm>
          <a:custGeom>
            <a:avLst/>
            <a:gdLst>
              <a:gd name="T0" fmla="*/ 73025 w 4163059"/>
              <a:gd name="T1" fmla="*/ 288531 h 364489"/>
              <a:gd name="T2" fmla="*/ 0 w 4163059"/>
              <a:gd name="T3" fmla="*/ 332473 h 364489"/>
              <a:gd name="T4" fmla="*/ 78993 w 4163059"/>
              <a:gd name="T5" fmla="*/ 364502 h 364489"/>
              <a:gd name="T6" fmla="*/ 55657 w 4163059"/>
              <a:gd name="T7" fmla="*/ 334835 h 364489"/>
              <a:gd name="T8" fmla="*/ 51181 w 4163059"/>
              <a:gd name="T9" fmla="*/ 334835 h 364489"/>
              <a:gd name="T10" fmla="*/ 50165 w 4163059"/>
              <a:gd name="T11" fmla="*/ 322173 h 364489"/>
              <a:gd name="T12" fmla="*/ 54395 w 4163059"/>
              <a:gd name="T13" fmla="*/ 321842 h 364489"/>
              <a:gd name="T14" fmla="*/ 73025 w 4163059"/>
              <a:gd name="T15" fmla="*/ 288531 h 364489"/>
              <a:gd name="T16" fmla="*/ 54395 w 4163059"/>
              <a:gd name="T17" fmla="*/ 321842 h 364489"/>
              <a:gd name="T18" fmla="*/ 50165 w 4163059"/>
              <a:gd name="T19" fmla="*/ 322173 h 364489"/>
              <a:gd name="T20" fmla="*/ 51181 w 4163059"/>
              <a:gd name="T21" fmla="*/ 334835 h 364489"/>
              <a:gd name="T22" fmla="*/ 55397 w 4163059"/>
              <a:gd name="T23" fmla="*/ 334505 h 364489"/>
              <a:gd name="T24" fmla="*/ 50673 w 4163059"/>
              <a:gd name="T25" fmla="*/ 328498 h 364489"/>
              <a:gd name="T26" fmla="*/ 54395 w 4163059"/>
              <a:gd name="T27" fmla="*/ 321842 h 364489"/>
              <a:gd name="T28" fmla="*/ 55397 w 4163059"/>
              <a:gd name="T29" fmla="*/ 334505 h 364489"/>
              <a:gd name="T30" fmla="*/ 51181 w 4163059"/>
              <a:gd name="T31" fmla="*/ 334835 h 364489"/>
              <a:gd name="T32" fmla="*/ 55657 w 4163059"/>
              <a:gd name="T33" fmla="*/ 334835 h 364489"/>
              <a:gd name="T34" fmla="*/ 55397 w 4163059"/>
              <a:gd name="T35" fmla="*/ 334505 h 364489"/>
              <a:gd name="T36" fmla="*/ 4161535 w 4163059"/>
              <a:gd name="T37" fmla="*/ 0 h 364489"/>
              <a:gd name="T38" fmla="*/ 54395 w 4163059"/>
              <a:gd name="T39" fmla="*/ 321842 h 364489"/>
              <a:gd name="T40" fmla="*/ 50673 w 4163059"/>
              <a:gd name="T41" fmla="*/ 328498 h 364489"/>
              <a:gd name="T42" fmla="*/ 55397 w 4163059"/>
              <a:gd name="T43" fmla="*/ 334505 h 364489"/>
              <a:gd name="T44" fmla="*/ 4162552 w 4163059"/>
              <a:gd name="T45" fmla="*/ 12661 h 364489"/>
              <a:gd name="T46" fmla="*/ 4161535 w 4163059"/>
              <a:gd name="T47" fmla="*/ 0 h 36448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163059"/>
              <a:gd name="T73" fmla="*/ 0 h 364489"/>
              <a:gd name="T74" fmla="*/ 4163059 w 4163059"/>
              <a:gd name="T75" fmla="*/ 364489 h 36448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163059" h="364489">
                <a:moveTo>
                  <a:pt x="73025" y="288531"/>
                </a:moveTo>
                <a:lnTo>
                  <a:pt x="0" y="332473"/>
                </a:lnTo>
                <a:lnTo>
                  <a:pt x="78993" y="364502"/>
                </a:lnTo>
                <a:lnTo>
                  <a:pt x="55657" y="334835"/>
                </a:lnTo>
                <a:lnTo>
                  <a:pt x="51181" y="334835"/>
                </a:lnTo>
                <a:lnTo>
                  <a:pt x="50165" y="322173"/>
                </a:lnTo>
                <a:lnTo>
                  <a:pt x="54395" y="321842"/>
                </a:lnTo>
                <a:lnTo>
                  <a:pt x="73025" y="288531"/>
                </a:lnTo>
                <a:close/>
              </a:path>
              <a:path w="4163059" h="364489">
                <a:moveTo>
                  <a:pt x="54395" y="321842"/>
                </a:moveTo>
                <a:lnTo>
                  <a:pt x="50165" y="322173"/>
                </a:lnTo>
                <a:lnTo>
                  <a:pt x="51181" y="334835"/>
                </a:lnTo>
                <a:lnTo>
                  <a:pt x="55397" y="334505"/>
                </a:lnTo>
                <a:lnTo>
                  <a:pt x="50673" y="328498"/>
                </a:lnTo>
                <a:lnTo>
                  <a:pt x="54395" y="321842"/>
                </a:lnTo>
                <a:close/>
              </a:path>
              <a:path w="4163059" h="364489">
                <a:moveTo>
                  <a:pt x="55397" y="334505"/>
                </a:moveTo>
                <a:lnTo>
                  <a:pt x="51181" y="334835"/>
                </a:lnTo>
                <a:lnTo>
                  <a:pt x="55657" y="334835"/>
                </a:lnTo>
                <a:lnTo>
                  <a:pt x="55397" y="334505"/>
                </a:lnTo>
                <a:close/>
              </a:path>
              <a:path w="4163059" h="364489">
                <a:moveTo>
                  <a:pt x="4161535" y="0"/>
                </a:moveTo>
                <a:lnTo>
                  <a:pt x="54395" y="321842"/>
                </a:lnTo>
                <a:lnTo>
                  <a:pt x="50673" y="328498"/>
                </a:lnTo>
                <a:lnTo>
                  <a:pt x="55397" y="334505"/>
                </a:lnTo>
                <a:lnTo>
                  <a:pt x="4162552" y="12661"/>
                </a:lnTo>
                <a:lnTo>
                  <a:pt x="416153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15" name="object 32"/>
          <p:cNvSpPr>
            <a:spLocks/>
          </p:cNvSpPr>
          <p:nvPr/>
        </p:nvSpPr>
        <p:spPr bwMode="auto">
          <a:xfrm>
            <a:off x="4930775" y="4811713"/>
            <a:ext cx="415925" cy="179387"/>
          </a:xfrm>
          <a:custGeom>
            <a:avLst/>
            <a:gdLst>
              <a:gd name="T0" fmla="*/ 43561 w 415925"/>
              <a:gd name="T1" fmla="*/ 29464 h 179070"/>
              <a:gd name="T2" fmla="*/ 20319 w 415925"/>
              <a:gd name="T3" fmla="*/ 176911 h 179070"/>
              <a:gd name="T4" fmla="*/ 93090 w 415925"/>
              <a:gd name="T5" fmla="*/ 126873 h 179070"/>
              <a:gd name="T6" fmla="*/ 109091 w 415925"/>
              <a:gd name="T7" fmla="*/ 115824 h 179070"/>
              <a:gd name="T8" fmla="*/ 49275 w 415925"/>
              <a:gd name="T9" fmla="*/ 72136 h 179070"/>
              <a:gd name="T10" fmla="*/ 52577 w 415925"/>
              <a:gd name="T11" fmla="*/ 57927 h 179070"/>
              <a:gd name="T12" fmla="*/ 54737 w 415925"/>
              <a:gd name="T13" fmla="*/ 43815 h 179070"/>
              <a:gd name="T14" fmla="*/ 64262 w 415925"/>
              <a:gd name="T15" fmla="*/ 27686 h 179070"/>
              <a:gd name="T16" fmla="*/ 93090 w 415925"/>
              <a:gd name="T17" fmla="*/ 126873 h 179070"/>
              <a:gd name="T18" fmla="*/ 135381 w 415925"/>
              <a:gd name="T19" fmla="*/ 167513 h 179070"/>
              <a:gd name="T20" fmla="*/ 72465 w 415925"/>
              <a:gd name="T21" fmla="*/ 43815 h 179070"/>
              <a:gd name="T22" fmla="*/ 57167 w 415925"/>
              <a:gd name="T23" fmla="*/ 49930 h 179070"/>
              <a:gd name="T24" fmla="*/ 63505 w 415925"/>
              <a:gd name="T25" fmla="*/ 64496 h 179070"/>
              <a:gd name="T26" fmla="*/ 85851 w 415925"/>
              <a:gd name="T27" fmla="*/ 111760 h 179070"/>
              <a:gd name="T28" fmla="*/ 109091 w 415925"/>
              <a:gd name="T29" fmla="*/ 115824 h 179070"/>
              <a:gd name="T30" fmla="*/ 212155 w 415925"/>
              <a:gd name="T31" fmla="*/ 13755 h 179070"/>
              <a:gd name="T32" fmla="*/ 141857 w 415925"/>
              <a:gd name="T33" fmla="*/ 62178 h 179070"/>
              <a:gd name="T34" fmla="*/ 139445 w 415925"/>
              <a:gd name="T35" fmla="*/ 93218 h 179070"/>
              <a:gd name="T36" fmla="*/ 183094 w 415925"/>
              <a:gd name="T37" fmla="*/ 160627 h 179070"/>
              <a:gd name="T38" fmla="*/ 213740 w 415925"/>
              <a:gd name="T39" fmla="*/ 163449 h 179070"/>
              <a:gd name="T40" fmla="*/ 251513 w 415925"/>
              <a:gd name="T41" fmla="*/ 147316 h 179070"/>
              <a:gd name="T42" fmla="*/ 197866 w 415925"/>
              <a:gd name="T43" fmla="*/ 146558 h 179070"/>
              <a:gd name="T44" fmla="*/ 158898 w 415925"/>
              <a:gd name="T45" fmla="*/ 84339 h 179070"/>
              <a:gd name="T46" fmla="*/ 175387 w 415925"/>
              <a:gd name="T47" fmla="*/ 40640 h 179070"/>
              <a:gd name="T48" fmla="*/ 249015 w 415925"/>
              <a:gd name="T49" fmla="*/ 30184 h 179070"/>
              <a:gd name="T50" fmla="*/ 239140 w 415925"/>
              <a:gd name="T51" fmla="*/ 21971 h 179070"/>
              <a:gd name="T52" fmla="*/ 221884 w 415925"/>
              <a:gd name="T53" fmla="*/ 15017 h 179070"/>
              <a:gd name="T54" fmla="*/ 250062 w 415925"/>
              <a:gd name="T55" fmla="*/ 106934 h 179070"/>
              <a:gd name="T56" fmla="*/ 204247 w 415925"/>
              <a:gd name="T57" fmla="*/ 147316 h 179070"/>
              <a:gd name="T58" fmla="*/ 257548 w 415925"/>
              <a:gd name="T59" fmla="*/ 140454 h 179070"/>
              <a:gd name="T60" fmla="*/ 266882 w 415925"/>
              <a:gd name="T61" fmla="*/ 121594 h 179070"/>
              <a:gd name="T62" fmla="*/ 250062 w 415925"/>
              <a:gd name="T63" fmla="*/ 106934 h 179070"/>
              <a:gd name="T64" fmla="*/ 209649 w 415925"/>
              <a:gd name="T65" fmla="*/ 30184 h 179070"/>
              <a:gd name="T66" fmla="*/ 221944 w 415925"/>
              <a:gd name="T67" fmla="*/ 32799 h 179070"/>
              <a:gd name="T68" fmla="*/ 262254 w 415925"/>
              <a:gd name="T69" fmla="*/ 51308 h 179070"/>
              <a:gd name="T70" fmla="*/ 252745 w 415925"/>
              <a:gd name="T71" fmla="*/ 34163 h 179070"/>
              <a:gd name="T72" fmla="*/ 303275 w 415925"/>
              <a:gd name="T73" fmla="*/ 8001 h 179070"/>
              <a:gd name="T74" fmla="*/ 296037 w 415925"/>
              <a:gd name="T75" fmla="*/ 154178 h 179070"/>
              <a:gd name="T76" fmla="*/ 311150 w 415925"/>
              <a:gd name="T77" fmla="*/ 102489 h 179070"/>
              <a:gd name="T78" fmla="*/ 309244 w 415925"/>
              <a:gd name="T79" fmla="*/ 79756 h 179070"/>
              <a:gd name="T80" fmla="*/ 357376 w 415925"/>
              <a:gd name="T81" fmla="*/ 77470 h 179070"/>
              <a:gd name="T82" fmla="*/ 390398 w 415925"/>
              <a:gd name="T83" fmla="*/ 146431 h 179070"/>
              <a:gd name="T84" fmla="*/ 357376 w 415925"/>
              <a:gd name="T85" fmla="*/ 77470 h 179070"/>
              <a:gd name="T86" fmla="*/ 375157 w 415925"/>
              <a:gd name="T87" fmla="*/ 2032 h 179070"/>
              <a:gd name="T88" fmla="*/ 330882 w 415925"/>
              <a:gd name="T89" fmla="*/ 79756 h 179070"/>
              <a:gd name="T90" fmla="*/ 357376 w 415925"/>
              <a:gd name="T91" fmla="*/ 77470 h 179070"/>
              <a:gd name="T92" fmla="*/ 401065 w 415925"/>
              <a:gd name="T93" fmla="*/ 0 h 179070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415925"/>
              <a:gd name="T142" fmla="*/ 0 h 179070"/>
              <a:gd name="T143" fmla="*/ 415925 w 415925"/>
              <a:gd name="T144" fmla="*/ 179070 h 179070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415925" h="179070">
                <a:moveTo>
                  <a:pt x="64262" y="27686"/>
                </a:moveTo>
                <a:lnTo>
                  <a:pt x="43561" y="29464"/>
                </a:lnTo>
                <a:lnTo>
                  <a:pt x="0" y="178689"/>
                </a:lnTo>
                <a:lnTo>
                  <a:pt x="20319" y="176911"/>
                </a:lnTo>
                <a:lnTo>
                  <a:pt x="32638" y="131826"/>
                </a:lnTo>
                <a:lnTo>
                  <a:pt x="93090" y="126873"/>
                </a:lnTo>
                <a:lnTo>
                  <a:pt x="114711" y="126873"/>
                </a:lnTo>
                <a:lnTo>
                  <a:pt x="109091" y="115824"/>
                </a:lnTo>
                <a:lnTo>
                  <a:pt x="36829" y="115824"/>
                </a:lnTo>
                <a:lnTo>
                  <a:pt x="49275" y="72136"/>
                </a:lnTo>
                <a:lnTo>
                  <a:pt x="51057" y="65014"/>
                </a:lnTo>
                <a:lnTo>
                  <a:pt x="52577" y="57927"/>
                </a:lnTo>
                <a:lnTo>
                  <a:pt x="53812" y="50865"/>
                </a:lnTo>
                <a:lnTo>
                  <a:pt x="54737" y="43815"/>
                </a:lnTo>
                <a:lnTo>
                  <a:pt x="72465" y="43815"/>
                </a:lnTo>
                <a:lnTo>
                  <a:pt x="64262" y="27686"/>
                </a:lnTo>
                <a:close/>
              </a:path>
              <a:path w="415925" h="179070">
                <a:moveTo>
                  <a:pt x="114711" y="126873"/>
                </a:moveTo>
                <a:lnTo>
                  <a:pt x="93090" y="126873"/>
                </a:lnTo>
                <a:lnTo>
                  <a:pt x="113537" y="169291"/>
                </a:lnTo>
                <a:lnTo>
                  <a:pt x="135381" y="167513"/>
                </a:lnTo>
                <a:lnTo>
                  <a:pt x="114711" y="126873"/>
                </a:lnTo>
                <a:close/>
              </a:path>
              <a:path w="415925" h="179070">
                <a:moveTo>
                  <a:pt x="72465" y="43815"/>
                </a:moveTo>
                <a:lnTo>
                  <a:pt x="54737" y="43815"/>
                </a:lnTo>
                <a:lnTo>
                  <a:pt x="57167" y="49930"/>
                </a:lnTo>
                <a:lnTo>
                  <a:pt x="60086" y="56832"/>
                </a:lnTo>
                <a:lnTo>
                  <a:pt x="63505" y="64496"/>
                </a:lnTo>
                <a:lnTo>
                  <a:pt x="67437" y="72898"/>
                </a:lnTo>
                <a:lnTo>
                  <a:pt x="85851" y="111760"/>
                </a:lnTo>
                <a:lnTo>
                  <a:pt x="36829" y="115824"/>
                </a:lnTo>
                <a:lnTo>
                  <a:pt x="109091" y="115824"/>
                </a:lnTo>
                <a:lnTo>
                  <a:pt x="72465" y="43815"/>
                </a:lnTo>
                <a:close/>
              </a:path>
              <a:path w="415925" h="179070">
                <a:moveTo>
                  <a:pt x="212155" y="13755"/>
                </a:moveTo>
                <a:lnTo>
                  <a:pt x="167386" y="25527"/>
                </a:lnTo>
                <a:lnTo>
                  <a:pt x="141857" y="62178"/>
                </a:lnTo>
                <a:lnTo>
                  <a:pt x="139138" y="82268"/>
                </a:lnTo>
                <a:lnTo>
                  <a:pt x="139445" y="93218"/>
                </a:lnTo>
                <a:lnTo>
                  <a:pt x="150367" y="131318"/>
                </a:lnTo>
                <a:lnTo>
                  <a:pt x="183094" y="160627"/>
                </a:lnTo>
                <a:lnTo>
                  <a:pt x="202525" y="163778"/>
                </a:lnTo>
                <a:lnTo>
                  <a:pt x="213740" y="163449"/>
                </a:lnTo>
                <a:lnTo>
                  <a:pt x="250951" y="147955"/>
                </a:lnTo>
                <a:lnTo>
                  <a:pt x="251513" y="147316"/>
                </a:lnTo>
                <a:lnTo>
                  <a:pt x="204247" y="147316"/>
                </a:lnTo>
                <a:lnTo>
                  <a:pt x="197866" y="146558"/>
                </a:lnTo>
                <a:lnTo>
                  <a:pt x="167259" y="123317"/>
                </a:lnTo>
                <a:lnTo>
                  <a:pt x="158898" y="84339"/>
                </a:lnTo>
                <a:lnTo>
                  <a:pt x="159146" y="77311"/>
                </a:lnTo>
                <a:lnTo>
                  <a:pt x="175387" y="40640"/>
                </a:lnTo>
                <a:lnTo>
                  <a:pt x="209649" y="30184"/>
                </a:lnTo>
                <a:lnTo>
                  <a:pt x="249015" y="30184"/>
                </a:lnTo>
                <a:lnTo>
                  <a:pt x="246449" y="27447"/>
                </a:lnTo>
                <a:lnTo>
                  <a:pt x="239140" y="21971"/>
                </a:lnTo>
                <a:lnTo>
                  <a:pt x="230876" y="17756"/>
                </a:lnTo>
                <a:lnTo>
                  <a:pt x="221884" y="15017"/>
                </a:lnTo>
                <a:lnTo>
                  <a:pt x="212155" y="13755"/>
                </a:lnTo>
                <a:close/>
              </a:path>
              <a:path w="415925" h="179070">
                <a:moveTo>
                  <a:pt x="250062" y="106934"/>
                </a:moveTo>
                <a:lnTo>
                  <a:pt x="225456" y="143668"/>
                </a:lnTo>
                <a:lnTo>
                  <a:pt x="204247" y="147316"/>
                </a:lnTo>
                <a:lnTo>
                  <a:pt x="251513" y="147316"/>
                </a:lnTo>
                <a:lnTo>
                  <a:pt x="257548" y="140454"/>
                </a:lnTo>
                <a:lnTo>
                  <a:pt x="262858" y="131667"/>
                </a:lnTo>
                <a:lnTo>
                  <a:pt x="266882" y="121594"/>
                </a:lnTo>
                <a:lnTo>
                  <a:pt x="269620" y="110236"/>
                </a:lnTo>
                <a:lnTo>
                  <a:pt x="250062" y="106934"/>
                </a:lnTo>
                <a:close/>
              </a:path>
              <a:path w="415925" h="179070">
                <a:moveTo>
                  <a:pt x="249015" y="30184"/>
                </a:moveTo>
                <a:lnTo>
                  <a:pt x="209649" y="30184"/>
                </a:lnTo>
                <a:lnTo>
                  <a:pt x="216058" y="31003"/>
                </a:lnTo>
                <a:lnTo>
                  <a:pt x="221944" y="32799"/>
                </a:lnTo>
                <a:lnTo>
                  <a:pt x="243839" y="57277"/>
                </a:lnTo>
                <a:lnTo>
                  <a:pt x="262254" y="51308"/>
                </a:lnTo>
                <a:lnTo>
                  <a:pt x="258018" y="42116"/>
                </a:lnTo>
                <a:lnTo>
                  <a:pt x="252745" y="34163"/>
                </a:lnTo>
                <a:lnTo>
                  <a:pt x="249015" y="30184"/>
                </a:lnTo>
                <a:close/>
              </a:path>
              <a:path w="415925" h="179070">
                <a:moveTo>
                  <a:pt x="303275" y="8001"/>
                </a:moveTo>
                <a:lnTo>
                  <a:pt x="284099" y="9652"/>
                </a:lnTo>
                <a:lnTo>
                  <a:pt x="296037" y="154178"/>
                </a:lnTo>
                <a:lnTo>
                  <a:pt x="315213" y="152654"/>
                </a:lnTo>
                <a:lnTo>
                  <a:pt x="311150" y="102489"/>
                </a:lnTo>
                <a:lnTo>
                  <a:pt x="330882" y="79756"/>
                </a:lnTo>
                <a:lnTo>
                  <a:pt x="309244" y="79756"/>
                </a:lnTo>
                <a:lnTo>
                  <a:pt x="303275" y="8001"/>
                </a:lnTo>
                <a:close/>
              </a:path>
              <a:path w="415925" h="179070">
                <a:moveTo>
                  <a:pt x="357376" y="77470"/>
                </a:moveTo>
                <a:lnTo>
                  <a:pt x="332866" y="77470"/>
                </a:lnTo>
                <a:lnTo>
                  <a:pt x="390398" y="146431"/>
                </a:lnTo>
                <a:lnTo>
                  <a:pt x="415670" y="144272"/>
                </a:lnTo>
                <a:lnTo>
                  <a:pt x="357376" y="77470"/>
                </a:lnTo>
                <a:close/>
              </a:path>
              <a:path w="415925" h="179070">
                <a:moveTo>
                  <a:pt x="401065" y="0"/>
                </a:moveTo>
                <a:lnTo>
                  <a:pt x="375157" y="2032"/>
                </a:lnTo>
                <a:lnTo>
                  <a:pt x="309244" y="79756"/>
                </a:lnTo>
                <a:lnTo>
                  <a:pt x="330882" y="79756"/>
                </a:lnTo>
                <a:lnTo>
                  <a:pt x="332866" y="77470"/>
                </a:lnTo>
                <a:lnTo>
                  <a:pt x="357376" y="77470"/>
                </a:lnTo>
                <a:lnTo>
                  <a:pt x="345186" y="63500"/>
                </a:lnTo>
                <a:lnTo>
                  <a:pt x="40106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16" name="object 33"/>
          <p:cNvSpPr>
            <a:spLocks/>
          </p:cNvSpPr>
          <p:nvPr/>
        </p:nvSpPr>
        <p:spPr bwMode="auto">
          <a:xfrm>
            <a:off x="5461000" y="4776788"/>
            <a:ext cx="300038" cy="168275"/>
          </a:xfrm>
          <a:custGeom>
            <a:avLst/>
            <a:gdLst>
              <a:gd name="T0" fmla="*/ 44 w 299085"/>
              <a:gd name="T1" fmla="*/ 81153 h 167639"/>
              <a:gd name="T2" fmla="*/ 12146 w 299085"/>
              <a:gd name="T3" fmla="*/ 145301 h 167639"/>
              <a:gd name="T4" fmla="*/ 65252 w 299085"/>
              <a:gd name="T5" fmla="*/ 166878 h 167639"/>
              <a:gd name="T6" fmla="*/ 85826 w 299085"/>
              <a:gd name="T7" fmla="*/ 154686 h 167639"/>
              <a:gd name="T8" fmla="*/ 44932 w 299085"/>
              <a:gd name="T9" fmla="*/ 152400 h 167639"/>
              <a:gd name="T10" fmla="*/ 31216 w 299085"/>
              <a:gd name="T11" fmla="*/ 143383 h 167639"/>
              <a:gd name="T12" fmla="*/ 23215 w 299085"/>
              <a:gd name="T13" fmla="*/ 126873 h 167639"/>
              <a:gd name="T14" fmla="*/ 32732 w 299085"/>
              <a:gd name="T15" fmla="*/ 93218 h 167639"/>
              <a:gd name="T16" fmla="*/ 17482 w 299085"/>
              <a:gd name="T17" fmla="*/ 73787 h 167639"/>
              <a:gd name="T18" fmla="*/ 46202 w 299085"/>
              <a:gd name="T19" fmla="*/ 34544 h 167639"/>
              <a:gd name="T20" fmla="*/ 80214 w 299085"/>
              <a:gd name="T21" fmla="*/ 31912 h 167639"/>
              <a:gd name="T22" fmla="*/ 61823 w 299085"/>
              <a:gd name="T23" fmla="*/ 20907 h 167639"/>
              <a:gd name="T24" fmla="*/ 57124 w 299085"/>
              <a:gd name="T25" fmla="*/ 86360 h 167639"/>
              <a:gd name="T26" fmla="*/ 75666 w 299085"/>
              <a:gd name="T27" fmla="*/ 99314 h 167639"/>
              <a:gd name="T28" fmla="*/ 79851 w 299085"/>
              <a:gd name="T29" fmla="*/ 124418 h 167639"/>
              <a:gd name="T30" fmla="*/ 86817 w 299085"/>
              <a:gd name="T31" fmla="*/ 153416 h 167639"/>
              <a:gd name="T32" fmla="*/ 96169 w 299085"/>
              <a:gd name="T33" fmla="*/ 104592 h 167639"/>
              <a:gd name="T34" fmla="*/ 86847 w 299085"/>
              <a:gd name="T35" fmla="*/ 86360 h 167639"/>
              <a:gd name="T36" fmla="*/ 38074 w 299085"/>
              <a:gd name="T37" fmla="*/ 73787 h 167639"/>
              <a:gd name="T38" fmla="*/ 21437 w 299085"/>
              <a:gd name="T39" fmla="*/ 86360 h 167639"/>
              <a:gd name="T40" fmla="*/ 34391 w 299085"/>
              <a:gd name="T41" fmla="*/ 91186 h 167639"/>
              <a:gd name="T42" fmla="*/ 57124 w 299085"/>
              <a:gd name="T43" fmla="*/ 86360 h 167639"/>
              <a:gd name="T44" fmla="*/ 75499 w 299085"/>
              <a:gd name="T45" fmla="*/ 76495 h 167639"/>
              <a:gd name="T46" fmla="*/ 51282 w 299085"/>
              <a:gd name="T47" fmla="*/ 71120 h 167639"/>
              <a:gd name="T48" fmla="*/ 59410 w 299085"/>
              <a:gd name="T49" fmla="*/ 35941 h 167639"/>
              <a:gd name="T50" fmla="*/ 70459 w 299085"/>
              <a:gd name="T51" fmla="*/ 48387 h 167639"/>
              <a:gd name="T52" fmla="*/ 87834 w 299085"/>
              <a:gd name="T53" fmla="*/ 44588 h 167639"/>
              <a:gd name="T54" fmla="*/ 162280 w 299085"/>
              <a:gd name="T55" fmla="*/ 10160 h 167639"/>
              <a:gd name="T56" fmla="*/ 112845 w 299085"/>
              <a:gd name="T57" fmla="*/ 76402 h 167639"/>
              <a:gd name="T58" fmla="*/ 156746 w 299085"/>
              <a:gd name="T59" fmla="*/ 158374 h 167639"/>
              <a:gd name="T60" fmla="*/ 181124 w 299085"/>
              <a:gd name="T61" fmla="*/ 155162 h 167639"/>
              <a:gd name="T62" fmla="*/ 195252 w 299085"/>
              <a:gd name="T63" fmla="*/ 144526 h 167639"/>
              <a:gd name="T64" fmla="*/ 133634 w 299085"/>
              <a:gd name="T65" fmla="*/ 103389 h 167639"/>
              <a:gd name="T66" fmla="*/ 155549 w 299085"/>
              <a:gd name="T67" fmla="*/ 25527 h 167639"/>
              <a:gd name="T68" fmla="*/ 186664 w 299085"/>
              <a:gd name="T69" fmla="*/ 20574 h 167639"/>
              <a:gd name="T70" fmla="*/ 162280 w 299085"/>
              <a:gd name="T71" fmla="*/ 10160 h 167639"/>
              <a:gd name="T72" fmla="*/ 171170 w 299085"/>
              <a:gd name="T73" fmla="*/ 28194 h 167639"/>
              <a:gd name="T74" fmla="*/ 190391 w 299085"/>
              <a:gd name="T75" fmla="*/ 98657 h 167639"/>
              <a:gd name="T76" fmla="*/ 195252 w 299085"/>
              <a:gd name="T77" fmla="*/ 144526 h 167639"/>
              <a:gd name="T78" fmla="*/ 207746 w 299085"/>
              <a:gd name="T79" fmla="*/ 80772 h 167639"/>
              <a:gd name="T80" fmla="*/ 190001 w 299085"/>
              <a:gd name="T81" fmla="*/ 24892 h 167639"/>
              <a:gd name="T82" fmla="*/ 280898 w 299085"/>
              <a:gd name="T83" fmla="*/ 146558 h 167639"/>
              <a:gd name="T84" fmla="*/ 286740 w 299085"/>
              <a:gd name="T85" fmla="*/ 0 h 167639"/>
              <a:gd name="T86" fmla="*/ 267944 w 299085"/>
              <a:gd name="T87" fmla="*/ 14224 h 167639"/>
              <a:gd name="T88" fmla="*/ 271627 w 299085"/>
              <a:gd name="T89" fmla="*/ 33401 h 167639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99085"/>
              <a:gd name="T136" fmla="*/ 0 h 167639"/>
              <a:gd name="T137" fmla="*/ 299085 w 299085"/>
              <a:gd name="T138" fmla="*/ 167639 h 167639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99085" h="167639">
                <a:moveTo>
                  <a:pt x="54294" y="19710"/>
                </a:moveTo>
                <a:lnTo>
                  <a:pt x="17786" y="31509"/>
                </a:lnTo>
                <a:lnTo>
                  <a:pt x="44" y="81153"/>
                </a:lnTo>
                <a:lnTo>
                  <a:pt x="0" y="82956"/>
                </a:lnTo>
                <a:lnTo>
                  <a:pt x="609" y="101600"/>
                </a:lnTo>
                <a:lnTo>
                  <a:pt x="12146" y="145301"/>
                </a:lnTo>
                <a:lnTo>
                  <a:pt x="45974" y="167449"/>
                </a:lnTo>
                <a:lnTo>
                  <a:pt x="56616" y="167640"/>
                </a:lnTo>
                <a:lnTo>
                  <a:pt x="65252" y="166878"/>
                </a:lnTo>
                <a:lnTo>
                  <a:pt x="72872" y="164211"/>
                </a:lnTo>
                <a:lnTo>
                  <a:pt x="79349" y="159512"/>
                </a:lnTo>
                <a:lnTo>
                  <a:pt x="85826" y="154686"/>
                </a:lnTo>
                <a:lnTo>
                  <a:pt x="86817" y="153416"/>
                </a:lnTo>
                <a:lnTo>
                  <a:pt x="50012" y="153416"/>
                </a:lnTo>
                <a:lnTo>
                  <a:pt x="44932" y="152400"/>
                </a:lnTo>
                <a:lnTo>
                  <a:pt x="40106" y="149860"/>
                </a:lnTo>
                <a:lnTo>
                  <a:pt x="35153" y="147320"/>
                </a:lnTo>
                <a:lnTo>
                  <a:pt x="31216" y="143383"/>
                </a:lnTo>
                <a:lnTo>
                  <a:pt x="28168" y="137922"/>
                </a:lnTo>
                <a:lnTo>
                  <a:pt x="24993" y="132588"/>
                </a:lnTo>
                <a:lnTo>
                  <a:pt x="23215" y="126873"/>
                </a:lnTo>
                <a:lnTo>
                  <a:pt x="21945" y="111379"/>
                </a:lnTo>
                <a:lnTo>
                  <a:pt x="24231" y="103632"/>
                </a:lnTo>
                <a:lnTo>
                  <a:pt x="32732" y="93218"/>
                </a:lnTo>
                <a:lnTo>
                  <a:pt x="17754" y="93218"/>
                </a:lnTo>
                <a:lnTo>
                  <a:pt x="17254" y="82956"/>
                </a:lnTo>
                <a:lnTo>
                  <a:pt x="17482" y="73787"/>
                </a:lnTo>
                <a:lnTo>
                  <a:pt x="18397" y="66053"/>
                </a:lnTo>
                <a:lnTo>
                  <a:pt x="40614" y="34925"/>
                </a:lnTo>
                <a:lnTo>
                  <a:pt x="46202" y="34544"/>
                </a:lnTo>
                <a:lnTo>
                  <a:pt x="53314" y="33909"/>
                </a:lnTo>
                <a:lnTo>
                  <a:pt x="81688" y="33909"/>
                </a:lnTo>
                <a:lnTo>
                  <a:pt x="80214" y="31912"/>
                </a:lnTo>
                <a:lnTo>
                  <a:pt x="74904" y="27051"/>
                </a:lnTo>
                <a:lnTo>
                  <a:pt x="68685" y="23366"/>
                </a:lnTo>
                <a:lnTo>
                  <a:pt x="61823" y="20907"/>
                </a:lnTo>
                <a:lnTo>
                  <a:pt x="54294" y="19710"/>
                </a:lnTo>
                <a:close/>
              </a:path>
              <a:path w="299085" h="167639">
                <a:moveTo>
                  <a:pt x="86847" y="86360"/>
                </a:moveTo>
                <a:lnTo>
                  <a:pt x="57124" y="86360"/>
                </a:lnTo>
                <a:lnTo>
                  <a:pt x="63982" y="88773"/>
                </a:lnTo>
                <a:lnTo>
                  <a:pt x="69824" y="94107"/>
                </a:lnTo>
                <a:lnTo>
                  <a:pt x="75666" y="99314"/>
                </a:lnTo>
                <a:lnTo>
                  <a:pt x="78968" y="107061"/>
                </a:lnTo>
                <a:lnTo>
                  <a:pt x="79730" y="116967"/>
                </a:lnTo>
                <a:lnTo>
                  <a:pt x="79851" y="124418"/>
                </a:lnTo>
                <a:lnTo>
                  <a:pt x="78889" y="131143"/>
                </a:lnTo>
                <a:lnTo>
                  <a:pt x="50012" y="153416"/>
                </a:lnTo>
                <a:lnTo>
                  <a:pt x="86817" y="153416"/>
                </a:lnTo>
                <a:lnTo>
                  <a:pt x="97957" y="121169"/>
                </a:lnTo>
                <a:lnTo>
                  <a:pt x="97764" y="114427"/>
                </a:lnTo>
                <a:lnTo>
                  <a:pt x="96169" y="104592"/>
                </a:lnTo>
                <a:lnTo>
                  <a:pt x="93097" y="95853"/>
                </a:lnTo>
                <a:lnTo>
                  <a:pt x="88549" y="88209"/>
                </a:lnTo>
                <a:lnTo>
                  <a:pt x="86847" y="86360"/>
                </a:lnTo>
                <a:close/>
              </a:path>
              <a:path w="299085" h="167639">
                <a:moveTo>
                  <a:pt x="51282" y="71120"/>
                </a:moveTo>
                <a:lnTo>
                  <a:pt x="44424" y="71628"/>
                </a:lnTo>
                <a:lnTo>
                  <a:pt x="38074" y="73787"/>
                </a:lnTo>
                <a:lnTo>
                  <a:pt x="32232" y="77470"/>
                </a:lnTo>
                <a:lnTo>
                  <a:pt x="26263" y="81153"/>
                </a:lnTo>
                <a:lnTo>
                  <a:pt x="21437" y="86360"/>
                </a:lnTo>
                <a:lnTo>
                  <a:pt x="17754" y="93218"/>
                </a:lnTo>
                <a:lnTo>
                  <a:pt x="32732" y="93218"/>
                </a:lnTo>
                <a:lnTo>
                  <a:pt x="34391" y="91186"/>
                </a:lnTo>
                <a:lnTo>
                  <a:pt x="40995" y="87757"/>
                </a:lnTo>
                <a:lnTo>
                  <a:pt x="48996" y="87122"/>
                </a:lnTo>
                <a:lnTo>
                  <a:pt x="57124" y="86360"/>
                </a:lnTo>
                <a:lnTo>
                  <a:pt x="86847" y="86360"/>
                </a:lnTo>
                <a:lnTo>
                  <a:pt x="82524" y="81661"/>
                </a:lnTo>
                <a:lnTo>
                  <a:pt x="75499" y="76495"/>
                </a:lnTo>
                <a:lnTo>
                  <a:pt x="67951" y="73009"/>
                </a:lnTo>
                <a:lnTo>
                  <a:pt x="59878" y="71213"/>
                </a:lnTo>
                <a:lnTo>
                  <a:pt x="51282" y="71120"/>
                </a:lnTo>
                <a:close/>
              </a:path>
              <a:path w="299085" h="167639">
                <a:moveTo>
                  <a:pt x="81688" y="33909"/>
                </a:moveTo>
                <a:lnTo>
                  <a:pt x="53314" y="33909"/>
                </a:lnTo>
                <a:lnTo>
                  <a:pt x="59410" y="35941"/>
                </a:lnTo>
                <a:lnTo>
                  <a:pt x="64617" y="40640"/>
                </a:lnTo>
                <a:lnTo>
                  <a:pt x="67792" y="43561"/>
                </a:lnTo>
                <a:lnTo>
                  <a:pt x="70459" y="48387"/>
                </a:lnTo>
                <a:lnTo>
                  <a:pt x="72618" y="55245"/>
                </a:lnTo>
                <a:lnTo>
                  <a:pt x="90144" y="52451"/>
                </a:lnTo>
                <a:lnTo>
                  <a:pt x="87834" y="44588"/>
                </a:lnTo>
                <a:lnTo>
                  <a:pt x="84524" y="37750"/>
                </a:lnTo>
                <a:lnTo>
                  <a:pt x="81688" y="33909"/>
                </a:lnTo>
                <a:close/>
              </a:path>
              <a:path w="299085" h="167639">
                <a:moveTo>
                  <a:pt x="162280" y="10160"/>
                </a:moveTo>
                <a:lnTo>
                  <a:pt x="124633" y="26556"/>
                </a:lnTo>
                <a:lnTo>
                  <a:pt x="112941" y="65373"/>
                </a:lnTo>
                <a:lnTo>
                  <a:pt x="112845" y="76402"/>
                </a:lnTo>
                <a:lnTo>
                  <a:pt x="113512" y="88646"/>
                </a:lnTo>
                <a:lnTo>
                  <a:pt x="125567" y="136294"/>
                </a:lnTo>
                <a:lnTo>
                  <a:pt x="156746" y="158374"/>
                </a:lnTo>
                <a:lnTo>
                  <a:pt x="166725" y="158496"/>
                </a:lnTo>
                <a:lnTo>
                  <a:pt x="174323" y="157329"/>
                </a:lnTo>
                <a:lnTo>
                  <a:pt x="181124" y="155162"/>
                </a:lnTo>
                <a:lnTo>
                  <a:pt x="187138" y="151995"/>
                </a:lnTo>
                <a:lnTo>
                  <a:pt x="192379" y="147828"/>
                </a:lnTo>
                <a:lnTo>
                  <a:pt x="195252" y="144526"/>
                </a:lnTo>
                <a:lnTo>
                  <a:pt x="157454" y="144526"/>
                </a:lnTo>
                <a:lnTo>
                  <a:pt x="150215" y="141224"/>
                </a:lnTo>
                <a:lnTo>
                  <a:pt x="133634" y="103389"/>
                </a:lnTo>
                <a:lnTo>
                  <a:pt x="130987" y="70651"/>
                </a:lnTo>
                <a:lnTo>
                  <a:pt x="131578" y="56911"/>
                </a:lnTo>
                <a:lnTo>
                  <a:pt x="155549" y="25527"/>
                </a:lnTo>
                <a:lnTo>
                  <a:pt x="163804" y="24892"/>
                </a:lnTo>
                <a:lnTo>
                  <a:pt x="190001" y="24892"/>
                </a:lnTo>
                <a:lnTo>
                  <a:pt x="186664" y="20574"/>
                </a:lnTo>
                <a:lnTo>
                  <a:pt x="181457" y="16510"/>
                </a:lnTo>
                <a:lnTo>
                  <a:pt x="169265" y="11176"/>
                </a:lnTo>
                <a:lnTo>
                  <a:pt x="162280" y="10160"/>
                </a:lnTo>
                <a:close/>
              </a:path>
              <a:path w="299085" h="167639">
                <a:moveTo>
                  <a:pt x="190001" y="24892"/>
                </a:moveTo>
                <a:lnTo>
                  <a:pt x="163804" y="24892"/>
                </a:lnTo>
                <a:lnTo>
                  <a:pt x="171170" y="28194"/>
                </a:lnTo>
                <a:lnTo>
                  <a:pt x="177266" y="35560"/>
                </a:lnTo>
                <a:lnTo>
                  <a:pt x="189585" y="82296"/>
                </a:lnTo>
                <a:lnTo>
                  <a:pt x="190391" y="98657"/>
                </a:lnTo>
                <a:lnTo>
                  <a:pt x="189934" y="112125"/>
                </a:lnTo>
                <a:lnTo>
                  <a:pt x="157454" y="144526"/>
                </a:lnTo>
                <a:lnTo>
                  <a:pt x="195252" y="144526"/>
                </a:lnTo>
                <a:lnTo>
                  <a:pt x="208429" y="103917"/>
                </a:lnTo>
                <a:lnTo>
                  <a:pt x="208486" y="92940"/>
                </a:lnTo>
                <a:lnTo>
                  <a:pt x="207746" y="80772"/>
                </a:lnTo>
                <a:lnTo>
                  <a:pt x="198856" y="38608"/>
                </a:lnTo>
                <a:lnTo>
                  <a:pt x="195300" y="31750"/>
                </a:lnTo>
                <a:lnTo>
                  <a:pt x="190001" y="24892"/>
                </a:lnTo>
                <a:close/>
              </a:path>
              <a:path w="299085" h="167639">
                <a:moveTo>
                  <a:pt x="289487" y="33401"/>
                </a:moveTo>
                <a:lnTo>
                  <a:pt x="271627" y="33401"/>
                </a:lnTo>
                <a:lnTo>
                  <a:pt x="280898" y="146558"/>
                </a:lnTo>
                <a:lnTo>
                  <a:pt x="298678" y="145161"/>
                </a:lnTo>
                <a:lnTo>
                  <a:pt x="289487" y="33401"/>
                </a:lnTo>
                <a:close/>
              </a:path>
              <a:path w="299085" h="167639">
                <a:moveTo>
                  <a:pt x="286740" y="0"/>
                </a:moveTo>
                <a:lnTo>
                  <a:pt x="275183" y="889"/>
                </a:lnTo>
                <a:lnTo>
                  <a:pt x="272643" y="7366"/>
                </a:lnTo>
                <a:lnTo>
                  <a:pt x="267944" y="14224"/>
                </a:lnTo>
                <a:lnTo>
                  <a:pt x="236448" y="40640"/>
                </a:lnTo>
                <a:lnTo>
                  <a:pt x="237845" y="57785"/>
                </a:lnTo>
                <a:lnTo>
                  <a:pt x="271627" y="33401"/>
                </a:lnTo>
                <a:lnTo>
                  <a:pt x="289487" y="33401"/>
                </a:lnTo>
                <a:lnTo>
                  <a:pt x="28674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17" name="object 34"/>
          <p:cNvSpPr>
            <a:spLocks/>
          </p:cNvSpPr>
          <p:nvPr/>
        </p:nvSpPr>
        <p:spPr bwMode="auto">
          <a:xfrm>
            <a:off x="2533650" y="4949825"/>
            <a:ext cx="4162425" cy="331788"/>
          </a:xfrm>
          <a:custGeom>
            <a:avLst/>
            <a:gdLst>
              <a:gd name="T0" fmla="*/ 73279 w 4161154"/>
              <a:gd name="T1" fmla="*/ 255650 h 332104"/>
              <a:gd name="T2" fmla="*/ 0 w 4161154"/>
              <a:gd name="T3" fmla="*/ 298957 h 332104"/>
              <a:gd name="T4" fmla="*/ 78739 w 4161154"/>
              <a:gd name="T5" fmla="*/ 331596 h 332104"/>
              <a:gd name="T6" fmla="*/ 55597 w 4161154"/>
              <a:gd name="T7" fmla="*/ 301751 h 332104"/>
              <a:gd name="T8" fmla="*/ 51054 w 4161154"/>
              <a:gd name="T9" fmla="*/ 301751 h 332104"/>
              <a:gd name="T10" fmla="*/ 50164 w 4161154"/>
              <a:gd name="T11" fmla="*/ 289051 h 332104"/>
              <a:gd name="T12" fmla="*/ 54455 w 4161154"/>
              <a:gd name="T13" fmla="*/ 288750 h 332104"/>
              <a:gd name="T14" fmla="*/ 73279 w 4161154"/>
              <a:gd name="T15" fmla="*/ 255650 h 332104"/>
              <a:gd name="T16" fmla="*/ 54455 w 4161154"/>
              <a:gd name="T17" fmla="*/ 288750 h 332104"/>
              <a:gd name="T18" fmla="*/ 50164 w 4161154"/>
              <a:gd name="T19" fmla="*/ 289051 h 332104"/>
              <a:gd name="T20" fmla="*/ 51054 w 4161154"/>
              <a:gd name="T21" fmla="*/ 301751 h 332104"/>
              <a:gd name="T22" fmla="*/ 55362 w 4161154"/>
              <a:gd name="T23" fmla="*/ 301449 h 332104"/>
              <a:gd name="T24" fmla="*/ 50673 w 4161154"/>
              <a:gd name="T25" fmla="*/ 295401 h 332104"/>
              <a:gd name="T26" fmla="*/ 54455 w 4161154"/>
              <a:gd name="T27" fmla="*/ 288750 h 332104"/>
              <a:gd name="T28" fmla="*/ 55362 w 4161154"/>
              <a:gd name="T29" fmla="*/ 301449 h 332104"/>
              <a:gd name="T30" fmla="*/ 51054 w 4161154"/>
              <a:gd name="T31" fmla="*/ 301751 h 332104"/>
              <a:gd name="T32" fmla="*/ 55597 w 4161154"/>
              <a:gd name="T33" fmla="*/ 301751 h 332104"/>
              <a:gd name="T34" fmla="*/ 55362 w 4161154"/>
              <a:gd name="T35" fmla="*/ 301449 h 332104"/>
              <a:gd name="T36" fmla="*/ 4160012 w 4161154"/>
              <a:gd name="T37" fmla="*/ 0 h 332104"/>
              <a:gd name="T38" fmla="*/ 54455 w 4161154"/>
              <a:gd name="T39" fmla="*/ 288750 h 332104"/>
              <a:gd name="T40" fmla="*/ 50673 w 4161154"/>
              <a:gd name="T41" fmla="*/ 295401 h 332104"/>
              <a:gd name="T42" fmla="*/ 55362 w 4161154"/>
              <a:gd name="T43" fmla="*/ 301449 h 332104"/>
              <a:gd name="T44" fmla="*/ 4161028 w 4161154"/>
              <a:gd name="T45" fmla="*/ 12700 h 332104"/>
              <a:gd name="T46" fmla="*/ 4160012 w 4161154"/>
              <a:gd name="T47" fmla="*/ 0 h 33210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161154"/>
              <a:gd name="T73" fmla="*/ 0 h 332104"/>
              <a:gd name="T74" fmla="*/ 4161154 w 4161154"/>
              <a:gd name="T75" fmla="*/ 332104 h 332104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161154" h="332104">
                <a:moveTo>
                  <a:pt x="73279" y="255650"/>
                </a:moveTo>
                <a:lnTo>
                  <a:pt x="0" y="298957"/>
                </a:lnTo>
                <a:lnTo>
                  <a:pt x="78739" y="331596"/>
                </a:lnTo>
                <a:lnTo>
                  <a:pt x="55597" y="301751"/>
                </a:lnTo>
                <a:lnTo>
                  <a:pt x="51054" y="301751"/>
                </a:lnTo>
                <a:lnTo>
                  <a:pt x="50164" y="289051"/>
                </a:lnTo>
                <a:lnTo>
                  <a:pt x="54455" y="288750"/>
                </a:lnTo>
                <a:lnTo>
                  <a:pt x="73279" y="255650"/>
                </a:lnTo>
                <a:close/>
              </a:path>
              <a:path w="4161154" h="332104">
                <a:moveTo>
                  <a:pt x="54455" y="288750"/>
                </a:moveTo>
                <a:lnTo>
                  <a:pt x="50164" y="289051"/>
                </a:lnTo>
                <a:lnTo>
                  <a:pt x="51054" y="301751"/>
                </a:lnTo>
                <a:lnTo>
                  <a:pt x="55362" y="301449"/>
                </a:lnTo>
                <a:lnTo>
                  <a:pt x="50673" y="295401"/>
                </a:lnTo>
                <a:lnTo>
                  <a:pt x="54455" y="288750"/>
                </a:lnTo>
                <a:close/>
              </a:path>
              <a:path w="4161154" h="332104">
                <a:moveTo>
                  <a:pt x="55362" y="301449"/>
                </a:moveTo>
                <a:lnTo>
                  <a:pt x="51054" y="301751"/>
                </a:lnTo>
                <a:lnTo>
                  <a:pt x="55597" y="301751"/>
                </a:lnTo>
                <a:lnTo>
                  <a:pt x="55362" y="301449"/>
                </a:lnTo>
                <a:close/>
              </a:path>
              <a:path w="4161154" h="332104">
                <a:moveTo>
                  <a:pt x="4160012" y="0"/>
                </a:moveTo>
                <a:lnTo>
                  <a:pt x="54455" y="288750"/>
                </a:lnTo>
                <a:lnTo>
                  <a:pt x="50673" y="295401"/>
                </a:lnTo>
                <a:lnTo>
                  <a:pt x="55362" y="301449"/>
                </a:lnTo>
                <a:lnTo>
                  <a:pt x="4161028" y="12700"/>
                </a:lnTo>
                <a:lnTo>
                  <a:pt x="41600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" name="object 35"/>
          <p:cNvSpPr txBox="1"/>
          <p:nvPr/>
        </p:nvSpPr>
        <p:spPr>
          <a:xfrm>
            <a:off x="1987550" y="1581150"/>
            <a:ext cx="93662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Station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2019" name="object 3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2E3AEFA5-434A-4DBF-AEDF-460194F2ED5A}" type="slidenum">
              <a:rPr lang="en-US" smtClean="0"/>
              <a:pPr marL="111125"/>
              <a:t>24</a:t>
            </a:fld>
            <a:endParaRPr lang="th-TH" smtClean="0"/>
          </a:p>
        </p:txBody>
      </p:sp>
      <p:sp>
        <p:nvSpPr>
          <p:cNvPr id="36" name="object 36"/>
          <p:cNvSpPr txBox="1"/>
          <p:nvPr/>
        </p:nvSpPr>
        <p:spPr>
          <a:xfrm>
            <a:off x="6292850" y="1593850"/>
            <a:ext cx="935038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Station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4497387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Fast</a:t>
            </a:r>
            <a:r>
              <a:rPr spc="-20" dirty="0"/>
              <a:t> </a:t>
            </a:r>
            <a:r>
              <a:rPr spc="-5" dirty="0"/>
              <a:t>Retransmission</a:t>
            </a:r>
          </a:p>
        </p:txBody>
      </p:sp>
      <p:sp>
        <p:nvSpPr>
          <p:cNvPr id="43010" name="object 3"/>
          <p:cNvSpPr>
            <a:spLocks/>
          </p:cNvSpPr>
          <p:nvPr/>
        </p:nvSpPr>
        <p:spPr bwMode="auto">
          <a:xfrm>
            <a:off x="2344738" y="2474913"/>
            <a:ext cx="3175" cy="3690937"/>
          </a:xfrm>
          <a:custGeom>
            <a:avLst/>
            <a:gdLst>
              <a:gd name="T0" fmla="*/ 3048 w 3175"/>
              <a:gd name="T1" fmla="*/ 0 h 3691254"/>
              <a:gd name="T2" fmla="*/ 0 w 3175"/>
              <a:gd name="T3" fmla="*/ 3691128 h 3691254"/>
              <a:gd name="T4" fmla="*/ 0 60000 65536"/>
              <a:gd name="T5" fmla="*/ 0 60000 65536"/>
              <a:gd name="T6" fmla="*/ 0 w 3175"/>
              <a:gd name="T7" fmla="*/ 0 h 3691254"/>
              <a:gd name="T8" fmla="*/ 3175 w 3175"/>
              <a:gd name="T9" fmla="*/ 3691254 h 36912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3691254">
                <a:moveTo>
                  <a:pt x="3048" y="0"/>
                </a:moveTo>
                <a:lnTo>
                  <a:pt x="0" y="3691128"/>
                </a:lnTo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11" name="object 4"/>
          <p:cNvSpPr>
            <a:spLocks noChangeArrowheads="1"/>
          </p:cNvSpPr>
          <p:nvPr/>
        </p:nvSpPr>
        <p:spPr bwMode="auto">
          <a:xfrm>
            <a:off x="2395538" y="2535238"/>
            <a:ext cx="2006600" cy="3159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2" name="object 5"/>
          <p:cNvSpPr>
            <a:spLocks/>
          </p:cNvSpPr>
          <p:nvPr/>
        </p:nvSpPr>
        <p:spPr bwMode="auto">
          <a:xfrm>
            <a:off x="2327275" y="2814638"/>
            <a:ext cx="4689475" cy="333375"/>
          </a:xfrm>
          <a:custGeom>
            <a:avLst/>
            <a:gdLst>
              <a:gd name="T0" fmla="*/ 4634413 w 4690109"/>
              <a:gd name="T1" fmla="*/ 301867 h 332739"/>
              <a:gd name="T2" fmla="*/ 4611242 w 4690109"/>
              <a:gd name="T3" fmla="*/ 332231 h 332739"/>
              <a:gd name="T4" fmla="*/ 4682239 w 4690109"/>
              <a:gd name="T5" fmla="*/ 302133 h 332739"/>
              <a:gd name="T6" fmla="*/ 4638675 w 4690109"/>
              <a:gd name="T7" fmla="*/ 302133 h 332739"/>
              <a:gd name="T8" fmla="*/ 4634413 w 4690109"/>
              <a:gd name="T9" fmla="*/ 301867 h 332739"/>
              <a:gd name="T10" fmla="*/ 4639056 w 4690109"/>
              <a:gd name="T11" fmla="*/ 295783 h 332739"/>
              <a:gd name="T12" fmla="*/ 4634413 w 4690109"/>
              <a:gd name="T13" fmla="*/ 301867 h 332739"/>
              <a:gd name="T14" fmla="*/ 4638675 w 4690109"/>
              <a:gd name="T15" fmla="*/ 302133 h 332739"/>
              <a:gd name="T16" fmla="*/ 4639056 w 4690109"/>
              <a:gd name="T17" fmla="*/ 295783 h 332739"/>
              <a:gd name="T18" fmla="*/ 4616068 w 4690109"/>
              <a:gd name="T19" fmla="*/ 256159 h 332739"/>
              <a:gd name="T20" fmla="*/ 4635219 w 4690109"/>
              <a:gd name="T21" fmla="*/ 289169 h 332739"/>
              <a:gd name="T22" fmla="*/ 4639436 w 4690109"/>
              <a:gd name="T23" fmla="*/ 289433 h 332739"/>
              <a:gd name="T24" fmla="*/ 4638675 w 4690109"/>
              <a:gd name="T25" fmla="*/ 302133 h 332739"/>
              <a:gd name="T26" fmla="*/ 4682239 w 4690109"/>
              <a:gd name="T27" fmla="*/ 302133 h 332739"/>
              <a:gd name="T28" fmla="*/ 4689729 w 4690109"/>
              <a:gd name="T29" fmla="*/ 298958 h 332739"/>
              <a:gd name="T30" fmla="*/ 4616068 w 4690109"/>
              <a:gd name="T31" fmla="*/ 256159 h 332739"/>
              <a:gd name="T32" fmla="*/ 762 w 4690109"/>
              <a:gd name="T33" fmla="*/ 0 h 332739"/>
              <a:gd name="T34" fmla="*/ 0 w 4690109"/>
              <a:gd name="T35" fmla="*/ 12700 h 332739"/>
              <a:gd name="T36" fmla="*/ 4634413 w 4690109"/>
              <a:gd name="T37" fmla="*/ 301867 h 332739"/>
              <a:gd name="T38" fmla="*/ 4639056 w 4690109"/>
              <a:gd name="T39" fmla="*/ 295783 h 332739"/>
              <a:gd name="T40" fmla="*/ 4635219 w 4690109"/>
              <a:gd name="T41" fmla="*/ 289169 h 332739"/>
              <a:gd name="T42" fmla="*/ 762 w 4690109"/>
              <a:gd name="T43" fmla="*/ 0 h 332739"/>
              <a:gd name="T44" fmla="*/ 4635219 w 4690109"/>
              <a:gd name="T45" fmla="*/ 289169 h 332739"/>
              <a:gd name="T46" fmla="*/ 4639056 w 4690109"/>
              <a:gd name="T47" fmla="*/ 295783 h 332739"/>
              <a:gd name="T48" fmla="*/ 4639436 w 4690109"/>
              <a:gd name="T49" fmla="*/ 289433 h 332739"/>
              <a:gd name="T50" fmla="*/ 4635219 w 4690109"/>
              <a:gd name="T51" fmla="*/ 289169 h 33273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690109"/>
              <a:gd name="T79" fmla="*/ 0 h 332739"/>
              <a:gd name="T80" fmla="*/ 4690109 w 4690109"/>
              <a:gd name="T81" fmla="*/ 332739 h 33273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690109" h="332739">
                <a:moveTo>
                  <a:pt x="4634413" y="301867"/>
                </a:moveTo>
                <a:lnTo>
                  <a:pt x="4611242" y="332231"/>
                </a:lnTo>
                <a:lnTo>
                  <a:pt x="4682239" y="302133"/>
                </a:lnTo>
                <a:lnTo>
                  <a:pt x="4638675" y="302133"/>
                </a:lnTo>
                <a:lnTo>
                  <a:pt x="4634413" y="301867"/>
                </a:lnTo>
                <a:close/>
              </a:path>
              <a:path w="4690109" h="332739">
                <a:moveTo>
                  <a:pt x="4639056" y="295783"/>
                </a:moveTo>
                <a:lnTo>
                  <a:pt x="4634413" y="301867"/>
                </a:lnTo>
                <a:lnTo>
                  <a:pt x="4638675" y="302133"/>
                </a:lnTo>
                <a:lnTo>
                  <a:pt x="4639056" y="295783"/>
                </a:lnTo>
                <a:close/>
              </a:path>
              <a:path w="4690109" h="332739">
                <a:moveTo>
                  <a:pt x="4616068" y="256159"/>
                </a:moveTo>
                <a:lnTo>
                  <a:pt x="4635219" y="289169"/>
                </a:lnTo>
                <a:lnTo>
                  <a:pt x="4639436" y="289433"/>
                </a:lnTo>
                <a:lnTo>
                  <a:pt x="4638675" y="302133"/>
                </a:lnTo>
                <a:lnTo>
                  <a:pt x="4682239" y="302133"/>
                </a:lnTo>
                <a:lnTo>
                  <a:pt x="4689729" y="298958"/>
                </a:lnTo>
                <a:lnTo>
                  <a:pt x="4616068" y="256159"/>
                </a:lnTo>
                <a:close/>
              </a:path>
              <a:path w="4690109" h="332739">
                <a:moveTo>
                  <a:pt x="762" y="0"/>
                </a:moveTo>
                <a:lnTo>
                  <a:pt x="0" y="12700"/>
                </a:lnTo>
                <a:lnTo>
                  <a:pt x="4634413" y="301867"/>
                </a:lnTo>
                <a:lnTo>
                  <a:pt x="4639056" y="295783"/>
                </a:lnTo>
                <a:lnTo>
                  <a:pt x="4635219" y="289169"/>
                </a:lnTo>
                <a:lnTo>
                  <a:pt x="762" y="0"/>
                </a:lnTo>
                <a:close/>
              </a:path>
              <a:path w="4690109" h="332739">
                <a:moveTo>
                  <a:pt x="4635219" y="289169"/>
                </a:moveTo>
                <a:lnTo>
                  <a:pt x="4639056" y="295783"/>
                </a:lnTo>
                <a:lnTo>
                  <a:pt x="4639436" y="289433"/>
                </a:lnTo>
                <a:lnTo>
                  <a:pt x="4635219" y="2891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13" name="object 6"/>
          <p:cNvSpPr>
            <a:spLocks/>
          </p:cNvSpPr>
          <p:nvPr/>
        </p:nvSpPr>
        <p:spPr bwMode="auto">
          <a:xfrm>
            <a:off x="5046663" y="3532188"/>
            <a:ext cx="415925" cy="179387"/>
          </a:xfrm>
          <a:custGeom>
            <a:avLst/>
            <a:gdLst>
              <a:gd name="T0" fmla="*/ 43561 w 415925"/>
              <a:gd name="T1" fmla="*/ 29463 h 179070"/>
              <a:gd name="T2" fmla="*/ 20319 w 415925"/>
              <a:gd name="T3" fmla="*/ 177037 h 179070"/>
              <a:gd name="T4" fmla="*/ 93090 w 415925"/>
              <a:gd name="T5" fmla="*/ 126872 h 179070"/>
              <a:gd name="T6" fmla="*/ 109067 w 415925"/>
              <a:gd name="T7" fmla="*/ 115823 h 179070"/>
              <a:gd name="T8" fmla="*/ 49149 w 415925"/>
              <a:gd name="T9" fmla="*/ 72136 h 179070"/>
              <a:gd name="T10" fmla="*/ 52514 w 415925"/>
              <a:gd name="T11" fmla="*/ 58038 h 179070"/>
              <a:gd name="T12" fmla="*/ 54737 w 415925"/>
              <a:gd name="T13" fmla="*/ 43941 h 179070"/>
              <a:gd name="T14" fmla="*/ 64262 w 415925"/>
              <a:gd name="T15" fmla="*/ 27812 h 179070"/>
              <a:gd name="T16" fmla="*/ 93090 w 415925"/>
              <a:gd name="T17" fmla="*/ 126872 h 179070"/>
              <a:gd name="T18" fmla="*/ 135381 w 415925"/>
              <a:gd name="T19" fmla="*/ 167512 h 179070"/>
              <a:gd name="T20" fmla="*/ 72473 w 415925"/>
              <a:gd name="T21" fmla="*/ 43941 h 179070"/>
              <a:gd name="T22" fmla="*/ 57167 w 415925"/>
              <a:gd name="T23" fmla="*/ 50039 h 179070"/>
              <a:gd name="T24" fmla="*/ 63505 w 415925"/>
              <a:gd name="T25" fmla="*/ 64569 h 179070"/>
              <a:gd name="T26" fmla="*/ 85851 w 415925"/>
              <a:gd name="T27" fmla="*/ 111886 h 179070"/>
              <a:gd name="T28" fmla="*/ 109067 w 415925"/>
              <a:gd name="T29" fmla="*/ 115823 h 179070"/>
              <a:gd name="T30" fmla="*/ 212153 w 415925"/>
              <a:gd name="T31" fmla="*/ 13827 h 179070"/>
              <a:gd name="T32" fmla="*/ 141857 w 415925"/>
              <a:gd name="T33" fmla="*/ 62287 h 179070"/>
              <a:gd name="T34" fmla="*/ 139445 w 415925"/>
              <a:gd name="T35" fmla="*/ 93344 h 179070"/>
              <a:gd name="T36" fmla="*/ 183094 w 415925"/>
              <a:gd name="T37" fmla="*/ 160700 h 179070"/>
              <a:gd name="T38" fmla="*/ 213740 w 415925"/>
              <a:gd name="T39" fmla="*/ 163575 h 179070"/>
              <a:gd name="T40" fmla="*/ 251408 w 415925"/>
              <a:gd name="T41" fmla="*/ 147441 h 179070"/>
              <a:gd name="T42" fmla="*/ 197866 w 415925"/>
              <a:gd name="T43" fmla="*/ 146669 h 179070"/>
              <a:gd name="T44" fmla="*/ 158898 w 415925"/>
              <a:gd name="T45" fmla="*/ 84449 h 179070"/>
              <a:gd name="T46" fmla="*/ 175387 w 415925"/>
              <a:gd name="T47" fmla="*/ 40639 h 179070"/>
              <a:gd name="T48" fmla="*/ 248960 w 415925"/>
              <a:gd name="T49" fmla="*/ 30255 h 179070"/>
              <a:gd name="T50" fmla="*/ 239013 w 415925"/>
              <a:gd name="T51" fmla="*/ 21970 h 179070"/>
              <a:gd name="T52" fmla="*/ 221868 w 415925"/>
              <a:gd name="T53" fmla="*/ 15112 h 179070"/>
              <a:gd name="T54" fmla="*/ 250062 w 415925"/>
              <a:gd name="T55" fmla="*/ 107060 h 179070"/>
              <a:gd name="T56" fmla="*/ 204247 w 415925"/>
              <a:gd name="T57" fmla="*/ 147441 h 179070"/>
              <a:gd name="T58" fmla="*/ 257548 w 415925"/>
              <a:gd name="T59" fmla="*/ 140525 h 179070"/>
              <a:gd name="T60" fmla="*/ 266882 w 415925"/>
              <a:gd name="T61" fmla="*/ 121665 h 179070"/>
              <a:gd name="T62" fmla="*/ 250062 w 415925"/>
              <a:gd name="T63" fmla="*/ 107060 h 179070"/>
              <a:gd name="T64" fmla="*/ 209542 w 415925"/>
              <a:gd name="T65" fmla="*/ 30255 h 179070"/>
              <a:gd name="T66" fmla="*/ 221924 w 415925"/>
              <a:gd name="T67" fmla="*/ 32871 h 179070"/>
              <a:gd name="T68" fmla="*/ 262254 w 415925"/>
              <a:gd name="T69" fmla="*/ 51435 h 179070"/>
              <a:gd name="T70" fmla="*/ 252729 w 415925"/>
              <a:gd name="T71" fmla="*/ 34274 h 179070"/>
              <a:gd name="T72" fmla="*/ 303275 w 415925"/>
              <a:gd name="T73" fmla="*/ 8127 h 179070"/>
              <a:gd name="T74" fmla="*/ 296037 w 415925"/>
              <a:gd name="T75" fmla="*/ 154304 h 179070"/>
              <a:gd name="T76" fmla="*/ 311023 w 415925"/>
              <a:gd name="T77" fmla="*/ 102615 h 179070"/>
              <a:gd name="T78" fmla="*/ 309244 w 415925"/>
              <a:gd name="T79" fmla="*/ 79755 h 179070"/>
              <a:gd name="T80" fmla="*/ 357376 w 415925"/>
              <a:gd name="T81" fmla="*/ 77596 h 179070"/>
              <a:gd name="T82" fmla="*/ 390398 w 415925"/>
              <a:gd name="T83" fmla="*/ 146430 h 179070"/>
              <a:gd name="T84" fmla="*/ 357376 w 415925"/>
              <a:gd name="T85" fmla="*/ 77596 h 179070"/>
              <a:gd name="T86" fmla="*/ 375030 w 415925"/>
              <a:gd name="T87" fmla="*/ 2158 h 179070"/>
              <a:gd name="T88" fmla="*/ 330981 w 415925"/>
              <a:gd name="T89" fmla="*/ 79755 h 179070"/>
              <a:gd name="T90" fmla="*/ 357376 w 415925"/>
              <a:gd name="T91" fmla="*/ 77596 h 179070"/>
              <a:gd name="T92" fmla="*/ 401065 w 415925"/>
              <a:gd name="T93" fmla="*/ 0 h 179070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415925"/>
              <a:gd name="T142" fmla="*/ 0 h 179070"/>
              <a:gd name="T143" fmla="*/ 415925 w 415925"/>
              <a:gd name="T144" fmla="*/ 179070 h 179070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415925" h="179070">
                <a:moveTo>
                  <a:pt x="64262" y="27812"/>
                </a:moveTo>
                <a:lnTo>
                  <a:pt x="43561" y="29463"/>
                </a:lnTo>
                <a:lnTo>
                  <a:pt x="0" y="178688"/>
                </a:lnTo>
                <a:lnTo>
                  <a:pt x="20319" y="177037"/>
                </a:lnTo>
                <a:lnTo>
                  <a:pt x="32638" y="131952"/>
                </a:lnTo>
                <a:lnTo>
                  <a:pt x="93090" y="126872"/>
                </a:lnTo>
                <a:lnTo>
                  <a:pt x="114692" y="126872"/>
                </a:lnTo>
                <a:lnTo>
                  <a:pt x="109067" y="115823"/>
                </a:lnTo>
                <a:lnTo>
                  <a:pt x="36829" y="115823"/>
                </a:lnTo>
                <a:lnTo>
                  <a:pt x="49149" y="72136"/>
                </a:lnTo>
                <a:lnTo>
                  <a:pt x="50986" y="65087"/>
                </a:lnTo>
                <a:lnTo>
                  <a:pt x="52514" y="58038"/>
                </a:lnTo>
                <a:lnTo>
                  <a:pt x="53756" y="50990"/>
                </a:lnTo>
                <a:lnTo>
                  <a:pt x="54737" y="43941"/>
                </a:lnTo>
                <a:lnTo>
                  <a:pt x="72473" y="43941"/>
                </a:lnTo>
                <a:lnTo>
                  <a:pt x="64262" y="27812"/>
                </a:lnTo>
                <a:close/>
              </a:path>
              <a:path w="415925" h="179070">
                <a:moveTo>
                  <a:pt x="114692" y="126872"/>
                </a:moveTo>
                <a:lnTo>
                  <a:pt x="93090" y="126872"/>
                </a:lnTo>
                <a:lnTo>
                  <a:pt x="113537" y="169290"/>
                </a:lnTo>
                <a:lnTo>
                  <a:pt x="135381" y="167512"/>
                </a:lnTo>
                <a:lnTo>
                  <a:pt x="114692" y="126872"/>
                </a:lnTo>
                <a:close/>
              </a:path>
              <a:path w="415925" h="179070">
                <a:moveTo>
                  <a:pt x="72473" y="43941"/>
                </a:moveTo>
                <a:lnTo>
                  <a:pt x="54737" y="43941"/>
                </a:lnTo>
                <a:lnTo>
                  <a:pt x="57167" y="50039"/>
                </a:lnTo>
                <a:lnTo>
                  <a:pt x="60086" y="56911"/>
                </a:lnTo>
                <a:lnTo>
                  <a:pt x="63505" y="64569"/>
                </a:lnTo>
                <a:lnTo>
                  <a:pt x="67437" y="73025"/>
                </a:lnTo>
                <a:lnTo>
                  <a:pt x="85851" y="111886"/>
                </a:lnTo>
                <a:lnTo>
                  <a:pt x="36829" y="115823"/>
                </a:lnTo>
                <a:lnTo>
                  <a:pt x="109067" y="115823"/>
                </a:lnTo>
                <a:lnTo>
                  <a:pt x="72473" y="43941"/>
                </a:lnTo>
                <a:close/>
              </a:path>
              <a:path w="415925" h="179070">
                <a:moveTo>
                  <a:pt x="212153" y="13827"/>
                </a:moveTo>
                <a:lnTo>
                  <a:pt x="167258" y="25653"/>
                </a:lnTo>
                <a:lnTo>
                  <a:pt x="141857" y="62287"/>
                </a:lnTo>
                <a:lnTo>
                  <a:pt x="139138" y="82341"/>
                </a:lnTo>
                <a:lnTo>
                  <a:pt x="139445" y="93344"/>
                </a:lnTo>
                <a:lnTo>
                  <a:pt x="150367" y="131444"/>
                </a:lnTo>
                <a:lnTo>
                  <a:pt x="183094" y="160700"/>
                </a:lnTo>
                <a:lnTo>
                  <a:pt x="202525" y="163887"/>
                </a:lnTo>
                <a:lnTo>
                  <a:pt x="213740" y="163575"/>
                </a:lnTo>
                <a:lnTo>
                  <a:pt x="250951" y="147954"/>
                </a:lnTo>
                <a:lnTo>
                  <a:pt x="251408" y="147441"/>
                </a:lnTo>
                <a:lnTo>
                  <a:pt x="204247" y="147441"/>
                </a:lnTo>
                <a:lnTo>
                  <a:pt x="197866" y="146669"/>
                </a:lnTo>
                <a:lnTo>
                  <a:pt x="167258" y="123316"/>
                </a:lnTo>
                <a:lnTo>
                  <a:pt x="158898" y="84449"/>
                </a:lnTo>
                <a:lnTo>
                  <a:pt x="159146" y="77390"/>
                </a:lnTo>
                <a:lnTo>
                  <a:pt x="175387" y="40639"/>
                </a:lnTo>
                <a:lnTo>
                  <a:pt x="209542" y="30255"/>
                </a:lnTo>
                <a:lnTo>
                  <a:pt x="248960" y="30255"/>
                </a:lnTo>
                <a:lnTo>
                  <a:pt x="246395" y="27521"/>
                </a:lnTo>
                <a:lnTo>
                  <a:pt x="239013" y="21970"/>
                </a:lnTo>
                <a:lnTo>
                  <a:pt x="230822" y="17827"/>
                </a:lnTo>
                <a:lnTo>
                  <a:pt x="221868" y="15112"/>
                </a:lnTo>
                <a:lnTo>
                  <a:pt x="212153" y="13827"/>
                </a:lnTo>
                <a:close/>
              </a:path>
              <a:path w="415925" h="179070">
                <a:moveTo>
                  <a:pt x="250062" y="107060"/>
                </a:moveTo>
                <a:lnTo>
                  <a:pt x="225409" y="143779"/>
                </a:lnTo>
                <a:lnTo>
                  <a:pt x="204247" y="147441"/>
                </a:lnTo>
                <a:lnTo>
                  <a:pt x="251408" y="147441"/>
                </a:lnTo>
                <a:lnTo>
                  <a:pt x="257548" y="140525"/>
                </a:lnTo>
                <a:lnTo>
                  <a:pt x="262858" y="131762"/>
                </a:lnTo>
                <a:lnTo>
                  <a:pt x="266882" y="121665"/>
                </a:lnTo>
                <a:lnTo>
                  <a:pt x="269620" y="110235"/>
                </a:lnTo>
                <a:lnTo>
                  <a:pt x="250062" y="107060"/>
                </a:lnTo>
                <a:close/>
              </a:path>
              <a:path w="415925" h="179070">
                <a:moveTo>
                  <a:pt x="248960" y="30255"/>
                </a:moveTo>
                <a:lnTo>
                  <a:pt x="209542" y="30255"/>
                </a:lnTo>
                <a:lnTo>
                  <a:pt x="216008" y="31103"/>
                </a:lnTo>
                <a:lnTo>
                  <a:pt x="221924" y="32871"/>
                </a:lnTo>
                <a:lnTo>
                  <a:pt x="243712" y="57403"/>
                </a:lnTo>
                <a:lnTo>
                  <a:pt x="262254" y="51435"/>
                </a:lnTo>
                <a:lnTo>
                  <a:pt x="258016" y="42241"/>
                </a:lnTo>
                <a:lnTo>
                  <a:pt x="252729" y="34274"/>
                </a:lnTo>
                <a:lnTo>
                  <a:pt x="248960" y="30255"/>
                </a:lnTo>
                <a:close/>
              </a:path>
              <a:path w="415925" h="179070">
                <a:moveTo>
                  <a:pt x="303275" y="8127"/>
                </a:moveTo>
                <a:lnTo>
                  <a:pt x="284099" y="9651"/>
                </a:lnTo>
                <a:lnTo>
                  <a:pt x="296037" y="154304"/>
                </a:lnTo>
                <a:lnTo>
                  <a:pt x="315213" y="152653"/>
                </a:lnTo>
                <a:lnTo>
                  <a:pt x="311023" y="102615"/>
                </a:lnTo>
                <a:lnTo>
                  <a:pt x="330981" y="79755"/>
                </a:lnTo>
                <a:lnTo>
                  <a:pt x="309244" y="79755"/>
                </a:lnTo>
                <a:lnTo>
                  <a:pt x="303275" y="8127"/>
                </a:lnTo>
                <a:close/>
              </a:path>
              <a:path w="415925" h="179070">
                <a:moveTo>
                  <a:pt x="357376" y="77596"/>
                </a:moveTo>
                <a:lnTo>
                  <a:pt x="332866" y="77596"/>
                </a:lnTo>
                <a:lnTo>
                  <a:pt x="390398" y="146430"/>
                </a:lnTo>
                <a:lnTo>
                  <a:pt x="415670" y="144398"/>
                </a:lnTo>
                <a:lnTo>
                  <a:pt x="357376" y="77596"/>
                </a:lnTo>
                <a:close/>
              </a:path>
              <a:path w="415925" h="179070">
                <a:moveTo>
                  <a:pt x="401065" y="0"/>
                </a:moveTo>
                <a:lnTo>
                  <a:pt x="375030" y="2158"/>
                </a:lnTo>
                <a:lnTo>
                  <a:pt x="309244" y="79755"/>
                </a:lnTo>
                <a:lnTo>
                  <a:pt x="330981" y="79755"/>
                </a:lnTo>
                <a:lnTo>
                  <a:pt x="332866" y="77596"/>
                </a:lnTo>
                <a:lnTo>
                  <a:pt x="357376" y="77596"/>
                </a:lnTo>
                <a:lnTo>
                  <a:pt x="345186" y="63626"/>
                </a:lnTo>
                <a:lnTo>
                  <a:pt x="40106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14" name="object 7"/>
          <p:cNvSpPr>
            <a:spLocks/>
          </p:cNvSpPr>
          <p:nvPr/>
        </p:nvSpPr>
        <p:spPr bwMode="auto">
          <a:xfrm>
            <a:off x="5573713" y="3497263"/>
            <a:ext cx="301625" cy="165100"/>
          </a:xfrm>
          <a:custGeom>
            <a:avLst/>
            <a:gdLst>
              <a:gd name="T0" fmla="*/ 64135 w 302260"/>
              <a:gd name="T1" fmla="*/ 129920 h 165100"/>
              <a:gd name="T2" fmla="*/ 84709 w 302260"/>
              <a:gd name="T3" fmla="*/ 163067 h 165100"/>
              <a:gd name="T4" fmla="*/ 72771 w 302260"/>
              <a:gd name="T5" fmla="*/ 18541 h 165100"/>
              <a:gd name="T6" fmla="*/ 0 w 302260"/>
              <a:gd name="T7" fmla="*/ 118871 h 165100"/>
              <a:gd name="T8" fmla="*/ 64135 w 302260"/>
              <a:gd name="T9" fmla="*/ 129920 h 165100"/>
              <a:gd name="T10" fmla="*/ 81914 w 302260"/>
              <a:gd name="T11" fmla="*/ 128523 h 165100"/>
              <a:gd name="T12" fmla="*/ 100611 w 302260"/>
              <a:gd name="T13" fmla="*/ 117475 h 165100"/>
              <a:gd name="T14" fmla="*/ 57403 w 302260"/>
              <a:gd name="T15" fmla="*/ 48513 h 165100"/>
              <a:gd name="T16" fmla="*/ 72771 w 302260"/>
              <a:gd name="T17" fmla="*/ 18541 h 165100"/>
              <a:gd name="T18" fmla="*/ 57403 w 302260"/>
              <a:gd name="T19" fmla="*/ 48513 h 165100"/>
              <a:gd name="T20" fmla="*/ 17525 w 302260"/>
              <a:gd name="T21" fmla="*/ 117475 h 165100"/>
              <a:gd name="T22" fmla="*/ 100204 w 302260"/>
              <a:gd name="T23" fmla="*/ 112267 h 165100"/>
              <a:gd name="T24" fmla="*/ 75248 w 302260"/>
              <a:gd name="T25" fmla="*/ 48513 h 165100"/>
              <a:gd name="T26" fmla="*/ 80517 w 302260"/>
              <a:gd name="T27" fmla="*/ 112267 h 165100"/>
              <a:gd name="T28" fmla="*/ 100075 w 302260"/>
              <a:gd name="T29" fmla="*/ 110616 h 165100"/>
              <a:gd name="T30" fmla="*/ 127599 w 302260"/>
              <a:gd name="T31" fmla="*/ 26683 h 165100"/>
              <a:gd name="T32" fmla="*/ 115919 w 302260"/>
              <a:gd name="T33" fmla="*/ 76457 h 165100"/>
              <a:gd name="T34" fmla="*/ 128641 w 302260"/>
              <a:gd name="T35" fmla="*/ 136348 h 165100"/>
              <a:gd name="T36" fmla="*/ 169799 w 302260"/>
              <a:gd name="T37" fmla="*/ 158622 h 165100"/>
              <a:gd name="T38" fmla="*/ 184150 w 302260"/>
              <a:gd name="T39" fmla="*/ 155273 h 165100"/>
              <a:gd name="T40" fmla="*/ 195452 w 302260"/>
              <a:gd name="T41" fmla="*/ 147827 h 165100"/>
              <a:gd name="T42" fmla="*/ 160400 w 302260"/>
              <a:gd name="T43" fmla="*/ 144652 h 165100"/>
              <a:gd name="T44" fmla="*/ 136707 w 302260"/>
              <a:gd name="T45" fmla="*/ 103461 h 165100"/>
              <a:gd name="T46" fmla="*/ 134651 w 302260"/>
              <a:gd name="T47" fmla="*/ 56991 h 165100"/>
              <a:gd name="T48" fmla="*/ 166877 w 302260"/>
              <a:gd name="T49" fmla="*/ 24891 h 165100"/>
              <a:gd name="T50" fmla="*/ 189737 w 302260"/>
              <a:gd name="T51" fmla="*/ 20700 h 165100"/>
              <a:gd name="T52" fmla="*/ 178435 w 302260"/>
              <a:gd name="T53" fmla="*/ 13969 h 165100"/>
              <a:gd name="T54" fmla="*/ 165353 w 302260"/>
              <a:gd name="T55" fmla="*/ 10287 h 165100"/>
              <a:gd name="T56" fmla="*/ 166877 w 302260"/>
              <a:gd name="T57" fmla="*/ 24891 h 165100"/>
              <a:gd name="T58" fmla="*/ 180339 w 302260"/>
              <a:gd name="T59" fmla="*/ 35687 h 165100"/>
              <a:gd name="T60" fmla="*/ 193446 w 302260"/>
              <a:gd name="T61" fmla="*/ 98710 h 165100"/>
              <a:gd name="T62" fmla="*/ 168655 w 302260"/>
              <a:gd name="T63" fmla="*/ 144017 h 165100"/>
              <a:gd name="T64" fmla="*/ 198212 w 302260"/>
              <a:gd name="T65" fmla="*/ 144652 h 165100"/>
              <a:gd name="T66" fmla="*/ 211506 w 302260"/>
              <a:gd name="T67" fmla="*/ 93067 h 165100"/>
              <a:gd name="T68" fmla="*/ 201929 w 302260"/>
              <a:gd name="T69" fmla="*/ 38735 h 165100"/>
              <a:gd name="T70" fmla="*/ 192976 w 302260"/>
              <a:gd name="T71" fmla="*/ 24891 h 165100"/>
              <a:gd name="T72" fmla="*/ 274574 w 302260"/>
              <a:gd name="T73" fmla="*/ 33527 h 165100"/>
              <a:gd name="T74" fmla="*/ 301751 w 302260"/>
              <a:gd name="T75" fmla="*/ 145160 h 165100"/>
              <a:gd name="T76" fmla="*/ 289687 w 302260"/>
              <a:gd name="T77" fmla="*/ 0 h 165100"/>
              <a:gd name="T78" fmla="*/ 275716 w 302260"/>
              <a:gd name="T79" fmla="*/ 7492 h 165100"/>
              <a:gd name="T80" fmla="*/ 239522 w 302260"/>
              <a:gd name="T81" fmla="*/ 40766 h 165100"/>
              <a:gd name="T82" fmla="*/ 246252 w 302260"/>
              <a:gd name="T83" fmla="*/ 55372 h 165100"/>
              <a:gd name="T84" fmla="*/ 258825 w 302260"/>
              <a:gd name="T85" fmla="*/ 47116 h 165100"/>
              <a:gd name="T86" fmla="*/ 270637 w 302260"/>
              <a:gd name="T87" fmla="*/ 37973 h 165100"/>
              <a:gd name="T88" fmla="*/ 292473 w 302260"/>
              <a:gd name="T89" fmla="*/ 33527 h 1651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302260"/>
              <a:gd name="T136" fmla="*/ 0 h 165100"/>
              <a:gd name="T137" fmla="*/ 302260 w 302260"/>
              <a:gd name="T138" fmla="*/ 165100 h 165100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302260" h="165100">
                <a:moveTo>
                  <a:pt x="82027" y="129920"/>
                </a:moveTo>
                <a:lnTo>
                  <a:pt x="64135" y="129920"/>
                </a:lnTo>
                <a:lnTo>
                  <a:pt x="66928" y="164591"/>
                </a:lnTo>
                <a:lnTo>
                  <a:pt x="84709" y="163067"/>
                </a:lnTo>
                <a:lnTo>
                  <a:pt x="82027" y="129920"/>
                </a:lnTo>
                <a:close/>
              </a:path>
              <a:path w="302260" h="165100">
                <a:moveTo>
                  <a:pt x="72771" y="18541"/>
                </a:moveTo>
                <a:lnTo>
                  <a:pt x="58292" y="19685"/>
                </a:lnTo>
                <a:lnTo>
                  <a:pt x="0" y="118871"/>
                </a:lnTo>
                <a:lnTo>
                  <a:pt x="1397" y="135127"/>
                </a:lnTo>
                <a:lnTo>
                  <a:pt x="64135" y="129920"/>
                </a:lnTo>
                <a:lnTo>
                  <a:pt x="82027" y="129920"/>
                </a:lnTo>
                <a:lnTo>
                  <a:pt x="81914" y="128523"/>
                </a:lnTo>
                <a:lnTo>
                  <a:pt x="101346" y="126872"/>
                </a:lnTo>
                <a:lnTo>
                  <a:pt x="100611" y="117475"/>
                </a:lnTo>
                <a:lnTo>
                  <a:pt x="17525" y="117475"/>
                </a:lnTo>
                <a:lnTo>
                  <a:pt x="57403" y="48513"/>
                </a:lnTo>
                <a:lnTo>
                  <a:pt x="75248" y="48513"/>
                </a:lnTo>
                <a:lnTo>
                  <a:pt x="72771" y="18541"/>
                </a:lnTo>
                <a:close/>
              </a:path>
              <a:path w="302260" h="165100">
                <a:moveTo>
                  <a:pt x="75248" y="48513"/>
                </a:moveTo>
                <a:lnTo>
                  <a:pt x="57403" y="48513"/>
                </a:lnTo>
                <a:lnTo>
                  <a:pt x="62737" y="113664"/>
                </a:lnTo>
                <a:lnTo>
                  <a:pt x="17525" y="117475"/>
                </a:lnTo>
                <a:lnTo>
                  <a:pt x="100611" y="117475"/>
                </a:lnTo>
                <a:lnTo>
                  <a:pt x="100204" y="112267"/>
                </a:lnTo>
                <a:lnTo>
                  <a:pt x="80517" y="112267"/>
                </a:lnTo>
                <a:lnTo>
                  <a:pt x="75248" y="48513"/>
                </a:lnTo>
                <a:close/>
              </a:path>
              <a:path w="302260" h="165100">
                <a:moveTo>
                  <a:pt x="100075" y="110616"/>
                </a:moveTo>
                <a:lnTo>
                  <a:pt x="80517" y="112267"/>
                </a:lnTo>
                <a:lnTo>
                  <a:pt x="100204" y="112267"/>
                </a:lnTo>
                <a:lnTo>
                  <a:pt x="100075" y="110616"/>
                </a:lnTo>
                <a:close/>
              </a:path>
              <a:path w="302260" h="165100">
                <a:moveTo>
                  <a:pt x="165353" y="10287"/>
                </a:moveTo>
                <a:lnTo>
                  <a:pt x="127599" y="26683"/>
                </a:lnTo>
                <a:lnTo>
                  <a:pt x="116014" y="65436"/>
                </a:lnTo>
                <a:lnTo>
                  <a:pt x="115919" y="76457"/>
                </a:lnTo>
                <a:lnTo>
                  <a:pt x="116586" y="88645"/>
                </a:lnTo>
                <a:lnTo>
                  <a:pt x="128641" y="136348"/>
                </a:lnTo>
                <a:lnTo>
                  <a:pt x="159819" y="158484"/>
                </a:lnTo>
                <a:lnTo>
                  <a:pt x="169799" y="158622"/>
                </a:lnTo>
                <a:lnTo>
                  <a:pt x="177343" y="157454"/>
                </a:lnTo>
                <a:lnTo>
                  <a:pt x="184150" y="155273"/>
                </a:lnTo>
                <a:lnTo>
                  <a:pt x="190194" y="152068"/>
                </a:lnTo>
                <a:lnTo>
                  <a:pt x="195452" y="147827"/>
                </a:lnTo>
                <a:lnTo>
                  <a:pt x="198212" y="144652"/>
                </a:lnTo>
                <a:lnTo>
                  <a:pt x="160400" y="144652"/>
                </a:lnTo>
                <a:lnTo>
                  <a:pt x="153288" y="141350"/>
                </a:lnTo>
                <a:lnTo>
                  <a:pt x="136707" y="103461"/>
                </a:lnTo>
                <a:lnTo>
                  <a:pt x="134063" y="70707"/>
                </a:lnTo>
                <a:lnTo>
                  <a:pt x="134651" y="56991"/>
                </a:lnTo>
                <a:lnTo>
                  <a:pt x="158623" y="25653"/>
                </a:lnTo>
                <a:lnTo>
                  <a:pt x="166877" y="24891"/>
                </a:lnTo>
                <a:lnTo>
                  <a:pt x="192976" y="24891"/>
                </a:lnTo>
                <a:lnTo>
                  <a:pt x="189737" y="20700"/>
                </a:lnTo>
                <a:lnTo>
                  <a:pt x="184530" y="16510"/>
                </a:lnTo>
                <a:lnTo>
                  <a:pt x="178435" y="13969"/>
                </a:lnTo>
                <a:lnTo>
                  <a:pt x="172338" y="11302"/>
                </a:lnTo>
                <a:lnTo>
                  <a:pt x="165353" y="10287"/>
                </a:lnTo>
                <a:close/>
              </a:path>
              <a:path w="302260" h="165100">
                <a:moveTo>
                  <a:pt x="192976" y="24891"/>
                </a:moveTo>
                <a:lnTo>
                  <a:pt x="166877" y="24891"/>
                </a:lnTo>
                <a:lnTo>
                  <a:pt x="174116" y="28320"/>
                </a:lnTo>
                <a:lnTo>
                  <a:pt x="180339" y="35687"/>
                </a:lnTo>
                <a:lnTo>
                  <a:pt x="192659" y="82423"/>
                </a:lnTo>
                <a:lnTo>
                  <a:pt x="193446" y="98710"/>
                </a:lnTo>
                <a:lnTo>
                  <a:pt x="192960" y="112140"/>
                </a:lnTo>
                <a:lnTo>
                  <a:pt x="168655" y="144017"/>
                </a:lnTo>
                <a:lnTo>
                  <a:pt x="160400" y="144652"/>
                </a:lnTo>
                <a:lnTo>
                  <a:pt x="198212" y="144652"/>
                </a:lnTo>
                <a:lnTo>
                  <a:pt x="211454" y="104044"/>
                </a:lnTo>
                <a:lnTo>
                  <a:pt x="211506" y="93067"/>
                </a:lnTo>
                <a:lnTo>
                  <a:pt x="210820" y="80899"/>
                </a:lnTo>
                <a:lnTo>
                  <a:pt x="201929" y="38735"/>
                </a:lnTo>
                <a:lnTo>
                  <a:pt x="194055" y="26288"/>
                </a:lnTo>
                <a:lnTo>
                  <a:pt x="192976" y="24891"/>
                </a:lnTo>
                <a:close/>
              </a:path>
              <a:path w="302260" h="165100">
                <a:moveTo>
                  <a:pt x="292473" y="33527"/>
                </a:moveTo>
                <a:lnTo>
                  <a:pt x="274574" y="33527"/>
                </a:lnTo>
                <a:lnTo>
                  <a:pt x="283972" y="146684"/>
                </a:lnTo>
                <a:lnTo>
                  <a:pt x="301751" y="145160"/>
                </a:lnTo>
                <a:lnTo>
                  <a:pt x="292473" y="33527"/>
                </a:lnTo>
                <a:close/>
              </a:path>
              <a:path w="302260" h="165100">
                <a:moveTo>
                  <a:pt x="289687" y="0"/>
                </a:moveTo>
                <a:lnTo>
                  <a:pt x="278256" y="1015"/>
                </a:lnTo>
                <a:lnTo>
                  <a:pt x="275716" y="7492"/>
                </a:lnTo>
                <a:lnTo>
                  <a:pt x="271017" y="14350"/>
                </a:lnTo>
                <a:lnTo>
                  <a:pt x="239522" y="40766"/>
                </a:lnTo>
                <a:lnTo>
                  <a:pt x="240918" y="57912"/>
                </a:lnTo>
                <a:lnTo>
                  <a:pt x="246252" y="55372"/>
                </a:lnTo>
                <a:lnTo>
                  <a:pt x="252222" y="51815"/>
                </a:lnTo>
                <a:lnTo>
                  <a:pt x="258825" y="47116"/>
                </a:lnTo>
                <a:lnTo>
                  <a:pt x="265429" y="42544"/>
                </a:lnTo>
                <a:lnTo>
                  <a:pt x="270637" y="37973"/>
                </a:lnTo>
                <a:lnTo>
                  <a:pt x="274574" y="33527"/>
                </a:lnTo>
                <a:lnTo>
                  <a:pt x="292473" y="33527"/>
                </a:lnTo>
                <a:lnTo>
                  <a:pt x="28968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15" name="object 8"/>
          <p:cNvSpPr>
            <a:spLocks/>
          </p:cNvSpPr>
          <p:nvPr/>
        </p:nvSpPr>
        <p:spPr bwMode="auto">
          <a:xfrm>
            <a:off x="2327275" y="3635375"/>
            <a:ext cx="4697413" cy="314325"/>
          </a:xfrm>
          <a:custGeom>
            <a:avLst/>
            <a:gdLst>
              <a:gd name="T0" fmla="*/ 73787 w 4697730"/>
              <a:gd name="T1" fmla="*/ 238251 h 314325"/>
              <a:gd name="T2" fmla="*/ 0 w 4697730"/>
              <a:gd name="T3" fmla="*/ 280669 h 314325"/>
              <a:gd name="T4" fmla="*/ 78231 w 4697730"/>
              <a:gd name="T5" fmla="*/ 314197 h 314325"/>
              <a:gd name="T6" fmla="*/ 55474 w 4697730"/>
              <a:gd name="T7" fmla="*/ 284098 h 314325"/>
              <a:gd name="T8" fmla="*/ 51053 w 4697730"/>
              <a:gd name="T9" fmla="*/ 284098 h 314325"/>
              <a:gd name="T10" fmla="*/ 50291 w 4697730"/>
              <a:gd name="T11" fmla="*/ 271398 h 314325"/>
              <a:gd name="T12" fmla="*/ 54534 w 4697730"/>
              <a:gd name="T13" fmla="*/ 271151 h 314325"/>
              <a:gd name="T14" fmla="*/ 73787 w 4697730"/>
              <a:gd name="T15" fmla="*/ 238251 h 314325"/>
              <a:gd name="T16" fmla="*/ 50672 w 4697730"/>
              <a:gd name="T17" fmla="*/ 277748 h 314325"/>
              <a:gd name="T18" fmla="*/ 51053 w 4697730"/>
              <a:gd name="T19" fmla="*/ 284098 h 314325"/>
              <a:gd name="T20" fmla="*/ 55287 w 4697730"/>
              <a:gd name="T21" fmla="*/ 283851 h 314325"/>
              <a:gd name="T22" fmla="*/ 50672 w 4697730"/>
              <a:gd name="T23" fmla="*/ 277748 h 314325"/>
              <a:gd name="T24" fmla="*/ 55287 w 4697730"/>
              <a:gd name="T25" fmla="*/ 283851 h 314325"/>
              <a:gd name="T26" fmla="*/ 51053 w 4697730"/>
              <a:gd name="T27" fmla="*/ 284098 h 314325"/>
              <a:gd name="T28" fmla="*/ 55474 w 4697730"/>
              <a:gd name="T29" fmla="*/ 284098 h 314325"/>
              <a:gd name="T30" fmla="*/ 55287 w 4697730"/>
              <a:gd name="T31" fmla="*/ 283851 h 314325"/>
              <a:gd name="T32" fmla="*/ 4696586 w 4697730"/>
              <a:gd name="T33" fmla="*/ 0 h 314325"/>
              <a:gd name="T34" fmla="*/ 54534 w 4697730"/>
              <a:gd name="T35" fmla="*/ 271151 h 314325"/>
              <a:gd name="T36" fmla="*/ 50672 w 4697730"/>
              <a:gd name="T37" fmla="*/ 277748 h 314325"/>
              <a:gd name="T38" fmla="*/ 55287 w 4697730"/>
              <a:gd name="T39" fmla="*/ 283851 h 314325"/>
              <a:gd name="T40" fmla="*/ 4697349 w 4697730"/>
              <a:gd name="T41" fmla="*/ 12700 h 314325"/>
              <a:gd name="T42" fmla="*/ 4696586 w 4697730"/>
              <a:gd name="T43" fmla="*/ 0 h 314325"/>
              <a:gd name="T44" fmla="*/ 54534 w 4697730"/>
              <a:gd name="T45" fmla="*/ 271151 h 314325"/>
              <a:gd name="T46" fmla="*/ 50291 w 4697730"/>
              <a:gd name="T47" fmla="*/ 271398 h 314325"/>
              <a:gd name="T48" fmla="*/ 50672 w 4697730"/>
              <a:gd name="T49" fmla="*/ 277748 h 314325"/>
              <a:gd name="T50" fmla="*/ 54534 w 4697730"/>
              <a:gd name="T51" fmla="*/ 271151 h 314325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697730"/>
              <a:gd name="T79" fmla="*/ 0 h 314325"/>
              <a:gd name="T80" fmla="*/ 4697730 w 4697730"/>
              <a:gd name="T81" fmla="*/ 314325 h 314325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697730" h="314325">
                <a:moveTo>
                  <a:pt x="73787" y="238251"/>
                </a:moveTo>
                <a:lnTo>
                  <a:pt x="0" y="280669"/>
                </a:lnTo>
                <a:lnTo>
                  <a:pt x="78231" y="314197"/>
                </a:lnTo>
                <a:lnTo>
                  <a:pt x="55474" y="284098"/>
                </a:lnTo>
                <a:lnTo>
                  <a:pt x="51053" y="284098"/>
                </a:lnTo>
                <a:lnTo>
                  <a:pt x="50291" y="271398"/>
                </a:lnTo>
                <a:lnTo>
                  <a:pt x="54534" y="271151"/>
                </a:lnTo>
                <a:lnTo>
                  <a:pt x="73787" y="238251"/>
                </a:lnTo>
                <a:close/>
              </a:path>
              <a:path w="4697730" h="314325">
                <a:moveTo>
                  <a:pt x="50672" y="277748"/>
                </a:moveTo>
                <a:lnTo>
                  <a:pt x="51053" y="284098"/>
                </a:lnTo>
                <a:lnTo>
                  <a:pt x="55287" y="283851"/>
                </a:lnTo>
                <a:lnTo>
                  <a:pt x="50672" y="277748"/>
                </a:lnTo>
                <a:close/>
              </a:path>
              <a:path w="4697730" h="314325">
                <a:moveTo>
                  <a:pt x="55287" y="283851"/>
                </a:moveTo>
                <a:lnTo>
                  <a:pt x="51053" y="284098"/>
                </a:lnTo>
                <a:lnTo>
                  <a:pt x="55474" y="284098"/>
                </a:lnTo>
                <a:lnTo>
                  <a:pt x="55287" y="283851"/>
                </a:lnTo>
                <a:close/>
              </a:path>
              <a:path w="4697730" h="314325">
                <a:moveTo>
                  <a:pt x="4696586" y="0"/>
                </a:moveTo>
                <a:lnTo>
                  <a:pt x="54534" y="271151"/>
                </a:lnTo>
                <a:lnTo>
                  <a:pt x="50672" y="277748"/>
                </a:lnTo>
                <a:lnTo>
                  <a:pt x="55287" y="283851"/>
                </a:lnTo>
                <a:lnTo>
                  <a:pt x="4697349" y="12700"/>
                </a:lnTo>
                <a:lnTo>
                  <a:pt x="4696586" y="0"/>
                </a:lnTo>
                <a:close/>
              </a:path>
              <a:path w="4697730" h="314325">
                <a:moveTo>
                  <a:pt x="54534" y="271151"/>
                </a:moveTo>
                <a:lnTo>
                  <a:pt x="50291" y="271398"/>
                </a:lnTo>
                <a:lnTo>
                  <a:pt x="50672" y="277748"/>
                </a:lnTo>
                <a:lnTo>
                  <a:pt x="54534" y="27115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16" name="object 9"/>
          <p:cNvSpPr>
            <a:spLocks noChangeArrowheads="1"/>
          </p:cNvSpPr>
          <p:nvPr/>
        </p:nvSpPr>
        <p:spPr bwMode="auto">
          <a:xfrm>
            <a:off x="2043113" y="1892300"/>
            <a:ext cx="652462" cy="5270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7" name="object 10"/>
          <p:cNvSpPr>
            <a:spLocks noChangeArrowheads="1"/>
          </p:cNvSpPr>
          <p:nvPr/>
        </p:nvSpPr>
        <p:spPr bwMode="auto">
          <a:xfrm>
            <a:off x="6777038" y="1936750"/>
            <a:ext cx="654050" cy="5270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8" name="object 11"/>
          <p:cNvSpPr>
            <a:spLocks/>
          </p:cNvSpPr>
          <p:nvPr/>
        </p:nvSpPr>
        <p:spPr bwMode="auto">
          <a:xfrm>
            <a:off x="7013575" y="2514600"/>
            <a:ext cx="3175" cy="3690938"/>
          </a:xfrm>
          <a:custGeom>
            <a:avLst/>
            <a:gdLst>
              <a:gd name="T0" fmla="*/ 3048 w 3175"/>
              <a:gd name="T1" fmla="*/ 0 h 3691254"/>
              <a:gd name="T2" fmla="*/ 0 w 3175"/>
              <a:gd name="T3" fmla="*/ 3691128 h 3691254"/>
              <a:gd name="T4" fmla="*/ 0 60000 65536"/>
              <a:gd name="T5" fmla="*/ 0 60000 65536"/>
              <a:gd name="T6" fmla="*/ 0 w 3175"/>
              <a:gd name="T7" fmla="*/ 0 h 3691254"/>
              <a:gd name="T8" fmla="*/ 3175 w 3175"/>
              <a:gd name="T9" fmla="*/ 3691254 h 36912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3691254">
                <a:moveTo>
                  <a:pt x="3048" y="0"/>
                </a:moveTo>
                <a:lnTo>
                  <a:pt x="0" y="3691128"/>
                </a:lnTo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19" name="object 12"/>
          <p:cNvSpPr>
            <a:spLocks noChangeArrowheads="1"/>
          </p:cNvSpPr>
          <p:nvPr/>
        </p:nvSpPr>
        <p:spPr bwMode="auto">
          <a:xfrm>
            <a:off x="2390775" y="3025775"/>
            <a:ext cx="2006600" cy="3159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20" name="object 13"/>
          <p:cNvSpPr>
            <a:spLocks/>
          </p:cNvSpPr>
          <p:nvPr/>
        </p:nvSpPr>
        <p:spPr bwMode="auto">
          <a:xfrm>
            <a:off x="2320925" y="3260725"/>
            <a:ext cx="4691063" cy="331788"/>
          </a:xfrm>
          <a:custGeom>
            <a:avLst/>
            <a:gdLst>
              <a:gd name="T0" fmla="*/ 4635956 w 4691380"/>
              <a:gd name="T1" fmla="*/ 300345 h 330835"/>
              <a:gd name="T2" fmla="*/ 4612894 w 4691380"/>
              <a:gd name="T3" fmla="*/ 330708 h 330835"/>
              <a:gd name="T4" fmla="*/ 4683775 w 4691380"/>
              <a:gd name="T5" fmla="*/ 300609 h 330835"/>
              <a:gd name="T6" fmla="*/ 4640199 w 4691380"/>
              <a:gd name="T7" fmla="*/ 300609 h 330835"/>
              <a:gd name="T8" fmla="*/ 4635956 w 4691380"/>
              <a:gd name="T9" fmla="*/ 300345 h 330835"/>
              <a:gd name="T10" fmla="*/ 4640580 w 4691380"/>
              <a:gd name="T11" fmla="*/ 294259 h 330835"/>
              <a:gd name="T12" fmla="*/ 4635956 w 4691380"/>
              <a:gd name="T13" fmla="*/ 300345 h 330835"/>
              <a:gd name="T14" fmla="*/ 4640199 w 4691380"/>
              <a:gd name="T15" fmla="*/ 300609 h 330835"/>
              <a:gd name="T16" fmla="*/ 4640580 w 4691380"/>
              <a:gd name="T17" fmla="*/ 294259 h 330835"/>
              <a:gd name="T18" fmla="*/ 4617593 w 4691380"/>
              <a:gd name="T19" fmla="*/ 254635 h 330835"/>
              <a:gd name="T20" fmla="*/ 4636744 w 4691380"/>
              <a:gd name="T21" fmla="*/ 287647 h 330835"/>
              <a:gd name="T22" fmla="*/ 4640960 w 4691380"/>
              <a:gd name="T23" fmla="*/ 287909 h 330835"/>
              <a:gd name="T24" fmla="*/ 4640199 w 4691380"/>
              <a:gd name="T25" fmla="*/ 300609 h 330835"/>
              <a:gd name="T26" fmla="*/ 4683775 w 4691380"/>
              <a:gd name="T27" fmla="*/ 300609 h 330835"/>
              <a:gd name="T28" fmla="*/ 4691253 w 4691380"/>
              <a:gd name="T29" fmla="*/ 297434 h 330835"/>
              <a:gd name="T30" fmla="*/ 4617593 w 4691380"/>
              <a:gd name="T31" fmla="*/ 254635 h 330835"/>
              <a:gd name="T32" fmla="*/ 762 w 4691380"/>
              <a:gd name="T33" fmla="*/ 0 h 330835"/>
              <a:gd name="T34" fmla="*/ 0 w 4691380"/>
              <a:gd name="T35" fmla="*/ 12700 h 330835"/>
              <a:gd name="T36" fmla="*/ 4635956 w 4691380"/>
              <a:gd name="T37" fmla="*/ 300345 h 330835"/>
              <a:gd name="T38" fmla="*/ 4640580 w 4691380"/>
              <a:gd name="T39" fmla="*/ 294259 h 330835"/>
              <a:gd name="T40" fmla="*/ 4636744 w 4691380"/>
              <a:gd name="T41" fmla="*/ 287647 h 330835"/>
              <a:gd name="T42" fmla="*/ 762 w 4691380"/>
              <a:gd name="T43" fmla="*/ 0 h 330835"/>
              <a:gd name="T44" fmla="*/ 4636744 w 4691380"/>
              <a:gd name="T45" fmla="*/ 287647 h 330835"/>
              <a:gd name="T46" fmla="*/ 4640580 w 4691380"/>
              <a:gd name="T47" fmla="*/ 294259 h 330835"/>
              <a:gd name="T48" fmla="*/ 4640960 w 4691380"/>
              <a:gd name="T49" fmla="*/ 287909 h 330835"/>
              <a:gd name="T50" fmla="*/ 4636744 w 4691380"/>
              <a:gd name="T51" fmla="*/ 287647 h 330835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691380"/>
              <a:gd name="T79" fmla="*/ 0 h 330835"/>
              <a:gd name="T80" fmla="*/ 4691380 w 4691380"/>
              <a:gd name="T81" fmla="*/ 330835 h 330835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691380" h="330835">
                <a:moveTo>
                  <a:pt x="4635956" y="300345"/>
                </a:moveTo>
                <a:lnTo>
                  <a:pt x="4612894" y="330708"/>
                </a:lnTo>
                <a:lnTo>
                  <a:pt x="4683775" y="300609"/>
                </a:lnTo>
                <a:lnTo>
                  <a:pt x="4640199" y="300609"/>
                </a:lnTo>
                <a:lnTo>
                  <a:pt x="4635956" y="300345"/>
                </a:lnTo>
                <a:close/>
              </a:path>
              <a:path w="4691380" h="330835">
                <a:moveTo>
                  <a:pt x="4640580" y="294259"/>
                </a:moveTo>
                <a:lnTo>
                  <a:pt x="4635956" y="300345"/>
                </a:lnTo>
                <a:lnTo>
                  <a:pt x="4640199" y="300609"/>
                </a:lnTo>
                <a:lnTo>
                  <a:pt x="4640580" y="294259"/>
                </a:lnTo>
                <a:close/>
              </a:path>
              <a:path w="4691380" h="330835">
                <a:moveTo>
                  <a:pt x="4617593" y="254635"/>
                </a:moveTo>
                <a:lnTo>
                  <a:pt x="4636744" y="287647"/>
                </a:lnTo>
                <a:lnTo>
                  <a:pt x="4640960" y="287909"/>
                </a:lnTo>
                <a:lnTo>
                  <a:pt x="4640199" y="300609"/>
                </a:lnTo>
                <a:lnTo>
                  <a:pt x="4683775" y="300609"/>
                </a:lnTo>
                <a:lnTo>
                  <a:pt x="4691253" y="297434"/>
                </a:lnTo>
                <a:lnTo>
                  <a:pt x="4617593" y="254635"/>
                </a:lnTo>
                <a:close/>
              </a:path>
              <a:path w="4691380" h="330835">
                <a:moveTo>
                  <a:pt x="762" y="0"/>
                </a:moveTo>
                <a:lnTo>
                  <a:pt x="0" y="12700"/>
                </a:lnTo>
                <a:lnTo>
                  <a:pt x="4635956" y="300345"/>
                </a:lnTo>
                <a:lnTo>
                  <a:pt x="4640580" y="294259"/>
                </a:lnTo>
                <a:lnTo>
                  <a:pt x="4636744" y="287647"/>
                </a:lnTo>
                <a:lnTo>
                  <a:pt x="762" y="0"/>
                </a:lnTo>
                <a:close/>
              </a:path>
              <a:path w="4691380" h="330835">
                <a:moveTo>
                  <a:pt x="4636744" y="287647"/>
                </a:moveTo>
                <a:lnTo>
                  <a:pt x="4640580" y="294259"/>
                </a:lnTo>
                <a:lnTo>
                  <a:pt x="4640960" y="287909"/>
                </a:lnTo>
                <a:lnTo>
                  <a:pt x="4636744" y="2876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1" name="object 14"/>
          <p:cNvSpPr>
            <a:spLocks noChangeArrowheads="1"/>
          </p:cNvSpPr>
          <p:nvPr/>
        </p:nvSpPr>
        <p:spPr bwMode="auto">
          <a:xfrm>
            <a:off x="2428875" y="3960813"/>
            <a:ext cx="2006600" cy="31591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22" name="object 15"/>
          <p:cNvSpPr>
            <a:spLocks/>
          </p:cNvSpPr>
          <p:nvPr/>
        </p:nvSpPr>
        <p:spPr bwMode="auto">
          <a:xfrm>
            <a:off x="2327275" y="4181475"/>
            <a:ext cx="4689475" cy="333375"/>
          </a:xfrm>
          <a:custGeom>
            <a:avLst/>
            <a:gdLst>
              <a:gd name="T0" fmla="*/ 4634413 w 4690109"/>
              <a:gd name="T1" fmla="*/ 301867 h 332739"/>
              <a:gd name="T2" fmla="*/ 4611242 w 4690109"/>
              <a:gd name="T3" fmla="*/ 332231 h 332739"/>
              <a:gd name="T4" fmla="*/ 4682239 w 4690109"/>
              <a:gd name="T5" fmla="*/ 302133 h 332739"/>
              <a:gd name="T6" fmla="*/ 4638675 w 4690109"/>
              <a:gd name="T7" fmla="*/ 302133 h 332739"/>
              <a:gd name="T8" fmla="*/ 4634413 w 4690109"/>
              <a:gd name="T9" fmla="*/ 301867 h 332739"/>
              <a:gd name="T10" fmla="*/ 4639056 w 4690109"/>
              <a:gd name="T11" fmla="*/ 295783 h 332739"/>
              <a:gd name="T12" fmla="*/ 4634413 w 4690109"/>
              <a:gd name="T13" fmla="*/ 301867 h 332739"/>
              <a:gd name="T14" fmla="*/ 4638675 w 4690109"/>
              <a:gd name="T15" fmla="*/ 302133 h 332739"/>
              <a:gd name="T16" fmla="*/ 4639056 w 4690109"/>
              <a:gd name="T17" fmla="*/ 295783 h 332739"/>
              <a:gd name="T18" fmla="*/ 4616068 w 4690109"/>
              <a:gd name="T19" fmla="*/ 256159 h 332739"/>
              <a:gd name="T20" fmla="*/ 4635219 w 4690109"/>
              <a:gd name="T21" fmla="*/ 289169 h 332739"/>
              <a:gd name="T22" fmla="*/ 4639436 w 4690109"/>
              <a:gd name="T23" fmla="*/ 289433 h 332739"/>
              <a:gd name="T24" fmla="*/ 4638675 w 4690109"/>
              <a:gd name="T25" fmla="*/ 302133 h 332739"/>
              <a:gd name="T26" fmla="*/ 4682239 w 4690109"/>
              <a:gd name="T27" fmla="*/ 302133 h 332739"/>
              <a:gd name="T28" fmla="*/ 4689729 w 4690109"/>
              <a:gd name="T29" fmla="*/ 298958 h 332739"/>
              <a:gd name="T30" fmla="*/ 4616068 w 4690109"/>
              <a:gd name="T31" fmla="*/ 256159 h 332739"/>
              <a:gd name="T32" fmla="*/ 762 w 4690109"/>
              <a:gd name="T33" fmla="*/ 0 h 332739"/>
              <a:gd name="T34" fmla="*/ 0 w 4690109"/>
              <a:gd name="T35" fmla="*/ 12700 h 332739"/>
              <a:gd name="T36" fmla="*/ 4634413 w 4690109"/>
              <a:gd name="T37" fmla="*/ 301867 h 332739"/>
              <a:gd name="T38" fmla="*/ 4639056 w 4690109"/>
              <a:gd name="T39" fmla="*/ 295783 h 332739"/>
              <a:gd name="T40" fmla="*/ 4635219 w 4690109"/>
              <a:gd name="T41" fmla="*/ 289169 h 332739"/>
              <a:gd name="T42" fmla="*/ 762 w 4690109"/>
              <a:gd name="T43" fmla="*/ 0 h 332739"/>
              <a:gd name="T44" fmla="*/ 4635219 w 4690109"/>
              <a:gd name="T45" fmla="*/ 289169 h 332739"/>
              <a:gd name="T46" fmla="*/ 4639056 w 4690109"/>
              <a:gd name="T47" fmla="*/ 295783 h 332739"/>
              <a:gd name="T48" fmla="*/ 4639436 w 4690109"/>
              <a:gd name="T49" fmla="*/ 289433 h 332739"/>
              <a:gd name="T50" fmla="*/ 4635219 w 4690109"/>
              <a:gd name="T51" fmla="*/ 289169 h 33273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690109"/>
              <a:gd name="T79" fmla="*/ 0 h 332739"/>
              <a:gd name="T80" fmla="*/ 4690109 w 4690109"/>
              <a:gd name="T81" fmla="*/ 332739 h 33273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690109" h="332739">
                <a:moveTo>
                  <a:pt x="4634413" y="301867"/>
                </a:moveTo>
                <a:lnTo>
                  <a:pt x="4611242" y="332231"/>
                </a:lnTo>
                <a:lnTo>
                  <a:pt x="4682239" y="302133"/>
                </a:lnTo>
                <a:lnTo>
                  <a:pt x="4638675" y="302133"/>
                </a:lnTo>
                <a:lnTo>
                  <a:pt x="4634413" y="301867"/>
                </a:lnTo>
                <a:close/>
              </a:path>
              <a:path w="4690109" h="332739">
                <a:moveTo>
                  <a:pt x="4639056" y="295783"/>
                </a:moveTo>
                <a:lnTo>
                  <a:pt x="4634413" y="301867"/>
                </a:lnTo>
                <a:lnTo>
                  <a:pt x="4638675" y="302133"/>
                </a:lnTo>
                <a:lnTo>
                  <a:pt x="4639056" y="295783"/>
                </a:lnTo>
                <a:close/>
              </a:path>
              <a:path w="4690109" h="332739">
                <a:moveTo>
                  <a:pt x="4616068" y="256159"/>
                </a:moveTo>
                <a:lnTo>
                  <a:pt x="4635219" y="289169"/>
                </a:lnTo>
                <a:lnTo>
                  <a:pt x="4639436" y="289433"/>
                </a:lnTo>
                <a:lnTo>
                  <a:pt x="4638675" y="302133"/>
                </a:lnTo>
                <a:lnTo>
                  <a:pt x="4682239" y="302133"/>
                </a:lnTo>
                <a:lnTo>
                  <a:pt x="4689729" y="298958"/>
                </a:lnTo>
                <a:lnTo>
                  <a:pt x="4616068" y="256159"/>
                </a:lnTo>
                <a:close/>
              </a:path>
              <a:path w="4690109" h="332739">
                <a:moveTo>
                  <a:pt x="762" y="0"/>
                </a:moveTo>
                <a:lnTo>
                  <a:pt x="0" y="12700"/>
                </a:lnTo>
                <a:lnTo>
                  <a:pt x="4634413" y="301867"/>
                </a:lnTo>
                <a:lnTo>
                  <a:pt x="4639056" y="295783"/>
                </a:lnTo>
                <a:lnTo>
                  <a:pt x="4635219" y="289169"/>
                </a:lnTo>
                <a:lnTo>
                  <a:pt x="762" y="0"/>
                </a:lnTo>
                <a:close/>
              </a:path>
              <a:path w="4690109" h="332739">
                <a:moveTo>
                  <a:pt x="4635219" y="289169"/>
                </a:moveTo>
                <a:lnTo>
                  <a:pt x="4639056" y="295783"/>
                </a:lnTo>
                <a:lnTo>
                  <a:pt x="4639436" y="289433"/>
                </a:lnTo>
                <a:lnTo>
                  <a:pt x="4635219" y="2891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3" name="object 16"/>
          <p:cNvSpPr>
            <a:spLocks noChangeArrowheads="1"/>
          </p:cNvSpPr>
          <p:nvPr/>
        </p:nvSpPr>
        <p:spPr bwMode="auto">
          <a:xfrm>
            <a:off x="2400300" y="3455988"/>
            <a:ext cx="2049463" cy="32067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24" name="object 17"/>
          <p:cNvSpPr>
            <a:spLocks/>
          </p:cNvSpPr>
          <p:nvPr/>
        </p:nvSpPr>
        <p:spPr bwMode="auto">
          <a:xfrm>
            <a:off x="2332038" y="3721100"/>
            <a:ext cx="3070225" cy="227013"/>
          </a:xfrm>
          <a:custGeom>
            <a:avLst/>
            <a:gdLst>
              <a:gd name="T0" fmla="*/ 3015941 w 3071495"/>
              <a:gd name="T1" fmla="*/ 196844 h 227329"/>
              <a:gd name="T2" fmla="*/ 2992882 w 3071495"/>
              <a:gd name="T3" fmla="*/ 227203 h 227329"/>
              <a:gd name="T4" fmla="*/ 3063494 w 3071495"/>
              <a:gd name="T5" fmla="*/ 197104 h 227329"/>
              <a:gd name="T6" fmla="*/ 3020187 w 3071495"/>
              <a:gd name="T7" fmla="*/ 197104 h 227329"/>
              <a:gd name="T8" fmla="*/ 3015941 w 3071495"/>
              <a:gd name="T9" fmla="*/ 196844 h 227329"/>
              <a:gd name="T10" fmla="*/ 3020567 w 3071495"/>
              <a:gd name="T11" fmla="*/ 190754 h 227329"/>
              <a:gd name="T12" fmla="*/ 3015941 w 3071495"/>
              <a:gd name="T13" fmla="*/ 196844 h 227329"/>
              <a:gd name="T14" fmla="*/ 3020187 w 3071495"/>
              <a:gd name="T15" fmla="*/ 197104 h 227329"/>
              <a:gd name="T16" fmla="*/ 3020567 w 3071495"/>
              <a:gd name="T17" fmla="*/ 190754 h 227329"/>
              <a:gd name="T18" fmla="*/ 2997454 w 3071495"/>
              <a:gd name="T19" fmla="*/ 151130 h 227329"/>
              <a:gd name="T20" fmla="*/ 3016712 w 3071495"/>
              <a:gd name="T21" fmla="*/ 184145 h 227329"/>
              <a:gd name="T22" fmla="*/ 3020949 w 3071495"/>
              <a:gd name="T23" fmla="*/ 184404 h 227329"/>
              <a:gd name="T24" fmla="*/ 3020187 w 3071495"/>
              <a:gd name="T25" fmla="*/ 197104 h 227329"/>
              <a:gd name="T26" fmla="*/ 3063494 w 3071495"/>
              <a:gd name="T27" fmla="*/ 197104 h 227329"/>
              <a:gd name="T28" fmla="*/ 3071241 w 3071495"/>
              <a:gd name="T29" fmla="*/ 193802 h 227329"/>
              <a:gd name="T30" fmla="*/ 2997454 w 3071495"/>
              <a:gd name="T31" fmla="*/ 151130 h 227329"/>
              <a:gd name="T32" fmla="*/ 762 w 3071495"/>
              <a:gd name="T33" fmla="*/ 0 h 227329"/>
              <a:gd name="T34" fmla="*/ 0 w 3071495"/>
              <a:gd name="T35" fmla="*/ 12700 h 227329"/>
              <a:gd name="T36" fmla="*/ 3015941 w 3071495"/>
              <a:gd name="T37" fmla="*/ 196844 h 227329"/>
              <a:gd name="T38" fmla="*/ 3020568 w 3071495"/>
              <a:gd name="T39" fmla="*/ 190754 h 227329"/>
              <a:gd name="T40" fmla="*/ 3016712 w 3071495"/>
              <a:gd name="T41" fmla="*/ 184145 h 227329"/>
              <a:gd name="T42" fmla="*/ 762 w 3071495"/>
              <a:gd name="T43" fmla="*/ 0 h 227329"/>
              <a:gd name="T44" fmla="*/ 3016712 w 3071495"/>
              <a:gd name="T45" fmla="*/ 184145 h 227329"/>
              <a:gd name="T46" fmla="*/ 3020568 w 3071495"/>
              <a:gd name="T47" fmla="*/ 190754 h 227329"/>
              <a:gd name="T48" fmla="*/ 3020949 w 3071495"/>
              <a:gd name="T49" fmla="*/ 184404 h 227329"/>
              <a:gd name="T50" fmla="*/ 3016712 w 3071495"/>
              <a:gd name="T51" fmla="*/ 184145 h 22732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3071495"/>
              <a:gd name="T79" fmla="*/ 0 h 227329"/>
              <a:gd name="T80" fmla="*/ 3071495 w 3071495"/>
              <a:gd name="T81" fmla="*/ 227329 h 22732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3071495" h="227329">
                <a:moveTo>
                  <a:pt x="3015941" y="196844"/>
                </a:moveTo>
                <a:lnTo>
                  <a:pt x="2992882" y="227203"/>
                </a:lnTo>
                <a:lnTo>
                  <a:pt x="3063494" y="197104"/>
                </a:lnTo>
                <a:lnTo>
                  <a:pt x="3020187" y="197104"/>
                </a:lnTo>
                <a:lnTo>
                  <a:pt x="3015941" y="196844"/>
                </a:lnTo>
                <a:close/>
              </a:path>
              <a:path w="3071495" h="227329">
                <a:moveTo>
                  <a:pt x="3020567" y="190754"/>
                </a:moveTo>
                <a:lnTo>
                  <a:pt x="3015941" y="196844"/>
                </a:lnTo>
                <a:lnTo>
                  <a:pt x="3020187" y="197104"/>
                </a:lnTo>
                <a:lnTo>
                  <a:pt x="3020567" y="190754"/>
                </a:lnTo>
                <a:close/>
              </a:path>
              <a:path w="3071495" h="227329">
                <a:moveTo>
                  <a:pt x="2997454" y="151130"/>
                </a:moveTo>
                <a:lnTo>
                  <a:pt x="3016712" y="184145"/>
                </a:lnTo>
                <a:lnTo>
                  <a:pt x="3020949" y="184404"/>
                </a:lnTo>
                <a:lnTo>
                  <a:pt x="3020187" y="197104"/>
                </a:lnTo>
                <a:lnTo>
                  <a:pt x="3063494" y="197104"/>
                </a:lnTo>
                <a:lnTo>
                  <a:pt x="3071241" y="193802"/>
                </a:lnTo>
                <a:lnTo>
                  <a:pt x="2997454" y="151130"/>
                </a:lnTo>
                <a:close/>
              </a:path>
              <a:path w="3071495" h="227329">
                <a:moveTo>
                  <a:pt x="762" y="0"/>
                </a:moveTo>
                <a:lnTo>
                  <a:pt x="0" y="12700"/>
                </a:lnTo>
                <a:lnTo>
                  <a:pt x="3015941" y="196844"/>
                </a:lnTo>
                <a:lnTo>
                  <a:pt x="3020568" y="190754"/>
                </a:lnTo>
                <a:lnTo>
                  <a:pt x="3016712" y="184145"/>
                </a:lnTo>
                <a:lnTo>
                  <a:pt x="762" y="0"/>
                </a:lnTo>
                <a:close/>
              </a:path>
              <a:path w="3071495" h="227329">
                <a:moveTo>
                  <a:pt x="3016712" y="184145"/>
                </a:moveTo>
                <a:lnTo>
                  <a:pt x="3020568" y="190754"/>
                </a:lnTo>
                <a:lnTo>
                  <a:pt x="3020949" y="184404"/>
                </a:lnTo>
                <a:lnTo>
                  <a:pt x="3016712" y="18414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5" name="object 18"/>
          <p:cNvSpPr>
            <a:spLocks/>
          </p:cNvSpPr>
          <p:nvPr/>
        </p:nvSpPr>
        <p:spPr bwMode="auto">
          <a:xfrm>
            <a:off x="5343525" y="3806825"/>
            <a:ext cx="401638" cy="360363"/>
          </a:xfrm>
          <a:custGeom>
            <a:avLst/>
            <a:gdLst>
              <a:gd name="T0" fmla="*/ 192234 w 402589"/>
              <a:gd name="T1" fmla="*/ 260223 h 360045"/>
              <a:gd name="T2" fmla="*/ 143763 w 402589"/>
              <a:gd name="T3" fmla="*/ 260223 h 360045"/>
              <a:gd name="T4" fmla="*/ 157987 w 402589"/>
              <a:gd name="T5" fmla="*/ 359664 h 360045"/>
              <a:gd name="T6" fmla="*/ 192234 w 402589"/>
              <a:gd name="T7" fmla="*/ 260223 h 360045"/>
              <a:gd name="T8" fmla="*/ 259807 w 402589"/>
              <a:gd name="T9" fmla="*/ 248666 h 360045"/>
              <a:gd name="T10" fmla="*/ 196214 w 402589"/>
              <a:gd name="T11" fmla="*/ 248666 h 360045"/>
              <a:gd name="T12" fmla="*/ 246760 w 402589"/>
              <a:gd name="T13" fmla="*/ 328675 h 360045"/>
              <a:gd name="T14" fmla="*/ 259807 w 402589"/>
              <a:gd name="T15" fmla="*/ 248666 h 360045"/>
              <a:gd name="T16" fmla="*/ 320715 w 402589"/>
              <a:gd name="T17" fmla="*/ 240665 h 360045"/>
              <a:gd name="T18" fmla="*/ 261111 w 402589"/>
              <a:gd name="T19" fmla="*/ 240665 h 360045"/>
              <a:gd name="T20" fmla="*/ 337946 w 402589"/>
              <a:gd name="T21" fmla="*/ 301244 h 360045"/>
              <a:gd name="T22" fmla="*/ 320715 w 402589"/>
              <a:gd name="T23" fmla="*/ 240665 h 360045"/>
              <a:gd name="T24" fmla="*/ 318259 w 402589"/>
              <a:gd name="T25" fmla="*/ 232029 h 360045"/>
              <a:gd name="T26" fmla="*/ 105536 w 402589"/>
              <a:gd name="T27" fmla="*/ 232029 h 360045"/>
              <a:gd name="T28" fmla="*/ 88645 w 402589"/>
              <a:gd name="T29" fmla="*/ 293370 h 360045"/>
              <a:gd name="T30" fmla="*/ 143763 w 402589"/>
              <a:gd name="T31" fmla="*/ 260223 h 360045"/>
              <a:gd name="T32" fmla="*/ 192234 w 402589"/>
              <a:gd name="T33" fmla="*/ 260223 h 360045"/>
              <a:gd name="T34" fmla="*/ 196214 w 402589"/>
              <a:gd name="T35" fmla="*/ 248666 h 360045"/>
              <a:gd name="T36" fmla="*/ 259807 w 402589"/>
              <a:gd name="T37" fmla="*/ 248666 h 360045"/>
              <a:gd name="T38" fmla="*/ 261111 w 402589"/>
              <a:gd name="T39" fmla="*/ 240665 h 360045"/>
              <a:gd name="T40" fmla="*/ 320715 w 402589"/>
              <a:gd name="T41" fmla="*/ 240665 h 360045"/>
              <a:gd name="T42" fmla="*/ 318259 w 402589"/>
              <a:gd name="T43" fmla="*/ 232029 h 360045"/>
              <a:gd name="T44" fmla="*/ 6857 w 402589"/>
              <a:gd name="T45" fmla="*/ 38227 h 360045"/>
              <a:gd name="T46" fmla="*/ 86232 w 402589"/>
              <a:gd name="T47" fmla="*/ 126873 h 360045"/>
              <a:gd name="T48" fmla="*/ 0 w 402589"/>
              <a:gd name="T49" fmla="*/ 143510 h 360045"/>
              <a:gd name="T50" fmla="*/ 69341 w 402589"/>
              <a:gd name="T51" fmla="*/ 196087 h 360045"/>
              <a:gd name="T52" fmla="*/ 2539 w 402589"/>
              <a:gd name="T53" fmla="*/ 242950 h 360045"/>
              <a:gd name="T54" fmla="*/ 105536 w 402589"/>
              <a:gd name="T55" fmla="*/ 232029 h 360045"/>
              <a:gd name="T56" fmla="*/ 318259 w 402589"/>
              <a:gd name="T57" fmla="*/ 232029 h 360045"/>
              <a:gd name="T58" fmla="*/ 313563 w 402589"/>
              <a:gd name="T59" fmla="*/ 215519 h 360045"/>
              <a:gd name="T60" fmla="*/ 393260 w 402589"/>
              <a:gd name="T61" fmla="*/ 215519 h 360045"/>
              <a:gd name="T62" fmla="*/ 327913 w 402589"/>
              <a:gd name="T63" fmla="*/ 174371 h 360045"/>
              <a:gd name="T64" fmla="*/ 392938 w 402589"/>
              <a:gd name="T65" fmla="*/ 135509 h 360045"/>
              <a:gd name="T66" fmla="*/ 311150 w 402589"/>
              <a:gd name="T67" fmla="*/ 121793 h 360045"/>
              <a:gd name="T68" fmla="*/ 321980 w 402589"/>
              <a:gd name="T69" fmla="*/ 105283 h 360045"/>
              <a:gd name="T70" fmla="*/ 136143 w 402589"/>
              <a:gd name="T71" fmla="*/ 105283 h 360045"/>
              <a:gd name="T72" fmla="*/ 6857 w 402589"/>
              <a:gd name="T73" fmla="*/ 38227 h 360045"/>
              <a:gd name="T74" fmla="*/ 393260 w 402589"/>
              <a:gd name="T75" fmla="*/ 215519 h 360045"/>
              <a:gd name="T76" fmla="*/ 313563 w 402589"/>
              <a:gd name="T77" fmla="*/ 215519 h 360045"/>
              <a:gd name="T78" fmla="*/ 402335 w 402589"/>
              <a:gd name="T79" fmla="*/ 221234 h 360045"/>
              <a:gd name="T80" fmla="*/ 393260 w 402589"/>
              <a:gd name="T81" fmla="*/ 215519 h 360045"/>
              <a:gd name="T82" fmla="*/ 155575 w 402589"/>
              <a:gd name="T83" fmla="*/ 38227 h 360045"/>
              <a:gd name="T84" fmla="*/ 136143 w 402589"/>
              <a:gd name="T85" fmla="*/ 105283 h 360045"/>
              <a:gd name="T86" fmla="*/ 321980 w 402589"/>
              <a:gd name="T87" fmla="*/ 105283 h 360045"/>
              <a:gd name="T88" fmla="*/ 327729 w 402589"/>
              <a:gd name="T89" fmla="*/ 96520 h 360045"/>
              <a:gd name="T90" fmla="*/ 201167 w 402589"/>
              <a:gd name="T91" fmla="*/ 96520 h 360045"/>
              <a:gd name="T92" fmla="*/ 155575 w 402589"/>
              <a:gd name="T93" fmla="*/ 38227 h 360045"/>
              <a:gd name="T94" fmla="*/ 270509 w 402589"/>
              <a:gd name="T95" fmla="*/ 0 h 360045"/>
              <a:gd name="T96" fmla="*/ 201167 w 402589"/>
              <a:gd name="T97" fmla="*/ 96520 h 360045"/>
              <a:gd name="T98" fmla="*/ 327729 w 402589"/>
              <a:gd name="T99" fmla="*/ 96520 h 360045"/>
              <a:gd name="T100" fmla="*/ 332894 w 402589"/>
              <a:gd name="T101" fmla="*/ 88646 h 360045"/>
              <a:gd name="T102" fmla="*/ 263651 w 402589"/>
              <a:gd name="T103" fmla="*/ 88646 h 360045"/>
              <a:gd name="T104" fmla="*/ 270509 w 402589"/>
              <a:gd name="T105" fmla="*/ 0 h 360045"/>
              <a:gd name="T106" fmla="*/ 342391 w 402589"/>
              <a:gd name="T107" fmla="*/ 74168 h 360045"/>
              <a:gd name="T108" fmla="*/ 263651 w 402589"/>
              <a:gd name="T109" fmla="*/ 88646 h 360045"/>
              <a:gd name="T110" fmla="*/ 332894 w 402589"/>
              <a:gd name="T111" fmla="*/ 88646 h 360045"/>
              <a:gd name="T112" fmla="*/ 342391 w 402589"/>
              <a:gd name="T113" fmla="*/ 74168 h 36004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402589"/>
              <a:gd name="T172" fmla="*/ 0 h 360045"/>
              <a:gd name="T173" fmla="*/ 402589 w 402589"/>
              <a:gd name="T174" fmla="*/ 360045 h 360045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402589" h="360045">
                <a:moveTo>
                  <a:pt x="192234" y="260223"/>
                </a:moveTo>
                <a:lnTo>
                  <a:pt x="143763" y="260223"/>
                </a:lnTo>
                <a:lnTo>
                  <a:pt x="157987" y="359664"/>
                </a:lnTo>
                <a:lnTo>
                  <a:pt x="192234" y="260223"/>
                </a:lnTo>
                <a:close/>
              </a:path>
              <a:path w="402589" h="360045">
                <a:moveTo>
                  <a:pt x="259807" y="248666"/>
                </a:moveTo>
                <a:lnTo>
                  <a:pt x="196214" y="248666"/>
                </a:lnTo>
                <a:lnTo>
                  <a:pt x="246760" y="328675"/>
                </a:lnTo>
                <a:lnTo>
                  <a:pt x="259807" y="248666"/>
                </a:lnTo>
                <a:close/>
              </a:path>
              <a:path w="402589" h="360045">
                <a:moveTo>
                  <a:pt x="320715" y="240665"/>
                </a:moveTo>
                <a:lnTo>
                  <a:pt x="261111" y="240665"/>
                </a:lnTo>
                <a:lnTo>
                  <a:pt x="337946" y="301244"/>
                </a:lnTo>
                <a:lnTo>
                  <a:pt x="320715" y="240665"/>
                </a:lnTo>
                <a:close/>
              </a:path>
              <a:path w="402589" h="360045">
                <a:moveTo>
                  <a:pt x="318259" y="232029"/>
                </a:moveTo>
                <a:lnTo>
                  <a:pt x="105536" y="232029"/>
                </a:lnTo>
                <a:lnTo>
                  <a:pt x="88645" y="293370"/>
                </a:lnTo>
                <a:lnTo>
                  <a:pt x="143763" y="260223"/>
                </a:lnTo>
                <a:lnTo>
                  <a:pt x="192234" y="260223"/>
                </a:lnTo>
                <a:lnTo>
                  <a:pt x="196214" y="248666"/>
                </a:lnTo>
                <a:lnTo>
                  <a:pt x="259807" y="248666"/>
                </a:lnTo>
                <a:lnTo>
                  <a:pt x="261111" y="240665"/>
                </a:lnTo>
                <a:lnTo>
                  <a:pt x="320715" y="240665"/>
                </a:lnTo>
                <a:lnTo>
                  <a:pt x="318259" y="232029"/>
                </a:lnTo>
                <a:close/>
              </a:path>
              <a:path w="402589" h="360045">
                <a:moveTo>
                  <a:pt x="6857" y="38227"/>
                </a:moveTo>
                <a:lnTo>
                  <a:pt x="86232" y="126873"/>
                </a:lnTo>
                <a:lnTo>
                  <a:pt x="0" y="143510"/>
                </a:lnTo>
                <a:lnTo>
                  <a:pt x="69341" y="196087"/>
                </a:lnTo>
                <a:lnTo>
                  <a:pt x="2539" y="242950"/>
                </a:lnTo>
                <a:lnTo>
                  <a:pt x="105536" y="232029"/>
                </a:lnTo>
                <a:lnTo>
                  <a:pt x="318259" y="232029"/>
                </a:lnTo>
                <a:lnTo>
                  <a:pt x="313563" y="215519"/>
                </a:lnTo>
                <a:lnTo>
                  <a:pt x="393260" y="215519"/>
                </a:lnTo>
                <a:lnTo>
                  <a:pt x="327913" y="174371"/>
                </a:lnTo>
                <a:lnTo>
                  <a:pt x="392938" y="135509"/>
                </a:lnTo>
                <a:lnTo>
                  <a:pt x="311150" y="121793"/>
                </a:lnTo>
                <a:lnTo>
                  <a:pt x="321980" y="105283"/>
                </a:lnTo>
                <a:lnTo>
                  <a:pt x="136143" y="105283"/>
                </a:lnTo>
                <a:lnTo>
                  <a:pt x="6857" y="38227"/>
                </a:lnTo>
                <a:close/>
              </a:path>
              <a:path w="402589" h="360045">
                <a:moveTo>
                  <a:pt x="393260" y="215519"/>
                </a:moveTo>
                <a:lnTo>
                  <a:pt x="313563" y="215519"/>
                </a:lnTo>
                <a:lnTo>
                  <a:pt x="402335" y="221234"/>
                </a:lnTo>
                <a:lnTo>
                  <a:pt x="393260" y="215519"/>
                </a:lnTo>
                <a:close/>
              </a:path>
              <a:path w="402589" h="360045">
                <a:moveTo>
                  <a:pt x="155575" y="38227"/>
                </a:moveTo>
                <a:lnTo>
                  <a:pt x="136143" y="105283"/>
                </a:lnTo>
                <a:lnTo>
                  <a:pt x="321980" y="105283"/>
                </a:lnTo>
                <a:lnTo>
                  <a:pt x="327729" y="96520"/>
                </a:lnTo>
                <a:lnTo>
                  <a:pt x="201167" y="96520"/>
                </a:lnTo>
                <a:lnTo>
                  <a:pt x="155575" y="38227"/>
                </a:lnTo>
                <a:close/>
              </a:path>
              <a:path w="402589" h="360045">
                <a:moveTo>
                  <a:pt x="270509" y="0"/>
                </a:moveTo>
                <a:lnTo>
                  <a:pt x="201167" y="96520"/>
                </a:lnTo>
                <a:lnTo>
                  <a:pt x="327729" y="96520"/>
                </a:lnTo>
                <a:lnTo>
                  <a:pt x="332894" y="88646"/>
                </a:lnTo>
                <a:lnTo>
                  <a:pt x="263651" y="88646"/>
                </a:lnTo>
                <a:lnTo>
                  <a:pt x="270509" y="0"/>
                </a:lnTo>
                <a:close/>
              </a:path>
              <a:path w="402589" h="360045">
                <a:moveTo>
                  <a:pt x="342391" y="74168"/>
                </a:moveTo>
                <a:lnTo>
                  <a:pt x="263651" y="88646"/>
                </a:lnTo>
                <a:lnTo>
                  <a:pt x="332894" y="88646"/>
                </a:lnTo>
                <a:lnTo>
                  <a:pt x="342391" y="7416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6" name="object 19"/>
          <p:cNvSpPr>
            <a:spLocks/>
          </p:cNvSpPr>
          <p:nvPr/>
        </p:nvSpPr>
        <p:spPr bwMode="auto">
          <a:xfrm>
            <a:off x="5343525" y="3806825"/>
            <a:ext cx="401638" cy="360363"/>
          </a:xfrm>
          <a:custGeom>
            <a:avLst/>
            <a:gdLst>
              <a:gd name="T0" fmla="*/ 201167 w 402589"/>
              <a:gd name="T1" fmla="*/ 96520 h 360045"/>
              <a:gd name="T2" fmla="*/ 270509 w 402589"/>
              <a:gd name="T3" fmla="*/ 0 h 360045"/>
              <a:gd name="T4" fmla="*/ 263651 w 402589"/>
              <a:gd name="T5" fmla="*/ 88646 h 360045"/>
              <a:gd name="T6" fmla="*/ 342391 w 402589"/>
              <a:gd name="T7" fmla="*/ 74168 h 360045"/>
              <a:gd name="T8" fmla="*/ 311150 w 402589"/>
              <a:gd name="T9" fmla="*/ 121793 h 360045"/>
              <a:gd name="T10" fmla="*/ 392938 w 402589"/>
              <a:gd name="T11" fmla="*/ 135509 h 360045"/>
              <a:gd name="T12" fmla="*/ 327913 w 402589"/>
              <a:gd name="T13" fmla="*/ 174371 h 360045"/>
              <a:gd name="T14" fmla="*/ 402335 w 402589"/>
              <a:gd name="T15" fmla="*/ 221234 h 360045"/>
              <a:gd name="T16" fmla="*/ 313563 w 402589"/>
              <a:gd name="T17" fmla="*/ 215519 h 360045"/>
              <a:gd name="T18" fmla="*/ 337946 w 402589"/>
              <a:gd name="T19" fmla="*/ 301244 h 360045"/>
              <a:gd name="T20" fmla="*/ 261111 w 402589"/>
              <a:gd name="T21" fmla="*/ 240665 h 360045"/>
              <a:gd name="T22" fmla="*/ 246760 w 402589"/>
              <a:gd name="T23" fmla="*/ 328675 h 360045"/>
              <a:gd name="T24" fmla="*/ 196214 w 402589"/>
              <a:gd name="T25" fmla="*/ 248666 h 360045"/>
              <a:gd name="T26" fmla="*/ 157987 w 402589"/>
              <a:gd name="T27" fmla="*/ 359664 h 360045"/>
              <a:gd name="T28" fmla="*/ 143763 w 402589"/>
              <a:gd name="T29" fmla="*/ 260223 h 360045"/>
              <a:gd name="T30" fmla="*/ 88645 w 402589"/>
              <a:gd name="T31" fmla="*/ 293370 h 360045"/>
              <a:gd name="T32" fmla="*/ 105536 w 402589"/>
              <a:gd name="T33" fmla="*/ 232029 h 360045"/>
              <a:gd name="T34" fmla="*/ 2539 w 402589"/>
              <a:gd name="T35" fmla="*/ 242950 h 360045"/>
              <a:gd name="T36" fmla="*/ 69341 w 402589"/>
              <a:gd name="T37" fmla="*/ 196087 h 360045"/>
              <a:gd name="T38" fmla="*/ 0 w 402589"/>
              <a:gd name="T39" fmla="*/ 143510 h 360045"/>
              <a:gd name="T40" fmla="*/ 86232 w 402589"/>
              <a:gd name="T41" fmla="*/ 126873 h 360045"/>
              <a:gd name="T42" fmla="*/ 6857 w 402589"/>
              <a:gd name="T43" fmla="*/ 38227 h 360045"/>
              <a:gd name="T44" fmla="*/ 136143 w 402589"/>
              <a:gd name="T45" fmla="*/ 105283 h 360045"/>
              <a:gd name="T46" fmla="*/ 155575 w 402589"/>
              <a:gd name="T47" fmla="*/ 38227 h 360045"/>
              <a:gd name="T48" fmla="*/ 201167 w 402589"/>
              <a:gd name="T49" fmla="*/ 96520 h 36004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02589"/>
              <a:gd name="T76" fmla="*/ 0 h 360045"/>
              <a:gd name="T77" fmla="*/ 402589 w 402589"/>
              <a:gd name="T78" fmla="*/ 360045 h 36004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02589" h="360045">
                <a:moveTo>
                  <a:pt x="201167" y="96520"/>
                </a:moveTo>
                <a:lnTo>
                  <a:pt x="270509" y="0"/>
                </a:lnTo>
                <a:lnTo>
                  <a:pt x="263651" y="88646"/>
                </a:lnTo>
                <a:lnTo>
                  <a:pt x="342391" y="74168"/>
                </a:lnTo>
                <a:lnTo>
                  <a:pt x="311150" y="121793"/>
                </a:lnTo>
                <a:lnTo>
                  <a:pt x="392938" y="135509"/>
                </a:lnTo>
                <a:lnTo>
                  <a:pt x="327913" y="174371"/>
                </a:lnTo>
                <a:lnTo>
                  <a:pt x="402335" y="221234"/>
                </a:lnTo>
                <a:lnTo>
                  <a:pt x="313563" y="215519"/>
                </a:lnTo>
                <a:lnTo>
                  <a:pt x="337946" y="301244"/>
                </a:lnTo>
                <a:lnTo>
                  <a:pt x="261111" y="240665"/>
                </a:lnTo>
                <a:lnTo>
                  <a:pt x="246760" y="328675"/>
                </a:lnTo>
                <a:lnTo>
                  <a:pt x="196214" y="248666"/>
                </a:lnTo>
                <a:lnTo>
                  <a:pt x="157987" y="359664"/>
                </a:lnTo>
                <a:lnTo>
                  <a:pt x="143763" y="260223"/>
                </a:lnTo>
                <a:lnTo>
                  <a:pt x="88645" y="293370"/>
                </a:lnTo>
                <a:lnTo>
                  <a:pt x="105536" y="232029"/>
                </a:lnTo>
                <a:lnTo>
                  <a:pt x="2539" y="242950"/>
                </a:lnTo>
                <a:lnTo>
                  <a:pt x="69341" y="196087"/>
                </a:lnTo>
                <a:lnTo>
                  <a:pt x="0" y="143510"/>
                </a:lnTo>
                <a:lnTo>
                  <a:pt x="86232" y="126873"/>
                </a:lnTo>
                <a:lnTo>
                  <a:pt x="6857" y="38227"/>
                </a:lnTo>
                <a:lnTo>
                  <a:pt x="136143" y="105283"/>
                </a:lnTo>
                <a:lnTo>
                  <a:pt x="155575" y="38227"/>
                </a:lnTo>
                <a:lnTo>
                  <a:pt x="201167" y="96520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7" name="object 20"/>
          <p:cNvSpPr>
            <a:spLocks noChangeArrowheads="1"/>
          </p:cNvSpPr>
          <p:nvPr/>
        </p:nvSpPr>
        <p:spPr bwMode="auto">
          <a:xfrm>
            <a:off x="2393950" y="4383088"/>
            <a:ext cx="2006600" cy="315912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28" name="object 21"/>
          <p:cNvSpPr>
            <a:spLocks/>
          </p:cNvSpPr>
          <p:nvPr/>
        </p:nvSpPr>
        <p:spPr bwMode="auto">
          <a:xfrm>
            <a:off x="2336800" y="4611688"/>
            <a:ext cx="4691063" cy="331787"/>
          </a:xfrm>
          <a:custGeom>
            <a:avLst/>
            <a:gdLst>
              <a:gd name="T0" fmla="*/ 4634413 w 4690109"/>
              <a:gd name="T1" fmla="*/ 301867 h 332739"/>
              <a:gd name="T2" fmla="*/ 4611243 w 4690109"/>
              <a:gd name="T3" fmla="*/ 332231 h 332739"/>
              <a:gd name="T4" fmla="*/ 4682239 w 4690109"/>
              <a:gd name="T5" fmla="*/ 302132 h 332739"/>
              <a:gd name="T6" fmla="*/ 4638674 w 4690109"/>
              <a:gd name="T7" fmla="*/ 302132 h 332739"/>
              <a:gd name="T8" fmla="*/ 4634413 w 4690109"/>
              <a:gd name="T9" fmla="*/ 301867 h 332739"/>
              <a:gd name="T10" fmla="*/ 4639055 w 4690109"/>
              <a:gd name="T11" fmla="*/ 295783 h 332739"/>
              <a:gd name="T12" fmla="*/ 4634413 w 4690109"/>
              <a:gd name="T13" fmla="*/ 301867 h 332739"/>
              <a:gd name="T14" fmla="*/ 4638674 w 4690109"/>
              <a:gd name="T15" fmla="*/ 302132 h 332739"/>
              <a:gd name="T16" fmla="*/ 4639055 w 4690109"/>
              <a:gd name="T17" fmla="*/ 295783 h 332739"/>
              <a:gd name="T18" fmla="*/ 4616069 w 4690109"/>
              <a:gd name="T19" fmla="*/ 256158 h 332739"/>
              <a:gd name="T20" fmla="*/ 4635219 w 4690109"/>
              <a:gd name="T21" fmla="*/ 289169 h 332739"/>
              <a:gd name="T22" fmla="*/ 4639437 w 4690109"/>
              <a:gd name="T23" fmla="*/ 289432 h 332739"/>
              <a:gd name="T24" fmla="*/ 4638674 w 4690109"/>
              <a:gd name="T25" fmla="*/ 302132 h 332739"/>
              <a:gd name="T26" fmla="*/ 4682239 w 4690109"/>
              <a:gd name="T27" fmla="*/ 302132 h 332739"/>
              <a:gd name="T28" fmla="*/ 4689729 w 4690109"/>
              <a:gd name="T29" fmla="*/ 298957 h 332739"/>
              <a:gd name="T30" fmla="*/ 4616069 w 4690109"/>
              <a:gd name="T31" fmla="*/ 256158 h 332739"/>
              <a:gd name="T32" fmla="*/ 762 w 4690109"/>
              <a:gd name="T33" fmla="*/ 0 h 332739"/>
              <a:gd name="T34" fmla="*/ 0 w 4690109"/>
              <a:gd name="T35" fmla="*/ 12699 h 332739"/>
              <a:gd name="T36" fmla="*/ 4634413 w 4690109"/>
              <a:gd name="T37" fmla="*/ 301867 h 332739"/>
              <a:gd name="T38" fmla="*/ 4639056 w 4690109"/>
              <a:gd name="T39" fmla="*/ 295782 h 332739"/>
              <a:gd name="T40" fmla="*/ 4635219 w 4690109"/>
              <a:gd name="T41" fmla="*/ 289169 h 332739"/>
              <a:gd name="T42" fmla="*/ 762 w 4690109"/>
              <a:gd name="T43" fmla="*/ 0 h 332739"/>
              <a:gd name="T44" fmla="*/ 4635219 w 4690109"/>
              <a:gd name="T45" fmla="*/ 289169 h 332739"/>
              <a:gd name="T46" fmla="*/ 4639056 w 4690109"/>
              <a:gd name="T47" fmla="*/ 295782 h 332739"/>
              <a:gd name="T48" fmla="*/ 4639437 w 4690109"/>
              <a:gd name="T49" fmla="*/ 289432 h 332739"/>
              <a:gd name="T50" fmla="*/ 4635219 w 4690109"/>
              <a:gd name="T51" fmla="*/ 289169 h 33273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690109"/>
              <a:gd name="T79" fmla="*/ 0 h 332739"/>
              <a:gd name="T80" fmla="*/ 4690109 w 4690109"/>
              <a:gd name="T81" fmla="*/ 332739 h 33273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690109" h="332739">
                <a:moveTo>
                  <a:pt x="4634413" y="301867"/>
                </a:moveTo>
                <a:lnTo>
                  <a:pt x="4611243" y="332231"/>
                </a:lnTo>
                <a:lnTo>
                  <a:pt x="4682239" y="302132"/>
                </a:lnTo>
                <a:lnTo>
                  <a:pt x="4638674" y="302132"/>
                </a:lnTo>
                <a:lnTo>
                  <a:pt x="4634413" y="301867"/>
                </a:lnTo>
                <a:close/>
              </a:path>
              <a:path w="4690109" h="332739">
                <a:moveTo>
                  <a:pt x="4639055" y="295783"/>
                </a:moveTo>
                <a:lnTo>
                  <a:pt x="4634413" y="301867"/>
                </a:lnTo>
                <a:lnTo>
                  <a:pt x="4638674" y="302132"/>
                </a:lnTo>
                <a:lnTo>
                  <a:pt x="4639055" y="295783"/>
                </a:lnTo>
                <a:close/>
              </a:path>
              <a:path w="4690109" h="332739">
                <a:moveTo>
                  <a:pt x="4616069" y="256158"/>
                </a:moveTo>
                <a:lnTo>
                  <a:pt x="4635219" y="289169"/>
                </a:lnTo>
                <a:lnTo>
                  <a:pt x="4639437" y="289432"/>
                </a:lnTo>
                <a:lnTo>
                  <a:pt x="4638674" y="302132"/>
                </a:lnTo>
                <a:lnTo>
                  <a:pt x="4682239" y="302132"/>
                </a:lnTo>
                <a:lnTo>
                  <a:pt x="4689729" y="298957"/>
                </a:lnTo>
                <a:lnTo>
                  <a:pt x="4616069" y="256158"/>
                </a:lnTo>
                <a:close/>
              </a:path>
              <a:path w="4690109" h="332739">
                <a:moveTo>
                  <a:pt x="762" y="0"/>
                </a:moveTo>
                <a:lnTo>
                  <a:pt x="0" y="12699"/>
                </a:lnTo>
                <a:lnTo>
                  <a:pt x="4634413" y="301867"/>
                </a:lnTo>
                <a:lnTo>
                  <a:pt x="4639056" y="295782"/>
                </a:lnTo>
                <a:lnTo>
                  <a:pt x="4635219" y="289169"/>
                </a:lnTo>
                <a:lnTo>
                  <a:pt x="762" y="0"/>
                </a:lnTo>
                <a:close/>
              </a:path>
              <a:path w="4690109" h="332739">
                <a:moveTo>
                  <a:pt x="4635219" y="289169"/>
                </a:moveTo>
                <a:lnTo>
                  <a:pt x="4639056" y="295782"/>
                </a:lnTo>
                <a:lnTo>
                  <a:pt x="4639437" y="289432"/>
                </a:lnTo>
                <a:lnTo>
                  <a:pt x="4635219" y="2891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9" name="object 22"/>
          <p:cNvSpPr>
            <a:spLocks/>
          </p:cNvSpPr>
          <p:nvPr/>
        </p:nvSpPr>
        <p:spPr bwMode="auto">
          <a:xfrm>
            <a:off x="5024438" y="4456113"/>
            <a:ext cx="431800" cy="180975"/>
          </a:xfrm>
          <a:custGeom>
            <a:avLst/>
            <a:gdLst>
              <a:gd name="T0" fmla="*/ 44450 w 431164"/>
              <a:gd name="T1" fmla="*/ 30607 h 180339"/>
              <a:gd name="T2" fmla="*/ 30987 w 431164"/>
              <a:gd name="T3" fmla="*/ 177292 h 180339"/>
              <a:gd name="T4" fmla="*/ 98044 w 431164"/>
              <a:gd name="T5" fmla="*/ 138684 h 180339"/>
              <a:gd name="T6" fmla="*/ 120418 w 431164"/>
              <a:gd name="T7" fmla="*/ 118364 h 180339"/>
              <a:gd name="T8" fmla="*/ 62357 w 431164"/>
              <a:gd name="T9" fmla="*/ 63119 h 180339"/>
              <a:gd name="T10" fmla="*/ 75311 w 431164"/>
              <a:gd name="T11" fmla="*/ 28067 h 180339"/>
              <a:gd name="T12" fmla="*/ 98044 w 431164"/>
              <a:gd name="T13" fmla="*/ 138684 h 180339"/>
              <a:gd name="T14" fmla="*/ 145161 w 431164"/>
              <a:gd name="T15" fmla="*/ 167894 h 180339"/>
              <a:gd name="T16" fmla="*/ 217564 w 431164"/>
              <a:gd name="T17" fmla="*/ 14835 h 180339"/>
              <a:gd name="T18" fmla="*/ 150242 w 431164"/>
              <a:gd name="T19" fmla="*/ 50603 h 180339"/>
              <a:gd name="T20" fmla="*/ 143510 w 431164"/>
              <a:gd name="T21" fmla="*/ 96520 h 180339"/>
              <a:gd name="T22" fmla="*/ 188801 w 431164"/>
              <a:gd name="T23" fmla="*/ 161813 h 180339"/>
              <a:gd name="T24" fmla="*/ 226514 w 431164"/>
              <a:gd name="T25" fmla="*/ 162952 h 180339"/>
              <a:gd name="T26" fmla="*/ 261367 w 431164"/>
              <a:gd name="T27" fmla="*/ 139700 h 180339"/>
              <a:gd name="T28" fmla="*/ 205509 w 431164"/>
              <a:gd name="T29" fmla="*/ 139604 h 180339"/>
              <a:gd name="T30" fmla="*/ 172999 w 431164"/>
              <a:gd name="T31" fmla="*/ 79849 h 180339"/>
              <a:gd name="T32" fmla="*/ 205486 w 431164"/>
              <a:gd name="T33" fmla="*/ 40005 h 180339"/>
              <a:gd name="T34" fmla="*/ 259875 w 431164"/>
              <a:gd name="T35" fmla="*/ 39370 h 180339"/>
              <a:gd name="T36" fmla="*/ 254353 w 431164"/>
              <a:gd name="T37" fmla="*/ 31787 h 180339"/>
              <a:gd name="T38" fmla="*/ 239801 w 431164"/>
              <a:gd name="T39" fmla="*/ 20931 h 180339"/>
              <a:gd name="T40" fmla="*/ 217564 w 431164"/>
              <a:gd name="T41" fmla="*/ 14835 h 180339"/>
              <a:gd name="T42" fmla="*/ 220852 w 431164"/>
              <a:gd name="T43" fmla="*/ 139065 h 180339"/>
              <a:gd name="T44" fmla="*/ 261367 w 431164"/>
              <a:gd name="T45" fmla="*/ 139700 h 180339"/>
              <a:gd name="T46" fmla="*/ 268769 w 431164"/>
              <a:gd name="T47" fmla="*/ 124412 h 180339"/>
              <a:gd name="T48" fmla="*/ 242570 w 431164"/>
              <a:gd name="T49" fmla="*/ 106299 h 180339"/>
              <a:gd name="T50" fmla="*/ 62357 w 431164"/>
              <a:gd name="T51" fmla="*/ 63119 h 180339"/>
              <a:gd name="T52" fmla="*/ 47244 w 431164"/>
              <a:gd name="T53" fmla="*/ 118364 h 180339"/>
              <a:gd name="T54" fmla="*/ 92821 w 431164"/>
              <a:gd name="T55" fmla="*/ 63119 h 180339"/>
              <a:gd name="T56" fmla="*/ 213233 w 431164"/>
              <a:gd name="T57" fmla="*/ 39370 h 180339"/>
              <a:gd name="T58" fmla="*/ 225806 w 431164"/>
              <a:gd name="T59" fmla="*/ 44831 h 180339"/>
              <a:gd name="T60" fmla="*/ 235585 w 431164"/>
              <a:gd name="T61" fmla="*/ 54356 h 180339"/>
              <a:gd name="T62" fmla="*/ 266319 w 431164"/>
              <a:gd name="T63" fmla="*/ 52451 h 180339"/>
              <a:gd name="T64" fmla="*/ 259875 w 431164"/>
              <a:gd name="T65" fmla="*/ 39370 h 180339"/>
              <a:gd name="T66" fmla="*/ 288798 w 431164"/>
              <a:gd name="T67" fmla="*/ 10414 h 180339"/>
              <a:gd name="T68" fmla="*/ 329819 w 431164"/>
              <a:gd name="T69" fmla="*/ 152654 h 180339"/>
              <a:gd name="T70" fmla="*/ 347979 w 431164"/>
              <a:gd name="T71" fmla="*/ 82804 h 180339"/>
              <a:gd name="T72" fmla="*/ 375334 w 431164"/>
              <a:gd name="T73" fmla="*/ 72263 h 180339"/>
              <a:gd name="T74" fmla="*/ 317881 w 431164"/>
              <a:gd name="T75" fmla="*/ 8001 h 180339"/>
              <a:gd name="T76" fmla="*/ 347979 w 431164"/>
              <a:gd name="T77" fmla="*/ 82804 h 180339"/>
              <a:gd name="T78" fmla="*/ 431038 w 431164"/>
              <a:gd name="T79" fmla="*/ 144272 h 180339"/>
              <a:gd name="T80" fmla="*/ 416178 w 431164"/>
              <a:gd name="T81" fmla="*/ 0 h 180339"/>
              <a:gd name="T82" fmla="*/ 323214 w 431164"/>
              <a:gd name="T83" fmla="*/ 72263 h 180339"/>
              <a:gd name="T84" fmla="*/ 366395 w 431164"/>
              <a:gd name="T85" fmla="*/ 60706 h 18033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431164"/>
              <a:gd name="T130" fmla="*/ 0 h 180339"/>
              <a:gd name="T131" fmla="*/ 431164 w 431164"/>
              <a:gd name="T132" fmla="*/ 180339 h 18033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431164" h="180339">
                <a:moveTo>
                  <a:pt x="75311" y="28067"/>
                </a:moveTo>
                <a:lnTo>
                  <a:pt x="44450" y="30607"/>
                </a:lnTo>
                <a:lnTo>
                  <a:pt x="0" y="179832"/>
                </a:lnTo>
                <a:lnTo>
                  <a:pt x="30987" y="177292"/>
                </a:lnTo>
                <a:lnTo>
                  <a:pt x="40259" y="143510"/>
                </a:lnTo>
                <a:lnTo>
                  <a:pt x="98044" y="138684"/>
                </a:lnTo>
                <a:lnTo>
                  <a:pt x="130569" y="138684"/>
                </a:lnTo>
                <a:lnTo>
                  <a:pt x="120418" y="118364"/>
                </a:lnTo>
                <a:lnTo>
                  <a:pt x="47244" y="118364"/>
                </a:lnTo>
                <a:lnTo>
                  <a:pt x="62357" y="63119"/>
                </a:lnTo>
                <a:lnTo>
                  <a:pt x="92821" y="63119"/>
                </a:lnTo>
                <a:lnTo>
                  <a:pt x="75311" y="28067"/>
                </a:lnTo>
                <a:close/>
              </a:path>
              <a:path w="431164" h="180339">
                <a:moveTo>
                  <a:pt x="130569" y="138684"/>
                </a:moveTo>
                <a:lnTo>
                  <a:pt x="98044" y="138684"/>
                </a:lnTo>
                <a:lnTo>
                  <a:pt x="113411" y="170561"/>
                </a:lnTo>
                <a:lnTo>
                  <a:pt x="145161" y="167894"/>
                </a:lnTo>
                <a:lnTo>
                  <a:pt x="130569" y="138684"/>
                </a:lnTo>
                <a:close/>
              </a:path>
              <a:path w="431164" h="180339">
                <a:moveTo>
                  <a:pt x="217564" y="14835"/>
                </a:moveTo>
                <a:lnTo>
                  <a:pt x="177831" y="22209"/>
                </a:lnTo>
                <a:lnTo>
                  <a:pt x="150242" y="50603"/>
                </a:lnTo>
                <a:lnTo>
                  <a:pt x="143246" y="79404"/>
                </a:lnTo>
                <a:lnTo>
                  <a:pt x="143510" y="96520"/>
                </a:lnTo>
                <a:lnTo>
                  <a:pt x="157493" y="138775"/>
                </a:lnTo>
                <a:lnTo>
                  <a:pt x="188801" y="161813"/>
                </a:lnTo>
                <a:lnTo>
                  <a:pt x="215391" y="164592"/>
                </a:lnTo>
                <a:lnTo>
                  <a:pt x="226514" y="162952"/>
                </a:lnTo>
                <a:lnTo>
                  <a:pt x="259383" y="142890"/>
                </a:lnTo>
                <a:lnTo>
                  <a:pt x="261367" y="139700"/>
                </a:lnTo>
                <a:lnTo>
                  <a:pt x="213106" y="139700"/>
                </a:lnTo>
                <a:lnTo>
                  <a:pt x="205509" y="139604"/>
                </a:lnTo>
                <a:lnTo>
                  <a:pt x="175041" y="104618"/>
                </a:lnTo>
                <a:lnTo>
                  <a:pt x="172999" y="79849"/>
                </a:lnTo>
                <a:lnTo>
                  <a:pt x="174037" y="69453"/>
                </a:lnTo>
                <a:lnTo>
                  <a:pt x="205486" y="40005"/>
                </a:lnTo>
                <a:lnTo>
                  <a:pt x="213233" y="39370"/>
                </a:lnTo>
                <a:lnTo>
                  <a:pt x="259875" y="39370"/>
                </a:lnTo>
                <a:lnTo>
                  <a:pt x="258857" y="37607"/>
                </a:lnTo>
                <a:lnTo>
                  <a:pt x="254353" y="31787"/>
                </a:lnTo>
                <a:lnTo>
                  <a:pt x="249300" y="27051"/>
                </a:lnTo>
                <a:lnTo>
                  <a:pt x="239801" y="20931"/>
                </a:lnTo>
                <a:lnTo>
                  <a:pt x="229219" y="16859"/>
                </a:lnTo>
                <a:lnTo>
                  <a:pt x="217564" y="14835"/>
                </a:lnTo>
                <a:close/>
              </a:path>
              <a:path w="431164" h="180339">
                <a:moveTo>
                  <a:pt x="242570" y="106299"/>
                </a:moveTo>
                <a:lnTo>
                  <a:pt x="220852" y="139065"/>
                </a:lnTo>
                <a:lnTo>
                  <a:pt x="213106" y="139700"/>
                </a:lnTo>
                <a:lnTo>
                  <a:pt x="261367" y="139700"/>
                </a:lnTo>
                <a:lnTo>
                  <a:pt x="264683" y="134366"/>
                </a:lnTo>
                <a:lnTo>
                  <a:pt x="268769" y="124412"/>
                </a:lnTo>
                <a:lnTo>
                  <a:pt x="271652" y="113030"/>
                </a:lnTo>
                <a:lnTo>
                  <a:pt x="242570" y="106299"/>
                </a:lnTo>
                <a:close/>
              </a:path>
              <a:path w="431164" h="180339">
                <a:moveTo>
                  <a:pt x="92821" y="63119"/>
                </a:moveTo>
                <a:lnTo>
                  <a:pt x="62357" y="63119"/>
                </a:lnTo>
                <a:lnTo>
                  <a:pt x="86613" y="115189"/>
                </a:lnTo>
                <a:lnTo>
                  <a:pt x="47244" y="118364"/>
                </a:lnTo>
                <a:lnTo>
                  <a:pt x="120418" y="118364"/>
                </a:lnTo>
                <a:lnTo>
                  <a:pt x="92821" y="63119"/>
                </a:lnTo>
                <a:close/>
              </a:path>
              <a:path w="431164" h="180339">
                <a:moveTo>
                  <a:pt x="259875" y="39370"/>
                </a:moveTo>
                <a:lnTo>
                  <a:pt x="213233" y="39370"/>
                </a:lnTo>
                <a:lnTo>
                  <a:pt x="219963" y="41021"/>
                </a:lnTo>
                <a:lnTo>
                  <a:pt x="225806" y="44831"/>
                </a:lnTo>
                <a:lnTo>
                  <a:pt x="231521" y="48768"/>
                </a:lnTo>
                <a:lnTo>
                  <a:pt x="235585" y="54356"/>
                </a:lnTo>
                <a:lnTo>
                  <a:pt x="237998" y="61722"/>
                </a:lnTo>
                <a:lnTo>
                  <a:pt x="266319" y="52451"/>
                </a:lnTo>
                <a:lnTo>
                  <a:pt x="262838" y="44499"/>
                </a:lnTo>
                <a:lnTo>
                  <a:pt x="259875" y="39370"/>
                </a:lnTo>
                <a:close/>
              </a:path>
              <a:path w="431164" h="180339">
                <a:moveTo>
                  <a:pt x="317881" y="8001"/>
                </a:moveTo>
                <a:lnTo>
                  <a:pt x="288798" y="10414"/>
                </a:lnTo>
                <a:lnTo>
                  <a:pt x="300736" y="155067"/>
                </a:lnTo>
                <a:lnTo>
                  <a:pt x="329819" y="152654"/>
                </a:lnTo>
                <a:lnTo>
                  <a:pt x="326263" y="108966"/>
                </a:lnTo>
                <a:lnTo>
                  <a:pt x="347979" y="82804"/>
                </a:lnTo>
                <a:lnTo>
                  <a:pt x="383489" y="82804"/>
                </a:lnTo>
                <a:lnTo>
                  <a:pt x="375334" y="72263"/>
                </a:lnTo>
                <a:lnTo>
                  <a:pt x="323214" y="72263"/>
                </a:lnTo>
                <a:lnTo>
                  <a:pt x="317881" y="8001"/>
                </a:lnTo>
                <a:close/>
              </a:path>
              <a:path w="431164" h="180339">
                <a:moveTo>
                  <a:pt x="383489" y="82804"/>
                </a:moveTo>
                <a:lnTo>
                  <a:pt x="347979" y="82804"/>
                </a:lnTo>
                <a:lnTo>
                  <a:pt x="393319" y="147447"/>
                </a:lnTo>
                <a:lnTo>
                  <a:pt x="431038" y="144272"/>
                </a:lnTo>
                <a:lnTo>
                  <a:pt x="383489" y="82804"/>
                </a:lnTo>
                <a:close/>
              </a:path>
              <a:path w="431164" h="180339">
                <a:moveTo>
                  <a:pt x="416178" y="0"/>
                </a:moveTo>
                <a:lnTo>
                  <a:pt x="376936" y="3175"/>
                </a:lnTo>
                <a:lnTo>
                  <a:pt x="323214" y="72263"/>
                </a:lnTo>
                <a:lnTo>
                  <a:pt x="375334" y="72263"/>
                </a:lnTo>
                <a:lnTo>
                  <a:pt x="366395" y="60706"/>
                </a:lnTo>
                <a:lnTo>
                  <a:pt x="4161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0" name="object 23"/>
          <p:cNvSpPr>
            <a:spLocks/>
          </p:cNvSpPr>
          <p:nvPr/>
        </p:nvSpPr>
        <p:spPr bwMode="auto">
          <a:xfrm>
            <a:off x="5573713" y="4421188"/>
            <a:ext cx="304800" cy="165100"/>
          </a:xfrm>
          <a:custGeom>
            <a:avLst/>
            <a:gdLst>
              <a:gd name="T0" fmla="*/ 61213 w 305435"/>
              <a:gd name="T1" fmla="*/ 136017 h 165100"/>
              <a:gd name="T2" fmla="*/ 90424 w 305435"/>
              <a:gd name="T3" fmla="*/ 162941 h 165100"/>
              <a:gd name="T4" fmla="*/ 78486 w 305435"/>
              <a:gd name="T5" fmla="*/ 17653 h 165100"/>
              <a:gd name="T6" fmla="*/ 0 w 305435"/>
              <a:gd name="T7" fmla="*/ 116586 h 165100"/>
              <a:gd name="T8" fmla="*/ 61213 w 305435"/>
              <a:gd name="T9" fmla="*/ 136017 h 165100"/>
              <a:gd name="T10" fmla="*/ 88137 w 305435"/>
              <a:gd name="T11" fmla="*/ 133858 h 165100"/>
              <a:gd name="T12" fmla="*/ 104552 w 305435"/>
              <a:gd name="T13" fmla="*/ 114427 h 165100"/>
              <a:gd name="T14" fmla="*/ 55117 w 305435"/>
              <a:gd name="T15" fmla="*/ 62230 h 165100"/>
              <a:gd name="T16" fmla="*/ 78486 w 305435"/>
              <a:gd name="T17" fmla="*/ 17653 h 165100"/>
              <a:gd name="T18" fmla="*/ 55117 w 305435"/>
              <a:gd name="T19" fmla="*/ 62230 h 165100"/>
              <a:gd name="T20" fmla="*/ 26035 w 305435"/>
              <a:gd name="T21" fmla="*/ 114427 h 165100"/>
              <a:gd name="T22" fmla="*/ 104139 w 305435"/>
              <a:gd name="T23" fmla="*/ 109474 h 165100"/>
              <a:gd name="T24" fmla="*/ 82185 w 305435"/>
              <a:gd name="T25" fmla="*/ 62230 h 165100"/>
              <a:gd name="T26" fmla="*/ 86105 w 305435"/>
              <a:gd name="T27" fmla="*/ 109474 h 165100"/>
              <a:gd name="T28" fmla="*/ 104012 w 305435"/>
              <a:gd name="T29" fmla="*/ 107950 h 165100"/>
              <a:gd name="T30" fmla="*/ 119715 w 305435"/>
              <a:gd name="T31" fmla="*/ 39713 h 165100"/>
              <a:gd name="T32" fmla="*/ 115697 w 305435"/>
              <a:gd name="T33" fmla="*/ 88773 h 165100"/>
              <a:gd name="T34" fmla="*/ 158638 w 305435"/>
              <a:gd name="T35" fmla="*/ 158740 h 165100"/>
              <a:gd name="T36" fmla="*/ 178615 w 305435"/>
              <a:gd name="T37" fmla="*/ 157140 h 165100"/>
              <a:gd name="T38" fmla="*/ 194375 w 305435"/>
              <a:gd name="T39" fmla="*/ 148429 h 165100"/>
              <a:gd name="T40" fmla="*/ 202821 w 305435"/>
              <a:gd name="T41" fmla="*/ 136271 h 165100"/>
              <a:gd name="T42" fmla="*/ 160400 w 305435"/>
              <a:gd name="T43" fmla="*/ 135381 h 165100"/>
              <a:gd name="T44" fmla="*/ 154939 w 305435"/>
              <a:gd name="T45" fmla="*/ 131699 h 165100"/>
              <a:gd name="T46" fmla="*/ 144652 w 305435"/>
              <a:gd name="T47" fmla="*/ 86613 h 165100"/>
              <a:gd name="T48" fmla="*/ 143813 w 305435"/>
              <a:gd name="T49" fmla="*/ 56592 h 165100"/>
              <a:gd name="T50" fmla="*/ 145541 w 305435"/>
              <a:gd name="T51" fmla="*/ 44577 h 165100"/>
              <a:gd name="T52" fmla="*/ 149733 w 305435"/>
              <a:gd name="T53" fmla="*/ 38227 h 165100"/>
              <a:gd name="T54" fmla="*/ 155066 w 305435"/>
              <a:gd name="T55" fmla="*/ 34543 h 165100"/>
              <a:gd name="T56" fmla="*/ 197953 w 305435"/>
              <a:gd name="T57" fmla="*/ 34036 h 165100"/>
              <a:gd name="T58" fmla="*/ 190626 w 305435"/>
              <a:gd name="T59" fmla="*/ 23494 h 165100"/>
              <a:gd name="T60" fmla="*/ 175609 w 305435"/>
              <a:gd name="T61" fmla="*/ 13493 h 165100"/>
              <a:gd name="T62" fmla="*/ 156590 w 305435"/>
              <a:gd name="T63" fmla="*/ 11303 h 165100"/>
              <a:gd name="T64" fmla="*/ 161798 w 305435"/>
              <a:gd name="T65" fmla="*/ 34036 h 165100"/>
              <a:gd name="T66" fmla="*/ 170434 w 305435"/>
              <a:gd name="T67" fmla="*/ 38608 h 165100"/>
              <a:gd name="T68" fmla="*/ 181586 w 305435"/>
              <a:gd name="T69" fmla="*/ 108061 h 165100"/>
              <a:gd name="T70" fmla="*/ 180721 w 305435"/>
              <a:gd name="T71" fmla="*/ 120015 h 165100"/>
              <a:gd name="T72" fmla="*/ 178053 w 305435"/>
              <a:gd name="T73" fmla="*/ 129667 h 165100"/>
              <a:gd name="T74" fmla="*/ 173100 w 305435"/>
              <a:gd name="T75" fmla="*/ 134366 h 165100"/>
              <a:gd name="T76" fmla="*/ 166877 w 305435"/>
              <a:gd name="T77" fmla="*/ 135890 h 165100"/>
              <a:gd name="T78" fmla="*/ 202821 w 305435"/>
              <a:gd name="T79" fmla="*/ 136271 h 165100"/>
              <a:gd name="T80" fmla="*/ 208962 w 305435"/>
              <a:gd name="T81" fmla="*/ 116808 h 165100"/>
              <a:gd name="T82" fmla="*/ 209550 w 305435"/>
              <a:gd name="T83" fmla="*/ 81280 h 165100"/>
              <a:gd name="T84" fmla="*/ 203184 w 305435"/>
              <a:gd name="T85" fmla="*/ 46291 h 165100"/>
              <a:gd name="T86" fmla="*/ 296567 w 305435"/>
              <a:gd name="T87" fmla="*/ 43053 h 165100"/>
              <a:gd name="T88" fmla="*/ 277240 w 305435"/>
              <a:gd name="T89" fmla="*/ 147447 h 165100"/>
              <a:gd name="T90" fmla="*/ 296567 w 305435"/>
              <a:gd name="T91" fmla="*/ 43053 h 165100"/>
              <a:gd name="T92" fmla="*/ 270510 w 305435"/>
              <a:gd name="T93" fmla="*/ 1905 h 165100"/>
              <a:gd name="T94" fmla="*/ 264810 w 305435"/>
              <a:gd name="T95" fmla="*/ 14827 h 165100"/>
              <a:gd name="T96" fmla="*/ 234568 w 305435"/>
              <a:gd name="T97" fmla="*/ 67056 h 165100"/>
              <a:gd name="T98" fmla="*/ 253111 w 305435"/>
              <a:gd name="T99" fmla="*/ 56768 h 165100"/>
              <a:gd name="T100" fmla="*/ 268604 w 305435"/>
              <a:gd name="T101" fmla="*/ 43053 h 165100"/>
              <a:gd name="T102" fmla="*/ 292988 w 305435"/>
              <a:gd name="T103" fmla="*/ 0 h 16510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05435"/>
              <a:gd name="T157" fmla="*/ 0 h 165100"/>
              <a:gd name="T158" fmla="*/ 305435 w 305435"/>
              <a:gd name="T159" fmla="*/ 165100 h 165100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05435" h="165100">
                <a:moveTo>
                  <a:pt x="88307" y="136017"/>
                </a:moveTo>
                <a:lnTo>
                  <a:pt x="61213" y="136017"/>
                </a:lnTo>
                <a:lnTo>
                  <a:pt x="63626" y="165100"/>
                </a:lnTo>
                <a:lnTo>
                  <a:pt x="90424" y="162941"/>
                </a:lnTo>
                <a:lnTo>
                  <a:pt x="88307" y="136017"/>
                </a:lnTo>
                <a:close/>
              </a:path>
              <a:path w="305435" h="165100">
                <a:moveTo>
                  <a:pt x="78486" y="17653"/>
                </a:moveTo>
                <a:lnTo>
                  <a:pt x="55245" y="19685"/>
                </a:lnTo>
                <a:lnTo>
                  <a:pt x="0" y="116586"/>
                </a:lnTo>
                <a:lnTo>
                  <a:pt x="2031" y="140969"/>
                </a:lnTo>
                <a:lnTo>
                  <a:pt x="61213" y="136017"/>
                </a:lnTo>
                <a:lnTo>
                  <a:pt x="88307" y="136017"/>
                </a:lnTo>
                <a:lnTo>
                  <a:pt x="88137" y="133858"/>
                </a:lnTo>
                <a:lnTo>
                  <a:pt x="106045" y="132334"/>
                </a:lnTo>
                <a:lnTo>
                  <a:pt x="104552" y="114427"/>
                </a:lnTo>
                <a:lnTo>
                  <a:pt x="26035" y="114427"/>
                </a:lnTo>
                <a:lnTo>
                  <a:pt x="55117" y="62230"/>
                </a:lnTo>
                <a:lnTo>
                  <a:pt x="82185" y="62230"/>
                </a:lnTo>
                <a:lnTo>
                  <a:pt x="78486" y="17653"/>
                </a:lnTo>
                <a:close/>
              </a:path>
              <a:path w="305435" h="165100">
                <a:moveTo>
                  <a:pt x="82185" y="62230"/>
                </a:moveTo>
                <a:lnTo>
                  <a:pt x="55117" y="62230"/>
                </a:lnTo>
                <a:lnTo>
                  <a:pt x="59181" y="111633"/>
                </a:lnTo>
                <a:lnTo>
                  <a:pt x="26035" y="114427"/>
                </a:lnTo>
                <a:lnTo>
                  <a:pt x="104552" y="114427"/>
                </a:lnTo>
                <a:lnTo>
                  <a:pt x="104139" y="109474"/>
                </a:lnTo>
                <a:lnTo>
                  <a:pt x="86105" y="109474"/>
                </a:lnTo>
                <a:lnTo>
                  <a:pt x="82185" y="62230"/>
                </a:lnTo>
                <a:close/>
              </a:path>
              <a:path w="305435" h="165100">
                <a:moveTo>
                  <a:pt x="104012" y="107950"/>
                </a:moveTo>
                <a:lnTo>
                  <a:pt x="86105" y="109474"/>
                </a:lnTo>
                <a:lnTo>
                  <a:pt x="104139" y="109474"/>
                </a:lnTo>
                <a:lnTo>
                  <a:pt x="104012" y="107950"/>
                </a:lnTo>
                <a:close/>
              </a:path>
              <a:path w="305435" h="165100">
                <a:moveTo>
                  <a:pt x="156590" y="11303"/>
                </a:moveTo>
                <a:lnTo>
                  <a:pt x="119715" y="39713"/>
                </a:lnTo>
                <a:lnTo>
                  <a:pt x="115004" y="69673"/>
                </a:lnTo>
                <a:lnTo>
                  <a:pt x="115697" y="88773"/>
                </a:lnTo>
                <a:lnTo>
                  <a:pt x="126894" y="136278"/>
                </a:lnTo>
                <a:lnTo>
                  <a:pt x="158638" y="158740"/>
                </a:lnTo>
                <a:lnTo>
                  <a:pt x="168783" y="158877"/>
                </a:lnTo>
                <a:lnTo>
                  <a:pt x="178615" y="157140"/>
                </a:lnTo>
                <a:lnTo>
                  <a:pt x="187150" y="153654"/>
                </a:lnTo>
                <a:lnTo>
                  <a:pt x="194375" y="148429"/>
                </a:lnTo>
                <a:lnTo>
                  <a:pt x="200278" y="141478"/>
                </a:lnTo>
                <a:lnTo>
                  <a:pt x="202821" y="136271"/>
                </a:lnTo>
                <a:lnTo>
                  <a:pt x="163449" y="136271"/>
                </a:lnTo>
                <a:lnTo>
                  <a:pt x="160400" y="135381"/>
                </a:lnTo>
                <a:lnTo>
                  <a:pt x="157606" y="133477"/>
                </a:lnTo>
                <a:lnTo>
                  <a:pt x="154939" y="131699"/>
                </a:lnTo>
                <a:lnTo>
                  <a:pt x="152400" y="127635"/>
                </a:lnTo>
                <a:lnTo>
                  <a:pt x="144652" y="86613"/>
                </a:lnTo>
                <a:lnTo>
                  <a:pt x="143659" y="62245"/>
                </a:lnTo>
                <a:lnTo>
                  <a:pt x="143813" y="56592"/>
                </a:lnTo>
                <a:lnTo>
                  <a:pt x="144525" y="50165"/>
                </a:lnTo>
                <a:lnTo>
                  <a:pt x="145541" y="44577"/>
                </a:lnTo>
                <a:lnTo>
                  <a:pt x="147320" y="40512"/>
                </a:lnTo>
                <a:lnTo>
                  <a:pt x="149733" y="38227"/>
                </a:lnTo>
                <a:lnTo>
                  <a:pt x="152146" y="35813"/>
                </a:lnTo>
                <a:lnTo>
                  <a:pt x="155066" y="34543"/>
                </a:lnTo>
                <a:lnTo>
                  <a:pt x="161798" y="34036"/>
                </a:lnTo>
                <a:lnTo>
                  <a:pt x="197953" y="34036"/>
                </a:lnTo>
                <a:lnTo>
                  <a:pt x="197673" y="33381"/>
                </a:lnTo>
                <a:lnTo>
                  <a:pt x="190626" y="23494"/>
                </a:lnTo>
                <a:lnTo>
                  <a:pt x="183630" y="17518"/>
                </a:lnTo>
                <a:lnTo>
                  <a:pt x="175609" y="13493"/>
                </a:lnTo>
                <a:lnTo>
                  <a:pt x="166588" y="11422"/>
                </a:lnTo>
                <a:lnTo>
                  <a:pt x="156590" y="11303"/>
                </a:lnTo>
                <a:close/>
              </a:path>
              <a:path w="305435" h="165100">
                <a:moveTo>
                  <a:pt x="197953" y="34036"/>
                </a:moveTo>
                <a:lnTo>
                  <a:pt x="161798" y="34036"/>
                </a:lnTo>
                <a:lnTo>
                  <a:pt x="164846" y="34798"/>
                </a:lnTo>
                <a:lnTo>
                  <a:pt x="170434" y="38608"/>
                </a:lnTo>
                <a:lnTo>
                  <a:pt x="180593" y="83693"/>
                </a:lnTo>
                <a:lnTo>
                  <a:pt x="181586" y="108061"/>
                </a:lnTo>
                <a:lnTo>
                  <a:pt x="181433" y="113661"/>
                </a:lnTo>
                <a:lnTo>
                  <a:pt x="180721" y="120015"/>
                </a:lnTo>
                <a:lnTo>
                  <a:pt x="179704" y="125603"/>
                </a:lnTo>
                <a:lnTo>
                  <a:pt x="178053" y="129667"/>
                </a:lnTo>
                <a:lnTo>
                  <a:pt x="175513" y="131953"/>
                </a:lnTo>
                <a:lnTo>
                  <a:pt x="173100" y="134366"/>
                </a:lnTo>
                <a:lnTo>
                  <a:pt x="170179" y="135636"/>
                </a:lnTo>
                <a:lnTo>
                  <a:pt x="166877" y="135890"/>
                </a:lnTo>
                <a:lnTo>
                  <a:pt x="163449" y="136271"/>
                </a:lnTo>
                <a:lnTo>
                  <a:pt x="202821" y="136271"/>
                </a:lnTo>
                <a:lnTo>
                  <a:pt x="205638" y="130500"/>
                </a:lnTo>
                <a:lnTo>
                  <a:pt x="208962" y="116808"/>
                </a:lnTo>
                <a:lnTo>
                  <a:pt x="210262" y="100401"/>
                </a:lnTo>
                <a:lnTo>
                  <a:pt x="209550" y="81280"/>
                </a:lnTo>
                <a:lnTo>
                  <a:pt x="207145" y="62245"/>
                </a:lnTo>
                <a:lnTo>
                  <a:pt x="203184" y="46291"/>
                </a:lnTo>
                <a:lnTo>
                  <a:pt x="197953" y="34036"/>
                </a:lnTo>
                <a:close/>
              </a:path>
              <a:path w="305435" h="165100">
                <a:moveTo>
                  <a:pt x="296567" y="43053"/>
                </a:moveTo>
                <a:lnTo>
                  <a:pt x="268604" y="43053"/>
                </a:lnTo>
                <a:lnTo>
                  <a:pt x="277240" y="147447"/>
                </a:lnTo>
                <a:lnTo>
                  <a:pt x="305053" y="145161"/>
                </a:lnTo>
                <a:lnTo>
                  <a:pt x="296567" y="43053"/>
                </a:lnTo>
                <a:close/>
              </a:path>
              <a:path w="305435" h="165100">
                <a:moveTo>
                  <a:pt x="292988" y="0"/>
                </a:moveTo>
                <a:lnTo>
                  <a:pt x="270510" y="1905"/>
                </a:lnTo>
                <a:lnTo>
                  <a:pt x="268178" y="8520"/>
                </a:lnTo>
                <a:lnTo>
                  <a:pt x="264810" y="14827"/>
                </a:lnTo>
                <a:lnTo>
                  <a:pt x="232537" y="41783"/>
                </a:lnTo>
                <a:lnTo>
                  <a:pt x="234568" y="67056"/>
                </a:lnTo>
                <a:lnTo>
                  <a:pt x="244209" y="62341"/>
                </a:lnTo>
                <a:lnTo>
                  <a:pt x="253111" y="56768"/>
                </a:lnTo>
                <a:lnTo>
                  <a:pt x="261250" y="50339"/>
                </a:lnTo>
                <a:lnTo>
                  <a:pt x="268604" y="43053"/>
                </a:lnTo>
                <a:lnTo>
                  <a:pt x="296567" y="43053"/>
                </a:lnTo>
                <a:lnTo>
                  <a:pt x="2929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1" name="object 24"/>
          <p:cNvSpPr>
            <a:spLocks/>
          </p:cNvSpPr>
          <p:nvPr/>
        </p:nvSpPr>
        <p:spPr bwMode="auto">
          <a:xfrm>
            <a:off x="2355850" y="4540250"/>
            <a:ext cx="4648200" cy="357188"/>
          </a:xfrm>
          <a:custGeom>
            <a:avLst/>
            <a:gdLst>
              <a:gd name="T0" fmla="*/ 83819 w 4649470"/>
              <a:gd name="T1" fmla="*/ 270255 h 356870"/>
              <a:gd name="T2" fmla="*/ 0 w 4649470"/>
              <a:gd name="T3" fmla="*/ 319277 h 356870"/>
              <a:gd name="T4" fmla="*/ 89534 w 4649470"/>
              <a:gd name="T5" fmla="*/ 356869 h 356870"/>
              <a:gd name="T6" fmla="*/ 68887 w 4649470"/>
              <a:gd name="T7" fmla="*/ 329945 h 356870"/>
              <a:gd name="T8" fmla="*/ 58674 w 4649470"/>
              <a:gd name="T9" fmla="*/ 329945 h 356870"/>
              <a:gd name="T10" fmla="*/ 56768 w 4649470"/>
              <a:gd name="T11" fmla="*/ 300989 h 356870"/>
              <a:gd name="T12" fmla="*/ 66489 w 4649470"/>
              <a:gd name="T13" fmla="*/ 300352 h 356870"/>
              <a:gd name="T14" fmla="*/ 83819 w 4649470"/>
              <a:gd name="T15" fmla="*/ 270255 h 356870"/>
              <a:gd name="T16" fmla="*/ 66489 w 4649470"/>
              <a:gd name="T17" fmla="*/ 300352 h 356870"/>
              <a:gd name="T18" fmla="*/ 56768 w 4649470"/>
              <a:gd name="T19" fmla="*/ 300989 h 356870"/>
              <a:gd name="T20" fmla="*/ 58674 w 4649470"/>
              <a:gd name="T21" fmla="*/ 329945 h 356870"/>
              <a:gd name="T22" fmla="*/ 68398 w 4649470"/>
              <a:gd name="T23" fmla="*/ 329308 h 356870"/>
              <a:gd name="T24" fmla="*/ 57784 w 4649470"/>
              <a:gd name="T25" fmla="*/ 315467 h 356870"/>
              <a:gd name="T26" fmla="*/ 66489 w 4649470"/>
              <a:gd name="T27" fmla="*/ 300352 h 356870"/>
              <a:gd name="T28" fmla="*/ 68398 w 4649470"/>
              <a:gd name="T29" fmla="*/ 329308 h 356870"/>
              <a:gd name="T30" fmla="*/ 58674 w 4649470"/>
              <a:gd name="T31" fmla="*/ 329945 h 356870"/>
              <a:gd name="T32" fmla="*/ 68887 w 4649470"/>
              <a:gd name="T33" fmla="*/ 329945 h 356870"/>
              <a:gd name="T34" fmla="*/ 68398 w 4649470"/>
              <a:gd name="T35" fmla="*/ 329308 h 356870"/>
              <a:gd name="T36" fmla="*/ 4647310 w 4649470"/>
              <a:gd name="T37" fmla="*/ 0 h 356870"/>
              <a:gd name="T38" fmla="*/ 66489 w 4649470"/>
              <a:gd name="T39" fmla="*/ 300352 h 356870"/>
              <a:gd name="T40" fmla="*/ 57784 w 4649470"/>
              <a:gd name="T41" fmla="*/ 315467 h 356870"/>
              <a:gd name="T42" fmla="*/ 68398 w 4649470"/>
              <a:gd name="T43" fmla="*/ 329308 h 356870"/>
              <a:gd name="T44" fmla="*/ 4649088 w 4649470"/>
              <a:gd name="T45" fmla="*/ 28955 h 356870"/>
              <a:gd name="T46" fmla="*/ 4647310 w 4649470"/>
              <a:gd name="T47" fmla="*/ 0 h 35687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649470"/>
              <a:gd name="T73" fmla="*/ 0 h 356870"/>
              <a:gd name="T74" fmla="*/ 4649470 w 4649470"/>
              <a:gd name="T75" fmla="*/ 356870 h 356870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649470" h="356870">
                <a:moveTo>
                  <a:pt x="83819" y="270255"/>
                </a:moveTo>
                <a:lnTo>
                  <a:pt x="0" y="319277"/>
                </a:lnTo>
                <a:lnTo>
                  <a:pt x="89534" y="356869"/>
                </a:lnTo>
                <a:lnTo>
                  <a:pt x="68887" y="329945"/>
                </a:lnTo>
                <a:lnTo>
                  <a:pt x="58674" y="329945"/>
                </a:lnTo>
                <a:lnTo>
                  <a:pt x="56768" y="300989"/>
                </a:lnTo>
                <a:lnTo>
                  <a:pt x="66489" y="300352"/>
                </a:lnTo>
                <a:lnTo>
                  <a:pt x="83819" y="270255"/>
                </a:lnTo>
                <a:close/>
              </a:path>
              <a:path w="4649470" h="356870">
                <a:moveTo>
                  <a:pt x="66489" y="300352"/>
                </a:moveTo>
                <a:lnTo>
                  <a:pt x="56768" y="300989"/>
                </a:lnTo>
                <a:lnTo>
                  <a:pt x="58674" y="329945"/>
                </a:lnTo>
                <a:lnTo>
                  <a:pt x="68398" y="329308"/>
                </a:lnTo>
                <a:lnTo>
                  <a:pt x="57784" y="315467"/>
                </a:lnTo>
                <a:lnTo>
                  <a:pt x="66489" y="300352"/>
                </a:lnTo>
                <a:close/>
              </a:path>
              <a:path w="4649470" h="356870">
                <a:moveTo>
                  <a:pt x="68398" y="329308"/>
                </a:moveTo>
                <a:lnTo>
                  <a:pt x="58674" y="329945"/>
                </a:lnTo>
                <a:lnTo>
                  <a:pt x="68887" y="329945"/>
                </a:lnTo>
                <a:lnTo>
                  <a:pt x="68398" y="329308"/>
                </a:lnTo>
                <a:close/>
              </a:path>
              <a:path w="4649470" h="356870">
                <a:moveTo>
                  <a:pt x="4647310" y="0"/>
                </a:moveTo>
                <a:lnTo>
                  <a:pt x="66489" y="300352"/>
                </a:lnTo>
                <a:lnTo>
                  <a:pt x="57784" y="315467"/>
                </a:lnTo>
                <a:lnTo>
                  <a:pt x="68398" y="329308"/>
                </a:lnTo>
                <a:lnTo>
                  <a:pt x="4649088" y="28955"/>
                </a:lnTo>
                <a:lnTo>
                  <a:pt x="46473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2" name="object 25"/>
          <p:cNvSpPr>
            <a:spLocks noChangeArrowheads="1"/>
          </p:cNvSpPr>
          <p:nvPr/>
        </p:nvSpPr>
        <p:spPr bwMode="auto">
          <a:xfrm>
            <a:off x="2338388" y="4889500"/>
            <a:ext cx="2006600" cy="315913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33" name="object 26"/>
          <p:cNvSpPr>
            <a:spLocks/>
          </p:cNvSpPr>
          <p:nvPr/>
        </p:nvSpPr>
        <p:spPr bwMode="auto">
          <a:xfrm>
            <a:off x="2316163" y="5102225"/>
            <a:ext cx="4689475" cy="333375"/>
          </a:xfrm>
          <a:custGeom>
            <a:avLst/>
            <a:gdLst>
              <a:gd name="T0" fmla="*/ 4634413 w 4690109"/>
              <a:gd name="T1" fmla="*/ 301867 h 332739"/>
              <a:gd name="T2" fmla="*/ 4611243 w 4690109"/>
              <a:gd name="T3" fmla="*/ 332231 h 332739"/>
              <a:gd name="T4" fmla="*/ 4682239 w 4690109"/>
              <a:gd name="T5" fmla="*/ 302132 h 332739"/>
              <a:gd name="T6" fmla="*/ 4638675 w 4690109"/>
              <a:gd name="T7" fmla="*/ 302132 h 332739"/>
              <a:gd name="T8" fmla="*/ 4634413 w 4690109"/>
              <a:gd name="T9" fmla="*/ 301867 h 332739"/>
              <a:gd name="T10" fmla="*/ 4639056 w 4690109"/>
              <a:gd name="T11" fmla="*/ 295782 h 332739"/>
              <a:gd name="T12" fmla="*/ 4634413 w 4690109"/>
              <a:gd name="T13" fmla="*/ 301867 h 332739"/>
              <a:gd name="T14" fmla="*/ 4638675 w 4690109"/>
              <a:gd name="T15" fmla="*/ 302132 h 332739"/>
              <a:gd name="T16" fmla="*/ 4639056 w 4690109"/>
              <a:gd name="T17" fmla="*/ 295782 h 332739"/>
              <a:gd name="T18" fmla="*/ 4616069 w 4690109"/>
              <a:gd name="T19" fmla="*/ 256158 h 332739"/>
              <a:gd name="T20" fmla="*/ 4635219 w 4690109"/>
              <a:gd name="T21" fmla="*/ 289169 h 332739"/>
              <a:gd name="T22" fmla="*/ 4639436 w 4690109"/>
              <a:gd name="T23" fmla="*/ 289432 h 332739"/>
              <a:gd name="T24" fmla="*/ 4638675 w 4690109"/>
              <a:gd name="T25" fmla="*/ 302132 h 332739"/>
              <a:gd name="T26" fmla="*/ 4682239 w 4690109"/>
              <a:gd name="T27" fmla="*/ 302132 h 332739"/>
              <a:gd name="T28" fmla="*/ 4689729 w 4690109"/>
              <a:gd name="T29" fmla="*/ 298957 h 332739"/>
              <a:gd name="T30" fmla="*/ 4616069 w 4690109"/>
              <a:gd name="T31" fmla="*/ 256158 h 332739"/>
              <a:gd name="T32" fmla="*/ 762 w 4690109"/>
              <a:gd name="T33" fmla="*/ 0 h 332739"/>
              <a:gd name="T34" fmla="*/ 0 w 4690109"/>
              <a:gd name="T35" fmla="*/ 12700 h 332739"/>
              <a:gd name="T36" fmla="*/ 4634413 w 4690109"/>
              <a:gd name="T37" fmla="*/ 301867 h 332739"/>
              <a:gd name="T38" fmla="*/ 4639056 w 4690109"/>
              <a:gd name="T39" fmla="*/ 295782 h 332739"/>
              <a:gd name="T40" fmla="*/ 4635219 w 4690109"/>
              <a:gd name="T41" fmla="*/ 289169 h 332739"/>
              <a:gd name="T42" fmla="*/ 762 w 4690109"/>
              <a:gd name="T43" fmla="*/ 0 h 332739"/>
              <a:gd name="T44" fmla="*/ 4635219 w 4690109"/>
              <a:gd name="T45" fmla="*/ 289169 h 332739"/>
              <a:gd name="T46" fmla="*/ 4639056 w 4690109"/>
              <a:gd name="T47" fmla="*/ 295782 h 332739"/>
              <a:gd name="T48" fmla="*/ 4639436 w 4690109"/>
              <a:gd name="T49" fmla="*/ 289432 h 332739"/>
              <a:gd name="T50" fmla="*/ 4635219 w 4690109"/>
              <a:gd name="T51" fmla="*/ 289169 h 33273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690109"/>
              <a:gd name="T79" fmla="*/ 0 h 332739"/>
              <a:gd name="T80" fmla="*/ 4690109 w 4690109"/>
              <a:gd name="T81" fmla="*/ 332739 h 33273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690109" h="332739">
                <a:moveTo>
                  <a:pt x="4634413" y="301867"/>
                </a:moveTo>
                <a:lnTo>
                  <a:pt x="4611243" y="332231"/>
                </a:lnTo>
                <a:lnTo>
                  <a:pt x="4682239" y="302132"/>
                </a:lnTo>
                <a:lnTo>
                  <a:pt x="4638675" y="302132"/>
                </a:lnTo>
                <a:lnTo>
                  <a:pt x="4634413" y="301867"/>
                </a:lnTo>
                <a:close/>
              </a:path>
              <a:path w="4690109" h="332739">
                <a:moveTo>
                  <a:pt x="4639056" y="295782"/>
                </a:moveTo>
                <a:lnTo>
                  <a:pt x="4634413" y="301867"/>
                </a:lnTo>
                <a:lnTo>
                  <a:pt x="4638675" y="302132"/>
                </a:lnTo>
                <a:lnTo>
                  <a:pt x="4639056" y="295782"/>
                </a:lnTo>
                <a:close/>
              </a:path>
              <a:path w="4690109" h="332739">
                <a:moveTo>
                  <a:pt x="4616069" y="256158"/>
                </a:moveTo>
                <a:lnTo>
                  <a:pt x="4635219" y="289169"/>
                </a:lnTo>
                <a:lnTo>
                  <a:pt x="4639436" y="289432"/>
                </a:lnTo>
                <a:lnTo>
                  <a:pt x="4638675" y="302132"/>
                </a:lnTo>
                <a:lnTo>
                  <a:pt x="4682239" y="302132"/>
                </a:lnTo>
                <a:lnTo>
                  <a:pt x="4689729" y="298957"/>
                </a:lnTo>
                <a:lnTo>
                  <a:pt x="4616069" y="256158"/>
                </a:lnTo>
                <a:close/>
              </a:path>
              <a:path w="4690109" h="332739">
                <a:moveTo>
                  <a:pt x="762" y="0"/>
                </a:moveTo>
                <a:lnTo>
                  <a:pt x="0" y="12700"/>
                </a:lnTo>
                <a:lnTo>
                  <a:pt x="4634413" y="301867"/>
                </a:lnTo>
                <a:lnTo>
                  <a:pt x="4639056" y="295782"/>
                </a:lnTo>
                <a:lnTo>
                  <a:pt x="4635219" y="289169"/>
                </a:lnTo>
                <a:lnTo>
                  <a:pt x="762" y="0"/>
                </a:lnTo>
                <a:close/>
              </a:path>
              <a:path w="4690109" h="332739">
                <a:moveTo>
                  <a:pt x="4635219" y="289169"/>
                </a:moveTo>
                <a:lnTo>
                  <a:pt x="4639056" y="295782"/>
                </a:lnTo>
                <a:lnTo>
                  <a:pt x="4639436" y="289432"/>
                </a:lnTo>
                <a:lnTo>
                  <a:pt x="4635219" y="2891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4" name="object 27"/>
          <p:cNvSpPr>
            <a:spLocks/>
          </p:cNvSpPr>
          <p:nvPr/>
        </p:nvSpPr>
        <p:spPr bwMode="auto">
          <a:xfrm>
            <a:off x="5018088" y="4946650"/>
            <a:ext cx="431800" cy="180975"/>
          </a:xfrm>
          <a:custGeom>
            <a:avLst/>
            <a:gdLst>
              <a:gd name="T0" fmla="*/ 44450 w 431164"/>
              <a:gd name="T1" fmla="*/ 30607 h 180339"/>
              <a:gd name="T2" fmla="*/ 30987 w 431164"/>
              <a:gd name="T3" fmla="*/ 177292 h 180339"/>
              <a:gd name="T4" fmla="*/ 98044 w 431164"/>
              <a:gd name="T5" fmla="*/ 138684 h 180339"/>
              <a:gd name="T6" fmla="*/ 120418 w 431164"/>
              <a:gd name="T7" fmla="*/ 118364 h 180339"/>
              <a:gd name="T8" fmla="*/ 62357 w 431164"/>
              <a:gd name="T9" fmla="*/ 63119 h 180339"/>
              <a:gd name="T10" fmla="*/ 75311 w 431164"/>
              <a:gd name="T11" fmla="*/ 28067 h 180339"/>
              <a:gd name="T12" fmla="*/ 98044 w 431164"/>
              <a:gd name="T13" fmla="*/ 138684 h 180339"/>
              <a:gd name="T14" fmla="*/ 145161 w 431164"/>
              <a:gd name="T15" fmla="*/ 167894 h 180339"/>
              <a:gd name="T16" fmla="*/ 217564 w 431164"/>
              <a:gd name="T17" fmla="*/ 14835 h 180339"/>
              <a:gd name="T18" fmla="*/ 150242 w 431164"/>
              <a:gd name="T19" fmla="*/ 50657 h 180339"/>
              <a:gd name="T20" fmla="*/ 143510 w 431164"/>
              <a:gd name="T21" fmla="*/ 96520 h 180339"/>
              <a:gd name="T22" fmla="*/ 188801 w 431164"/>
              <a:gd name="T23" fmla="*/ 161813 h 180339"/>
              <a:gd name="T24" fmla="*/ 226514 w 431164"/>
              <a:gd name="T25" fmla="*/ 162952 h 180339"/>
              <a:gd name="T26" fmla="*/ 261367 w 431164"/>
              <a:gd name="T27" fmla="*/ 139700 h 180339"/>
              <a:gd name="T28" fmla="*/ 205509 w 431164"/>
              <a:gd name="T29" fmla="*/ 139604 h 180339"/>
              <a:gd name="T30" fmla="*/ 172999 w 431164"/>
              <a:gd name="T31" fmla="*/ 79849 h 180339"/>
              <a:gd name="T32" fmla="*/ 205486 w 431164"/>
              <a:gd name="T33" fmla="*/ 40005 h 180339"/>
              <a:gd name="T34" fmla="*/ 259875 w 431164"/>
              <a:gd name="T35" fmla="*/ 39370 h 180339"/>
              <a:gd name="T36" fmla="*/ 254353 w 431164"/>
              <a:gd name="T37" fmla="*/ 31787 h 180339"/>
              <a:gd name="T38" fmla="*/ 239801 w 431164"/>
              <a:gd name="T39" fmla="*/ 20931 h 180339"/>
              <a:gd name="T40" fmla="*/ 217564 w 431164"/>
              <a:gd name="T41" fmla="*/ 14835 h 180339"/>
              <a:gd name="T42" fmla="*/ 220852 w 431164"/>
              <a:gd name="T43" fmla="*/ 139065 h 180339"/>
              <a:gd name="T44" fmla="*/ 261367 w 431164"/>
              <a:gd name="T45" fmla="*/ 139700 h 180339"/>
              <a:gd name="T46" fmla="*/ 268769 w 431164"/>
              <a:gd name="T47" fmla="*/ 124412 h 180339"/>
              <a:gd name="T48" fmla="*/ 242570 w 431164"/>
              <a:gd name="T49" fmla="*/ 106299 h 180339"/>
              <a:gd name="T50" fmla="*/ 62357 w 431164"/>
              <a:gd name="T51" fmla="*/ 63119 h 180339"/>
              <a:gd name="T52" fmla="*/ 47244 w 431164"/>
              <a:gd name="T53" fmla="*/ 118364 h 180339"/>
              <a:gd name="T54" fmla="*/ 92821 w 431164"/>
              <a:gd name="T55" fmla="*/ 63119 h 180339"/>
              <a:gd name="T56" fmla="*/ 213233 w 431164"/>
              <a:gd name="T57" fmla="*/ 39370 h 180339"/>
              <a:gd name="T58" fmla="*/ 225806 w 431164"/>
              <a:gd name="T59" fmla="*/ 44831 h 180339"/>
              <a:gd name="T60" fmla="*/ 235585 w 431164"/>
              <a:gd name="T61" fmla="*/ 54356 h 180339"/>
              <a:gd name="T62" fmla="*/ 266319 w 431164"/>
              <a:gd name="T63" fmla="*/ 52451 h 180339"/>
              <a:gd name="T64" fmla="*/ 259875 w 431164"/>
              <a:gd name="T65" fmla="*/ 39370 h 180339"/>
              <a:gd name="T66" fmla="*/ 288798 w 431164"/>
              <a:gd name="T67" fmla="*/ 10414 h 180339"/>
              <a:gd name="T68" fmla="*/ 329819 w 431164"/>
              <a:gd name="T69" fmla="*/ 152654 h 180339"/>
              <a:gd name="T70" fmla="*/ 347979 w 431164"/>
              <a:gd name="T71" fmla="*/ 82804 h 180339"/>
              <a:gd name="T72" fmla="*/ 375250 w 431164"/>
              <a:gd name="T73" fmla="*/ 72263 h 180339"/>
              <a:gd name="T74" fmla="*/ 317881 w 431164"/>
              <a:gd name="T75" fmla="*/ 8128 h 180339"/>
              <a:gd name="T76" fmla="*/ 347979 w 431164"/>
              <a:gd name="T77" fmla="*/ 82804 h 180339"/>
              <a:gd name="T78" fmla="*/ 431038 w 431164"/>
              <a:gd name="T79" fmla="*/ 144272 h 180339"/>
              <a:gd name="T80" fmla="*/ 416178 w 431164"/>
              <a:gd name="T81" fmla="*/ 0 h 180339"/>
              <a:gd name="T82" fmla="*/ 323214 w 431164"/>
              <a:gd name="T83" fmla="*/ 72263 h 180339"/>
              <a:gd name="T84" fmla="*/ 366395 w 431164"/>
              <a:gd name="T85" fmla="*/ 60833 h 18033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431164"/>
              <a:gd name="T130" fmla="*/ 0 h 180339"/>
              <a:gd name="T131" fmla="*/ 431164 w 431164"/>
              <a:gd name="T132" fmla="*/ 180339 h 18033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431164" h="180339">
                <a:moveTo>
                  <a:pt x="75311" y="28067"/>
                </a:moveTo>
                <a:lnTo>
                  <a:pt x="44450" y="30607"/>
                </a:lnTo>
                <a:lnTo>
                  <a:pt x="0" y="179832"/>
                </a:lnTo>
                <a:lnTo>
                  <a:pt x="30987" y="177292"/>
                </a:lnTo>
                <a:lnTo>
                  <a:pt x="40259" y="143510"/>
                </a:lnTo>
                <a:lnTo>
                  <a:pt x="98044" y="138684"/>
                </a:lnTo>
                <a:lnTo>
                  <a:pt x="130569" y="138684"/>
                </a:lnTo>
                <a:lnTo>
                  <a:pt x="120418" y="118364"/>
                </a:lnTo>
                <a:lnTo>
                  <a:pt x="47244" y="118364"/>
                </a:lnTo>
                <a:lnTo>
                  <a:pt x="62357" y="63119"/>
                </a:lnTo>
                <a:lnTo>
                  <a:pt x="92821" y="63119"/>
                </a:lnTo>
                <a:lnTo>
                  <a:pt x="75311" y="28067"/>
                </a:lnTo>
                <a:close/>
              </a:path>
              <a:path w="431164" h="180339">
                <a:moveTo>
                  <a:pt x="130569" y="138684"/>
                </a:moveTo>
                <a:lnTo>
                  <a:pt x="98044" y="138684"/>
                </a:lnTo>
                <a:lnTo>
                  <a:pt x="113411" y="170561"/>
                </a:lnTo>
                <a:lnTo>
                  <a:pt x="145161" y="167894"/>
                </a:lnTo>
                <a:lnTo>
                  <a:pt x="130569" y="138684"/>
                </a:lnTo>
                <a:close/>
              </a:path>
              <a:path w="431164" h="180339">
                <a:moveTo>
                  <a:pt x="217564" y="14835"/>
                </a:moveTo>
                <a:lnTo>
                  <a:pt x="177831" y="22209"/>
                </a:lnTo>
                <a:lnTo>
                  <a:pt x="150242" y="50657"/>
                </a:lnTo>
                <a:lnTo>
                  <a:pt x="143246" y="79422"/>
                </a:lnTo>
                <a:lnTo>
                  <a:pt x="143510" y="96520"/>
                </a:lnTo>
                <a:lnTo>
                  <a:pt x="157493" y="138775"/>
                </a:lnTo>
                <a:lnTo>
                  <a:pt x="188801" y="161813"/>
                </a:lnTo>
                <a:lnTo>
                  <a:pt x="215391" y="164592"/>
                </a:lnTo>
                <a:lnTo>
                  <a:pt x="226514" y="162952"/>
                </a:lnTo>
                <a:lnTo>
                  <a:pt x="259383" y="142890"/>
                </a:lnTo>
                <a:lnTo>
                  <a:pt x="261367" y="139700"/>
                </a:lnTo>
                <a:lnTo>
                  <a:pt x="213106" y="139700"/>
                </a:lnTo>
                <a:lnTo>
                  <a:pt x="205509" y="139604"/>
                </a:lnTo>
                <a:lnTo>
                  <a:pt x="175041" y="104618"/>
                </a:lnTo>
                <a:lnTo>
                  <a:pt x="172999" y="79849"/>
                </a:lnTo>
                <a:lnTo>
                  <a:pt x="174037" y="69453"/>
                </a:lnTo>
                <a:lnTo>
                  <a:pt x="205486" y="40005"/>
                </a:lnTo>
                <a:lnTo>
                  <a:pt x="213233" y="39370"/>
                </a:lnTo>
                <a:lnTo>
                  <a:pt x="259875" y="39370"/>
                </a:lnTo>
                <a:lnTo>
                  <a:pt x="258857" y="37607"/>
                </a:lnTo>
                <a:lnTo>
                  <a:pt x="254353" y="31787"/>
                </a:lnTo>
                <a:lnTo>
                  <a:pt x="249300" y="27051"/>
                </a:lnTo>
                <a:lnTo>
                  <a:pt x="239801" y="20931"/>
                </a:lnTo>
                <a:lnTo>
                  <a:pt x="229219" y="16859"/>
                </a:lnTo>
                <a:lnTo>
                  <a:pt x="217564" y="14835"/>
                </a:lnTo>
                <a:close/>
              </a:path>
              <a:path w="431164" h="180339">
                <a:moveTo>
                  <a:pt x="242570" y="106299"/>
                </a:moveTo>
                <a:lnTo>
                  <a:pt x="220852" y="139065"/>
                </a:lnTo>
                <a:lnTo>
                  <a:pt x="213106" y="139700"/>
                </a:lnTo>
                <a:lnTo>
                  <a:pt x="261367" y="139700"/>
                </a:lnTo>
                <a:lnTo>
                  <a:pt x="264683" y="134366"/>
                </a:lnTo>
                <a:lnTo>
                  <a:pt x="268769" y="124412"/>
                </a:lnTo>
                <a:lnTo>
                  <a:pt x="271652" y="113030"/>
                </a:lnTo>
                <a:lnTo>
                  <a:pt x="242570" y="106299"/>
                </a:lnTo>
                <a:close/>
              </a:path>
              <a:path w="431164" h="180339">
                <a:moveTo>
                  <a:pt x="92821" y="63119"/>
                </a:moveTo>
                <a:lnTo>
                  <a:pt x="62357" y="63119"/>
                </a:lnTo>
                <a:lnTo>
                  <a:pt x="86613" y="115189"/>
                </a:lnTo>
                <a:lnTo>
                  <a:pt x="47244" y="118364"/>
                </a:lnTo>
                <a:lnTo>
                  <a:pt x="120418" y="118364"/>
                </a:lnTo>
                <a:lnTo>
                  <a:pt x="92821" y="63119"/>
                </a:lnTo>
                <a:close/>
              </a:path>
              <a:path w="431164" h="180339">
                <a:moveTo>
                  <a:pt x="259875" y="39370"/>
                </a:moveTo>
                <a:lnTo>
                  <a:pt x="213233" y="39370"/>
                </a:lnTo>
                <a:lnTo>
                  <a:pt x="219963" y="41021"/>
                </a:lnTo>
                <a:lnTo>
                  <a:pt x="225806" y="44831"/>
                </a:lnTo>
                <a:lnTo>
                  <a:pt x="231521" y="48768"/>
                </a:lnTo>
                <a:lnTo>
                  <a:pt x="235585" y="54356"/>
                </a:lnTo>
                <a:lnTo>
                  <a:pt x="237998" y="61722"/>
                </a:lnTo>
                <a:lnTo>
                  <a:pt x="266319" y="52451"/>
                </a:lnTo>
                <a:lnTo>
                  <a:pt x="262838" y="44499"/>
                </a:lnTo>
                <a:lnTo>
                  <a:pt x="259875" y="39370"/>
                </a:lnTo>
                <a:close/>
              </a:path>
              <a:path w="431164" h="180339">
                <a:moveTo>
                  <a:pt x="317881" y="8128"/>
                </a:moveTo>
                <a:lnTo>
                  <a:pt x="288798" y="10414"/>
                </a:lnTo>
                <a:lnTo>
                  <a:pt x="300736" y="155067"/>
                </a:lnTo>
                <a:lnTo>
                  <a:pt x="329819" y="152654"/>
                </a:lnTo>
                <a:lnTo>
                  <a:pt x="326263" y="108966"/>
                </a:lnTo>
                <a:lnTo>
                  <a:pt x="347979" y="82804"/>
                </a:lnTo>
                <a:lnTo>
                  <a:pt x="383416" y="82804"/>
                </a:lnTo>
                <a:lnTo>
                  <a:pt x="375250" y="72263"/>
                </a:lnTo>
                <a:lnTo>
                  <a:pt x="323214" y="72263"/>
                </a:lnTo>
                <a:lnTo>
                  <a:pt x="317881" y="8128"/>
                </a:lnTo>
                <a:close/>
              </a:path>
              <a:path w="431164" h="180339">
                <a:moveTo>
                  <a:pt x="383416" y="82804"/>
                </a:moveTo>
                <a:lnTo>
                  <a:pt x="347979" y="82804"/>
                </a:lnTo>
                <a:lnTo>
                  <a:pt x="393319" y="147447"/>
                </a:lnTo>
                <a:lnTo>
                  <a:pt x="431038" y="144272"/>
                </a:lnTo>
                <a:lnTo>
                  <a:pt x="383416" y="82804"/>
                </a:lnTo>
                <a:close/>
              </a:path>
              <a:path w="431164" h="180339">
                <a:moveTo>
                  <a:pt x="416178" y="0"/>
                </a:moveTo>
                <a:lnTo>
                  <a:pt x="376936" y="3175"/>
                </a:lnTo>
                <a:lnTo>
                  <a:pt x="323214" y="72263"/>
                </a:lnTo>
                <a:lnTo>
                  <a:pt x="375250" y="72263"/>
                </a:lnTo>
                <a:lnTo>
                  <a:pt x="366395" y="60833"/>
                </a:lnTo>
                <a:lnTo>
                  <a:pt x="4161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5" name="object 28"/>
          <p:cNvSpPr>
            <a:spLocks/>
          </p:cNvSpPr>
          <p:nvPr/>
        </p:nvSpPr>
        <p:spPr bwMode="auto">
          <a:xfrm>
            <a:off x="5567363" y="4911725"/>
            <a:ext cx="304800" cy="165100"/>
          </a:xfrm>
          <a:custGeom>
            <a:avLst/>
            <a:gdLst>
              <a:gd name="T0" fmla="*/ 61087 w 305435"/>
              <a:gd name="T1" fmla="*/ 136017 h 165100"/>
              <a:gd name="T2" fmla="*/ 90297 w 305435"/>
              <a:gd name="T3" fmla="*/ 162941 h 165100"/>
              <a:gd name="T4" fmla="*/ 78359 w 305435"/>
              <a:gd name="T5" fmla="*/ 17780 h 165100"/>
              <a:gd name="T6" fmla="*/ 0 w 305435"/>
              <a:gd name="T7" fmla="*/ 116586 h 165100"/>
              <a:gd name="T8" fmla="*/ 61087 w 305435"/>
              <a:gd name="T9" fmla="*/ 136017 h 165100"/>
              <a:gd name="T10" fmla="*/ 88011 w 305435"/>
              <a:gd name="T11" fmla="*/ 133858 h 165100"/>
              <a:gd name="T12" fmla="*/ 104425 w 305435"/>
              <a:gd name="T13" fmla="*/ 114427 h 165100"/>
              <a:gd name="T14" fmla="*/ 54990 w 305435"/>
              <a:gd name="T15" fmla="*/ 62230 h 165100"/>
              <a:gd name="T16" fmla="*/ 78359 w 305435"/>
              <a:gd name="T17" fmla="*/ 17780 h 165100"/>
              <a:gd name="T18" fmla="*/ 54990 w 305435"/>
              <a:gd name="T19" fmla="*/ 62230 h 165100"/>
              <a:gd name="T20" fmla="*/ 25908 w 305435"/>
              <a:gd name="T21" fmla="*/ 114427 h 165100"/>
              <a:gd name="T22" fmla="*/ 104012 w 305435"/>
              <a:gd name="T23" fmla="*/ 109474 h 165100"/>
              <a:gd name="T24" fmla="*/ 82052 w 305435"/>
              <a:gd name="T25" fmla="*/ 62230 h 165100"/>
              <a:gd name="T26" fmla="*/ 85978 w 305435"/>
              <a:gd name="T27" fmla="*/ 109474 h 165100"/>
              <a:gd name="T28" fmla="*/ 103886 w 305435"/>
              <a:gd name="T29" fmla="*/ 107950 h 165100"/>
              <a:gd name="T30" fmla="*/ 119588 w 305435"/>
              <a:gd name="T31" fmla="*/ 39713 h 165100"/>
              <a:gd name="T32" fmla="*/ 115570 w 305435"/>
              <a:gd name="T33" fmla="*/ 88773 h 165100"/>
              <a:gd name="T34" fmla="*/ 158511 w 305435"/>
              <a:gd name="T35" fmla="*/ 158740 h 165100"/>
              <a:gd name="T36" fmla="*/ 178488 w 305435"/>
              <a:gd name="T37" fmla="*/ 157140 h 165100"/>
              <a:gd name="T38" fmla="*/ 194248 w 305435"/>
              <a:gd name="T39" fmla="*/ 148429 h 165100"/>
              <a:gd name="T40" fmla="*/ 202694 w 305435"/>
              <a:gd name="T41" fmla="*/ 136271 h 165100"/>
              <a:gd name="T42" fmla="*/ 160274 w 305435"/>
              <a:gd name="T43" fmla="*/ 135382 h 165100"/>
              <a:gd name="T44" fmla="*/ 154812 w 305435"/>
              <a:gd name="T45" fmla="*/ 131699 h 165100"/>
              <a:gd name="T46" fmla="*/ 144525 w 305435"/>
              <a:gd name="T47" fmla="*/ 86614 h 165100"/>
              <a:gd name="T48" fmla="*/ 143686 w 305435"/>
              <a:gd name="T49" fmla="*/ 56592 h 165100"/>
              <a:gd name="T50" fmla="*/ 145414 w 305435"/>
              <a:gd name="T51" fmla="*/ 44577 h 165100"/>
              <a:gd name="T52" fmla="*/ 149606 w 305435"/>
              <a:gd name="T53" fmla="*/ 38227 h 165100"/>
              <a:gd name="T54" fmla="*/ 154939 w 305435"/>
              <a:gd name="T55" fmla="*/ 34543 h 165100"/>
              <a:gd name="T56" fmla="*/ 197826 w 305435"/>
              <a:gd name="T57" fmla="*/ 34036 h 165100"/>
              <a:gd name="T58" fmla="*/ 190500 w 305435"/>
              <a:gd name="T59" fmla="*/ 23495 h 165100"/>
              <a:gd name="T60" fmla="*/ 175482 w 305435"/>
              <a:gd name="T61" fmla="*/ 13493 h 165100"/>
              <a:gd name="T62" fmla="*/ 156463 w 305435"/>
              <a:gd name="T63" fmla="*/ 11303 h 165100"/>
              <a:gd name="T64" fmla="*/ 161671 w 305435"/>
              <a:gd name="T65" fmla="*/ 34036 h 165100"/>
              <a:gd name="T66" fmla="*/ 170307 w 305435"/>
              <a:gd name="T67" fmla="*/ 38608 h 165100"/>
              <a:gd name="T68" fmla="*/ 181459 w 305435"/>
              <a:gd name="T69" fmla="*/ 108061 h 165100"/>
              <a:gd name="T70" fmla="*/ 180594 w 305435"/>
              <a:gd name="T71" fmla="*/ 120015 h 165100"/>
              <a:gd name="T72" fmla="*/ 177926 w 305435"/>
              <a:gd name="T73" fmla="*/ 129667 h 165100"/>
              <a:gd name="T74" fmla="*/ 172974 w 305435"/>
              <a:gd name="T75" fmla="*/ 134366 h 165100"/>
              <a:gd name="T76" fmla="*/ 166750 w 305435"/>
              <a:gd name="T77" fmla="*/ 135890 h 165100"/>
              <a:gd name="T78" fmla="*/ 202694 w 305435"/>
              <a:gd name="T79" fmla="*/ 136271 h 165100"/>
              <a:gd name="T80" fmla="*/ 208835 w 305435"/>
              <a:gd name="T81" fmla="*/ 116808 h 165100"/>
              <a:gd name="T82" fmla="*/ 209423 w 305435"/>
              <a:gd name="T83" fmla="*/ 81280 h 165100"/>
              <a:gd name="T84" fmla="*/ 203057 w 305435"/>
              <a:gd name="T85" fmla="*/ 46291 h 165100"/>
              <a:gd name="T86" fmla="*/ 296440 w 305435"/>
              <a:gd name="T87" fmla="*/ 43053 h 165100"/>
              <a:gd name="T88" fmla="*/ 277113 w 305435"/>
              <a:gd name="T89" fmla="*/ 147447 h 165100"/>
              <a:gd name="T90" fmla="*/ 296440 w 305435"/>
              <a:gd name="T91" fmla="*/ 43053 h 165100"/>
              <a:gd name="T92" fmla="*/ 270383 w 305435"/>
              <a:gd name="T93" fmla="*/ 1905 h 165100"/>
              <a:gd name="T94" fmla="*/ 264683 w 305435"/>
              <a:gd name="T95" fmla="*/ 14827 h 165100"/>
              <a:gd name="T96" fmla="*/ 234441 w 305435"/>
              <a:gd name="T97" fmla="*/ 67056 h 165100"/>
              <a:gd name="T98" fmla="*/ 253047 w 305435"/>
              <a:gd name="T99" fmla="*/ 56768 h 165100"/>
              <a:gd name="T100" fmla="*/ 268604 w 305435"/>
              <a:gd name="T101" fmla="*/ 43053 h 165100"/>
              <a:gd name="T102" fmla="*/ 292862 w 305435"/>
              <a:gd name="T103" fmla="*/ 0 h 16510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05435"/>
              <a:gd name="T157" fmla="*/ 0 h 165100"/>
              <a:gd name="T158" fmla="*/ 305435 w 305435"/>
              <a:gd name="T159" fmla="*/ 165100 h 165100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05435" h="165100">
                <a:moveTo>
                  <a:pt x="88180" y="136017"/>
                </a:moveTo>
                <a:lnTo>
                  <a:pt x="61087" y="136017"/>
                </a:lnTo>
                <a:lnTo>
                  <a:pt x="63500" y="165100"/>
                </a:lnTo>
                <a:lnTo>
                  <a:pt x="90297" y="162941"/>
                </a:lnTo>
                <a:lnTo>
                  <a:pt x="88180" y="136017"/>
                </a:lnTo>
                <a:close/>
              </a:path>
              <a:path w="305435" h="165100">
                <a:moveTo>
                  <a:pt x="78359" y="17780"/>
                </a:moveTo>
                <a:lnTo>
                  <a:pt x="55118" y="19685"/>
                </a:lnTo>
                <a:lnTo>
                  <a:pt x="0" y="116586"/>
                </a:lnTo>
                <a:lnTo>
                  <a:pt x="1904" y="140970"/>
                </a:lnTo>
                <a:lnTo>
                  <a:pt x="61087" y="136017"/>
                </a:lnTo>
                <a:lnTo>
                  <a:pt x="88180" y="136017"/>
                </a:lnTo>
                <a:lnTo>
                  <a:pt x="88011" y="133858"/>
                </a:lnTo>
                <a:lnTo>
                  <a:pt x="105918" y="132334"/>
                </a:lnTo>
                <a:lnTo>
                  <a:pt x="104425" y="114427"/>
                </a:lnTo>
                <a:lnTo>
                  <a:pt x="25908" y="114427"/>
                </a:lnTo>
                <a:lnTo>
                  <a:pt x="54990" y="62230"/>
                </a:lnTo>
                <a:lnTo>
                  <a:pt x="82052" y="62230"/>
                </a:lnTo>
                <a:lnTo>
                  <a:pt x="78359" y="17780"/>
                </a:lnTo>
                <a:close/>
              </a:path>
              <a:path w="305435" h="165100">
                <a:moveTo>
                  <a:pt x="82052" y="62230"/>
                </a:moveTo>
                <a:lnTo>
                  <a:pt x="54990" y="62230"/>
                </a:lnTo>
                <a:lnTo>
                  <a:pt x="59054" y="111633"/>
                </a:lnTo>
                <a:lnTo>
                  <a:pt x="25908" y="114427"/>
                </a:lnTo>
                <a:lnTo>
                  <a:pt x="104425" y="114427"/>
                </a:lnTo>
                <a:lnTo>
                  <a:pt x="104012" y="109474"/>
                </a:lnTo>
                <a:lnTo>
                  <a:pt x="85978" y="109474"/>
                </a:lnTo>
                <a:lnTo>
                  <a:pt x="82052" y="62230"/>
                </a:lnTo>
                <a:close/>
              </a:path>
              <a:path w="305435" h="165100">
                <a:moveTo>
                  <a:pt x="103886" y="107950"/>
                </a:moveTo>
                <a:lnTo>
                  <a:pt x="85978" y="109474"/>
                </a:lnTo>
                <a:lnTo>
                  <a:pt x="104012" y="109474"/>
                </a:lnTo>
                <a:lnTo>
                  <a:pt x="103886" y="107950"/>
                </a:lnTo>
                <a:close/>
              </a:path>
              <a:path w="305435" h="165100">
                <a:moveTo>
                  <a:pt x="156463" y="11303"/>
                </a:moveTo>
                <a:lnTo>
                  <a:pt x="119588" y="39713"/>
                </a:lnTo>
                <a:lnTo>
                  <a:pt x="114877" y="69673"/>
                </a:lnTo>
                <a:lnTo>
                  <a:pt x="115570" y="88773"/>
                </a:lnTo>
                <a:lnTo>
                  <a:pt x="126767" y="136278"/>
                </a:lnTo>
                <a:lnTo>
                  <a:pt x="158511" y="158740"/>
                </a:lnTo>
                <a:lnTo>
                  <a:pt x="168656" y="158877"/>
                </a:lnTo>
                <a:lnTo>
                  <a:pt x="178488" y="157140"/>
                </a:lnTo>
                <a:lnTo>
                  <a:pt x="187023" y="153654"/>
                </a:lnTo>
                <a:lnTo>
                  <a:pt x="194248" y="148429"/>
                </a:lnTo>
                <a:lnTo>
                  <a:pt x="200151" y="141478"/>
                </a:lnTo>
                <a:lnTo>
                  <a:pt x="202694" y="136271"/>
                </a:lnTo>
                <a:lnTo>
                  <a:pt x="163322" y="136271"/>
                </a:lnTo>
                <a:lnTo>
                  <a:pt x="160274" y="135382"/>
                </a:lnTo>
                <a:lnTo>
                  <a:pt x="157479" y="133477"/>
                </a:lnTo>
                <a:lnTo>
                  <a:pt x="154812" y="131699"/>
                </a:lnTo>
                <a:lnTo>
                  <a:pt x="152273" y="127635"/>
                </a:lnTo>
                <a:lnTo>
                  <a:pt x="144525" y="86614"/>
                </a:lnTo>
                <a:lnTo>
                  <a:pt x="143532" y="62245"/>
                </a:lnTo>
                <a:lnTo>
                  <a:pt x="143686" y="56592"/>
                </a:lnTo>
                <a:lnTo>
                  <a:pt x="144399" y="50165"/>
                </a:lnTo>
                <a:lnTo>
                  <a:pt x="145414" y="44577"/>
                </a:lnTo>
                <a:lnTo>
                  <a:pt x="147193" y="40512"/>
                </a:lnTo>
                <a:lnTo>
                  <a:pt x="149606" y="38227"/>
                </a:lnTo>
                <a:lnTo>
                  <a:pt x="152019" y="35814"/>
                </a:lnTo>
                <a:lnTo>
                  <a:pt x="154939" y="34543"/>
                </a:lnTo>
                <a:lnTo>
                  <a:pt x="161671" y="34036"/>
                </a:lnTo>
                <a:lnTo>
                  <a:pt x="197826" y="34036"/>
                </a:lnTo>
                <a:lnTo>
                  <a:pt x="197546" y="33381"/>
                </a:lnTo>
                <a:lnTo>
                  <a:pt x="190500" y="23495"/>
                </a:lnTo>
                <a:lnTo>
                  <a:pt x="183503" y="17518"/>
                </a:lnTo>
                <a:lnTo>
                  <a:pt x="175482" y="13493"/>
                </a:lnTo>
                <a:lnTo>
                  <a:pt x="166461" y="11422"/>
                </a:lnTo>
                <a:lnTo>
                  <a:pt x="156463" y="11303"/>
                </a:lnTo>
                <a:close/>
              </a:path>
              <a:path w="305435" h="165100">
                <a:moveTo>
                  <a:pt x="197826" y="34036"/>
                </a:moveTo>
                <a:lnTo>
                  <a:pt x="161671" y="34036"/>
                </a:lnTo>
                <a:lnTo>
                  <a:pt x="164719" y="34798"/>
                </a:lnTo>
                <a:lnTo>
                  <a:pt x="170307" y="38608"/>
                </a:lnTo>
                <a:lnTo>
                  <a:pt x="180466" y="83693"/>
                </a:lnTo>
                <a:lnTo>
                  <a:pt x="181459" y="108061"/>
                </a:lnTo>
                <a:lnTo>
                  <a:pt x="181306" y="113661"/>
                </a:lnTo>
                <a:lnTo>
                  <a:pt x="180594" y="120015"/>
                </a:lnTo>
                <a:lnTo>
                  <a:pt x="179577" y="125603"/>
                </a:lnTo>
                <a:lnTo>
                  <a:pt x="177926" y="129667"/>
                </a:lnTo>
                <a:lnTo>
                  <a:pt x="175387" y="131953"/>
                </a:lnTo>
                <a:lnTo>
                  <a:pt x="172974" y="134366"/>
                </a:lnTo>
                <a:lnTo>
                  <a:pt x="170052" y="135636"/>
                </a:lnTo>
                <a:lnTo>
                  <a:pt x="166750" y="135890"/>
                </a:lnTo>
                <a:lnTo>
                  <a:pt x="163322" y="136271"/>
                </a:lnTo>
                <a:lnTo>
                  <a:pt x="202694" y="136271"/>
                </a:lnTo>
                <a:lnTo>
                  <a:pt x="205511" y="130500"/>
                </a:lnTo>
                <a:lnTo>
                  <a:pt x="208835" y="116808"/>
                </a:lnTo>
                <a:lnTo>
                  <a:pt x="210135" y="100401"/>
                </a:lnTo>
                <a:lnTo>
                  <a:pt x="209423" y="81280"/>
                </a:lnTo>
                <a:lnTo>
                  <a:pt x="207018" y="62245"/>
                </a:lnTo>
                <a:lnTo>
                  <a:pt x="203057" y="46291"/>
                </a:lnTo>
                <a:lnTo>
                  <a:pt x="197826" y="34036"/>
                </a:lnTo>
                <a:close/>
              </a:path>
              <a:path w="305435" h="165100">
                <a:moveTo>
                  <a:pt x="296440" y="43053"/>
                </a:moveTo>
                <a:lnTo>
                  <a:pt x="268604" y="43053"/>
                </a:lnTo>
                <a:lnTo>
                  <a:pt x="277113" y="147447"/>
                </a:lnTo>
                <a:lnTo>
                  <a:pt x="304926" y="145161"/>
                </a:lnTo>
                <a:lnTo>
                  <a:pt x="296440" y="43053"/>
                </a:lnTo>
                <a:close/>
              </a:path>
              <a:path w="305435" h="165100">
                <a:moveTo>
                  <a:pt x="292862" y="0"/>
                </a:moveTo>
                <a:lnTo>
                  <a:pt x="270383" y="1905"/>
                </a:lnTo>
                <a:lnTo>
                  <a:pt x="268051" y="8520"/>
                </a:lnTo>
                <a:lnTo>
                  <a:pt x="264683" y="14827"/>
                </a:lnTo>
                <a:lnTo>
                  <a:pt x="232410" y="41910"/>
                </a:lnTo>
                <a:lnTo>
                  <a:pt x="234441" y="67056"/>
                </a:lnTo>
                <a:lnTo>
                  <a:pt x="244137" y="62341"/>
                </a:lnTo>
                <a:lnTo>
                  <a:pt x="253047" y="56768"/>
                </a:lnTo>
                <a:lnTo>
                  <a:pt x="261195" y="50339"/>
                </a:lnTo>
                <a:lnTo>
                  <a:pt x="268604" y="43053"/>
                </a:lnTo>
                <a:lnTo>
                  <a:pt x="296440" y="43053"/>
                </a:lnTo>
                <a:lnTo>
                  <a:pt x="29286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6" name="object 29"/>
          <p:cNvSpPr>
            <a:spLocks/>
          </p:cNvSpPr>
          <p:nvPr/>
        </p:nvSpPr>
        <p:spPr bwMode="auto">
          <a:xfrm>
            <a:off x="2351088" y="5045075"/>
            <a:ext cx="4649787" cy="387350"/>
          </a:xfrm>
          <a:custGeom>
            <a:avLst/>
            <a:gdLst>
              <a:gd name="T0" fmla="*/ 83566 w 4649470"/>
              <a:gd name="T1" fmla="*/ 300228 h 387350"/>
              <a:gd name="T2" fmla="*/ 0 w 4649470"/>
              <a:gd name="T3" fmla="*/ 349758 h 387350"/>
              <a:gd name="T4" fmla="*/ 89788 w 4649470"/>
              <a:gd name="T5" fmla="*/ 386842 h 387350"/>
              <a:gd name="T6" fmla="*/ 69011 w 4649470"/>
              <a:gd name="T7" fmla="*/ 360045 h 387350"/>
              <a:gd name="T8" fmla="*/ 58800 w 4649470"/>
              <a:gd name="T9" fmla="*/ 360045 h 387350"/>
              <a:gd name="T10" fmla="*/ 56768 w 4649470"/>
              <a:gd name="T11" fmla="*/ 331089 h 387350"/>
              <a:gd name="T12" fmla="*/ 66413 w 4649470"/>
              <a:gd name="T13" fmla="*/ 330393 h 387350"/>
              <a:gd name="T14" fmla="*/ 83566 w 4649470"/>
              <a:gd name="T15" fmla="*/ 300228 h 387350"/>
              <a:gd name="T16" fmla="*/ 57785 w 4649470"/>
              <a:gd name="T17" fmla="*/ 345567 h 387350"/>
              <a:gd name="T18" fmla="*/ 58800 w 4649470"/>
              <a:gd name="T19" fmla="*/ 360045 h 387350"/>
              <a:gd name="T20" fmla="*/ 68470 w 4649470"/>
              <a:gd name="T21" fmla="*/ 359347 h 387350"/>
              <a:gd name="T22" fmla="*/ 57785 w 4649470"/>
              <a:gd name="T23" fmla="*/ 345567 h 387350"/>
              <a:gd name="T24" fmla="*/ 68470 w 4649470"/>
              <a:gd name="T25" fmla="*/ 359347 h 387350"/>
              <a:gd name="T26" fmla="*/ 58800 w 4649470"/>
              <a:gd name="T27" fmla="*/ 360045 h 387350"/>
              <a:gd name="T28" fmla="*/ 69011 w 4649470"/>
              <a:gd name="T29" fmla="*/ 360045 h 387350"/>
              <a:gd name="T30" fmla="*/ 68470 w 4649470"/>
              <a:gd name="T31" fmla="*/ 359347 h 387350"/>
              <a:gd name="T32" fmla="*/ 4647183 w 4649470"/>
              <a:gd name="T33" fmla="*/ 0 h 387350"/>
              <a:gd name="T34" fmla="*/ 66413 w 4649470"/>
              <a:gd name="T35" fmla="*/ 330393 h 387350"/>
              <a:gd name="T36" fmla="*/ 57785 w 4649470"/>
              <a:gd name="T37" fmla="*/ 345567 h 387350"/>
              <a:gd name="T38" fmla="*/ 68470 w 4649470"/>
              <a:gd name="T39" fmla="*/ 359347 h 387350"/>
              <a:gd name="T40" fmla="*/ 4649215 w 4649470"/>
              <a:gd name="T41" fmla="*/ 28956 h 387350"/>
              <a:gd name="T42" fmla="*/ 4647183 w 4649470"/>
              <a:gd name="T43" fmla="*/ 0 h 387350"/>
              <a:gd name="T44" fmla="*/ 66413 w 4649470"/>
              <a:gd name="T45" fmla="*/ 330393 h 387350"/>
              <a:gd name="T46" fmla="*/ 56768 w 4649470"/>
              <a:gd name="T47" fmla="*/ 331089 h 387350"/>
              <a:gd name="T48" fmla="*/ 57785 w 4649470"/>
              <a:gd name="T49" fmla="*/ 345567 h 387350"/>
              <a:gd name="T50" fmla="*/ 66413 w 4649470"/>
              <a:gd name="T51" fmla="*/ 330393 h 38735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649470"/>
              <a:gd name="T79" fmla="*/ 0 h 387350"/>
              <a:gd name="T80" fmla="*/ 4649470 w 4649470"/>
              <a:gd name="T81" fmla="*/ 387350 h 38735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649470" h="387350">
                <a:moveTo>
                  <a:pt x="83566" y="300228"/>
                </a:moveTo>
                <a:lnTo>
                  <a:pt x="0" y="349758"/>
                </a:lnTo>
                <a:lnTo>
                  <a:pt x="89788" y="386842"/>
                </a:lnTo>
                <a:lnTo>
                  <a:pt x="69011" y="360045"/>
                </a:lnTo>
                <a:lnTo>
                  <a:pt x="58800" y="360045"/>
                </a:lnTo>
                <a:lnTo>
                  <a:pt x="56768" y="331089"/>
                </a:lnTo>
                <a:lnTo>
                  <a:pt x="66413" y="330393"/>
                </a:lnTo>
                <a:lnTo>
                  <a:pt x="83566" y="300228"/>
                </a:lnTo>
                <a:close/>
              </a:path>
              <a:path w="4649470" h="387350">
                <a:moveTo>
                  <a:pt x="57785" y="345567"/>
                </a:moveTo>
                <a:lnTo>
                  <a:pt x="58800" y="360045"/>
                </a:lnTo>
                <a:lnTo>
                  <a:pt x="68470" y="359347"/>
                </a:lnTo>
                <a:lnTo>
                  <a:pt x="57785" y="345567"/>
                </a:lnTo>
                <a:close/>
              </a:path>
              <a:path w="4649470" h="387350">
                <a:moveTo>
                  <a:pt x="68470" y="359347"/>
                </a:moveTo>
                <a:lnTo>
                  <a:pt x="58800" y="360045"/>
                </a:lnTo>
                <a:lnTo>
                  <a:pt x="69011" y="360045"/>
                </a:lnTo>
                <a:lnTo>
                  <a:pt x="68470" y="359347"/>
                </a:lnTo>
                <a:close/>
              </a:path>
              <a:path w="4649470" h="387350">
                <a:moveTo>
                  <a:pt x="4647183" y="0"/>
                </a:moveTo>
                <a:lnTo>
                  <a:pt x="66413" y="330393"/>
                </a:lnTo>
                <a:lnTo>
                  <a:pt x="57785" y="345567"/>
                </a:lnTo>
                <a:lnTo>
                  <a:pt x="68470" y="359347"/>
                </a:lnTo>
                <a:lnTo>
                  <a:pt x="4649215" y="28956"/>
                </a:lnTo>
                <a:lnTo>
                  <a:pt x="4647183" y="0"/>
                </a:lnTo>
                <a:close/>
              </a:path>
              <a:path w="4649470" h="387350">
                <a:moveTo>
                  <a:pt x="66413" y="330393"/>
                </a:moveTo>
                <a:lnTo>
                  <a:pt x="56768" y="331089"/>
                </a:lnTo>
                <a:lnTo>
                  <a:pt x="57785" y="345567"/>
                </a:lnTo>
                <a:lnTo>
                  <a:pt x="66413" y="33039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7" name="object 30"/>
          <p:cNvSpPr>
            <a:spLocks/>
          </p:cNvSpPr>
          <p:nvPr/>
        </p:nvSpPr>
        <p:spPr bwMode="auto">
          <a:xfrm>
            <a:off x="5175250" y="5464175"/>
            <a:ext cx="431800" cy="180975"/>
          </a:xfrm>
          <a:custGeom>
            <a:avLst/>
            <a:gdLst>
              <a:gd name="T0" fmla="*/ 44323 w 431164"/>
              <a:gd name="T1" fmla="*/ 30734 h 180339"/>
              <a:gd name="T2" fmla="*/ 30987 w 431164"/>
              <a:gd name="T3" fmla="*/ 177393 h 180339"/>
              <a:gd name="T4" fmla="*/ 98044 w 431164"/>
              <a:gd name="T5" fmla="*/ 138798 h 180339"/>
              <a:gd name="T6" fmla="*/ 120303 w 431164"/>
              <a:gd name="T7" fmla="*/ 118491 h 180339"/>
              <a:gd name="T8" fmla="*/ 62230 w 431164"/>
              <a:gd name="T9" fmla="*/ 63246 h 180339"/>
              <a:gd name="T10" fmla="*/ 75184 w 431164"/>
              <a:gd name="T11" fmla="*/ 28194 h 180339"/>
              <a:gd name="T12" fmla="*/ 98044 w 431164"/>
              <a:gd name="T13" fmla="*/ 138798 h 180339"/>
              <a:gd name="T14" fmla="*/ 145034 w 431164"/>
              <a:gd name="T15" fmla="*/ 167982 h 180339"/>
              <a:gd name="T16" fmla="*/ 217545 w 431164"/>
              <a:gd name="T17" fmla="*/ 14888 h 180339"/>
              <a:gd name="T18" fmla="*/ 150187 w 431164"/>
              <a:gd name="T19" fmla="*/ 50659 h 180339"/>
              <a:gd name="T20" fmla="*/ 143383 w 431164"/>
              <a:gd name="T21" fmla="*/ 96647 h 180339"/>
              <a:gd name="T22" fmla="*/ 188737 w 431164"/>
              <a:gd name="T23" fmla="*/ 161902 h 180339"/>
              <a:gd name="T24" fmla="*/ 226442 w 431164"/>
              <a:gd name="T25" fmla="*/ 163017 h 180339"/>
              <a:gd name="T26" fmla="*/ 261312 w 431164"/>
              <a:gd name="T27" fmla="*/ 139725 h 180339"/>
              <a:gd name="T28" fmla="*/ 205402 w 431164"/>
              <a:gd name="T29" fmla="*/ 139617 h 180339"/>
              <a:gd name="T30" fmla="*/ 172997 w 431164"/>
              <a:gd name="T31" fmla="*/ 79849 h 180339"/>
              <a:gd name="T32" fmla="*/ 205359 w 431164"/>
              <a:gd name="T33" fmla="*/ 40005 h 180339"/>
              <a:gd name="T34" fmla="*/ 259745 w 431164"/>
              <a:gd name="T35" fmla="*/ 39370 h 180339"/>
              <a:gd name="T36" fmla="*/ 254244 w 431164"/>
              <a:gd name="T37" fmla="*/ 31859 h 180339"/>
              <a:gd name="T38" fmla="*/ 239694 w 431164"/>
              <a:gd name="T39" fmla="*/ 20933 h 180339"/>
              <a:gd name="T40" fmla="*/ 217545 w 431164"/>
              <a:gd name="T41" fmla="*/ 14888 h 180339"/>
              <a:gd name="T42" fmla="*/ 220725 w 431164"/>
              <a:gd name="T43" fmla="*/ 139090 h 180339"/>
              <a:gd name="T44" fmla="*/ 261312 w 431164"/>
              <a:gd name="T45" fmla="*/ 139725 h 180339"/>
              <a:gd name="T46" fmla="*/ 268751 w 431164"/>
              <a:gd name="T47" fmla="*/ 124426 h 180339"/>
              <a:gd name="T48" fmla="*/ 242570 w 431164"/>
              <a:gd name="T49" fmla="*/ 106426 h 180339"/>
              <a:gd name="T50" fmla="*/ 62230 w 431164"/>
              <a:gd name="T51" fmla="*/ 63246 h 180339"/>
              <a:gd name="T52" fmla="*/ 47117 w 431164"/>
              <a:gd name="T53" fmla="*/ 118491 h 180339"/>
              <a:gd name="T54" fmla="*/ 92698 w 431164"/>
              <a:gd name="T55" fmla="*/ 63246 h 180339"/>
              <a:gd name="T56" fmla="*/ 213106 w 431164"/>
              <a:gd name="T57" fmla="*/ 39370 h 180339"/>
              <a:gd name="T58" fmla="*/ 225678 w 431164"/>
              <a:gd name="T59" fmla="*/ 44958 h 180339"/>
              <a:gd name="T60" fmla="*/ 235585 w 431164"/>
              <a:gd name="T61" fmla="*/ 54483 h 180339"/>
              <a:gd name="T62" fmla="*/ 266192 w 431164"/>
              <a:gd name="T63" fmla="*/ 52451 h 180339"/>
              <a:gd name="T64" fmla="*/ 259745 w 431164"/>
              <a:gd name="T65" fmla="*/ 39370 h 180339"/>
              <a:gd name="T66" fmla="*/ 288671 w 431164"/>
              <a:gd name="T67" fmla="*/ 10541 h 180339"/>
              <a:gd name="T68" fmla="*/ 329819 w 431164"/>
              <a:gd name="T69" fmla="*/ 152730 h 180339"/>
              <a:gd name="T70" fmla="*/ 347852 w 431164"/>
              <a:gd name="T71" fmla="*/ 82931 h 180339"/>
              <a:gd name="T72" fmla="*/ 375228 w 431164"/>
              <a:gd name="T73" fmla="*/ 72390 h 180339"/>
              <a:gd name="T74" fmla="*/ 317881 w 431164"/>
              <a:gd name="T75" fmla="*/ 8128 h 180339"/>
              <a:gd name="T76" fmla="*/ 347852 w 431164"/>
              <a:gd name="T77" fmla="*/ 82931 h 180339"/>
              <a:gd name="T78" fmla="*/ 431038 w 431164"/>
              <a:gd name="T79" fmla="*/ 144373 h 180339"/>
              <a:gd name="T80" fmla="*/ 416178 w 431164"/>
              <a:gd name="T81" fmla="*/ 0 h 180339"/>
              <a:gd name="T82" fmla="*/ 323214 w 431164"/>
              <a:gd name="T83" fmla="*/ 72390 h 180339"/>
              <a:gd name="T84" fmla="*/ 366268 w 431164"/>
              <a:gd name="T85" fmla="*/ 60833 h 18033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431164"/>
              <a:gd name="T130" fmla="*/ 0 h 180339"/>
              <a:gd name="T131" fmla="*/ 431164 w 431164"/>
              <a:gd name="T132" fmla="*/ 180339 h 18033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431164" h="180339">
                <a:moveTo>
                  <a:pt x="75184" y="28194"/>
                </a:moveTo>
                <a:lnTo>
                  <a:pt x="44323" y="30734"/>
                </a:lnTo>
                <a:lnTo>
                  <a:pt x="0" y="179959"/>
                </a:lnTo>
                <a:lnTo>
                  <a:pt x="30987" y="177393"/>
                </a:lnTo>
                <a:lnTo>
                  <a:pt x="40132" y="143560"/>
                </a:lnTo>
                <a:lnTo>
                  <a:pt x="98044" y="138798"/>
                </a:lnTo>
                <a:lnTo>
                  <a:pt x="130450" y="138798"/>
                </a:lnTo>
                <a:lnTo>
                  <a:pt x="120303" y="118491"/>
                </a:lnTo>
                <a:lnTo>
                  <a:pt x="47117" y="118491"/>
                </a:lnTo>
                <a:lnTo>
                  <a:pt x="62230" y="63246"/>
                </a:lnTo>
                <a:lnTo>
                  <a:pt x="92698" y="63246"/>
                </a:lnTo>
                <a:lnTo>
                  <a:pt x="75184" y="28194"/>
                </a:lnTo>
                <a:close/>
              </a:path>
              <a:path w="431164" h="180339">
                <a:moveTo>
                  <a:pt x="130450" y="138798"/>
                </a:moveTo>
                <a:lnTo>
                  <a:pt x="98044" y="138798"/>
                </a:lnTo>
                <a:lnTo>
                  <a:pt x="113284" y="170599"/>
                </a:lnTo>
                <a:lnTo>
                  <a:pt x="145034" y="167982"/>
                </a:lnTo>
                <a:lnTo>
                  <a:pt x="130450" y="138798"/>
                </a:lnTo>
                <a:close/>
              </a:path>
              <a:path w="431164" h="180339">
                <a:moveTo>
                  <a:pt x="217545" y="14888"/>
                </a:moveTo>
                <a:lnTo>
                  <a:pt x="177784" y="22225"/>
                </a:lnTo>
                <a:lnTo>
                  <a:pt x="150187" y="50659"/>
                </a:lnTo>
                <a:lnTo>
                  <a:pt x="143174" y="79476"/>
                </a:lnTo>
                <a:lnTo>
                  <a:pt x="143383" y="96647"/>
                </a:lnTo>
                <a:lnTo>
                  <a:pt x="157366" y="138816"/>
                </a:lnTo>
                <a:lnTo>
                  <a:pt x="188737" y="161902"/>
                </a:lnTo>
                <a:lnTo>
                  <a:pt x="215392" y="164655"/>
                </a:lnTo>
                <a:lnTo>
                  <a:pt x="226442" y="163017"/>
                </a:lnTo>
                <a:lnTo>
                  <a:pt x="259330" y="142910"/>
                </a:lnTo>
                <a:lnTo>
                  <a:pt x="261312" y="139725"/>
                </a:lnTo>
                <a:lnTo>
                  <a:pt x="212978" y="139725"/>
                </a:lnTo>
                <a:lnTo>
                  <a:pt x="205402" y="139617"/>
                </a:lnTo>
                <a:lnTo>
                  <a:pt x="175023" y="104618"/>
                </a:lnTo>
                <a:lnTo>
                  <a:pt x="172997" y="79849"/>
                </a:lnTo>
                <a:lnTo>
                  <a:pt x="174021" y="69453"/>
                </a:lnTo>
                <a:lnTo>
                  <a:pt x="205359" y="40005"/>
                </a:lnTo>
                <a:lnTo>
                  <a:pt x="213106" y="39370"/>
                </a:lnTo>
                <a:lnTo>
                  <a:pt x="259745" y="39370"/>
                </a:lnTo>
                <a:lnTo>
                  <a:pt x="258778" y="37703"/>
                </a:lnTo>
                <a:lnTo>
                  <a:pt x="254244" y="31859"/>
                </a:lnTo>
                <a:lnTo>
                  <a:pt x="249174" y="27051"/>
                </a:lnTo>
                <a:lnTo>
                  <a:pt x="239694" y="20933"/>
                </a:lnTo>
                <a:lnTo>
                  <a:pt x="229155" y="16875"/>
                </a:lnTo>
                <a:lnTo>
                  <a:pt x="217545" y="14888"/>
                </a:lnTo>
                <a:close/>
              </a:path>
              <a:path w="431164" h="180339">
                <a:moveTo>
                  <a:pt x="242570" y="106426"/>
                </a:moveTo>
                <a:lnTo>
                  <a:pt x="220725" y="139090"/>
                </a:lnTo>
                <a:lnTo>
                  <a:pt x="212978" y="139725"/>
                </a:lnTo>
                <a:lnTo>
                  <a:pt x="261312" y="139725"/>
                </a:lnTo>
                <a:lnTo>
                  <a:pt x="264636" y="134386"/>
                </a:lnTo>
                <a:lnTo>
                  <a:pt x="268751" y="124426"/>
                </a:lnTo>
                <a:lnTo>
                  <a:pt x="271652" y="113030"/>
                </a:lnTo>
                <a:lnTo>
                  <a:pt x="242570" y="106426"/>
                </a:lnTo>
                <a:close/>
              </a:path>
              <a:path w="431164" h="180339">
                <a:moveTo>
                  <a:pt x="92698" y="63246"/>
                </a:moveTo>
                <a:lnTo>
                  <a:pt x="62230" y="63246"/>
                </a:lnTo>
                <a:lnTo>
                  <a:pt x="86613" y="115189"/>
                </a:lnTo>
                <a:lnTo>
                  <a:pt x="47117" y="118491"/>
                </a:lnTo>
                <a:lnTo>
                  <a:pt x="120303" y="118491"/>
                </a:lnTo>
                <a:lnTo>
                  <a:pt x="92698" y="63246"/>
                </a:lnTo>
                <a:close/>
              </a:path>
              <a:path w="431164" h="180339">
                <a:moveTo>
                  <a:pt x="259745" y="39370"/>
                </a:moveTo>
                <a:lnTo>
                  <a:pt x="213106" y="39370"/>
                </a:lnTo>
                <a:lnTo>
                  <a:pt x="219963" y="41021"/>
                </a:lnTo>
                <a:lnTo>
                  <a:pt x="225678" y="44958"/>
                </a:lnTo>
                <a:lnTo>
                  <a:pt x="231521" y="48768"/>
                </a:lnTo>
                <a:lnTo>
                  <a:pt x="235585" y="54483"/>
                </a:lnTo>
                <a:lnTo>
                  <a:pt x="237871" y="61849"/>
                </a:lnTo>
                <a:lnTo>
                  <a:pt x="266192" y="52451"/>
                </a:lnTo>
                <a:lnTo>
                  <a:pt x="262764" y="44571"/>
                </a:lnTo>
                <a:lnTo>
                  <a:pt x="259745" y="39370"/>
                </a:lnTo>
                <a:close/>
              </a:path>
              <a:path w="431164" h="180339">
                <a:moveTo>
                  <a:pt x="317881" y="8128"/>
                </a:moveTo>
                <a:lnTo>
                  <a:pt x="288671" y="10541"/>
                </a:lnTo>
                <a:lnTo>
                  <a:pt x="300609" y="155143"/>
                </a:lnTo>
                <a:lnTo>
                  <a:pt x="329819" y="152730"/>
                </a:lnTo>
                <a:lnTo>
                  <a:pt x="326263" y="109093"/>
                </a:lnTo>
                <a:lnTo>
                  <a:pt x="347852" y="82931"/>
                </a:lnTo>
                <a:lnTo>
                  <a:pt x="383400" y="82931"/>
                </a:lnTo>
                <a:lnTo>
                  <a:pt x="375228" y="72390"/>
                </a:lnTo>
                <a:lnTo>
                  <a:pt x="323214" y="72390"/>
                </a:lnTo>
                <a:lnTo>
                  <a:pt x="317881" y="8128"/>
                </a:lnTo>
                <a:close/>
              </a:path>
              <a:path w="431164" h="180339">
                <a:moveTo>
                  <a:pt x="383400" y="82931"/>
                </a:moveTo>
                <a:lnTo>
                  <a:pt x="347852" y="82931"/>
                </a:lnTo>
                <a:lnTo>
                  <a:pt x="393192" y="147497"/>
                </a:lnTo>
                <a:lnTo>
                  <a:pt x="431038" y="144373"/>
                </a:lnTo>
                <a:lnTo>
                  <a:pt x="383400" y="82931"/>
                </a:lnTo>
                <a:close/>
              </a:path>
              <a:path w="431164" h="180339">
                <a:moveTo>
                  <a:pt x="416178" y="0"/>
                </a:moveTo>
                <a:lnTo>
                  <a:pt x="376809" y="3302"/>
                </a:lnTo>
                <a:lnTo>
                  <a:pt x="323214" y="72390"/>
                </a:lnTo>
                <a:lnTo>
                  <a:pt x="375228" y="72390"/>
                </a:lnTo>
                <a:lnTo>
                  <a:pt x="366268" y="60833"/>
                </a:lnTo>
                <a:lnTo>
                  <a:pt x="4161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8" name="object 31"/>
          <p:cNvSpPr>
            <a:spLocks/>
          </p:cNvSpPr>
          <p:nvPr/>
        </p:nvSpPr>
        <p:spPr bwMode="auto">
          <a:xfrm>
            <a:off x="5724525" y="5429250"/>
            <a:ext cx="304800" cy="165100"/>
          </a:xfrm>
          <a:custGeom>
            <a:avLst/>
            <a:gdLst>
              <a:gd name="T0" fmla="*/ 61213 w 305435"/>
              <a:gd name="T1" fmla="*/ 136017 h 165100"/>
              <a:gd name="T2" fmla="*/ 90424 w 305435"/>
              <a:gd name="T3" fmla="*/ 162839 h 165100"/>
              <a:gd name="T4" fmla="*/ 78486 w 305435"/>
              <a:gd name="T5" fmla="*/ 17653 h 165100"/>
              <a:gd name="T6" fmla="*/ 0 w 305435"/>
              <a:gd name="T7" fmla="*/ 116586 h 165100"/>
              <a:gd name="T8" fmla="*/ 61213 w 305435"/>
              <a:gd name="T9" fmla="*/ 136017 h 165100"/>
              <a:gd name="T10" fmla="*/ 88011 w 305435"/>
              <a:gd name="T11" fmla="*/ 133731 h 165100"/>
              <a:gd name="T12" fmla="*/ 104511 w 305435"/>
              <a:gd name="T13" fmla="*/ 114300 h 165100"/>
              <a:gd name="T14" fmla="*/ 55117 w 305435"/>
              <a:gd name="T15" fmla="*/ 62230 h 165100"/>
              <a:gd name="T16" fmla="*/ 78486 w 305435"/>
              <a:gd name="T17" fmla="*/ 17653 h 165100"/>
              <a:gd name="T18" fmla="*/ 55117 w 305435"/>
              <a:gd name="T19" fmla="*/ 62230 h 165100"/>
              <a:gd name="T20" fmla="*/ 25908 w 305435"/>
              <a:gd name="T21" fmla="*/ 114300 h 165100"/>
              <a:gd name="T22" fmla="*/ 104122 w 305435"/>
              <a:gd name="T23" fmla="*/ 109347 h 165100"/>
              <a:gd name="T24" fmla="*/ 82128 w 305435"/>
              <a:gd name="T25" fmla="*/ 62230 h 165100"/>
              <a:gd name="T26" fmla="*/ 85978 w 305435"/>
              <a:gd name="T27" fmla="*/ 109347 h 165100"/>
              <a:gd name="T28" fmla="*/ 104012 w 305435"/>
              <a:gd name="T29" fmla="*/ 107950 h 165100"/>
              <a:gd name="T30" fmla="*/ 119606 w 305435"/>
              <a:gd name="T31" fmla="*/ 39604 h 165100"/>
              <a:gd name="T32" fmla="*/ 115570 w 305435"/>
              <a:gd name="T33" fmla="*/ 88646 h 165100"/>
              <a:gd name="T34" fmla="*/ 158531 w 305435"/>
              <a:gd name="T35" fmla="*/ 158689 h 165100"/>
              <a:gd name="T36" fmla="*/ 178542 w 305435"/>
              <a:gd name="T37" fmla="*/ 157138 h 165100"/>
              <a:gd name="T38" fmla="*/ 194266 w 305435"/>
              <a:gd name="T39" fmla="*/ 148375 h 165100"/>
              <a:gd name="T40" fmla="*/ 202720 w 305435"/>
              <a:gd name="T41" fmla="*/ 136144 h 165100"/>
              <a:gd name="T42" fmla="*/ 160400 w 305435"/>
              <a:gd name="T43" fmla="*/ 135382 h 165100"/>
              <a:gd name="T44" fmla="*/ 143658 w 305435"/>
              <a:gd name="T45" fmla="*/ 62178 h 165100"/>
              <a:gd name="T46" fmla="*/ 161798 w 305435"/>
              <a:gd name="T47" fmla="*/ 33909 h 165100"/>
              <a:gd name="T48" fmla="*/ 197602 w 305435"/>
              <a:gd name="T49" fmla="*/ 33325 h 165100"/>
              <a:gd name="T50" fmla="*/ 183574 w 305435"/>
              <a:gd name="T51" fmla="*/ 17444 h 165100"/>
              <a:gd name="T52" fmla="*/ 166516 w 305435"/>
              <a:gd name="T53" fmla="*/ 11297 h 165100"/>
              <a:gd name="T54" fmla="*/ 197850 w 305435"/>
              <a:gd name="T55" fmla="*/ 33909 h 165100"/>
              <a:gd name="T56" fmla="*/ 164846 w 305435"/>
              <a:gd name="T57" fmla="*/ 34798 h 165100"/>
              <a:gd name="T58" fmla="*/ 180594 w 305435"/>
              <a:gd name="T59" fmla="*/ 83566 h 165100"/>
              <a:gd name="T60" fmla="*/ 181433 w 305435"/>
              <a:gd name="T61" fmla="*/ 113551 h 165100"/>
              <a:gd name="T62" fmla="*/ 202720 w 305435"/>
              <a:gd name="T63" fmla="*/ 136144 h 165100"/>
              <a:gd name="T64" fmla="*/ 208899 w 305435"/>
              <a:gd name="T65" fmla="*/ 116776 h 165100"/>
              <a:gd name="T66" fmla="*/ 209550 w 305435"/>
              <a:gd name="T67" fmla="*/ 81153 h 165100"/>
              <a:gd name="T68" fmla="*/ 203088 w 305435"/>
              <a:gd name="T69" fmla="*/ 46228 h 165100"/>
              <a:gd name="T70" fmla="*/ 296519 w 305435"/>
              <a:gd name="T71" fmla="*/ 42926 h 165100"/>
              <a:gd name="T72" fmla="*/ 277240 w 305435"/>
              <a:gd name="T73" fmla="*/ 147447 h 165100"/>
              <a:gd name="T74" fmla="*/ 296519 w 305435"/>
              <a:gd name="T75" fmla="*/ 42926 h 165100"/>
              <a:gd name="T76" fmla="*/ 270510 w 305435"/>
              <a:gd name="T77" fmla="*/ 1778 h 165100"/>
              <a:gd name="T78" fmla="*/ 264794 w 305435"/>
              <a:gd name="T79" fmla="*/ 14763 h 165100"/>
              <a:gd name="T80" fmla="*/ 234569 w 305435"/>
              <a:gd name="T81" fmla="*/ 66929 h 165100"/>
              <a:gd name="T82" fmla="*/ 253063 w 305435"/>
              <a:gd name="T83" fmla="*/ 56642 h 165100"/>
              <a:gd name="T84" fmla="*/ 268604 w 305435"/>
              <a:gd name="T85" fmla="*/ 42926 h 165100"/>
              <a:gd name="T86" fmla="*/ 292988 w 305435"/>
              <a:gd name="T87" fmla="*/ 0 h 16510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305435"/>
              <a:gd name="T133" fmla="*/ 0 h 165100"/>
              <a:gd name="T134" fmla="*/ 305435 w 305435"/>
              <a:gd name="T135" fmla="*/ 165100 h 16510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305435" h="165100">
                <a:moveTo>
                  <a:pt x="88200" y="136017"/>
                </a:moveTo>
                <a:lnTo>
                  <a:pt x="61213" y="136017"/>
                </a:lnTo>
                <a:lnTo>
                  <a:pt x="63626" y="165061"/>
                </a:lnTo>
                <a:lnTo>
                  <a:pt x="90424" y="162839"/>
                </a:lnTo>
                <a:lnTo>
                  <a:pt x="88200" y="136017"/>
                </a:lnTo>
                <a:close/>
              </a:path>
              <a:path w="305435" h="165100">
                <a:moveTo>
                  <a:pt x="78486" y="17653"/>
                </a:moveTo>
                <a:lnTo>
                  <a:pt x="55117" y="19558"/>
                </a:lnTo>
                <a:lnTo>
                  <a:pt x="0" y="116586"/>
                </a:lnTo>
                <a:lnTo>
                  <a:pt x="2032" y="140843"/>
                </a:lnTo>
                <a:lnTo>
                  <a:pt x="61213" y="136017"/>
                </a:lnTo>
                <a:lnTo>
                  <a:pt x="88200" y="136017"/>
                </a:lnTo>
                <a:lnTo>
                  <a:pt x="88011" y="133731"/>
                </a:lnTo>
                <a:lnTo>
                  <a:pt x="105917" y="132207"/>
                </a:lnTo>
                <a:lnTo>
                  <a:pt x="104511" y="114300"/>
                </a:lnTo>
                <a:lnTo>
                  <a:pt x="25908" y="114300"/>
                </a:lnTo>
                <a:lnTo>
                  <a:pt x="55117" y="62230"/>
                </a:lnTo>
                <a:lnTo>
                  <a:pt x="82128" y="62230"/>
                </a:lnTo>
                <a:lnTo>
                  <a:pt x="78486" y="17653"/>
                </a:lnTo>
                <a:close/>
              </a:path>
              <a:path w="305435" h="165100">
                <a:moveTo>
                  <a:pt x="82128" y="62230"/>
                </a:moveTo>
                <a:lnTo>
                  <a:pt x="55117" y="62230"/>
                </a:lnTo>
                <a:lnTo>
                  <a:pt x="59182" y="111633"/>
                </a:lnTo>
                <a:lnTo>
                  <a:pt x="25908" y="114300"/>
                </a:lnTo>
                <a:lnTo>
                  <a:pt x="104511" y="114300"/>
                </a:lnTo>
                <a:lnTo>
                  <a:pt x="104122" y="109347"/>
                </a:lnTo>
                <a:lnTo>
                  <a:pt x="85978" y="109347"/>
                </a:lnTo>
                <a:lnTo>
                  <a:pt x="82128" y="62230"/>
                </a:lnTo>
                <a:close/>
              </a:path>
              <a:path w="305435" h="165100">
                <a:moveTo>
                  <a:pt x="104012" y="107950"/>
                </a:moveTo>
                <a:lnTo>
                  <a:pt x="85978" y="109347"/>
                </a:lnTo>
                <a:lnTo>
                  <a:pt x="104122" y="109347"/>
                </a:lnTo>
                <a:lnTo>
                  <a:pt x="104012" y="107950"/>
                </a:lnTo>
                <a:close/>
              </a:path>
              <a:path w="305435" h="165100">
                <a:moveTo>
                  <a:pt x="156463" y="11176"/>
                </a:moveTo>
                <a:lnTo>
                  <a:pt x="119606" y="39604"/>
                </a:lnTo>
                <a:lnTo>
                  <a:pt x="114931" y="69599"/>
                </a:lnTo>
                <a:lnTo>
                  <a:pt x="115570" y="88646"/>
                </a:lnTo>
                <a:lnTo>
                  <a:pt x="126874" y="136223"/>
                </a:lnTo>
                <a:lnTo>
                  <a:pt x="158531" y="158689"/>
                </a:lnTo>
                <a:lnTo>
                  <a:pt x="168655" y="158877"/>
                </a:lnTo>
                <a:lnTo>
                  <a:pt x="178542" y="157138"/>
                </a:lnTo>
                <a:lnTo>
                  <a:pt x="187071" y="153638"/>
                </a:lnTo>
                <a:lnTo>
                  <a:pt x="194266" y="148375"/>
                </a:lnTo>
                <a:lnTo>
                  <a:pt x="200151" y="141351"/>
                </a:lnTo>
                <a:lnTo>
                  <a:pt x="202720" y="136144"/>
                </a:lnTo>
                <a:lnTo>
                  <a:pt x="163449" y="136144"/>
                </a:lnTo>
                <a:lnTo>
                  <a:pt x="160400" y="135382"/>
                </a:lnTo>
                <a:lnTo>
                  <a:pt x="145774" y="98282"/>
                </a:lnTo>
                <a:lnTo>
                  <a:pt x="143658" y="62178"/>
                </a:lnTo>
                <a:lnTo>
                  <a:pt x="143813" y="56520"/>
                </a:lnTo>
                <a:lnTo>
                  <a:pt x="161798" y="33909"/>
                </a:lnTo>
                <a:lnTo>
                  <a:pt x="197850" y="33909"/>
                </a:lnTo>
                <a:lnTo>
                  <a:pt x="197602" y="33325"/>
                </a:lnTo>
                <a:lnTo>
                  <a:pt x="190626" y="23495"/>
                </a:lnTo>
                <a:lnTo>
                  <a:pt x="183574" y="17444"/>
                </a:lnTo>
                <a:lnTo>
                  <a:pt x="175545" y="13382"/>
                </a:lnTo>
                <a:lnTo>
                  <a:pt x="166516" y="11297"/>
                </a:lnTo>
                <a:lnTo>
                  <a:pt x="156463" y="11176"/>
                </a:lnTo>
                <a:close/>
              </a:path>
              <a:path w="305435" h="165100">
                <a:moveTo>
                  <a:pt x="197850" y="33909"/>
                </a:moveTo>
                <a:lnTo>
                  <a:pt x="161798" y="33909"/>
                </a:lnTo>
                <a:lnTo>
                  <a:pt x="164846" y="34798"/>
                </a:lnTo>
                <a:lnTo>
                  <a:pt x="167639" y="36703"/>
                </a:lnTo>
                <a:lnTo>
                  <a:pt x="180594" y="83566"/>
                </a:lnTo>
                <a:lnTo>
                  <a:pt x="181587" y="107950"/>
                </a:lnTo>
                <a:lnTo>
                  <a:pt x="181433" y="113551"/>
                </a:lnTo>
                <a:lnTo>
                  <a:pt x="163449" y="136144"/>
                </a:lnTo>
                <a:lnTo>
                  <a:pt x="202720" y="136144"/>
                </a:lnTo>
                <a:lnTo>
                  <a:pt x="205531" y="130444"/>
                </a:lnTo>
                <a:lnTo>
                  <a:pt x="208899" y="116776"/>
                </a:lnTo>
                <a:lnTo>
                  <a:pt x="210242" y="100345"/>
                </a:lnTo>
                <a:lnTo>
                  <a:pt x="209550" y="81153"/>
                </a:lnTo>
                <a:lnTo>
                  <a:pt x="207075" y="62178"/>
                </a:lnTo>
                <a:lnTo>
                  <a:pt x="203088" y="46228"/>
                </a:lnTo>
                <a:lnTo>
                  <a:pt x="197850" y="33909"/>
                </a:lnTo>
                <a:close/>
              </a:path>
              <a:path w="305435" h="165100">
                <a:moveTo>
                  <a:pt x="296519" y="42926"/>
                </a:moveTo>
                <a:lnTo>
                  <a:pt x="268604" y="42926"/>
                </a:lnTo>
                <a:lnTo>
                  <a:pt x="277240" y="147447"/>
                </a:lnTo>
                <a:lnTo>
                  <a:pt x="304926" y="145161"/>
                </a:lnTo>
                <a:lnTo>
                  <a:pt x="296519" y="42926"/>
                </a:lnTo>
                <a:close/>
              </a:path>
              <a:path w="305435" h="165100">
                <a:moveTo>
                  <a:pt x="292988" y="0"/>
                </a:moveTo>
                <a:lnTo>
                  <a:pt x="270510" y="1778"/>
                </a:lnTo>
                <a:lnTo>
                  <a:pt x="268176" y="8449"/>
                </a:lnTo>
                <a:lnTo>
                  <a:pt x="264794" y="14763"/>
                </a:lnTo>
                <a:lnTo>
                  <a:pt x="232410" y="41783"/>
                </a:lnTo>
                <a:lnTo>
                  <a:pt x="234569" y="66929"/>
                </a:lnTo>
                <a:lnTo>
                  <a:pt x="244191" y="62214"/>
                </a:lnTo>
                <a:lnTo>
                  <a:pt x="253063" y="56642"/>
                </a:lnTo>
                <a:lnTo>
                  <a:pt x="261197" y="50212"/>
                </a:lnTo>
                <a:lnTo>
                  <a:pt x="268604" y="42926"/>
                </a:lnTo>
                <a:lnTo>
                  <a:pt x="296519" y="42926"/>
                </a:lnTo>
                <a:lnTo>
                  <a:pt x="2929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9" name="object 32"/>
          <p:cNvSpPr>
            <a:spLocks/>
          </p:cNvSpPr>
          <p:nvPr/>
        </p:nvSpPr>
        <p:spPr bwMode="auto">
          <a:xfrm>
            <a:off x="5076825" y="5594350"/>
            <a:ext cx="1917700" cy="179388"/>
          </a:xfrm>
          <a:custGeom>
            <a:avLst/>
            <a:gdLst>
              <a:gd name="T0" fmla="*/ 83820 w 1917065"/>
              <a:gd name="T1" fmla="*/ 91884 h 179070"/>
              <a:gd name="T2" fmla="*/ 0 w 1917065"/>
              <a:gd name="T3" fmla="*/ 140944 h 179070"/>
              <a:gd name="T4" fmla="*/ 89535 w 1917065"/>
              <a:gd name="T5" fmla="*/ 178562 h 179070"/>
              <a:gd name="T6" fmla="*/ 68858 w 1917065"/>
              <a:gd name="T7" fmla="*/ 151574 h 179070"/>
              <a:gd name="T8" fmla="*/ 58674 w 1917065"/>
              <a:gd name="T9" fmla="*/ 151574 h 179070"/>
              <a:gd name="T10" fmla="*/ 56769 w 1917065"/>
              <a:gd name="T11" fmla="*/ 122682 h 179070"/>
              <a:gd name="T12" fmla="*/ 66463 w 1917065"/>
              <a:gd name="T13" fmla="*/ 122041 h 179070"/>
              <a:gd name="T14" fmla="*/ 83820 w 1917065"/>
              <a:gd name="T15" fmla="*/ 91884 h 179070"/>
              <a:gd name="T16" fmla="*/ 66463 w 1917065"/>
              <a:gd name="T17" fmla="*/ 122041 h 179070"/>
              <a:gd name="T18" fmla="*/ 56769 w 1917065"/>
              <a:gd name="T19" fmla="*/ 122682 h 179070"/>
              <a:gd name="T20" fmla="*/ 58674 w 1917065"/>
              <a:gd name="T21" fmla="*/ 151574 h 179070"/>
              <a:gd name="T22" fmla="*/ 68367 w 1917065"/>
              <a:gd name="T23" fmla="*/ 150934 h 179070"/>
              <a:gd name="T24" fmla="*/ 57785 w 1917065"/>
              <a:gd name="T25" fmla="*/ 137121 h 179070"/>
              <a:gd name="T26" fmla="*/ 66463 w 1917065"/>
              <a:gd name="T27" fmla="*/ 122041 h 179070"/>
              <a:gd name="T28" fmla="*/ 68367 w 1917065"/>
              <a:gd name="T29" fmla="*/ 150934 h 179070"/>
              <a:gd name="T30" fmla="*/ 58674 w 1917065"/>
              <a:gd name="T31" fmla="*/ 151574 h 179070"/>
              <a:gd name="T32" fmla="*/ 68858 w 1917065"/>
              <a:gd name="T33" fmla="*/ 151574 h 179070"/>
              <a:gd name="T34" fmla="*/ 68367 w 1917065"/>
              <a:gd name="T35" fmla="*/ 150934 h 179070"/>
              <a:gd name="T36" fmla="*/ 1914652 w 1917065"/>
              <a:gd name="T37" fmla="*/ 0 h 179070"/>
              <a:gd name="T38" fmla="*/ 66463 w 1917065"/>
              <a:gd name="T39" fmla="*/ 122041 h 179070"/>
              <a:gd name="T40" fmla="*/ 57785 w 1917065"/>
              <a:gd name="T41" fmla="*/ 137121 h 179070"/>
              <a:gd name="T42" fmla="*/ 68367 w 1917065"/>
              <a:gd name="T43" fmla="*/ 150934 h 179070"/>
              <a:gd name="T44" fmla="*/ 1916684 w 1917065"/>
              <a:gd name="T45" fmla="*/ 28892 h 179070"/>
              <a:gd name="T46" fmla="*/ 1914652 w 1917065"/>
              <a:gd name="T47" fmla="*/ 0 h 17907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917065"/>
              <a:gd name="T73" fmla="*/ 0 h 179070"/>
              <a:gd name="T74" fmla="*/ 1917065 w 1917065"/>
              <a:gd name="T75" fmla="*/ 179070 h 179070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917065" h="179070">
                <a:moveTo>
                  <a:pt x="83820" y="91884"/>
                </a:moveTo>
                <a:lnTo>
                  <a:pt x="0" y="140944"/>
                </a:lnTo>
                <a:lnTo>
                  <a:pt x="89535" y="178562"/>
                </a:lnTo>
                <a:lnTo>
                  <a:pt x="68858" y="151574"/>
                </a:lnTo>
                <a:lnTo>
                  <a:pt x="58674" y="151574"/>
                </a:lnTo>
                <a:lnTo>
                  <a:pt x="56769" y="122682"/>
                </a:lnTo>
                <a:lnTo>
                  <a:pt x="66463" y="122041"/>
                </a:lnTo>
                <a:lnTo>
                  <a:pt x="83820" y="91884"/>
                </a:lnTo>
                <a:close/>
              </a:path>
              <a:path w="1917065" h="179070">
                <a:moveTo>
                  <a:pt x="66463" y="122041"/>
                </a:moveTo>
                <a:lnTo>
                  <a:pt x="56769" y="122682"/>
                </a:lnTo>
                <a:lnTo>
                  <a:pt x="58674" y="151574"/>
                </a:lnTo>
                <a:lnTo>
                  <a:pt x="68367" y="150934"/>
                </a:lnTo>
                <a:lnTo>
                  <a:pt x="57785" y="137121"/>
                </a:lnTo>
                <a:lnTo>
                  <a:pt x="66463" y="122041"/>
                </a:lnTo>
                <a:close/>
              </a:path>
              <a:path w="1917065" h="179070">
                <a:moveTo>
                  <a:pt x="68367" y="150934"/>
                </a:moveTo>
                <a:lnTo>
                  <a:pt x="58674" y="151574"/>
                </a:lnTo>
                <a:lnTo>
                  <a:pt x="68858" y="151574"/>
                </a:lnTo>
                <a:lnTo>
                  <a:pt x="68367" y="150934"/>
                </a:lnTo>
                <a:close/>
              </a:path>
              <a:path w="1917065" h="179070">
                <a:moveTo>
                  <a:pt x="1914652" y="0"/>
                </a:moveTo>
                <a:lnTo>
                  <a:pt x="66463" y="122041"/>
                </a:lnTo>
                <a:lnTo>
                  <a:pt x="57785" y="137121"/>
                </a:lnTo>
                <a:lnTo>
                  <a:pt x="68367" y="150934"/>
                </a:lnTo>
                <a:lnTo>
                  <a:pt x="1916684" y="28892"/>
                </a:lnTo>
                <a:lnTo>
                  <a:pt x="191465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40" name="object 33"/>
          <p:cNvSpPr>
            <a:spLocks noChangeArrowheads="1"/>
          </p:cNvSpPr>
          <p:nvPr/>
        </p:nvSpPr>
        <p:spPr bwMode="auto">
          <a:xfrm>
            <a:off x="2365375" y="5426075"/>
            <a:ext cx="2049463" cy="319088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41" name="object 34"/>
          <p:cNvSpPr>
            <a:spLocks/>
          </p:cNvSpPr>
          <p:nvPr/>
        </p:nvSpPr>
        <p:spPr bwMode="auto">
          <a:xfrm>
            <a:off x="2343150" y="5637213"/>
            <a:ext cx="4691063" cy="331787"/>
          </a:xfrm>
          <a:custGeom>
            <a:avLst/>
            <a:gdLst>
              <a:gd name="T0" fmla="*/ 4635945 w 4691380"/>
              <a:gd name="T1" fmla="*/ 301854 h 332739"/>
              <a:gd name="T2" fmla="*/ 4612767 w 4691380"/>
              <a:gd name="T3" fmla="*/ 332219 h 332739"/>
              <a:gd name="T4" fmla="*/ 4683763 w 4691380"/>
              <a:gd name="T5" fmla="*/ 302120 h 332739"/>
              <a:gd name="T6" fmla="*/ 4640199 w 4691380"/>
              <a:gd name="T7" fmla="*/ 302120 h 332739"/>
              <a:gd name="T8" fmla="*/ 4635945 w 4691380"/>
              <a:gd name="T9" fmla="*/ 301854 h 332739"/>
              <a:gd name="T10" fmla="*/ 4640580 w 4691380"/>
              <a:gd name="T11" fmla="*/ 295783 h 332739"/>
              <a:gd name="T12" fmla="*/ 4635945 w 4691380"/>
              <a:gd name="T13" fmla="*/ 301854 h 332739"/>
              <a:gd name="T14" fmla="*/ 4640199 w 4691380"/>
              <a:gd name="T15" fmla="*/ 302120 h 332739"/>
              <a:gd name="T16" fmla="*/ 4640580 w 4691380"/>
              <a:gd name="T17" fmla="*/ 295783 h 332739"/>
              <a:gd name="T18" fmla="*/ 4617593 w 4691380"/>
              <a:gd name="T19" fmla="*/ 256171 h 332739"/>
              <a:gd name="T20" fmla="*/ 4636749 w 4691380"/>
              <a:gd name="T21" fmla="*/ 289183 h 332739"/>
              <a:gd name="T22" fmla="*/ 4640961 w 4691380"/>
              <a:gd name="T23" fmla="*/ 289445 h 332739"/>
              <a:gd name="T24" fmla="*/ 4640199 w 4691380"/>
              <a:gd name="T25" fmla="*/ 302120 h 332739"/>
              <a:gd name="T26" fmla="*/ 4683763 w 4691380"/>
              <a:gd name="T27" fmla="*/ 302120 h 332739"/>
              <a:gd name="T28" fmla="*/ 4691253 w 4691380"/>
              <a:gd name="T29" fmla="*/ 298945 h 332739"/>
              <a:gd name="T30" fmla="*/ 4617593 w 4691380"/>
              <a:gd name="T31" fmla="*/ 256171 h 332739"/>
              <a:gd name="T32" fmla="*/ 762 w 4691380"/>
              <a:gd name="T33" fmla="*/ 0 h 332739"/>
              <a:gd name="T34" fmla="*/ 0 w 4691380"/>
              <a:gd name="T35" fmla="*/ 12674 h 332739"/>
              <a:gd name="T36" fmla="*/ 4635945 w 4691380"/>
              <a:gd name="T37" fmla="*/ 301854 h 332739"/>
              <a:gd name="T38" fmla="*/ 4640580 w 4691380"/>
              <a:gd name="T39" fmla="*/ 295782 h 332739"/>
              <a:gd name="T40" fmla="*/ 4636749 w 4691380"/>
              <a:gd name="T41" fmla="*/ 289183 h 332739"/>
              <a:gd name="T42" fmla="*/ 762 w 4691380"/>
              <a:gd name="T43" fmla="*/ 0 h 332739"/>
              <a:gd name="T44" fmla="*/ 4636749 w 4691380"/>
              <a:gd name="T45" fmla="*/ 289183 h 332739"/>
              <a:gd name="T46" fmla="*/ 4640580 w 4691380"/>
              <a:gd name="T47" fmla="*/ 295782 h 332739"/>
              <a:gd name="T48" fmla="*/ 4640961 w 4691380"/>
              <a:gd name="T49" fmla="*/ 289445 h 332739"/>
              <a:gd name="T50" fmla="*/ 4636749 w 4691380"/>
              <a:gd name="T51" fmla="*/ 289183 h 33273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691380"/>
              <a:gd name="T79" fmla="*/ 0 h 332739"/>
              <a:gd name="T80" fmla="*/ 4691380 w 4691380"/>
              <a:gd name="T81" fmla="*/ 332739 h 33273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691380" h="332739">
                <a:moveTo>
                  <a:pt x="4635945" y="301854"/>
                </a:moveTo>
                <a:lnTo>
                  <a:pt x="4612767" y="332219"/>
                </a:lnTo>
                <a:lnTo>
                  <a:pt x="4683763" y="302120"/>
                </a:lnTo>
                <a:lnTo>
                  <a:pt x="4640199" y="302120"/>
                </a:lnTo>
                <a:lnTo>
                  <a:pt x="4635945" y="301854"/>
                </a:lnTo>
                <a:close/>
              </a:path>
              <a:path w="4691380" h="332739">
                <a:moveTo>
                  <a:pt x="4640580" y="295783"/>
                </a:moveTo>
                <a:lnTo>
                  <a:pt x="4635945" y="301854"/>
                </a:lnTo>
                <a:lnTo>
                  <a:pt x="4640199" y="302120"/>
                </a:lnTo>
                <a:lnTo>
                  <a:pt x="4640580" y="295783"/>
                </a:lnTo>
                <a:close/>
              </a:path>
              <a:path w="4691380" h="332739">
                <a:moveTo>
                  <a:pt x="4617593" y="256171"/>
                </a:moveTo>
                <a:lnTo>
                  <a:pt x="4636749" y="289183"/>
                </a:lnTo>
                <a:lnTo>
                  <a:pt x="4640961" y="289445"/>
                </a:lnTo>
                <a:lnTo>
                  <a:pt x="4640199" y="302120"/>
                </a:lnTo>
                <a:lnTo>
                  <a:pt x="4683763" y="302120"/>
                </a:lnTo>
                <a:lnTo>
                  <a:pt x="4691253" y="298945"/>
                </a:lnTo>
                <a:lnTo>
                  <a:pt x="4617593" y="256171"/>
                </a:lnTo>
                <a:close/>
              </a:path>
              <a:path w="4691380" h="332739">
                <a:moveTo>
                  <a:pt x="762" y="0"/>
                </a:moveTo>
                <a:lnTo>
                  <a:pt x="0" y="12674"/>
                </a:lnTo>
                <a:lnTo>
                  <a:pt x="4635945" y="301854"/>
                </a:lnTo>
                <a:lnTo>
                  <a:pt x="4640580" y="295782"/>
                </a:lnTo>
                <a:lnTo>
                  <a:pt x="4636749" y="289183"/>
                </a:lnTo>
                <a:lnTo>
                  <a:pt x="762" y="0"/>
                </a:lnTo>
                <a:close/>
              </a:path>
              <a:path w="4691380" h="332739">
                <a:moveTo>
                  <a:pt x="4636749" y="289183"/>
                </a:moveTo>
                <a:lnTo>
                  <a:pt x="4640580" y="295782"/>
                </a:lnTo>
                <a:lnTo>
                  <a:pt x="4640961" y="289445"/>
                </a:lnTo>
                <a:lnTo>
                  <a:pt x="4636749" y="28918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" name="object 35"/>
          <p:cNvSpPr txBox="1"/>
          <p:nvPr/>
        </p:nvSpPr>
        <p:spPr>
          <a:xfrm>
            <a:off x="1987550" y="1581150"/>
            <a:ext cx="93662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Station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80188" y="1593850"/>
            <a:ext cx="935037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Station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3044" name="object 37"/>
          <p:cNvSpPr>
            <a:spLocks/>
          </p:cNvSpPr>
          <p:nvPr/>
        </p:nvSpPr>
        <p:spPr bwMode="auto">
          <a:xfrm>
            <a:off x="1908175" y="3789363"/>
            <a:ext cx="361950" cy="360362"/>
          </a:xfrm>
          <a:custGeom>
            <a:avLst/>
            <a:gdLst>
              <a:gd name="T0" fmla="*/ 180594 w 361314"/>
              <a:gd name="T1" fmla="*/ 0 h 361314"/>
              <a:gd name="T2" fmla="*/ 132600 w 361314"/>
              <a:gd name="T3" fmla="*/ 6454 h 361314"/>
              <a:gd name="T4" fmla="*/ 89464 w 361314"/>
              <a:gd name="T5" fmla="*/ 24666 h 361314"/>
              <a:gd name="T6" fmla="*/ 52911 w 361314"/>
              <a:gd name="T7" fmla="*/ 52911 h 361314"/>
              <a:gd name="T8" fmla="*/ 24666 w 361314"/>
              <a:gd name="T9" fmla="*/ 89464 h 361314"/>
              <a:gd name="T10" fmla="*/ 6454 w 361314"/>
              <a:gd name="T11" fmla="*/ 132600 h 361314"/>
              <a:gd name="T12" fmla="*/ 0 w 361314"/>
              <a:gd name="T13" fmla="*/ 180594 h 361314"/>
              <a:gd name="T14" fmla="*/ 6454 w 361314"/>
              <a:gd name="T15" fmla="*/ 228587 h 361314"/>
              <a:gd name="T16" fmla="*/ 24666 w 361314"/>
              <a:gd name="T17" fmla="*/ 271723 h 361314"/>
              <a:gd name="T18" fmla="*/ 52911 w 361314"/>
              <a:gd name="T19" fmla="*/ 308276 h 361314"/>
              <a:gd name="T20" fmla="*/ 89464 w 361314"/>
              <a:gd name="T21" fmla="*/ 336521 h 361314"/>
              <a:gd name="T22" fmla="*/ 132600 w 361314"/>
              <a:gd name="T23" fmla="*/ 354733 h 361314"/>
              <a:gd name="T24" fmla="*/ 180594 w 361314"/>
              <a:gd name="T25" fmla="*/ 361188 h 361314"/>
              <a:gd name="T26" fmla="*/ 228587 w 361314"/>
              <a:gd name="T27" fmla="*/ 354733 h 361314"/>
              <a:gd name="T28" fmla="*/ 271723 w 361314"/>
              <a:gd name="T29" fmla="*/ 336521 h 361314"/>
              <a:gd name="T30" fmla="*/ 308276 w 361314"/>
              <a:gd name="T31" fmla="*/ 308276 h 361314"/>
              <a:gd name="T32" fmla="*/ 336521 w 361314"/>
              <a:gd name="T33" fmla="*/ 271723 h 361314"/>
              <a:gd name="T34" fmla="*/ 354733 w 361314"/>
              <a:gd name="T35" fmla="*/ 228587 h 361314"/>
              <a:gd name="T36" fmla="*/ 361188 w 361314"/>
              <a:gd name="T37" fmla="*/ 180594 h 361314"/>
              <a:gd name="T38" fmla="*/ 354733 w 361314"/>
              <a:gd name="T39" fmla="*/ 132600 h 361314"/>
              <a:gd name="T40" fmla="*/ 336521 w 361314"/>
              <a:gd name="T41" fmla="*/ 89464 h 361314"/>
              <a:gd name="T42" fmla="*/ 308276 w 361314"/>
              <a:gd name="T43" fmla="*/ 52911 h 361314"/>
              <a:gd name="T44" fmla="*/ 271723 w 361314"/>
              <a:gd name="T45" fmla="*/ 24666 h 361314"/>
              <a:gd name="T46" fmla="*/ 228587 w 361314"/>
              <a:gd name="T47" fmla="*/ 6454 h 361314"/>
              <a:gd name="T48" fmla="*/ 180594 w 361314"/>
              <a:gd name="T49" fmla="*/ 0 h 36131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61314"/>
              <a:gd name="T76" fmla="*/ 0 h 361314"/>
              <a:gd name="T77" fmla="*/ 361314 w 361314"/>
              <a:gd name="T78" fmla="*/ 361314 h 361314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61314" h="361314">
                <a:moveTo>
                  <a:pt x="180594" y="0"/>
                </a:moveTo>
                <a:lnTo>
                  <a:pt x="132600" y="6454"/>
                </a:lnTo>
                <a:lnTo>
                  <a:pt x="89464" y="24666"/>
                </a:lnTo>
                <a:lnTo>
                  <a:pt x="52911" y="52911"/>
                </a:lnTo>
                <a:lnTo>
                  <a:pt x="24666" y="89464"/>
                </a:lnTo>
                <a:lnTo>
                  <a:pt x="6454" y="132600"/>
                </a:lnTo>
                <a:lnTo>
                  <a:pt x="0" y="180594"/>
                </a:lnTo>
                <a:lnTo>
                  <a:pt x="6454" y="228587"/>
                </a:lnTo>
                <a:lnTo>
                  <a:pt x="24666" y="271723"/>
                </a:lnTo>
                <a:lnTo>
                  <a:pt x="52911" y="308276"/>
                </a:lnTo>
                <a:lnTo>
                  <a:pt x="89464" y="336521"/>
                </a:lnTo>
                <a:lnTo>
                  <a:pt x="132600" y="354733"/>
                </a:lnTo>
                <a:lnTo>
                  <a:pt x="180594" y="361188"/>
                </a:lnTo>
                <a:lnTo>
                  <a:pt x="228587" y="354733"/>
                </a:lnTo>
                <a:lnTo>
                  <a:pt x="271723" y="336521"/>
                </a:lnTo>
                <a:lnTo>
                  <a:pt x="308276" y="308276"/>
                </a:lnTo>
                <a:lnTo>
                  <a:pt x="336521" y="271723"/>
                </a:lnTo>
                <a:lnTo>
                  <a:pt x="354733" y="228587"/>
                </a:lnTo>
                <a:lnTo>
                  <a:pt x="361188" y="180594"/>
                </a:lnTo>
                <a:lnTo>
                  <a:pt x="354733" y="132600"/>
                </a:lnTo>
                <a:lnTo>
                  <a:pt x="336521" y="89464"/>
                </a:lnTo>
                <a:lnTo>
                  <a:pt x="308276" y="52911"/>
                </a:lnTo>
                <a:lnTo>
                  <a:pt x="271723" y="24666"/>
                </a:lnTo>
                <a:lnTo>
                  <a:pt x="228587" y="6454"/>
                </a:lnTo>
                <a:lnTo>
                  <a:pt x="180594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45" name="object 38"/>
          <p:cNvSpPr>
            <a:spLocks/>
          </p:cNvSpPr>
          <p:nvPr/>
        </p:nvSpPr>
        <p:spPr bwMode="auto">
          <a:xfrm>
            <a:off x="1908175" y="3789363"/>
            <a:ext cx="361950" cy="360362"/>
          </a:xfrm>
          <a:custGeom>
            <a:avLst/>
            <a:gdLst>
              <a:gd name="T0" fmla="*/ 0 w 361314"/>
              <a:gd name="T1" fmla="*/ 180594 h 361314"/>
              <a:gd name="T2" fmla="*/ 6454 w 361314"/>
              <a:gd name="T3" fmla="*/ 132600 h 361314"/>
              <a:gd name="T4" fmla="*/ 24666 w 361314"/>
              <a:gd name="T5" fmla="*/ 89464 h 361314"/>
              <a:gd name="T6" fmla="*/ 52911 w 361314"/>
              <a:gd name="T7" fmla="*/ 52911 h 361314"/>
              <a:gd name="T8" fmla="*/ 89464 w 361314"/>
              <a:gd name="T9" fmla="*/ 24666 h 361314"/>
              <a:gd name="T10" fmla="*/ 132600 w 361314"/>
              <a:gd name="T11" fmla="*/ 6454 h 361314"/>
              <a:gd name="T12" fmla="*/ 180594 w 361314"/>
              <a:gd name="T13" fmla="*/ 0 h 361314"/>
              <a:gd name="T14" fmla="*/ 228587 w 361314"/>
              <a:gd name="T15" fmla="*/ 6454 h 361314"/>
              <a:gd name="T16" fmla="*/ 271723 w 361314"/>
              <a:gd name="T17" fmla="*/ 24666 h 361314"/>
              <a:gd name="T18" fmla="*/ 308276 w 361314"/>
              <a:gd name="T19" fmla="*/ 52911 h 361314"/>
              <a:gd name="T20" fmla="*/ 336521 w 361314"/>
              <a:gd name="T21" fmla="*/ 89464 h 361314"/>
              <a:gd name="T22" fmla="*/ 354733 w 361314"/>
              <a:gd name="T23" fmla="*/ 132600 h 361314"/>
              <a:gd name="T24" fmla="*/ 361188 w 361314"/>
              <a:gd name="T25" fmla="*/ 180594 h 361314"/>
              <a:gd name="T26" fmla="*/ 354733 w 361314"/>
              <a:gd name="T27" fmla="*/ 228587 h 361314"/>
              <a:gd name="T28" fmla="*/ 336521 w 361314"/>
              <a:gd name="T29" fmla="*/ 271723 h 361314"/>
              <a:gd name="T30" fmla="*/ 308276 w 361314"/>
              <a:gd name="T31" fmla="*/ 308276 h 361314"/>
              <a:gd name="T32" fmla="*/ 271723 w 361314"/>
              <a:gd name="T33" fmla="*/ 336521 h 361314"/>
              <a:gd name="T34" fmla="*/ 228587 w 361314"/>
              <a:gd name="T35" fmla="*/ 354733 h 361314"/>
              <a:gd name="T36" fmla="*/ 180594 w 361314"/>
              <a:gd name="T37" fmla="*/ 361188 h 361314"/>
              <a:gd name="T38" fmla="*/ 132600 w 361314"/>
              <a:gd name="T39" fmla="*/ 354733 h 361314"/>
              <a:gd name="T40" fmla="*/ 89464 w 361314"/>
              <a:gd name="T41" fmla="*/ 336521 h 361314"/>
              <a:gd name="T42" fmla="*/ 52911 w 361314"/>
              <a:gd name="T43" fmla="*/ 308276 h 361314"/>
              <a:gd name="T44" fmla="*/ 24666 w 361314"/>
              <a:gd name="T45" fmla="*/ 271723 h 361314"/>
              <a:gd name="T46" fmla="*/ 6454 w 361314"/>
              <a:gd name="T47" fmla="*/ 228587 h 361314"/>
              <a:gd name="T48" fmla="*/ 0 w 361314"/>
              <a:gd name="T49" fmla="*/ 180594 h 36131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61314"/>
              <a:gd name="T76" fmla="*/ 0 h 361314"/>
              <a:gd name="T77" fmla="*/ 361314 w 361314"/>
              <a:gd name="T78" fmla="*/ 361314 h 361314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61314" h="361314">
                <a:moveTo>
                  <a:pt x="0" y="180594"/>
                </a:moveTo>
                <a:lnTo>
                  <a:pt x="6454" y="132600"/>
                </a:lnTo>
                <a:lnTo>
                  <a:pt x="24666" y="89464"/>
                </a:lnTo>
                <a:lnTo>
                  <a:pt x="52911" y="52911"/>
                </a:lnTo>
                <a:lnTo>
                  <a:pt x="89464" y="24666"/>
                </a:lnTo>
                <a:lnTo>
                  <a:pt x="132600" y="6454"/>
                </a:lnTo>
                <a:lnTo>
                  <a:pt x="180594" y="0"/>
                </a:lnTo>
                <a:lnTo>
                  <a:pt x="228587" y="6454"/>
                </a:lnTo>
                <a:lnTo>
                  <a:pt x="271723" y="24666"/>
                </a:lnTo>
                <a:lnTo>
                  <a:pt x="308276" y="52911"/>
                </a:lnTo>
                <a:lnTo>
                  <a:pt x="336521" y="89464"/>
                </a:lnTo>
                <a:lnTo>
                  <a:pt x="354733" y="132600"/>
                </a:lnTo>
                <a:lnTo>
                  <a:pt x="361188" y="180594"/>
                </a:lnTo>
                <a:lnTo>
                  <a:pt x="354733" y="228587"/>
                </a:lnTo>
                <a:lnTo>
                  <a:pt x="336521" y="271723"/>
                </a:lnTo>
                <a:lnTo>
                  <a:pt x="308276" y="308276"/>
                </a:lnTo>
                <a:lnTo>
                  <a:pt x="271723" y="336521"/>
                </a:lnTo>
                <a:lnTo>
                  <a:pt x="228587" y="354733"/>
                </a:lnTo>
                <a:lnTo>
                  <a:pt x="180594" y="361188"/>
                </a:lnTo>
                <a:lnTo>
                  <a:pt x="132600" y="354733"/>
                </a:lnTo>
                <a:lnTo>
                  <a:pt x="89464" y="336521"/>
                </a:lnTo>
                <a:lnTo>
                  <a:pt x="52911" y="308276"/>
                </a:lnTo>
                <a:lnTo>
                  <a:pt x="24666" y="271723"/>
                </a:lnTo>
                <a:lnTo>
                  <a:pt x="6454" y="228587"/>
                </a:lnTo>
                <a:lnTo>
                  <a:pt x="0" y="18059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46" name="object 39"/>
          <p:cNvSpPr>
            <a:spLocks/>
          </p:cNvSpPr>
          <p:nvPr/>
        </p:nvSpPr>
        <p:spPr bwMode="auto">
          <a:xfrm>
            <a:off x="1908175" y="4652963"/>
            <a:ext cx="361950" cy="360362"/>
          </a:xfrm>
          <a:custGeom>
            <a:avLst/>
            <a:gdLst>
              <a:gd name="T0" fmla="*/ 180594 w 361314"/>
              <a:gd name="T1" fmla="*/ 0 h 361314"/>
              <a:gd name="T2" fmla="*/ 132600 w 361314"/>
              <a:gd name="T3" fmla="*/ 6454 h 361314"/>
              <a:gd name="T4" fmla="*/ 89464 w 361314"/>
              <a:gd name="T5" fmla="*/ 24666 h 361314"/>
              <a:gd name="T6" fmla="*/ 52911 w 361314"/>
              <a:gd name="T7" fmla="*/ 52911 h 361314"/>
              <a:gd name="T8" fmla="*/ 24666 w 361314"/>
              <a:gd name="T9" fmla="*/ 89464 h 361314"/>
              <a:gd name="T10" fmla="*/ 6454 w 361314"/>
              <a:gd name="T11" fmla="*/ 132600 h 361314"/>
              <a:gd name="T12" fmla="*/ 0 w 361314"/>
              <a:gd name="T13" fmla="*/ 180594 h 361314"/>
              <a:gd name="T14" fmla="*/ 6454 w 361314"/>
              <a:gd name="T15" fmla="*/ 228587 h 361314"/>
              <a:gd name="T16" fmla="*/ 24666 w 361314"/>
              <a:gd name="T17" fmla="*/ 271723 h 361314"/>
              <a:gd name="T18" fmla="*/ 52911 w 361314"/>
              <a:gd name="T19" fmla="*/ 308276 h 361314"/>
              <a:gd name="T20" fmla="*/ 89464 w 361314"/>
              <a:gd name="T21" fmla="*/ 336521 h 361314"/>
              <a:gd name="T22" fmla="*/ 132600 w 361314"/>
              <a:gd name="T23" fmla="*/ 354733 h 361314"/>
              <a:gd name="T24" fmla="*/ 180594 w 361314"/>
              <a:gd name="T25" fmla="*/ 361188 h 361314"/>
              <a:gd name="T26" fmla="*/ 228587 w 361314"/>
              <a:gd name="T27" fmla="*/ 354733 h 361314"/>
              <a:gd name="T28" fmla="*/ 271723 w 361314"/>
              <a:gd name="T29" fmla="*/ 336521 h 361314"/>
              <a:gd name="T30" fmla="*/ 308276 w 361314"/>
              <a:gd name="T31" fmla="*/ 308276 h 361314"/>
              <a:gd name="T32" fmla="*/ 336521 w 361314"/>
              <a:gd name="T33" fmla="*/ 271723 h 361314"/>
              <a:gd name="T34" fmla="*/ 354733 w 361314"/>
              <a:gd name="T35" fmla="*/ 228587 h 361314"/>
              <a:gd name="T36" fmla="*/ 361188 w 361314"/>
              <a:gd name="T37" fmla="*/ 180594 h 361314"/>
              <a:gd name="T38" fmla="*/ 354733 w 361314"/>
              <a:gd name="T39" fmla="*/ 132600 h 361314"/>
              <a:gd name="T40" fmla="*/ 336521 w 361314"/>
              <a:gd name="T41" fmla="*/ 89464 h 361314"/>
              <a:gd name="T42" fmla="*/ 308276 w 361314"/>
              <a:gd name="T43" fmla="*/ 52911 h 361314"/>
              <a:gd name="T44" fmla="*/ 271723 w 361314"/>
              <a:gd name="T45" fmla="*/ 24666 h 361314"/>
              <a:gd name="T46" fmla="*/ 228587 w 361314"/>
              <a:gd name="T47" fmla="*/ 6454 h 361314"/>
              <a:gd name="T48" fmla="*/ 180594 w 361314"/>
              <a:gd name="T49" fmla="*/ 0 h 36131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61314"/>
              <a:gd name="T76" fmla="*/ 0 h 361314"/>
              <a:gd name="T77" fmla="*/ 361314 w 361314"/>
              <a:gd name="T78" fmla="*/ 361314 h 361314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61314" h="361314">
                <a:moveTo>
                  <a:pt x="180594" y="0"/>
                </a:moveTo>
                <a:lnTo>
                  <a:pt x="132600" y="6454"/>
                </a:lnTo>
                <a:lnTo>
                  <a:pt x="89464" y="24666"/>
                </a:lnTo>
                <a:lnTo>
                  <a:pt x="52911" y="52911"/>
                </a:lnTo>
                <a:lnTo>
                  <a:pt x="24666" y="89464"/>
                </a:lnTo>
                <a:lnTo>
                  <a:pt x="6454" y="132600"/>
                </a:lnTo>
                <a:lnTo>
                  <a:pt x="0" y="180594"/>
                </a:lnTo>
                <a:lnTo>
                  <a:pt x="6454" y="228587"/>
                </a:lnTo>
                <a:lnTo>
                  <a:pt x="24666" y="271723"/>
                </a:lnTo>
                <a:lnTo>
                  <a:pt x="52911" y="308276"/>
                </a:lnTo>
                <a:lnTo>
                  <a:pt x="89464" y="336521"/>
                </a:lnTo>
                <a:lnTo>
                  <a:pt x="132600" y="354733"/>
                </a:lnTo>
                <a:lnTo>
                  <a:pt x="180594" y="361188"/>
                </a:lnTo>
                <a:lnTo>
                  <a:pt x="228587" y="354733"/>
                </a:lnTo>
                <a:lnTo>
                  <a:pt x="271723" y="336521"/>
                </a:lnTo>
                <a:lnTo>
                  <a:pt x="308276" y="308276"/>
                </a:lnTo>
                <a:lnTo>
                  <a:pt x="336521" y="271723"/>
                </a:lnTo>
                <a:lnTo>
                  <a:pt x="354733" y="228587"/>
                </a:lnTo>
                <a:lnTo>
                  <a:pt x="361188" y="180594"/>
                </a:lnTo>
                <a:lnTo>
                  <a:pt x="354733" y="132600"/>
                </a:lnTo>
                <a:lnTo>
                  <a:pt x="336521" y="89464"/>
                </a:lnTo>
                <a:lnTo>
                  <a:pt x="308276" y="52911"/>
                </a:lnTo>
                <a:lnTo>
                  <a:pt x="271723" y="24666"/>
                </a:lnTo>
                <a:lnTo>
                  <a:pt x="228587" y="6454"/>
                </a:lnTo>
                <a:lnTo>
                  <a:pt x="180594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47" name="object 40"/>
          <p:cNvSpPr>
            <a:spLocks/>
          </p:cNvSpPr>
          <p:nvPr/>
        </p:nvSpPr>
        <p:spPr bwMode="auto">
          <a:xfrm>
            <a:off x="1908175" y="4652963"/>
            <a:ext cx="361950" cy="360362"/>
          </a:xfrm>
          <a:custGeom>
            <a:avLst/>
            <a:gdLst>
              <a:gd name="T0" fmla="*/ 0 w 361314"/>
              <a:gd name="T1" fmla="*/ 180594 h 361314"/>
              <a:gd name="T2" fmla="*/ 6454 w 361314"/>
              <a:gd name="T3" fmla="*/ 132600 h 361314"/>
              <a:gd name="T4" fmla="*/ 24666 w 361314"/>
              <a:gd name="T5" fmla="*/ 89464 h 361314"/>
              <a:gd name="T6" fmla="*/ 52911 w 361314"/>
              <a:gd name="T7" fmla="*/ 52911 h 361314"/>
              <a:gd name="T8" fmla="*/ 89464 w 361314"/>
              <a:gd name="T9" fmla="*/ 24666 h 361314"/>
              <a:gd name="T10" fmla="*/ 132600 w 361314"/>
              <a:gd name="T11" fmla="*/ 6454 h 361314"/>
              <a:gd name="T12" fmla="*/ 180594 w 361314"/>
              <a:gd name="T13" fmla="*/ 0 h 361314"/>
              <a:gd name="T14" fmla="*/ 228587 w 361314"/>
              <a:gd name="T15" fmla="*/ 6454 h 361314"/>
              <a:gd name="T16" fmla="*/ 271723 w 361314"/>
              <a:gd name="T17" fmla="*/ 24666 h 361314"/>
              <a:gd name="T18" fmla="*/ 308276 w 361314"/>
              <a:gd name="T19" fmla="*/ 52911 h 361314"/>
              <a:gd name="T20" fmla="*/ 336521 w 361314"/>
              <a:gd name="T21" fmla="*/ 89464 h 361314"/>
              <a:gd name="T22" fmla="*/ 354733 w 361314"/>
              <a:gd name="T23" fmla="*/ 132600 h 361314"/>
              <a:gd name="T24" fmla="*/ 361188 w 361314"/>
              <a:gd name="T25" fmla="*/ 180594 h 361314"/>
              <a:gd name="T26" fmla="*/ 354733 w 361314"/>
              <a:gd name="T27" fmla="*/ 228587 h 361314"/>
              <a:gd name="T28" fmla="*/ 336521 w 361314"/>
              <a:gd name="T29" fmla="*/ 271723 h 361314"/>
              <a:gd name="T30" fmla="*/ 308276 w 361314"/>
              <a:gd name="T31" fmla="*/ 308276 h 361314"/>
              <a:gd name="T32" fmla="*/ 271723 w 361314"/>
              <a:gd name="T33" fmla="*/ 336521 h 361314"/>
              <a:gd name="T34" fmla="*/ 228587 w 361314"/>
              <a:gd name="T35" fmla="*/ 354733 h 361314"/>
              <a:gd name="T36" fmla="*/ 180594 w 361314"/>
              <a:gd name="T37" fmla="*/ 361188 h 361314"/>
              <a:gd name="T38" fmla="*/ 132600 w 361314"/>
              <a:gd name="T39" fmla="*/ 354733 h 361314"/>
              <a:gd name="T40" fmla="*/ 89464 w 361314"/>
              <a:gd name="T41" fmla="*/ 336521 h 361314"/>
              <a:gd name="T42" fmla="*/ 52911 w 361314"/>
              <a:gd name="T43" fmla="*/ 308276 h 361314"/>
              <a:gd name="T44" fmla="*/ 24666 w 361314"/>
              <a:gd name="T45" fmla="*/ 271723 h 361314"/>
              <a:gd name="T46" fmla="*/ 6454 w 361314"/>
              <a:gd name="T47" fmla="*/ 228587 h 361314"/>
              <a:gd name="T48" fmla="*/ 0 w 361314"/>
              <a:gd name="T49" fmla="*/ 180594 h 36131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61314"/>
              <a:gd name="T76" fmla="*/ 0 h 361314"/>
              <a:gd name="T77" fmla="*/ 361314 w 361314"/>
              <a:gd name="T78" fmla="*/ 361314 h 361314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61314" h="361314">
                <a:moveTo>
                  <a:pt x="0" y="180594"/>
                </a:moveTo>
                <a:lnTo>
                  <a:pt x="6454" y="132600"/>
                </a:lnTo>
                <a:lnTo>
                  <a:pt x="24666" y="89464"/>
                </a:lnTo>
                <a:lnTo>
                  <a:pt x="52911" y="52911"/>
                </a:lnTo>
                <a:lnTo>
                  <a:pt x="89464" y="24666"/>
                </a:lnTo>
                <a:lnTo>
                  <a:pt x="132600" y="6454"/>
                </a:lnTo>
                <a:lnTo>
                  <a:pt x="180594" y="0"/>
                </a:lnTo>
                <a:lnTo>
                  <a:pt x="228587" y="6454"/>
                </a:lnTo>
                <a:lnTo>
                  <a:pt x="271723" y="24666"/>
                </a:lnTo>
                <a:lnTo>
                  <a:pt x="308276" y="52911"/>
                </a:lnTo>
                <a:lnTo>
                  <a:pt x="336521" y="89464"/>
                </a:lnTo>
                <a:lnTo>
                  <a:pt x="354733" y="132600"/>
                </a:lnTo>
                <a:lnTo>
                  <a:pt x="361188" y="180594"/>
                </a:lnTo>
                <a:lnTo>
                  <a:pt x="354733" y="228587"/>
                </a:lnTo>
                <a:lnTo>
                  <a:pt x="336521" y="271723"/>
                </a:lnTo>
                <a:lnTo>
                  <a:pt x="308276" y="308276"/>
                </a:lnTo>
                <a:lnTo>
                  <a:pt x="271723" y="336521"/>
                </a:lnTo>
                <a:lnTo>
                  <a:pt x="228587" y="354733"/>
                </a:lnTo>
                <a:lnTo>
                  <a:pt x="180594" y="361188"/>
                </a:lnTo>
                <a:lnTo>
                  <a:pt x="132600" y="354733"/>
                </a:lnTo>
                <a:lnTo>
                  <a:pt x="89464" y="336521"/>
                </a:lnTo>
                <a:lnTo>
                  <a:pt x="52911" y="308276"/>
                </a:lnTo>
                <a:lnTo>
                  <a:pt x="24666" y="271723"/>
                </a:lnTo>
                <a:lnTo>
                  <a:pt x="6454" y="228587"/>
                </a:lnTo>
                <a:lnTo>
                  <a:pt x="0" y="18059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48" name="object 41"/>
          <p:cNvSpPr>
            <a:spLocks/>
          </p:cNvSpPr>
          <p:nvPr/>
        </p:nvSpPr>
        <p:spPr bwMode="auto">
          <a:xfrm>
            <a:off x="1908175" y="5157788"/>
            <a:ext cx="361950" cy="360362"/>
          </a:xfrm>
          <a:custGeom>
            <a:avLst/>
            <a:gdLst>
              <a:gd name="T0" fmla="*/ 180594 w 361314"/>
              <a:gd name="T1" fmla="*/ 0 h 361314"/>
              <a:gd name="T2" fmla="*/ 132600 w 361314"/>
              <a:gd name="T3" fmla="*/ 6454 h 361314"/>
              <a:gd name="T4" fmla="*/ 89464 w 361314"/>
              <a:gd name="T5" fmla="*/ 24666 h 361314"/>
              <a:gd name="T6" fmla="*/ 52911 w 361314"/>
              <a:gd name="T7" fmla="*/ 52911 h 361314"/>
              <a:gd name="T8" fmla="*/ 24666 w 361314"/>
              <a:gd name="T9" fmla="*/ 89464 h 361314"/>
              <a:gd name="T10" fmla="*/ 6454 w 361314"/>
              <a:gd name="T11" fmla="*/ 132600 h 361314"/>
              <a:gd name="T12" fmla="*/ 0 w 361314"/>
              <a:gd name="T13" fmla="*/ 180593 h 361314"/>
              <a:gd name="T14" fmla="*/ 6454 w 361314"/>
              <a:gd name="T15" fmla="*/ 228587 h 361314"/>
              <a:gd name="T16" fmla="*/ 24666 w 361314"/>
              <a:gd name="T17" fmla="*/ 271723 h 361314"/>
              <a:gd name="T18" fmla="*/ 52911 w 361314"/>
              <a:gd name="T19" fmla="*/ 308276 h 361314"/>
              <a:gd name="T20" fmla="*/ 89464 w 361314"/>
              <a:gd name="T21" fmla="*/ 336521 h 361314"/>
              <a:gd name="T22" fmla="*/ 132600 w 361314"/>
              <a:gd name="T23" fmla="*/ 354733 h 361314"/>
              <a:gd name="T24" fmla="*/ 180594 w 361314"/>
              <a:gd name="T25" fmla="*/ 361187 h 361314"/>
              <a:gd name="T26" fmla="*/ 228587 w 361314"/>
              <a:gd name="T27" fmla="*/ 354733 h 361314"/>
              <a:gd name="T28" fmla="*/ 271723 w 361314"/>
              <a:gd name="T29" fmla="*/ 336521 h 361314"/>
              <a:gd name="T30" fmla="*/ 308276 w 361314"/>
              <a:gd name="T31" fmla="*/ 308276 h 361314"/>
              <a:gd name="T32" fmla="*/ 336521 w 361314"/>
              <a:gd name="T33" fmla="*/ 271723 h 361314"/>
              <a:gd name="T34" fmla="*/ 354733 w 361314"/>
              <a:gd name="T35" fmla="*/ 228587 h 361314"/>
              <a:gd name="T36" fmla="*/ 361188 w 361314"/>
              <a:gd name="T37" fmla="*/ 180593 h 361314"/>
              <a:gd name="T38" fmla="*/ 354733 w 361314"/>
              <a:gd name="T39" fmla="*/ 132600 h 361314"/>
              <a:gd name="T40" fmla="*/ 336521 w 361314"/>
              <a:gd name="T41" fmla="*/ 89464 h 361314"/>
              <a:gd name="T42" fmla="*/ 308276 w 361314"/>
              <a:gd name="T43" fmla="*/ 52911 h 361314"/>
              <a:gd name="T44" fmla="*/ 271723 w 361314"/>
              <a:gd name="T45" fmla="*/ 24666 h 361314"/>
              <a:gd name="T46" fmla="*/ 228587 w 361314"/>
              <a:gd name="T47" fmla="*/ 6454 h 361314"/>
              <a:gd name="T48" fmla="*/ 180594 w 361314"/>
              <a:gd name="T49" fmla="*/ 0 h 36131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61314"/>
              <a:gd name="T76" fmla="*/ 0 h 361314"/>
              <a:gd name="T77" fmla="*/ 361314 w 361314"/>
              <a:gd name="T78" fmla="*/ 361314 h 361314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61314" h="361314">
                <a:moveTo>
                  <a:pt x="180594" y="0"/>
                </a:moveTo>
                <a:lnTo>
                  <a:pt x="132600" y="6454"/>
                </a:lnTo>
                <a:lnTo>
                  <a:pt x="89464" y="24666"/>
                </a:lnTo>
                <a:lnTo>
                  <a:pt x="52911" y="52911"/>
                </a:lnTo>
                <a:lnTo>
                  <a:pt x="24666" y="89464"/>
                </a:lnTo>
                <a:lnTo>
                  <a:pt x="6454" y="132600"/>
                </a:lnTo>
                <a:lnTo>
                  <a:pt x="0" y="180593"/>
                </a:lnTo>
                <a:lnTo>
                  <a:pt x="6454" y="228587"/>
                </a:lnTo>
                <a:lnTo>
                  <a:pt x="24666" y="271723"/>
                </a:lnTo>
                <a:lnTo>
                  <a:pt x="52911" y="308276"/>
                </a:lnTo>
                <a:lnTo>
                  <a:pt x="89464" y="336521"/>
                </a:lnTo>
                <a:lnTo>
                  <a:pt x="132600" y="354733"/>
                </a:lnTo>
                <a:lnTo>
                  <a:pt x="180594" y="361187"/>
                </a:lnTo>
                <a:lnTo>
                  <a:pt x="228587" y="354733"/>
                </a:lnTo>
                <a:lnTo>
                  <a:pt x="271723" y="336521"/>
                </a:lnTo>
                <a:lnTo>
                  <a:pt x="308276" y="308276"/>
                </a:lnTo>
                <a:lnTo>
                  <a:pt x="336521" y="271723"/>
                </a:lnTo>
                <a:lnTo>
                  <a:pt x="354733" y="228587"/>
                </a:lnTo>
                <a:lnTo>
                  <a:pt x="361188" y="180593"/>
                </a:lnTo>
                <a:lnTo>
                  <a:pt x="354733" y="132600"/>
                </a:lnTo>
                <a:lnTo>
                  <a:pt x="336521" y="89464"/>
                </a:lnTo>
                <a:lnTo>
                  <a:pt x="308276" y="52911"/>
                </a:lnTo>
                <a:lnTo>
                  <a:pt x="271723" y="24666"/>
                </a:lnTo>
                <a:lnTo>
                  <a:pt x="228587" y="6454"/>
                </a:lnTo>
                <a:lnTo>
                  <a:pt x="180594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49" name="object 42"/>
          <p:cNvSpPr>
            <a:spLocks/>
          </p:cNvSpPr>
          <p:nvPr/>
        </p:nvSpPr>
        <p:spPr bwMode="auto">
          <a:xfrm>
            <a:off x="1908175" y="5157788"/>
            <a:ext cx="361950" cy="360362"/>
          </a:xfrm>
          <a:custGeom>
            <a:avLst/>
            <a:gdLst>
              <a:gd name="T0" fmla="*/ 0 w 361314"/>
              <a:gd name="T1" fmla="*/ 180593 h 361314"/>
              <a:gd name="T2" fmla="*/ 6454 w 361314"/>
              <a:gd name="T3" fmla="*/ 132600 h 361314"/>
              <a:gd name="T4" fmla="*/ 24666 w 361314"/>
              <a:gd name="T5" fmla="*/ 89464 h 361314"/>
              <a:gd name="T6" fmla="*/ 52911 w 361314"/>
              <a:gd name="T7" fmla="*/ 52911 h 361314"/>
              <a:gd name="T8" fmla="*/ 89464 w 361314"/>
              <a:gd name="T9" fmla="*/ 24666 h 361314"/>
              <a:gd name="T10" fmla="*/ 132600 w 361314"/>
              <a:gd name="T11" fmla="*/ 6454 h 361314"/>
              <a:gd name="T12" fmla="*/ 180594 w 361314"/>
              <a:gd name="T13" fmla="*/ 0 h 361314"/>
              <a:gd name="T14" fmla="*/ 228587 w 361314"/>
              <a:gd name="T15" fmla="*/ 6454 h 361314"/>
              <a:gd name="T16" fmla="*/ 271723 w 361314"/>
              <a:gd name="T17" fmla="*/ 24666 h 361314"/>
              <a:gd name="T18" fmla="*/ 308276 w 361314"/>
              <a:gd name="T19" fmla="*/ 52911 h 361314"/>
              <a:gd name="T20" fmla="*/ 336521 w 361314"/>
              <a:gd name="T21" fmla="*/ 89464 h 361314"/>
              <a:gd name="T22" fmla="*/ 354733 w 361314"/>
              <a:gd name="T23" fmla="*/ 132600 h 361314"/>
              <a:gd name="T24" fmla="*/ 361188 w 361314"/>
              <a:gd name="T25" fmla="*/ 180593 h 361314"/>
              <a:gd name="T26" fmla="*/ 354733 w 361314"/>
              <a:gd name="T27" fmla="*/ 228587 h 361314"/>
              <a:gd name="T28" fmla="*/ 336521 w 361314"/>
              <a:gd name="T29" fmla="*/ 271723 h 361314"/>
              <a:gd name="T30" fmla="*/ 308276 w 361314"/>
              <a:gd name="T31" fmla="*/ 308276 h 361314"/>
              <a:gd name="T32" fmla="*/ 271723 w 361314"/>
              <a:gd name="T33" fmla="*/ 336521 h 361314"/>
              <a:gd name="T34" fmla="*/ 228587 w 361314"/>
              <a:gd name="T35" fmla="*/ 354733 h 361314"/>
              <a:gd name="T36" fmla="*/ 180594 w 361314"/>
              <a:gd name="T37" fmla="*/ 361187 h 361314"/>
              <a:gd name="T38" fmla="*/ 132600 w 361314"/>
              <a:gd name="T39" fmla="*/ 354733 h 361314"/>
              <a:gd name="T40" fmla="*/ 89464 w 361314"/>
              <a:gd name="T41" fmla="*/ 336521 h 361314"/>
              <a:gd name="T42" fmla="*/ 52911 w 361314"/>
              <a:gd name="T43" fmla="*/ 308276 h 361314"/>
              <a:gd name="T44" fmla="*/ 24666 w 361314"/>
              <a:gd name="T45" fmla="*/ 271723 h 361314"/>
              <a:gd name="T46" fmla="*/ 6454 w 361314"/>
              <a:gd name="T47" fmla="*/ 228587 h 361314"/>
              <a:gd name="T48" fmla="*/ 0 w 361314"/>
              <a:gd name="T49" fmla="*/ 180593 h 36131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61314"/>
              <a:gd name="T76" fmla="*/ 0 h 361314"/>
              <a:gd name="T77" fmla="*/ 361314 w 361314"/>
              <a:gd name="T78" fmla="*/ 361314 h 361314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61314" h="361314">
                <a:moveTo>
                  <a:pt x="0" y="180593"/>
                </a:moveTo>
                <a:lnTo>
                  <a:pt x="6454" y="132600"/>
                </a:lnTo>
                <a:lnTo>
                  <a:pt x="24666" y="89464"/>
                </a:lnTo>
                <a:lnTo>
                  <a:pt x="52911" y="52911"/>
                </a:lnTo>
                <a:lnTo>
                  <a:pt x="89464" y="24666"/>
                </a:lnTo>
                <a:lnTo>
                  <a:pt x="132600" y="6454"/>
                </a:lnTo>
                <a:lnTo>
                  <a:pt x="180594" y="0"/>
                </a:lnTo>
                <a:lnTo>
                  <a:pt x="228587" y="6454"/>
                </a:lnTo>
                <a:lnTo>
                  <a:pt x="271723" y="24666"/>
                </a:lnTo>
                <a:lnTo>
                  <a:pt x="308276" y="52911"/>
                </a:lnTo>
                <a:lnTo>
                  <a:pt x="336521" y="89464"/>
                </a:lnTo>
                <a:lnTo>
                  <a:pt x="354733" y="132600"/>
                </a:lnTo>
                <a:lnTo>
                  <a:pt x="361188" y="180593"/>
                </a:lnTo>
                <a:lnTo>
                  <a:pt x="354733" y="228587"/>
                </a:lnTo>
                <a:lnTo>
                  <a:pt x="336521" y="271723"/>
                </a:lnTo>
                <a:lnTo>
                  <a:pt x="308276" y="308276"/>
                </a:lnTo>
                <a:lnTo>
                  <a:pt x="271723" y="336521"/>
                </a:lnTo>
                <a:lnTo>
                  <a:pt x="228587" y="354733"/>
                </a:lnTo>
                <a:lnTo>
                  <a:pt x="180594" y="361187"/>
                </a:lnTo>
                <a:lnTo>
                  <a:pt x="132600" y="354733"/>
                </a:lnTo>
                <a:lnTo>
                  <a:pt x="89464" y="336521"/>
                </a:lnTo>
                <a:lnTo>
                  <a:pt x="52911" y="308276"/>
                </a:lnTo>
                <a:lnTo>
                  <a:pt x="24666" y="271723"/>
                </a:lnTo>
                <a:lnTo>
                  <a:pt x="6454" y="228587"/>
                </a:lnTo>
                <a:lnTo>
                  <a:pt x="0" y="18059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" name="object 43"/>
          <p:cNvSpPr txBox="1"/>
          <p:nvPr/>
        </p:nvSpPr>
        <p:spPr>
          <a:xfrm>
            <a:off x="2003425" y="3832225"/>
            <a:ext cx="171450" cy="16494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800">
              <a:latin typeface="Times New Roman"/>
              <a:cs typeface="Times New Roman"/>
            </a:endParaRPr>
          </a:p>
          <a:p>
            <a:pPr fontAlgn="auto">
              <a:spcBef>
                <a:spcPts val="40"/>
              </a:spcBef>
              <a:spcAft>
                <a:spcPts val="0"/>
              </a:spcAft>
              <a:defRPr/>
            </a:pPr>
            <a:endParaRPr sz="220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fontAlgn="auto">
              <a:spcBef>
                <a:spcPts val="30"/>
              </a:spcBef>
              <a:spcAft>
                <a:spcPts val="0"/>
              </a:spcAft>
              <a:defRPr/>
            </a:pPr>
            <a:endParaRPr sz="155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3051" name="object 4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B114AADB-C6A7-438F-B9AE-F3CBF0478B3E}" type="slidenum">
              <a:rPr lang="en-US" smtClean="0"/>
              <a:pPr marL="111125"/>
              <a:t>25</a:t>
            </a:fld>
            <a:endParaRPr lang="th-TH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34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35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36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37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4275137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Congestion</a:t>
            </a:r>
            <a:r>
              <a:rPr spc="-70" dirty="0"/>
              <a:t> </a:t>
            </a:r>
            <a:r>
              <a:rPr spc="-5" dirty="0"/>
              <a:t>Control</a:t>
            </a:r>
          </a:p>
        </p:txBody>
      </p:sp>
      <p:sp>
        <p:nvSpPr>
          <p:cNvPr id="44039" name="object 8"/>
          <p:cNvSpPr>
            <a:spLocks noChangeArrowheads="1"/>
          </p:cNvSpPr>
          <p:nvPr/>
        </p:nvSpPr>
        <p:spPr bwMode="auto">
          <a:xfrm>
            <a:off x="1765300" y="2008188"/>
            <a:ext cx="5032375" cy="408463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40" name="object 9"/>
          <p:cNvSpPr>
            <a:spLocks noChangeArrowheads="1"/>
          </p:cNvSpPr>
          <p:nvPr/>
        </p:nvSpPr>
        <p:spPr bwMode="auto">
          <a:xfrm>
            <a:off x="6808788" y="4329113"/>
            <a:ext cx="1074737" cy="6858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41" name="object 10"/>
          <p:cNvSpPr txBox="1">
            <a:spLocks noChangeArrowheads="1"/>
          </p:cNvSpPr>
          <p:nvPr/>
        </p:nvSpPr>
        <p:spPr bwMode="auto">
          <a:xfrm>
            <a:off x="5083175" y="5562600"/>
            <a:ext cx="36925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Tahoma" pitchFamily="34" charset="0"/>
                <a:cs typeface="Tahoma" pitchFamily="34" charset="0"/>
              </a:rPr>
              <a:t>Does Window Control help ?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No concern with the network status.  Every station keeps retransmitting.</a:t>
            </a:r>
          </a:p>
        </p:txBody>
      </p:sp>
      <p:sp>
        <p:nvSpPr>
          <p:cNvPr id="44042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96E90E53-98AC-4153-BBAD-236E7822FBA2}" type="slidenum">
              <a:rPr lang="en-US" smtClean="0"/>
              <a:pPr marL="111125"/>
              <a:t>26</a:t>
            </a:fld>
            <a:endParaRPr lang="th-TH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58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59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0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1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4457700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Congestion</a:t>
            </a:r>
            <a:r>
              <a:rPr spc="-80" dirty="0"/>
              <a:t> </a:t>
            </a:r>
            <a:r>
              <a:rPr spc="-5" dirty="0"/>
              <a:t>Window</a:t>
            </a:r>
          </a:p>
        </p:txBody>
      </p:sp>
      <p:sp>
        <p:nvSpPr>
          <p:cNvPr id="45063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B16405B6-F12E-4770-AB32-8B3424E0BE1F}" type="slidenum">
              <a:rPr lang="en-US" smtClean="0"/>
              <a:pPr marL="111125"/>
              <a:t>27</a:t>
            </a:fld>
            <a:endParaRPr lang="th-TH" smtClean="0"/>
          </a:p>
        </p:txBody>
      </p:sp>
      <p:sp>
        <p:nvSpPr>
          <p:cNvPr id="8" name="object 8"/>
          <p:cNvSpPr txBox="1"/>
          <p:nvPr/>
        </p:nvSpPr>
        <p:spPr>
          <a:xfrm>
            <a:off x="1262063" y="1816100"/>
            <a:ext cx="7067550" cy="2101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cwnd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Concern about </a:t>
            </a:r>
            <a:r>
              <a:rPr u="heavy" spc="-5" dirty="0">
                <a:latin typeface="Tahoma"/>
                <a:cs typeface="Tahoma"/>
              </a:rPr>
              <a:t>network</a:t>
            </a:r>
            <a:r>
              <a:rPr u="heavy" spc="35" dirty="0">
                <a:latin typeface="Tahoma"/>
                <a:cs typeface="Tahoma"/>
              </a:rPr>
              <a:t> </a:t>
            </a:r>
            <a:r>
              <a:rPr u="heavy" spc="-10" dirty="0">
                <a:latin typeface="Tahoma"/>
                <a:cs typeface="Tahoma"/>
              </a:rPr>
              <a:t>status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Different from “receiver window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size”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Concern about </a:t>
            </a:r>
            <a:r>
              <a:rPr u="heavy" spc="-10" dirty="0">
                <a:latin typeface="Tahoma"/>
                <a:cs typeface="Tahoma"/>
              </a:rPr>
              <a:t>Buffer </a:t>
            </a:r>
            <a:r>
              <a:rPr u="heavy" spc="-5" dirty="0">
                <a:latin typeface="Tahoma"/>
                <a:cs typeface="Tahoma"/>
              </a:rPr>
              <a:t>@</a:t>
            </a:r>
            <a:r>
              <a:rPr u="heavy" spc="55" dirty="0">
                <a:latin typeface="Tahoma"/>
                <a:cs typeface="Tahoma"/>
              </a:rPr>
              <a:t> </a:t>
            </a:r>
            <a:r>
              <a:rPr u="heavy" spc="-5" dirty="0">
                <a:latin typeface="Tahoma"/>
                <a:cs typeface="Tahoma"/>
              </a:rPr>
              <a:t>receiver</a:t>
            </a:r>
            <a:endParaRPr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9388" y="4221163"/>
            <a:ext cx="8615362" cy="588962"/>
          </a:xfrm>
          <a:prstGeom prst="rect">
            <a:avLst/>
          </a:prstGeom>
          <a:solidFill>
            <a:srgbClr val="0000FF"/>
          </a:solidFill>
          <a:ln w="9144">
            <a:solidFill>
              <a:srgbClr val="3333CC"/>
            </a:solidFill>
          </a:ln>
        </p:spPr>
        <p:txBody>
          <a:bodyPr lIns="0" tIns="39370" rIns="0" bIns="0">
            <a:spAutoFit/>
          </a:bodyPr>
          <a:lstStyle/>
          <a:p>
            <a:pPr marL="86360" fontAlgn="auto">
              <a:spcBef>
                <a:spcPts val="310"/>
              </a:spcBef>
              <a:spcAft>
                <a:spcPts val="0"/>
              </a:spcAft>
              <a:defRPr/>
            </a:pP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Amount data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send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=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min (cwnd, window</a:t>
            </a:r>
            <a:r>
              <a:rPr sz="32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size)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2308225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Slow</a:t>
            </a:r>
            <a:r>
              <a:rPr spc="-90" dirty="0"/>
              <a:t> </a:t>
            </a:r>
            <a:r>
              <a:rPr spc="-5" dirty="0"/>
              <a:t>Start</a:t>
            </a:r>
          </a:p>
        </p:txBody>
      </p:sp>
      <p:sp>
        <p:nvSpPr>
          <p:cNvPr id="46082" name="object 3"/>
          <p:cNvSpPr>
            <a:spLocks/>
          </p:cNvSpPr>
          <p:nvPr/>
        </p:nvSpPr>
        <p:spPr bwMode="auto">
          <a:xfrm>
            <a:off x="1350963" y="2065338"/>
            <a:ext cx="6919912" cy="4135437"/>
          </a:xfrm>
          <a:custGeom>
            <a:avLst/>
            <a:gdLst>
              <a:gd name="T0" fmla="*/ 0 w 6920865"/>
              <a:gd name="T1" fmla="*/ 4134611 h 4135120"/>
              <a:gd name="T2" fmla="*/ 6920484 w 6920865"/>
              <a:gd name="T3" fmla="*/ 4134611 h 4135120"/>
              <a:gd name="T4" fmla="*/ 6920484 w 6920865"/>
              <a:gd name="T5" fmla="*/ 0 h 4135120"/>
              <a:gd name="T6" fmla="*/ 0 w 6920865"/>
              <a:gd name="T7" fmla="*/ 0 h 4135120"/>
              <a:gd name="T8" fmla="*/ 0 w 6920865"/>
              <a:gd name="T9" fmla="*/ 4134611 h 41351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20865"/>
              <a:gd name="T16" fmla="*/ 0 h 4135120"/>
              <a:gd name="T17" fmla="*/ 6920865 w 6920865"/>
              <a:gd name="T18" fmla="*/ 4135120 h 41351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20865" h="4135120">
                <a:moveTo>
                  <a:pt x="0" y="4134611"/>
                </a:moveTo>
                <a:lnTo>
                  <a:pt x="6920484" y="4134611"/>
                </a:lnTo>
                <a:lnTo>
                  <a:pt x="6920484" y="0"/>
                </a:lnTo>
                <a:lnTo>
                  <a:pt x="0" y="0"/>
                </a:lnTo>
                <a:lnTo>
                  <a:pt x="0" y="4134611"/>
                </a:lnTo>
                <a:close/>
              </a:path>
            </a:pathLst>
          </a:custGeom>
          <a:noFill/>
          <a:ln w="1524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83" name="object 4"/>
          <p:cNvSpPr>
            <a:spLocks/>
          </p:cNvSpPr>
          <p:nvPr/>
        </p:nvSpPr>
        <p:spPr bwMode="auto">
          <a:xfrm>
            <a:off x="1350963" y="2065338"/>
            <a:ext cx="3175" cy="4135437"/>
          </a:xfrm>
          <a:custGeom>
            <a:avLst/>
            <a:gdLst>
              <a:gd name="T0" fmla="*/ 0 w 3175"/>
              <a:gd name="T1" fmla="*/ 0 h 4135120"/>
              <a:gd name="T2" fmla="*/ 3048 w 3175"/>
              <a:gd name="T3" fmla="*/ 4134611 h 4135120"/>
              <a:gd name="T4" fmla="*/ 0 60000 65536"/>
              <a:gd name="T5" fmla="*/ 0 60000 65536"/>
              <a:gd name="T6" fmla="*/ 0 w 3175"/>
              <a:gd name="T7" fmla="*/ 0 h 4135120"/>
              <a:gd name="T8" fmla="*/ 3175 w 3175"/>
              <a:gd name="T9" fmla="*/ 4135120 h 41351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4135120">
                <a:moveTo>
                  <a:pt x="0" y="0"/>
                </a:moveTo>
                <a:lnTo>
                  <a:pt x="3048" y="413461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84" name="object 5"/>
          <p:cNvSpPr>
            <a:spLocks/>
          </p:cNvSpPr>
          <p:nvPr/>
        </p:nvSpPr>
        <p:spPr bwMode="auto">
          <a:xfrm>
            <a:off x="1287463" y="6200775"/>
            <a:ext cx="63500" cy="3175"/>
          </a:xfrm>
          <a:custGeom>
            <a:avLst/>
            <a:gdLst>
              <a:gd name="T0" fmla="*/ 0 w 64134"/>
              <a:gd name="T1" fmla="*/ 0 h 3175"/>
              <a:gd name="T2" fmla="*/ 64007 w 64134"/>
              <a:gd name="T3" fmla="*/ 3047 h 3175"/>
              <a:gd name="T4" fmla="*/ 0 60000 65536"/>
              <a:gd name="T5" fmla="*/ 0 60000 65536"/>
              <a:gd name="T6" fmla="*/ 0 w 64134"/>
              <a:gd name="T7" fmla="*/ 0 h 3175"/>
              <a:gd name="T8" fmla="*/ 64134 w 64134"/>
              <a:gd name="T9" fmla="*/ 3175 h 31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134" h="3175">
                <a:moveTo>
                  <a:pt x="0" y="0"/>
                </a:moveTo>
                <a:lnTo>
                  <a:pt x="64007" y="304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85" name="object 6"/>
          <p:cNvSpPr>
            <a:spLocks/>
          </p:cNvSpPr>
          <p:nvPr/>
        </p:nvSpPr>
        <p:spPr bwMode="auto">
          <a:xfrm>
            <a:off x="1287463" y="5988050"/>
            <a:ext cx="63500" cy="3175"/>
          </a:xfrm>
          <a:custGeom>
            <a:avLst/>
            <a:gdLst>
              <a:gd name="T0" fmla="*/ 0 w 64134"/>
              <a:gd name="T1" fmla="*/ 0 h 3175"/>
              <a:gd name="T2" fmla="*/ 64007 w 64134"/>
              <a:gd name="T3" fmla="*/ 3047 h 3175"/>
              <a:gd name="T4" fmla="*/ 0 60000 65536"/>
              <a:gd name="T5" fmla="*/ 0 60000 65536"/>
              <a:gd name="T6" fmla="*/ 0 w 64134"/>
              <a:gd name="T7" fmla="*/ 0 h 3175"/>
              <a:gd name="T8" fmla="*/ 64134 w 64134"/>
              <a:gd name="T9" fmla="*/ 3175 h 31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134" h="3175">
                <a:moveTo>
                  <a:pt x="0" y="0"/>
                </a:moveTo>
                <a:lnTo>
                  <a:pt x="64007" y="304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86" name="object 7"/>
          <p:cNvSpPr>
            <a:spLocks/>
          </p:cNvSpPr>
          <p:nvPr/>
        </p:nvSpPr>
        <p:spPr bwMode="auto">
          <a:xfrm>
            <a:off x="1287463" y="5792788"/>
            <a:ext cx="63500" cy="3175"/>
          </a:xfrm>
          <a:custGeom>
            <a:avLst/>
            <a:gdLst>
              <a:gd name="T0" fmla="*/ 0 w 64134"/>
              <a:gd name="T1" fmla="*/ 0 h 1904"/>
              <a:gd name="T2" fmla="*/ 64007 w 64134"/>
              <a:gd name="T3" fmla="*/ 1523 h 1904"/>
              <a:gd name="T4" fmla="*/ 0 60000 65536"/>
              <a:gd name="T5" fmla="*/ 0 60000 65536"/>
              <a:gd name="T6" fmla="*/ 0 w 64134"/>
              <a:gd name="T7" fmla="*/ 0 h 1904"/>
              <a:gd name="T8" fmla="*/ 64134 w 64134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134" h="1904">
                <a:moveTo>
                  <a:pt x="0" y="0"/>
                </a:moveTo>
                <a:lnTo>
                  <a:pt x="64007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87" name="object 8"/>
          <p:cNvSpPr>
            <a:spLocks/>
          </p:cNvSpPr>
          <p:nvPr/>
        </p:nvSpPr>
        <p:spPr bwMode="auto">
          <a:xfrm>
            <a:off x="1287463" y="5584825"/>
            <a:ext cx="63500" cy="1588"/>
          </a:xfrm>
          <a:custGeom>
            <a:avLst/>
            <a:gdLst>
              <a:gd name="T0" fmla="*/ 0 w 64134"/>
              <a:gd name="T1" fmla="*/ 0 h 1904"/>
              <a:gd name="T2" fmla="*/ 64007 w 64134"/>
              <a:gd name="T3" fmla="*/ 1523 h 1904"/>
              <a:gd name="T4" fmla="*/ 0 60000 65536"/>
              <a:gd name="T5" fmla="*/ 0 60000 65536"/>
              <a:gd name="T6" fmla="*/ 0 w 64134"/>
              <a:gd name="T7" fmla="*/ 0 h 1904"/>
              <a:gd name="T8" fmla="*/ 64134 w 64134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134" h="1904">
                <a:moveTo>
                  <a:pt x="0" y="0"/>
                </a:moveTo>
                <a:lnTo>
                  <a:pt x="64007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88" name="object 9"/>
          <p:cNvSpPr>
            <a:spLocks/>
          </p:cNvSpPr>
          <p:nvPr/>
        </p:nvSpPr>
        <p:spPr bwMode="auto">
          <a:xfrm>
            <a:off x="1287463" y="5372100"/>
            <a:ext cx="63500" cy="3175"/>
          </a:xfrm>
          <a:custGeom>
            <a:avLst/>
            <a:gdLst>
              <a:gd name="T0" fmla="*/ 0 w 64134"/>
              <a:gd name="T1" fmla="*/ 0 h 1904"/>
              <a:gd name="T2" fmla="*/ 64007 w 64134"/>
              <a:gd name="T3" fmla="*/ 1524 h 1904"/>
              <a:gd name="T4" fmla="*/ 0 60000 65536"/>
              <a:gd name="T5" fmla="*/ 0 60000 65536"/>
              <a:gd name="T6" fmla="*/ 0 w 64134"/>
              <a:gd name="T7" fmla="*/ 0 h 1904"/>
              <a:gd name="T8" fmla="*/ 64134 w 64134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134" h="1904">
                <a:moveTo>
                  <a:pt x="0" y="0"/>
                </a:moveTo>
                <a:lnTo>
                  <a:pt x="64007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89" name="object 10"/>
          <p:cNvSpPr>
            <a:spLocks/>
          </p:cNvSpPr>
          <p:nvPr/>
        </p:nvSpPr>
        <p:spPr bwMode="auto">
          <a:xfrm>
            <a:off x="1287463" y="5164138"/>
            <a:ext cx="63500" cy="1587"/>
          </a:xfrm>
          <a:custGeom>
            <a:avLst/>
            <a:gdLst>
              <a:gd name="T0" fmla="*/ 0 w 64134"/>
              <a:gd name="T1" fmla="*/ 0 h 1904"/>
              <a:gd name="T2" fmla="*/ 64007 w 64134"/>
              <a:gd name="T3" fmla="*/ 1524 h 1904"/>
              <a:gd name="T4" fmla="*/ 0 60000 65536"/>
              <a:gd name="T5" fmla="*/ 0 60000 65536"/>
              <a:gd name="T6" fmla="*/ 0 w 64134"/>
              <a:gd name="T7" fmla="*/ 0 h 1904"/>
              <a:gd name="T8" fmla="*/ 64134 w 64134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134" h="1904">
                <a:moveTo>
                  <a:pt x="0" y="0"/>
                </a:moveTo>
                <a:lnTo>
                  <a:pt x="64007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0" name="object 11"/>
          <p:cNvSpPr>
            <a:spLocks/>
          </p:cNvSpPr>
          <p:nvPr/>
        </p:nvSpPr>
        <p:spPr bwMode="auto">
          <a:xfrm>
            <a:off x="1287463" y="4965700"/>
            <a:ext cx="63500" cy="1588"/>
          </a:xfrm>
          <a:custGeom>
            <a:avLst/>
            <a:gdLst>
              <a:gd name="T0" fmla="*/ 0 w 64134"/>
              <a:gd name="T1" fmla="*/ 0 h 1904"/>
              <a:gd name="T2" fmla="*/ 64007 w 64134"/>
              <a:gd name="T3" fmla="*/ 1524 h 1904"/>
              <a:gd name="T4" fmla="*/ 0 60000 65536"/>
              <a:gd name="T5" fmla="*/ 0 60000 65536"/>
              <a:gd name="T6" fmla="*/ 0 w 64134"/>
              <a:gd name="T7" fmla="*/ 0 h 1904"/>
              <a:gd name="T8" fmla="*/ 64134 w 64134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134" h="1904">
                <a:moveTo>
                  <a:pt x="0" y="0"/>
                </a:moveTo>
                <a:lnTo>
                  <a:pt x="64007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1" name="object 12"/>
          <p:cNvSpPr>
            <a:spLocks/>
          </p:cNvSpPr>
          <p:nvPr/>
        </p:nvSpPr>
        <p:spPr bwMode="auto">
          <a:xfrm>
            <a:off x="1287463" y="4757738"/>
            <a:ext cx="63500" cy="1587"/>
          </a:xfrm>
          <a:custGeom>
            <a:avLst/>
            <a:gdLst>
              <a:gd name="T0" fmla="*/ 0 w 64134"/>
              <a:gd name="T1" fmla="*/ 0 h 1904"/>
              <a:gd name="T2" fmla="*/ 64007 w 64134"/>
              <a:gd name="T3" fmla="*/ 1523 h 1904"/>
              <a:gd name="T4" fmla="*/ 0 60000 65536"/>
              <a:gd name="T5" fmla="*/ 0 60000 65536"/>
              <a:gd name="T6" fmla="*/ 0 w 64134"/>
              <a:gd name="T7" fmla="*/ 0 h 1904"/>
              <a:gd name="T8" fmla="*/ 64134 w 64134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134" h="1904">
                <a:moveTo>
                  <a:pt x="0" y="0"/>
                </a:moveTo>
                <a:lnTo>
                  <a:pt x="64007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2" name="object 13"/>
          <p:cNvSpPr>
            <a:spLocks/>
          </p:cNvSpPr>
          <p:nvPr/>
        </p:nvSpPr>
        <p:spPr bwMode="auto">
          <a:xfrm>
            <a:off x="1287463" y="4545013"/>
            <a:ext cx="63500" cy="1587"/>
          </a:xfrm>
          <a:custGeom>
            <a:avLst/>
            <a:gdLst>
              <a:gd name="T0" fmla="*/ 0 w 64134"/>
              <a:gd name="T1" fmla="*/ 0 h 1904"/>
              <a:gd name="T2" fmla="*/ 64007 w 64134"/>
              <a:gd name="T3" fmla="*/ 1524 h 1904"/>
              <a:gd name="T4" fmla="*/ 0 60000 65536"/>
              <a:gd name="T5" fmla="*/ 0 60000 65536"/>
              <a:gd name="T6" fmla="*/ 0 w 64134"/>
              <a:gd name="T7" fmla="*/ 0 h 1904"/>
              <a:gd name="T8" fmla="*/ 64134 w 64134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134" h="1904">
                <a:moveTo>
                  <a:pt x="0" y="0"/>
                </a:moveTo>
                <a:lnTo>
                  <a:pt x="64007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3" name="object 14"/>
          <p:cNvSpPr>
            <a:spLocks/>
          </p:cNvSpPr>
          <p:nvPr/>
        </p:nvSpPr>
        <p:spPr bwMode="auto">
          <a:xfrm>
            <a:off x="1287463" y="4337050"/>
            <a:ext cx="63500" cy="1588"/>
          </a:xfrm>
          <a:custGeom>
            <a:avLst/>
            <a:gdLst>
              <a:gd name="T0" fmla="*/ 0 w 64134"/>
              <a:gd name="T1" fmla="*/ 0 h 1904"/>
              <a:gd name="T2" fmla="*/ 64007 w 64134"/>
              <a:gd name="T3" fmla="*/ 1523 h 1904"/>
              <a:gd name="T4" fmla="*/ 0 60000 65536"/>
              <a:gd name="T5" fmla="*/ 0 60000 65536"/>
              <a:gd name="T6" fmla="*/ 0 w 64134"/>
              <a:gd name="T7" fmla="*/ 0 h 1904"/>
              <a:gd name="T8" fmla="*/ 64134 w 64134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134" h="1904">
                <a:moveTo>
                  <a:pt x="0" y="0"/>
                </a:moveTo>
                <a:lnTo>
                  <a:pt x="64007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4" name="object 15"/>
          <p:cNvSpPr>
            <a:spLocks/>
          </p:cNvSpPr>
          <p:nvPr/>
        </p:nvSpPr>
        <p:spPr bwMode="auto">
          <a:xfrm>
            <a:off x="1287463" y="4140200"/>
            <a:ext cx="63500" cy="1588"/>
          </a:xfrm>
          <a:custGeom>
            <a:avLst/>
            <a:gdLst>
              <a:gd name="T0" fmla="*/ 0 w 64134"/>
              <a:gd name="T1" fmla="*/ 0 h 1904"/>
              <a:gd name="T2" fmla="*/ 64007 w 64134"/>
              <a:gd name="T3" fmla="*/ 1523 h 1904"/>
              <a:gd name="T4" fmla="*/ 0 60000 65536"/>
              <a:gd name="T5" fmla="*/ 0 60000 65536"/>
              <a:gd name="T6" fmla="*/ 0 w 64134"/>
              <a:gd name="T7" fmla="*/ 0 h 1904"/>
              <a:gd name="T8" fmla="*/ 64134 w 64134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134" h="1904">
                <a:moveTo>
                  <a:pt x="0" y="0"/>
                </a:moveTo>
                <a:lnTo>
                  <a:pt x="64007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5" name="object 16"/>
          <p:cNvSpPr>
            <a:spLocks/>
          </p:cNvSpPr>
          <p:nvPr/>
        </p:nvSpPr>
        <p:spPr bwMode="auto">
          <a:xfrm>
            <a:off x="1287463" y="3927475"/>
            <a:ext cx="63500" cy="3175"/>
          </a:xfrm>
          <a:custGeom>
            <a:avLst/>
            <a:gdLst>
              <a:gd name="T0" fmla="*/ 0 w 64134"/>
              <a:gd name="T1" fmla="*/ 0 h 1904"/>
              <a:gd name="T2" fmla="*/ 64007 w 64134"/>
              <a:gd name="T3" fmla="*/ 1523 h 1904"/>
              <a:gd name="T4" fmla="*/ 0 60000 65536"/>
              <a:gd name="T5" fmla="*/ 0 60000 65536"/>
              <a:gd name="T6" fmla="*/ 0 w 64134"/>
              <a:gd name="T7" fmla="*/ 0 h 1904"/>
              <a:gd name="T8" fmla="*/ 64134 w 64134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134" h="1904">
                <a:moveTo>
                  <a:pt x="0" y="0"/>
                </a:moveTo>
                <a:lnTo>
                  <a:pt x="64007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6" name="object 17"/>
          <p:cNvSpPr>
            <a:spLocks/>
          </p:cNvSpPr>
          <p:nvPr/>
        </p:nvSpPr>
        <p:spPr bwMode="auto">
          <a:xfrm>
            <a:off x="1287463" y="3719513"/>
            <a:ext cx="63500" cy="1587"/>
          </a:xfrm>
          <a:custGeom>
            <a:avLst/>
            <a:gdLst>
              <a:gd name="T0" fmla="*/ 0 w 64134"/>
              <a:gd name="T1" fmla="*/ 0 h 1904"/>
              <a:gd name="T2" fmla="*/ 64007 w 64134"/>
              <a:gd name="T3" fmla="*/ 1523 h 1904"/>
              <a:gd name="T4" fmla="*/ 0 60000 65536"/>
              <a:gd name="T5" fmla="*/ 0 60000 65536"/>
              <a:gd name="T6" fmla="*/ 0 w 64134"/>
              <a:gd name="T7" fmla="*/ 0 h 1904"/>
              <a:gd name="T8" fmla="*/ 64134 w 64134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134" h="1904">
                <a:moveTo>
                  <a:pt x="0" y="0"/>
                </a:moveTo>
                <a:lnTo>
                  <a:pt x="64007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7" name="object 18"/>
          <p:cNvSpPr>
            <a:spLocks/>
          </p:cNvSpPr>
          <p:nvPr/>
        </p:nvSpPr>
        <p:spPr bwMode="auto">
          <a:xfrm>
            <a:off x="1287463" y="3508375"/>
            <a:ext cx="63500" cy="3175"/>
          </a:xfrm>
          <a:custGeom>
            <a:avLst/>
            <a:gdLst>
              <a:gd name="T0" fmla="*/ 0 w 64134"/>
              <a:gd name="T1" fmla="*/ 0 h 1904"/>
              <a:gd name="T2" fmla="*/ 64007 w 64134"/>
              <a:gd name="T3" fmla="*/ 1524 h 1904"/>
              <a:gd name="T4" fmla="*/ 0 60000 65536"/>
              <a:gd name="T5" fmla="*/ 0 60000 65536"/>
              <a:gd name="T6" fmla="*/ 0 w 64134"/>
              <a:gd name="T7" fmla="*/ 0 h 1904"/>
              <a:gd name="T8" fmla="*/ 64134 w 64134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134" h="1904">
                <a:moveTo>
                  <a:pt x="0" y="0"/>
                </a:moveTo>
                <a:lnTo>
                  <a:pt x="64007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8" name="object 19"/>
          <p:cNvSpPr>
            <a:spLocks/>
          </p:cNvSpPr>
          <p:nvPr/>
        </p:nvSpPr>
        <p:spPr bwMode="auto">
          <a:xfrm>
            <a:off x="1287463" y="3314700"/>
            <a:ext cx="63500" cy="1588"/>
          </a:xfrm>
          <a:custGeom>
            <a:avLst/>
            <a:gdLst>
              <a:gd name="T0" fmla="*/ 0 w 64134"/>
              <a:gd name="T1" fmla="*/ 0 h 1904"/>
              <a:gd name="T2" fmla="*/ 64007 w 64134"/>
              <a:gd name="T3" fmla="*/ 1524 h 1904"/>
              <a:gd name="T4" fmla="*/ 0 60000 65536"/>
              <a:gd name="T5" fmla="*/ 0 60000 65536"/>
              <a:gd name="T6" fmla="*/ 0 w 64134"/>
              <a:gd name="T7" fmla="*/ 0 h 1904"/>
              <a:gd name="T8" fmla="*/ 64134 w 64134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134" h="1904">
                <a:moveTo>
                  <a:pt x="0" y="0"/>
                </a:moveTo>
                <a:lnTo>
                  <a:pt x="64007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9" name="object 20"/>
          <p:cNvSpPr>
            <a:spLocks/>
          </p:cNvSpPr>
          <p:nvPr/>
        </p:nvSpPr>
        <p:spPr bwMode="auto">
          <a:xfrm>
            <a:off x="1287463" y="3101975"/>
            <a:ext cx="63500" cy="1588"/>
          </a:xfrm>
          <a:custGeom>
            <a:avLst/>
            <a:gdLst>
              <a:gd name="T0" fmla="*/ 0 w 64134"/>
              <a:gd name="T1" fmla="*/ 0 h 1905"/>
              <a:gd name="T2" fmla="*/ 64007 w 64134"/>
              <a:gd name="T3" fmla="*/ 1524 h 1905"/>
              <a:gd name="T4" fmla="*/ 0 60000 65536"/>
              <a:gd name="T5" fmla="*/ 0 60000 65536"/>
              <a:gd name="T6" fmla="*/ 0 w 64134"/>
              <a:gd name="T7" fmla="*/ 0 h 1905"/>
              <a:gd name="T8" fmla="*/ 64134 w 64134"/>
              <a:gd name="T9" fmla="*/ 1905 h 19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134" h="1905">
                <a:moveTo>
                  <a:pt x="0" y="0"/>
                </a:moveTo>
                <a:lnTo>
                  <a:pt x="64007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00" name="object 21"/>
          <p:cNvSpPr>
            <a:spLocks/>
          </p:cNvSpPr>
          <p:nvPr/>
        </p:nvSpPr>
        <p:spPr bwMode="auto">
          <a:xfrm>
            <a:off x="1287463" y="2894013"/>
            <a:ext cx="63500" cy="1587"/>
          </a:xfrm>
          <a:custGeom>
            <a:avLst/>
            <a:gdLst>
              <a:gd name="T0" fmla="*/ 0 w 64134"/>
              <a:gd name="T1" fmla="*/ 0 h 1905"/>
              <a:gd name="T2" fmla="*/ 64007 w 64134"/>
              <a:gd name="T3" fmla="*/ 1524 h 1905"/>
              <a:gd name="T4" fmla="*/ 0 60000 65536"/>
              <a:gd name="T5" fmla="*/ 0 60000 65536"/>
              <a:gd name="T6" fmla="*/ 0 w 64134"/>
              <a:gd name="T7" fmla="*/ 0 h 1905"/>
              <a:gd name="T8" fmla="*/ 64134 w 64134"/>
              <a:gd name="T9" fmla="*/ 1905 h 19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134" h="1905">
                <a:moveTo>
                  <a:pt x="0" y="0"/>
                </a:moveTo>
                <a:lnTo>
                  <a:pt x="64007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01" name="object 22"/>
          <p:cNvSpPr>
            <a:spLocks/>
          </p:cNvSpPr>
          <p:nvPr/>
        </p:nvSpPr>
        <p:spPr bwMode="auto">
          <a:xfrm>
            <a:off x="1287463" y="2681288"/>
            <a:ext cx="63500" cy="1587"/>
          </a:xfrm>
          <a:custGeom>
            <a:avLst/>
            <a:gdLst>
              <a:gd name="T0" fmla="*/ 0 w 64134"/>
              <a:gd name="T1" fmla="*/ 0 h 1905"/>
              <a:gd name="T2" fmla="*/ 64007 w 64134"/>
              <a:gd name="T3" fmla="*/ 1524 h 1905"/>
              <a:gd name="T4" fmla="*/ 0 60000 65536"/>
              <a:gd name="T5" fmla="*/ 0 60000 65536"/>
              <a:gd name="T6" fmla="*/ 0 w 64134"/>
              <a:gd name="T7" fmla="*/ 0 h 1905"/>
              <a:gd name="T8" fmla="*/ 64134 w 64134"/>
              <a:gd name="T9" fmla="*/ 1905 h 19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134" h="1905">
                <a:moveTo>
                  <a:pt x="0" y="0"/>
                </a:moveTo>
                <a:lnTo>
                  <a:pt x="64007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02" name="object 23"/>
          <p:cNvSpPr>
            <a:spLocks/>
          </p:cNvSpPr>
          <p:nvPr/>
        </p:nvSpPr>
        <p:spPr bwMode="auto">
          <a:xfrm>
            <a:off x="1287463" y="2486025"/>
            <a:ext cx="63500" cy="1588"/>
          </a:xfrm>
          <a:custGeom>
            <a:avLst/>
            <a:gdLst>
              <a:gd name="T0" fmla="*/ 0 w 64134"/>
              <a:gd name="T1" fmla="*/ 0 h 1905"/>
              <a:gd name="T2" fmla="*/ 64007 w 64134"/>
              <a:gd name="T3" fmla="*/ 1524 h 1905"/>
              <a:gd name="T4" fmla="*/ 0 60000 65536"/>
              <a:gd name="T5" fmla="*/ 0 60000 65536"/>
              <a:gd name="T6" fmla="*/ 0 w 64134"/>
              <a:gd name="T7" fmla="*/ 0 h 1905"/>
              <a:gd name="T8" fmla="*/ 64134 w 64134"/>
              <a:gd name="T9" fmla="*/ 1905 h 19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134" h="1905">
                <a:moveTo>
                  <a:pt x="0" y="0"/>
                </a:moveTo>
                <a:lnTo>
                  <a:pt x="64007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03" name="object 24"/>
          <p:cNvSpPr>
            <a:spLocks/>
          </p:cNvSpPr>
          <p:nvPr/>
        </p:nvSpPr>
        <p:spPr bwMode="auto">
          <a:xfrm>
            <a:off x="1287463" y="2276475"/>
            <a:ext cx="63500" cy="1588"/>
          </a:xfrm>
          <a:custGeom>
            <a:avLst/>
            <a:gdLst>
              <a:gd name="T0" fmla="*/ 0 w 64134"/>
              <a:gd name="T1" fmla="*/ 0 h 1905"/>
              <a:gd name="T2" fmla="*/ 64007 w 64134"/>
              <a:gd name="T3" fmla="*/ 1523 h 1905"/>
              <a:gd name="T4" fmla="*/ 0 60000 65536"/>
              <a:gd name="T5" fmla="*/ 0 60000 65536"/>
              <a:gd name="T6" fmla="*/ 0 w 64134"/>
              <a:gd name="T7" fmla="*/ 0 h 1905"/>
              <a:gd name="T8" fmla="*/ 64134 w 64134"/>
              <a:gd name="T9" fmla="*/ 1905 h 19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134" h="1905">
                <a:moveTo>
                  <a:pt x="0" y="0"/>
                </a:moveTo>
                <a:lnTo>
                  <a:pt x="64007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04" name="object 25"/>
          <p:cNvSpPr>
            <a:spLocks/>
          </p:cNvSpPr>
          <p:nvPr/>
        </p:nvSpPr>
        <p:spPr bwMode="auto">
          <a:xfrm>
            <a:off x="1287463" y="2065338"/>
            <a:ext cx="63500" cy="1587"/>
          </a:xfrm>
          <a:custGeom>
            <a:avLst/>
            <a:gdLst>
              <a:gd name="T0" fmla="*/ 0 w 64134"/>
              <a:gd name="T1" fmla="*/ 0 h 1905"/>
              <a:gd name="T2" fmla="*/ 64007 w 64134"/>
              <a:gd name="T3" fmla="*/ 1523 h 1905"/>
              <a:gd name="T4" fmla="*/ 0 60000 65536"/>
              <a:gd name="T5" fmla="*/ 0 60000 65536"/>
              <a:gd name="T6" fmla="*/ 0 w 64134"/>
              <a:gd name="T7" fmla="*/ 0 h 1905"/>
              <a:gd name="T8" fmla="*/ 64134 w 64134"/>
              <a:gd name="T9" fmla="*/ 1905 h 19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134" h="1905">
                <a:moveTo>
                  <a:pt x="0" y="0"/>
                </a:moveTo>
                <a:lnTo>
                  <a:pt x="64007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05" name="object 26"/>
          <p:cNvSpPr>
            <a:spLocks/>
          </p:cNvSpPr>
          <p:nvPr/>
        </p:nvSpPr>
        <p:spPr bwMode="auto">
          <a:xfrm>
            <a:off x="1350963" y="6200775"/>
            <a:ext cx="6921500" cy="3175"/>
          </a:xfrm>
          <a:custGeom>
            <a:avLst/>
            <a:gdLst>
              <a:gd name="T0" fmla="*/ 0 w 6920865"/>
              <a:gd name="T1" fmla="*/ 0 h 3175"/>
              <a:gd name="T2" fmla="*/ 6920483 w 6920865"/>
              <a:gd name="T3" fmla="*/ 3047 h 3175"/>
              <a:gd name="T4" fmla="*/ 0 60000 65536"/>
              <a:gd name="T5" fmla="*/ 0 60000 65536"/>
              <a:gd name="T6" fmla="*/ 0 w 6920865"/>
              <a:gd name="T7" fmla="*/ 0 h 3175"/>
              <a:gd name="T8" fmla="*/ 6920865 w 6920865"/>
              <a:gd name="T9" fmla="*/ 3175 h 31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920865" h="3175">
                <a:moveTo>
                  <a:pt x="0" y="0"/>
                </a:moveTo>
                <a:lnTo>
                  <a:pt x="6920483" y="304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06" name="object 27"/>
          <p:cNvSpPr>
            <a:spLocks/>
          </p:cNvSpPr>
          <p:nvPr/>
        </p:nvSpPr>
        <p:spPr bwMode="auto">
          <a:xfrm>
            <a:off x="1350963" y="6200775"/>
            <a:ext cx="3175" cy="55563"/>
          </a:xfrm>
          <a:custGeom>
            <a:avLst/>
            <a:gdLst>
              <a:gd name="T0" fmla="*/ 0 w 3175"/>
              <a:gd name="T1" fmla="*/ 56387 h 56514"/>
              <a:gd name="T2" fmla="*/ 3048 w 3175"/>
              <a:gd name="T3" fmla="*/ 0 h 56514"/>
              <a:gd name="T4" fmla="*/ 0 60000 65536"/>
              <a:gd name="T5" fmla="*/ 0 60000 65536"/>
              <a:gd name="T6" fmla="*/ 0 w 3175"/>
              <a:gd name="T7" fmla="*/ 0 h 56514"/>
              <a:gd name="T8" fmla="*/ 3175 w 3175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56514">
                <a:moveTo>
                  <a:pt x="0" y="56387"/>
                </a:moveTo>
                <a:lnTo>
                  <a:pt x="304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07" name="object 28"/>
          <p:cNvSpPr>
            <a:spLocks/>
          </p:cNvSpPr>
          <p:nvPr/>
        </p:nvSpPr>
        <p:spPr bwMode="auto">
          <a:xfrm>
            <a:off x="1660525" y="6200775"/>
            <a:ext cx="1588" cy="55563"/>
          </a:xfrm>
          <a:custGeom>
            <a:avLst/>
            <a:gdLst>
              <a:gd name="T0" fmla="*/ 0 w 1905"/>
              <a:gd name="T1" fmla="*/ 56387 h 56514"/>
              <a:gd name="T2" fmla="*/ 1524 w 1905"/>
              <a:gd name="T3" fmla="*/ 0 h 56514"/>
              <a:gd name="T4" fmla="*/ 0 60000 65536"/>
              <a:gd name="T5" fmla="*/ 0 60000 65536"/>
              <a:gd name="T6" fmla="*/ 0 w 1905"/>
              <a:gd name="T7" fmla="*/ 0 h 56514"/>
              <a:gd name="T8" fmla="*/ 1905 w 1905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08" name="object 29"/>
          <p:cNvSpPr>
            <a:spLocks/>
          </p:cNvSpPr>
          <p:nvPr/>
        </p:nvSpPr>
        <p:spPr bwMode="auto">
          <a:xfrm>
            <a:off x="1951038" y="6200775"/>
            <a:ext cx="1587" cy="55563"/>
          </a:xfrm>
          <a:custGeom>
            <a:avLst/>
            <a:gdLst>
              <a:gd name="T0" fmla="*/ 0 w 1905"/>
              <a:gd name="T1" fmla="*/ 56387 h 56514"/>
              <a:gd name="T2" fmla="*/ 1524 w 1905"/>
              <a:gd name="T3" fmla="*/ 0 h 56514"/>
              <a:gd name="T4" fmla="*/ 0 60000 65536"/>
              <a:gd name="T5" fmla="*/ 0 60000 65536"/>
              <a:gd name="T6" fmla="*/ 0 w 1905"/>
              <a:gd name="T7" fmla="*/ 0 h 56514"/>
              <a:gd name="T8" fmla="*/ 1905 w 1905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09" name="object 30"/>
          <p:cNvSpPr>
            <a:spLocks/>
          </p:cNvSpPr>
          <p:nvPr/>
        </p:nvSpPr>
        <p:spPr bwMode="auto">
          <a:xfrm>
            <a:off x="2260600" y="6200775"/>
            <a:ext cx="1588" cy="55563"/>
          </a:xfrm>
          <a:custGeom>
            <a:avLst/>
            <a:gdLst>
              <a:gd name="T0" fmla="*/ 0 w 1905"/>
              <a:gd name="T1" fmla="*/ 56387 h 56514"/>
              <a:gd name="T2" fmla="*/ 1523 w 1905"/>
              <a:gd name="T3" fmla="*/ 0 h 56514"/>
              <a:gd name="T4" fmla="*/ 0 60000 65536"/>
              <a:gd name="T5" fmla="*/ 0 60000 65536"/>
              <a:gd name="T6" fmla="*/ 0 w 1905"/>
              <a:gd name="T7" fmla="*/ 0 h 56514"/>
              <a:gd name="T8" fmla="*/ 1905 w 1905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56514">
                <a:moveTo>
                  <a:pt x="0" y="56387"/>
                </a:moveTo>
                <a:lnTo>
                  <a:pt x="1523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10" name="object 31"/>
          <p:cNvSpPr>
            <a:spLocks/>
          </p:cNvSpPr>
          <p:nvPr/>
        </p:nvSpPr>
        <p:spPr bwMode="auto">
          <a:xfrm>
            <a:off x="2552700" y="6200775"/>
            <a:ext cx="3175" cy="55563"/>
          </a:xfrm>
          <a:custGeom>
            <a:avLst/>
            <a:gdLst>
              <a:gd name="T0" fmla="*/ 0 w 1905"/>
              <a:gd name="T1" fmla="*/ 56387 h 56514"/>
              <a:gd name="T2" fmla="*/ 1524 w 1905"/>
              <a:gd name="T3" fmla="*/ 0 h 56514"/>
              <a:gd name="T4" fmla="*/ 0 60000 65536"/>
              <a:gd name="T5" fmla="*/ 0 60000 65536"/>
              <a:gd name="T6" fmla="*/ 0 w 1905"/>
              <a:gd name="T7" fmla="*/ 0 h 56514"/>
              <a:gd name="T8" fmla="*/ 1905 w 1905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11" name="object 32"/>
          <p:cNvSpPr>
            <a:spLocks/>
          </p:cNvSpPr>
          <p:nvPr/>
        </p:nvSpPr>
        <p:spPr bwMode="auto">
          <a:xfrm>
            <a:off x="2860675" y="6200775"/>
            <a:ext cx="3175" cy="55563"/>
          </a:xfrm>
          <a:custGeom>
            <a:avLst/>
            <a:gdLst>
              <a:gd name="T0" fmla="*/ 0 w 1905"/>
              <a:gd name="T1" fmla="*/ 56387 h 56514"/>
              <a:gd name="T2" fmla="*/ 1523 w 1905"/>
              <a:gd name="T3" fmla="*/ 0 h 56514"/>
              <a:gd name="T4" fmla="*/ 0 60000 65536"/>
              <a:gd name="T5" fmla="*/ 0 60000 65536"/>
              <a:gd name="T6" fmla="*/ 0 w 1905"/>
              <a:gd name="T7" fmla="*/ 0 h 56514"/>
              <a:gd name="T8" fmla="*/ 1905 w 1905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56514">
                <a:moveTo>
                  <a:pt x="0" y="56387"/>
                </a:moveTo>
                <a:lnTo>
                  <a:pt x="1523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12" name="object 33"/>
          <p:cNvSpPr>
            <a:spLocks/>
          </p:cNvSpPr>
          <p:nvPr/>
        </p:nvSpPr>
        <p:spPr bwMode="auto">
          <a:xfrm>
            <a:off x="3155950" y="6200775"/>
            <a:ext cx="1588" cy="55563"/>
          </a:xfrm>
          <a:custGeom>
            <a:avLst/>
            <a:gdLst>
              <a:gd name="T0" fmla="*/ 0 w 1905"/>
              <a:gd name="T1" fmla="*/ 56387 h 56514"/>
              <a:gd name="T2" fmla="*/ 1524 w 1905"/>
              <a:gd name="T3" fmla="*/ 0 h 56514"/>
              <a:gd name="T4" fmla="*/ 0 60000 65536"/>
              <a:gd name="T5" fmla="*/ 0 60000 65536"/>
              <a:gd name="T6" fmla="*/ 0 w 1905"/>
              <a:gd name="T7" fmla="*/ 0 h 56514"/>
              <a:gd name="T8" fmla="*/ 1905 w 1905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13" name="object 34"/>
          <p:cNvSpPr>
            <a:spLocks/>
          </p:cNvSpPr>
          <p:nvPr/>
        </p:nvSpPr>
        <p:spPr bwMode="auto">
          <a:xfrm>
            <a:off x="3463925" y="6200775"/>
            <a:ext cx="1588" cy="55563"/>
          </a:xfrm>
          <a:custGeom>
            <a:avLst/>
            <a:gdLst>
              <a:gd name="T0" fmla="*/ 0 w 1904"/>
              <a:gd name="T1" fmla="*/ 56387 h 56514"/>
              <a:gd name="T2" fmla="*/ 1524 w 1904"/>
              <a:gd name="T3" fmla="*/ 0 h 56514"/>
              <a:gd name="T4" fmla="*/ 0 60000 65536"/>
              <a:gd name="T5" fmla="*/ 0 60000 65536"/>
              <a:gd name="T6" fmla="*/ 0 w 1904"/>
              <a:gd name="T7" fmla="*/ 0 h 56514"/>
              <a:gd name="T8" fmla="*/ 1904 w 1904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14" name="object 35"/>
          <p:cNvSpPr>
            <a:spLocks/>
          </p:cNvSpPr>
          <p:nvPr/>
        </p:nvSpPr>
        <p:spPr bwMode="auto">
          <a:xfrm>
            <a:off x="3756025" y="6200775"/>
            <a:ext cx="1588" cy="55563"/>
          </a:xfrm>
          <a:custGeom>
            <a:avLst/>
            <a:gdLst>
              <a:gd name="T0" fmla="*/ 0 w 1904"/>
              <a:gd name="T1" fmla="*/ 56387 h 56514"/>
              <a:gd name="T2" fmla="*/ 1524 w 1904"/>
              <a:gd name="T3" fmla="*/ 0 h 56514"/>
              <a:gd name="T4" fmla="*/ 0 60000 65536"/>
              <a:gd name="T5" fmla="*/ 0 60000 65536"/>
              <a:gd name="T6" fmla="*/ 0 w 1904"/>
              <a:gd name="T7" fmla="*/ 0 h 56514"/>
              <a:gd name="T8" fmla="*/ 1904 w 1904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15" name="object 36"/>
          <p:cNvSpPr>
            <a:spLocks/>
          </p:cNvSpPr>
          <p:nvPr/>
        </p:nvSpPr>
        <p:spPr bwMode="auto">
          <a:xfrm>
            <a:off x="4065588" y="6200775"/>
            <a:ext cx="1587" cy="55563"/>
          </a:xfrm>
          <a:custGeom>
            <a:avLst/>
            <a:gdLst>
              <a:gd name="T0" fmla="*/ 0 w 1904"/>
              <a:gd name="T1" fmla="*/ 56387 h 56514"/>
              <a:gd name="T2" fmla="*/ 1524 w 1904"/>
              <a:gd name="T3" fmla="*/ 0 h 56514"/>
              <a:gd name="T4" fmla="*/ 0 60000 65536"/>
              <a:gd name="T5" fmla="*/ 0 60000 65536"/>
              <a:gd name="T6" fmla="*/ 0 w 1904"/>
              <a:gd name="T7" fmla="*/ 0 h 56514"/>
              <a:gd name="T8" fmla="*/ 1904 w 1904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16" name="object 37"/>
          <p:cNvSpPr>
            <a:spLocks/>
          </p:cNvSpPr>
          <p:nvPr/>
        </p:nvSpPr>
        <p:spPr bwMode="auto">
          <a:xfrm>
            <a:off x="4356100" y="6200775"/>
            <a:ext cx="1588" cy="55563"/>
          </a:xfrm>
          <a:custGeom>
            <a:avLst/>
            <a:gdLst>
              <a:gd name="T0" fmla="*/ 0 w 1904"/>
              <a:gd name="T1" fmla="*/ 56387 h 56514"/>
              <a:gd name="T2" fmla="*/ 1524 w 1904"/>
              <a:gd name="T3" fmla="*/ 0 h 56514"/>
              <a:gd name="T4" fmla="*/ 0 60000 65536"/>
              <a:gd name="T5" fmla="*/ 0 60000 65536"/>
              <a:gd name="T6" fmla="*/ 0 w 1904"/>
              <a:gd name="T7" fmla="*/ 0 h 56514"/>
              <a:gd name="T8" fmla="*/ 1904 w 1904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17" name="object 38"/>
          <p:cNvSpPr>
            <a:spLocks/>
          </p:cNvSpPr>
          <p:nvPr/>
        </p:nvSpPr>
        <p:spPr bwMode="auto">
          <a:xfrm>
            <a:off x="4664075" y="6200775"/>
            <a:ext cx="1588" cy="55563"/>
          </a:xfrm>
          <a:custGeom>
            <a:avLst/>
            <a:gdLst>
              <a:gd name="T0" fmla="*/ 0 w 1904"/>
              <a:gd name="T1" fmla="*/ 56387 h 56514"/>
              <a:gd name="T2" fmla="*/ 1524 w 1904"/>
              <a:gd name="T3" fmla="*/ 0 h 56514"/>
              <a:gd name="T4" fmla="*/ 0 60000 65536"/>
              <a:gd name="T5" fmla="*/ 0 60000 65536"/>
              <a:gd name="T6" fmla="*/ 0 w 1904"/>
              <a:gd name="T7" fmla="*/ 0 h 56514"/>
              <a:gd name="T8" fmla="*/ 1904 w 1904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18" name="object 39"/>
          <p:cNvSpPr>
            <a:spLocks/>
          </p:cNvSpPr>
          <p:nvPr/>
        </p:nvSpPr>
        <p:spPr bwMode="auto">
          <a:xfrm>
            <a:off x="4956175" y="6200775"/>
            <a:ext cx="3175" cy="55563"/>
          </a:xfrm>
          <a:custGeom>
            <a:avLst/>
            <a:gdLst>
              <a:gd name="T0" fmla="*/ 0 w 1904"/>
              <a:gd name="T1" fmla="*/ 56387 h 56514"/>
              <a:gd name="T2" fmla="*/ 1524 w 1904"/>
              <a:gd name="T3" fmla="*/ 0 h 56514"/>
              <a:gd name="T4" fmla="*/ 0 60000 65536"/>
              <a:gd name="T5" fmla="*/ 0 60000 65536"/>
              <a:gd name="T6" fmla="*/ 0 w 1904"/>
              <a:gd name="T7" fmla="*/ 0 h 56514"/>
              <a:gd name="T8" fmla="*/ 1904 w 1904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19" name="object 40"/>
          <p:cNvSpPr>
            <a:spLocks/>
          </p:cNvSpPr>
          <p:nvPr/>
        </p:nvSpPr>
        <p:spPr bwMode="auto">
          <a:xfrm>
            <a:off x="5265738" y="6200775"/>
            <a:ext cx="1587" cy="55563"/>
          </a:xfrm>
          <a:custGeom>
            <a:avLst/>
            <a:gdLst>
              <a:gd name="T0" fmla="*/ 0 w 1904"/>
              <a:gd name="T1" fmla="*/ 56387 h 56514"/>
              <a:gd name="T2" fmla="*/ 1523 w 1904"/>
              <a:gd name="T3" fmla="*/ 0 h 56514"/>
              <a:gd name="T4" fmla="*/ 0 60000 65536"/>
              <a:gd name="T5" fmla="*/ 0 60000 65536"/>
              <a:gd name="T6" fmla="*/ 0 w 1904"/>
              <a:gd name="T7" fmla="*/ 0 h 56514"/>
              <a:gd name="T8" fmla="*/ 1904 w 1904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56514">
                <a:moveTo>
                  <a:pt x="0" y="56387"/>
                </a:moveTo>
                <a:lnTo>
                  <a:pt x="1523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20" name="object 41"/>
          <p:cNvSpPr>
            <a:spLocks/>
          </p:cNvSpPr>
          <p:nvPr/>
        </p:nvSpPr>
        <p:spPr bwMode="auto">
          <a:xfrm>
            <a:off x="5559425" y="6200775"/>
            <a:ext cx="1588" cy="55563"/>
          </a:xfrm>
          <a:custGeom>
            <a:avLst/>
            <a:gdLst>
              <a:gd name="T0" fmla="*/ 0 w 1904"/>
              <a:gd name="T1" fmla="*/ 56387 h 56514"/>
              <a:gd name="T2" fmla="*/ 1524 w 1904"/>
              <a:gd name="T3" fmla="*/ 0 h 56514"/>
              <a:gd name="T4" fmla="*/ 0 60000 65536"/>
              <a:gd name="T5" fmla="*/ 0 60000 65536"/>
              <a:gd name="T6" fmla="*/ 0 w 1904"/>
              <a:gd name="T7" fmla="*/ 0 h 56514"/>
              <a:gd name="T8" fmla="*/ 1904 w 1904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21" name="object 42"/>
          <p:cNvSpPr>
            <a:spLocks/>
          </p:cNvSpPr>
          <p:nvPr/>
        </p:nvSpPr>
        <p:spPr bwMode="auto">
          <a:xfrm>
            <a:off x="5867400" y="6200775"/>
            <a:ext cx="3175" cy="55563"/>
          </a:xfrm>
          <a:custGeom>
            <a:avLst/>
            <a:gdLst>
              <a:gd name="T0" fmla="*/ 0 w 1904"/>
              <a:gd name="T1" fmla="*/ 56387 h 56514"/>
              <a:gd name="T2" fmla="*/ 1524 w 1904"/>
              <a:gd name="T3" fmla="*/ 0 h 56514"/>
              <a:gd name="T4" fmla="*/ 0 60000 65536"/>
              <a:gd name="T5" fmla="*/ 0 60000 65536"/>
              <a:gd name="T6" fmla="*/ 0 w 1904"/>
              <a:gd name="T7" fmla="*/ 0 h 56514"/>
              <a:gd name="T8" fmla="*/ 1904 w 1904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22" name="object 43"/>
          <p:cNvSpPr>
            <a:spLocks/>
          </p:cNvSpPr>
          <p:nvPr/>
        </p:nvSpPr>
        <p:spPr bwMode="auto">
          <a:xfrm>
            <a:off x="6161088" y="6200775"/>
            <a:ext cx="1587" cy="55563"/>
          </a:xfrm>
          <a:custGeom>
            <a:avLst/>
            <a:gdLst>
              <a:gd name="T0" fmla="*/ 0 w 1904"/>
              <a:gd name="T1" fmla="*/ 56387 h 56514"/>
              <a:gd name="T2" fmla="*/ 1524 w 1904"/>
              <a:gd name="T3" fmla="*/ 0 h 56514"/>
              <a:gd name="T4" fmla="*/ 0 60000 65536"/>
              <a:gd name="T5" fmla="*/ 0 60000 65536"/>
              <a:gd name="T6" fmla="*/ 0 w 1904"/>
              <a:gd name="T7" fmla="*/ 0 h 56514"/>
              <a:gd name="T8" fmla="*/ 1904 w 1904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23" name="object 44"/>
          <p:cNvSpPr>
            <a:spLocks/>
          </p:cNvSpPr>
          <p:nvPr/>
        </p:nvSpPr>
        <p:spPr bwMode="auto">
          <a:xfrm>
            <a:off x="6469063" y="6200775"/>
            <a:ext cx="1587" cy="55563"/>
          </a:xfrm>
          <a:custGeom>
            <a:avLst/>
            <a:gdLst>
              <a:gd name="T0" fmla="*/ 0 w 1904"/>
              <a:gd name="T1" fmla="*/ 56387 h 56514"/>
              <a:gd name="T2" fmla="*/ 1524 w 1904"/>
              <a:gd name="T3" fmla="*/ 0 h 56514"/>
              <a:gd name="T4" fmla="*/ 0 60000 65536"/>
              <a:gd name="T5" fmla="*/ 0 60000 65536"/>
              <a:gd name="T6" fmla="*/ 0 w 1904"/>
              <a:gd name="T7" fmla="*/ 0 h 56514"/>
              <a:gd name="T8" fmla="*/ 1904 w 1904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24" name="object 45"/>
          <p:cNvSpPr>
            <a:spLocks/>
          </p:cNvSpPr>
          <p:nvPr/>
        </p:nvSpPr>
        <p:spPr bwMode="auto">
          <a:xfrm>
            <a:off x="6759575" y="6200775"/>
            <a:ext cx="1588" cy="55563"/>
          </a:xfrm>
          <a:custGeom>
            <a:avLst/>
            <a:gdLst>
              <a:gd name="T0" fmla="*/ 0 w 1904"/>
              <a:gd name="T1" fmla="*/ 56387 h 56514"/>
              <a:gd name="T2" fmla="*/ 1524 w 1904"/>
              <a:gd name="T3" fmla="*/ 0 h 56514"/>
              <a:gd name="T4" fmla="*/ 0 60000 65536"/>
              <a:gd name="T5" fmla="*/ 0 60000 65536"/>
              <a:gd name="T6" fmla="*/ 0 w 1904"/>
              <a:gd name="T7" fmla="*/ 0 h 56514"/>
              <a:gd name="T8" fmla="*/ 1904 w 1904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25" name="object 46"/>
          <p:cNvSpPr>
            <a:spLocks/>
          </p:cNvSpPr>
          <p:nvPr/>
        </p:nvSpPr>
        <p:spPr bwMode="auto">
          <a:xfrm>
            <a:off x="7070725" y="6200775"/>
            <a:ext cx="1588" cy="55563"/>
          </a:xfrm>
          <a:custGeom>
            <a:avLst/>
            <a:gdLst>
              <a:gd name="T0" fmla="*/ 0 w 1904"/>
              <a:gd name="T1" fmla="*/ 56387 h 56514"/>
              <a:gd name="T2" fmla="*/ 1524 w 1904"/>
              <a:gd name="T3" fmla="*/ 0 h 56514"/>
              <a:gd name="T4" fmla="*/ 0 60000 65536"/>
              <a:gd name="T5" fmla="*/ 0 60000 65536"/>
              <a:gd name="T6" fmla="*/ 0 w 1904"/>
              <a:gd name="T7" fmla="*/ 0 h 56514"/>
              <a:gd name="T8" fmla="*/ 1904 w 1904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26" name="object 47"/>
          <p:cNvSpPr>
            <a:spLocks/>
          </p:cNvSpPr>
          <p:nvPr/>
        </p:nvSpPr>
        <p:spPr bwMode="auto">
          <a:xfrm>
            <a:off x="7361238" y="6200775"/>
            <a:ext cx="1587" cy="55563"/>
          </a:xfrm>
          <a:custGeom>
            <a:avLst/>
            <a:gdLst>
              <a:gd name="T0" fmla="*/ 0 w 1904"/>
              <a:gd name="T1" fmla="*/ 56387 h 56514"/>
              <a:gd name="T2" fmla="*/ 1524 w 1904"/>
              <a:gd name="T3" fmla="*/ 0 h 56514"/>
              <a:gd name="T4" fmla="*/ 0 60000 65536"/>
              <a:gd name="T5" fmla="*/ 0 60000 65536"/>
              <a:gd name="T6" fmla="*/ 0 w 1904"/>
              <a:gd name="T7" fmla="*/ 0 h 56514"/>
              <a:gd name="T8" fmla="*/ 1904 w 1904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27" name="object 48"/>
          <p:cNvSpPr>
            <a:spLocks/>
          </p:cNvSpPr>
          <p:nvPr/>
        </p:nvSpPr>
        <p:spPr bwMode="auto">
          <a:xfrm>
            <a:off x="7670800" y="6200775"/>
            <a:ext cx="1588" cy="55563"/>
          </a:xfrm>
          <a:custGeom>
            <a:avLst/>
            <a:gdLst>
              <a:gd name="T0" fmla="*/ 0 w 1904"/>
              <a:gd name="T1" fmla="*/ 56387 h 56514"/>
              <a:gd name="T2" fmla="*/ 1524 w 1904"/>
              <a:gd name="T3" fmla="*/ 0 h 56514"/>
              <a:gd name="T4" fmla="*/ 0 60000 65536"/>
              <a:gd name="T5" fmla="*/ 0 60000 65536"/>
              <a:gd name="T6" fmla="*/ 0 w 1904"/>
              <a:gd name="T7" fmla="*/ 0 h 56514"/>
              <a:gd name="T8" fmla="*/ 1904 w 1904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28" name="object 49"/>
          <p:cNvSpPr>
            <a:spLocks/>
          </p:cNvSpPr>
          <p:nvPr/>
        </p:nvSpPr>
        <p:spPr bwMode="auto">
          <a:xfrm>
            <a:off x="7962900" y="6200775"/>
            <a:ext cx="3175" cy="55563"/>
          </a:xfrm>
          <a:custGeom>
            <a:avLst/>
            <a:gdLst>
              <a:gd name="T0" fmla="*/ 0 w 1904"/>
              <a:gd name="T1" fmla="*/ 56387 h 56514"/>
              <a:gd name="T2" fmla="*/ 1524 w 1904"/>
              <a:gd name="T3" fmla="*/ 0 h 56514"/>
              <a:gd name="T4" fmla="*/ 0 60000 65536"/>
              <a:gd name="T5" fmla="*/ 0 60000 65536"/>
              <a:gd name="T6" fmla="*/ 0 w 1904"/>
              <a:gd name="T7" fmla="*/ 0 h 56514"/>
              <a:gd name="T8" fmla="*/ 1904 w 1904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29" name="object 50"/>
          <p:cNvSpPr>
            <a:spLocks/>
          </p:cNvSpPr>
          <p:nvPr/>
        </p:nvSpPr>
        <p:spPr bwMode="auto">
          <a:xfrm>
            <a:off x="8270875" y="6200775"/>
            <a:ext cx="3175" cy="55563"/>
          </a:xfrm>
          <a:custGeom>
            <a:avLst/>
            <a:gdLst>
              <a:gd name="T0" fmla="*/ 0 w 1904"/>
              <a:gd name="T1" fmla="*/ 56387 h 56514"/>
              <a:gd name="T2" fmla="*/ 1524 w 1904"/>
              <a:gd name="T3" fmla="*/ 0 h 56514"/>
              <a:gd name="T4" fmla="*/ 0 60000 65536"/>
              <a:gd name="T5" fmla="*/ 0 60000 65536"/>
              <a:gd name="T6" fmla="*/ 0 w 1904"/>
              <a:gd name="T7" fmla="*/ 0 h 56514"/>
              <a:gd name="T8" fmla="*/ 1904 w 1904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" name="object 51"/>
          <p:cNvSpPr txBox="1"/>
          <p:nvPr/>
        </p:nvSpPr>
        <p:spPr>
          <a:xfrm>
            <a:off x="947738" y="1949450"/>
            <a:ext cx="231775" cy="4343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40</a:t>
            </a:r>
            <a:endParaRPr sz="1300">
              <a:latin typeface="Arial"/>
              <a:cs typeface="Arial"/>
            </a:endParaRPr>
          </a:p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38</a:t>
            </a:r>
            <a:endParaRPr sz="1300">
              <a:latin typeface="Arial"/>
              <a:cs typeface="Arial"/>
            </a:endParaRPr>
          </a:p>
          <a:p>
            <a:pPr marL="12700" fontAlgn="auto">
              <a:lnSpc>
                <a:spcPts val="1555"/>
              </a:lnSpc>
              <a:spcBef>
                <a:spcPts val="85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36</a:t>
            </a:r>
            <a:endParaRPr sz="1300">
              <a:latin typeface="Arial"/>
              <a:cs typeface="Arial"/>
            </a:endParaRPr>
          </a:p>
          <a:p>
            <a:pPr marL="12700" fontAlgn="auto">
              <a:lnSpc>
                <a:spcPts val="15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34</a:t>
            </a:r>
            <a:endParaRPr sz="1300">
              <a:latin typeface="Arial"/>
              <a:cs typeface="Arial"/>
            </a:endParaRPr>
          </a:p>
          <a:p>
            <a:pPr marL="12700" fontAlgn="auto">
              <a:spcBef>
                <a:spcPts val="75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32</a:t>
            </a:r>
            <a:endParaRPr sz="1300">
              <a:latin typeface="Arial"/>
              <a:cs typeface="Arial"/>
            </a:endParaRPr>
          </a:p>
          <a:p>
            <a:pPr marL="12700" fontAlgn="auto">
              <a:spcBef>
                <a:spcPts val="115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30</a:t>
            </a:r>
            <a:endParaRPr sz="1300">
              <a:latin typeface="Arial"/>
              <a:cs typeface="Arial"/>
            </a:endParaRPr>
          </a:p>
          <a:p>
            <a:pPr marL="12700" fontAlgn="auto">
              <a:lnSpc>
                <a:spcPts val="1555"/>
              </a:lnSpc>
              <a:spcBef>
                <a:spcPts val="75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28</a:t>
            </a:r>
            <a:endParaRPr sz="1300">
              <a:latin typeface="Arial"/>
              <a:cs typeface="Arial"/>
            </a:endParaRPr>
          </a:p>
          <a:p>
            <a:pPr marL="12700" fontAlgn="auto">
              <a:lnSpc>
                <a:spcPts val="15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26</a:t>
            </a:r>
            <a:endParaRPr sz="1300">
              <a:latin typeface="Arial"/>
              <a:cs typeface="Arial"/>
            </a:endParaRPr>
          </a:p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24</a:t>
            </a:r>
            <a:endParaRPr sz="1300">
              <a:latin typeface="Arial"/>
              <a:cs typeface="Arial"/>
            </a:endParaRPr>
          </a:p>
          <a:p>
            <a:pPr marL="12700" fontAlgn="auto">
              <a:spcBef>
                <a:spcPts val="90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22</a:t>
            </a:r>
            <a:endParaRPr sz="1300">
              <a:latin typeface="Arial"/>
              <a:cs typeface="Arial"/>
            </a:endParaRPr>
          </a:p>
          <a:p>
            <a:pPr marL="12700" fontAlgn="auto">
              <a:lnSpc>
                <a:spcPts val="1555"/>
              </a:lnSpc>
              <a:spcBef>
                <a:spcPts val="90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20</a:t>
            </a:r>
            <a:endParaRPr sz="1300">
              <a:latin typeface="Arial"/>
              <a:cs typeface="Arial"/>
            </a:endParaRPr>
          </a:p>
          <a:p>
            <a:pPr marL="12700" fontAlgn="auto">
              <a:lnSpc>
                <a:spcPts val="15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18</a:t>
            </a:r>
            <a:endParaRPr sz="1300">
              <a:latin typeface="Arial"/>
              <a:cs typeface="Arial"/>
            </a:endParaRPr>
          </a:p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16</a:t>
            </a:r>
            <a:endParaRPr sz="1300">
              <a:latin typeface="Arial"/>
              <a:cs typeface="Arial"/>
            </a:endParaRPr>
          </a:p>
          <a:p>
            <a:pPr marL="12700" fontAlgn="auto">
              <a:spcBef>
                <a:spcPts val="90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14</a:t>
            </a:r>
            <a:endParaRPr sz="1300">
              <a:latin typeface="Arial"/>
              <a:cs typeface="Arial"/>
            </a:endParaRPr>
          </a:p>
          <a:p>
            <a:pPr marL="12700" fontAlgn="auto">
              <a:lnSpc>
                <a:spcPts val="1550"/>
              </a:lnSpc>
              <a:spcBef>
                <a:spcPts val="100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12</a:t>
            </a:r>
            <a:endParaRPr sz="1300">
              <a:latin typeface="Arial"/>
              <a:cs typeface="Arial"/>
            </a:endParaRPr>
          </a:p>
          <a:p>
            <a:pPr marL="12700" fontAlgn="auto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10</a:t>
            </a:r>
            <a:endParaRPr sz="1300">
              <a:latin typeface="Arial"/>
              <a:cs typeface="Arial"/>
            </a:endParaRPr>
          </a:p>
          <a:p>
            <a:pPr marL="1270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300" spc="-5" dirty="0">
                <a:latin typeface="Arial"/>
                <a:cs typeface="Arial"/>
              </a:rPr>
              <a:t>8</a:t>
            </a:r>
            <a:endParaRPr sz="1300">
              <a:latin typeface="Arial"/>
              <a:cs typeface="Arial"/>
            </a:endParaRPr>
          </a:p>
          <a:p>
            <a:pPr marL="127000" fontAlgn="auto">
              <a:spcBef>
                <a:spcPts val="85"/>
              </a:spcBef>
              <a:spcAft>
                <a:spcPts val="0"/>
              </a:spcAft>
              <a:defRPr/>
            </a:pPr>
            <a:r>
              <a:rPr sz="1300" spc="-5" dirty="0">
                <a:latin typeface="Arial"/>
                <a:cs typeface="Arial"/>
              </a:rPr>
              <a:t>6</a:t>
            </a:r>
            <a:endParaRPr sz="1300">
              <a:latin typeface="Arial"/>
              <a:cs typeface="Arial"/>
            </a:endParaRPr>
          </a:p>
          <a:p>
            <a:pPr marL="127000" fontAlgn="auto">
              <a:lnSpc>
                <a:spcPts val="1550"/>
              </a:lnSpc>
              <a:spcBef>
                <a:spcPts val="100"/>
              </a:spcBef>
              <a:spcAft>
                <a:spcPts val="0"/>
              </a:spcAft>
              <a:defRPr/>
            </a:pPr>
            <a:r>
              <a:rPr sz="1300" spc="-5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  <a:p>
            <a:pPr marL="127000" fontAlgn="auto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spc="-5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  <a:p>
            <a:pPr marL="127000" fontAlgn="auto">
              <a:spcBef>
                <a:spcPts val="90"/>
              </a:spcBef>
              <a:spcAft>
                <a:spcPts val="0"/>
              </a:spcAft>
              <a:defRPr/>
            </a:pPr>
            <a:r>
              <a:rPr sz="1300" spc="-5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463675" y="2487613"/>
            <a:ext cx="1403350" cy="284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ssthresh </a:t>
            </a:r>
            <a:r>
              <a:rPr sz="1800" i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800" i="1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0000FF"/>
                </a:solidFill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132" name="object 53"/>
          <p:cNvSpPr>
            <a:spLocks/>
          </p:cNvSpPr>
          <p:nvPr/>
        </p:nvSpPr>
        <p:spPr bwMode="auto">
          <a:xfrm>
            <a:off x="1349375" y="2492375"/>
            <a:ext cx="6611938" cy="3616325"/>
          </a:xfrm>
          <a:custGeom>
            <a:avLst/>
            <a:gdLst>
              <a:gd name="T0" fmla="*/ 0 w 6612890"/>
              <a:gd name="T1" fmla="*/ 3616452 h 3616960"/>
              <a:gd name="T2" fmla="*/ 308736 w 6612890"/>
              <a:gd name="T3" fmla="*/ 3504311 h 3616960"/>
              <a:gd name="T4" fmla="*/ 601091 w 6612890"/>
              <a:gd name="T5" fmla="*/ 3308070 h 3616960"/>
              <a:gd name="T6" fmla="*/ 909828 w 6612890"/>
              <a:gd name="T7" fmla="*/ 2887599 h 3616960"/>
              <a:gd name="T8" fmla="*/ 1202309 w 6612890"/>
              <a:gd name="T9" fmla="*/ 2060575 h 3616960"/>
              <a:gd name="T10" fmla="*/ 1511046 w 6612890"/>
              <a:gd name="T11" fmla="*/ 406526 h 3616960"/>
              <a:gd name="T12" fmla="*/ 1803400 w 6612890"/>
              <a:gd name="T13" fmla="*/ 308356 h 3616960"/>
              <a:gd name="T14" fmla="*/ 2112137 w 6612890"/>
              <a:gd name="T15" fmla="*/ 196214 h 3616960"/>
              <a:gd name="T16" fmla="*/ 2404618 w 6612890"/>
              <a:gd name="T17" fmla="*/ 98171 h 3616960"/>
              <a:gd name="T18" fmla="*/ 2713355 w 6612890"/>
              <a:gd name="T19" fmla="*/ 0 h 3616960"/>
              <a:gd name="T20" fmla="*/ 3005709 w 6612890"/>
              <a:gd name="T21" fmla="*/ 3616452 h 3616960"/>
              <a:gd name="T22" fmla="*/ 3314446 w 6612890"/>
              <a:gd name="T23" fmla="*/ 3504311 h 3616960"/>
              <a:gd name="T24" fmla="*/ 3606927 w 6612890"/>
              <a:gd name="T25" fmla="*/ 3308070 h 3616960"/>
              <a:gd name="T26" fmla="*/ 3915537 w 6612890"/>
              <a:gd name="T27" fmla="*/ 2887599 h 3616960"/>
              <a:gd name="T28" fmla="*/ 4208018 w 6612890"/>
              <a:gd name="T29" fmla="*/ 2060575 h 3616960"/>
              <a:gd name="T30" fmla="*/ 4516755 w 6612890"/>
              <a:gd name="T31" fmla="*/ 1850263 h 3616960"/>
              <a:gd name="T32" fmla="*/ 4809236 w 6612890"/>
              <a:gd name="T33" fmla="*/ 1752219 h 3616960"/>
              <a:gd name="T34" fmla="*/ 5117846 w 6612890"/>
              <a:gd name="T35" fmla="*/ 1654048 h 3616960"/>
              <a:gd name="T36" fmla="*/ 5410327 w 6612890"/>
              <a:gd name="T37" fmla="*/ 2677287 h 3616960"/>
              <a:gd name="T38" fmla="*/ 5719064 w 6612890"/>
              <a:gd name="T39" fmla="*/ 2579116 h 3616960"/>
              <a:gd name="T40" fmla="*/ 6011545 w 6612890"/>
              <a:gd name="T41" fmla="*/ 2481072 h 3616960"/>
              <a:gd name="T42" fmla="*/ 6320155 w 6612890"/>
              <a:gd name="T43" fmla="*/ 2368931 h 3616960"/>
              <a:gd name="T44" fmla="*/ 6612635 w 6612890"/>
              <a:gd name="T45" fmla="*/ 2270760 h 361696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612890"/>
              <a:gd name="T70" fmla="*/ 0 h 3616960"/>
              <a:gd name="T71" fmla="*/ 6612890 w 6612890"/>
              <a:gd name="T72" fmla="*/ 3616960 h 3616960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612890" h="3616960">
                <a:moveTo>
                  <a:pt x="0" y="3616452"/>
                </a:moveTo>
                <a:lnTo>
                  <a:pt x="308736" y="3504311"/>
                </a:lnTo>
                <a:lnTo>
                  <a:pt x="601091" y="3308070"/>
                </a:lnTo>
                <a:lnTo>
                  <a:pt x="909828" y="2887599"/>
                </a:lnTo>
                <a:lnTo>
                  <a:pt x="1202309" y="2060575"/>
                </a:lnTo>
                <a:lnTo>
                  <a:pt x="1511046" y="406526"/>
                </a:lnTo>
                <a:lnTo>
                  <a:pt x="1803400" y="308356"/>
                </a:lnTo>
                <a:lnTo>
                  <a:pt x="2112137" y="196214"/>
                </a:lnTo>
                <a:lnTo>
                  <a:pt x="2404618" y="98171"/>
                </a:lnTo>
                <a:lnTo>
                  <a:pt x="2713355" y="0"/>
                </a:lnTo>
                <a:lnTo>
                  <a:pt x="3005709" y="3616452"/>
                </a:lnTo>
                <a:lnTo>
                  <a:pt x="3314446" y="3504311"/>
                </a:lnTo>
                <a:lnTo>
                  <a:pt x="3606927" y="3308070"/>
                </a:lnTo>
                <a:lnTo>
                  <a:pt x="3915537" y="2887599"/>
                </a:lnTo>
                <a:lnTo>
                  <a:pt x="4208018" y="2060575"/>
                </a:lnTo>
                <a:lnTo>
                  <a:pt x="4516755" y="1850263"/>
                </a:lnTo>
                <a:lnTo>
                  <a:pt x="4809236" y="1752219"/>
                </a:lnTo>
                <a:lnTo>
                  <a:pt x="5117846" y="1654048"/>
                </a:lnTo>
                <a:lnTo>
                  <a:pt x="5410327" y="2677287"/>
                </a:lnTo>
                <a:lnTo>
                  <a:pt x="5719064" y="2579116"/>
                </a:lnTo>
                <a:lnTo>
                  <a:pt x="6011545" y="2481072"/>
                </a:lnTo>
                <a:lnTo>
                  <a:pt x="6320155" y="2368931"/>
                </a:lnTo>
                <a:lnTo>
                  <a:pt x="6612635" y="2270760"/>
                </a:lnTo>
              </a:path>
            </a:pathLst>
          </a:custGeom>
          <a:noFill/>
          <a:ln w="57911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33" name="object 54"/>
          <p:cNvSpPr>
            <a:spLocks/>
          </p:cNvSpPr>
          <p:nvPr/>
        </p:nvSpPr>
        <p:spPr bwMode="auto">
          <a:xfrm>
            <a:off x="4324350" y="6075363"/>
            <a:ext cx="98425" cy="82550"/>
          </a:xfrm>
          <a:custGeom>
            <a:avLst/>
            <a:gdLst>
              <a:gd name="T0" fmla="*/ 48767 w 97789"/>
              <a:gd name="T1" fmla="*/ 0 h 83820"/>
              <a:gd name="T2" fmla="*/ 29789 w 97789"/>
              <a:gd name="T3" fmla="*/ 3292 h 83820"/>
              <a:gd name="T4" fmla="*/ 14287 w 97789"/>
              <a:gd name="T5" fmla="*/ 12272 h 83820"/>
              <a:gd name="T6" fmla="*/ 3833 w 97789"/>
              <a:gd name="T7" fmla="*/ 25594 h 83820"/>
              <a:gd name="T8" fmla="*/ 0 w 97789"/>
              <a:gd name="T9" fmla="*/ 41910 h 83820"/>
              <a:gd name="T10" fmla="*/ 3833 w 97789"/>
              <a:gd name="T11" fmla="*/ 58225 h 83820"/>
              <a:gd name="T12" fmla="*/ 14287 w 97789"/>
              <a:gd name="T13" fmla="*/ 71547 h 83820"/>
              <a:gd name="T14" fmla="*/ 29789 w 97789"/>
              <a:gd name="T15" fmla="*/ 80527 h 83820"/>
              <a:gd name="T16" fmla="*/ 48767 w 97789"/>
              <a:gd name="T17" fmla="*/ 83820 h 83820"/>
              <a:gd name="T18" fmla="*/ 67746 w 97789"/>
              <a:gd name="T19" fmla="*/ 80527 h 83820"/>
              <a:gd name="T20" fmla="*/ 83248 w 97789"/>
              <a:gd name="T21" fmla="*/ 71547 h 83820"/>
              <a:gd name="T22" fmla="*/ 93702 w 97789"/>
              <a:gd name="T23" fmla="*/ 58225 h 83820"/>
              <a:gd name="T24" fmla="*/ 97536 w 97789"/>
              <a:gd name="T25" fmla="*/ 41910 h 83820"/>
              <a:gd name="T26" fmla="*/ 93702 w 97789"/>
              <a:gd name="T27" fmla="*/ 25594 h 83820"/>
              <a:gd name="T28" fmla="*/ 83248 w 97789"/>
              <a:gd name="T29" fmla="*/ 12272 h 83820"/>
              <a:gd name="T30" fmla="*/ 67746 w 97789"/>
              <a:gd name="T31" fmla="*/ 3292 h 83820"/>
              <a:gd name="T32" fmla="*/ 48767 w 97789"/>
              <a:gd name="T33" fmla="*/ 0 h 838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7789"/>
              <a:gd name="T52" fmla="*/ 0 h 83820"/>
              <a:gd name="T53" fmla="*/ 97789 w 97789"/>
              <a:gd name="T54" fmla="*/ 83820 h 838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7789" h="83820">
                <a:moveTo>
                  <a:pt x="48767" y="0"/>
                </a:moveTo>
                <a:lnTo>
                  <a:pt x="29789" y="3292"/>
                </a:lnTo>
                <a:lnTo>
                  <a:pt x="14287" y="12272"/>
                </a:lnTo>
                <a:lnTo>
                  <a:pt x="3833" y="25594"/>
                </a:lnTo>
                <a:lnTo>
                  <a:pt x="0" y="41910"/>
                </a:lnTo>
                <a:lnTo>
                  <a:pt x="3833" y="58225"/>
                </a:lnTo>
                <a:lnTo>
                  <a:pt x="14287" y="71547"/>
                </a:lnTo>
                <a:lnTo>
                  <a:pt x="29789" y="80527"/>
                </a:lnTo>
                <a:lnTo>
                  <a:pt x="48767" y="83820"/>
                </a:lnTo>
                <a:lnTo>
                  <a:pt x="67746" y="80527"/>
                </a:lnTo>
                <a:lnTo>
                  <a:pt x="83248" y="71547"/>
                </a:lnTo>
                <a:lnTo>
                  <a:pt x="93702" y="58225"/>
                </a:lnTo>
                <a:lnTo>
                  <a:pt x="97536" y="41910"/>
                </a:lnTo>
                <a:lnTo>
                  <a:pt x="93702" y="25594"/>
                </a:lnTo>
                <a:lnTo>
                  <a:pt x="83248" y="12272"/>
                </a:lnTo>
                <a:lnTo>
                  <a:pt x="67746" y="3292"/>
                </a:lnTo>
                <a:lnTo>
                  <a:pt x="48767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34" name="object 55"/>
          <p:cNvSpPr>
            <a:spLocks/>
          </p:cNvSpPr>
          <p:nvPr/>
        </p:nvSpPr>
        <p:spPr bwMode="auto">
          <a:xfrm>
            <a:off x="4324350" y="6075363"/>
            <a:ext cx="98425" cy="82550"/>
          </a:xfrm>
          <a:custGeom>
            <a:avLst/>
            <a:gdLst>
              <a:gd name="T0" fmla="*/ 0 w 97789"/>
              <a:gd name="T1" fmla="*/ 41910 h 83820"/>
              <a:gd name="T2" fmla="*/ 3833 w 97789"/>
              <a:gd name="T3" fmla="*/ 25594 h 83820"/>
              <a:gd name="T4" fmla="*/ 14287 w 97789"/>
              <a:gd name="T5" fmla="*/ 12272 h 83820"/>
              <a:gd name="T6" fmla="*/ 29789 w 97789"/>
              <a:gd name="T7" fmla="*/ 3292 h 83820"/>
              <a:gd name="T8" fmla="*/ 48767 w 97789"/>
              <a:gd name="T9" fmla="*/ 0 h 83820"/>
              <a:gd name="T10" fmla="*/ 67746 w 97789"/>
              <a:gd name="T11" fmla="*/ 3292 h 83820"/>
              <a:gd name="T12" fmla="*/ 83248 w 97789"/>
              <a:gd name="T13" fmla="*/ 12272 h 83820"/>
              <a:gd name="T14" fmla="*/ 93702 w 97789"/>
              <a:gd name="T15" fmla="*/ 25594 h 83820"/>
              <a:gd name="T16" fmla="*/ 97536 w 97789"/>
              <a:gd name="T17" fmla="*/ 41910 h 83820"/>
              <a:gd name="T18" fmla="*/ 93702 w 97789"/>
              <a:gd name="T19" fmla="*/ 58225 h 83820"/>
              <a:gd name="T20" fmla="*/ 83248 w 97789"/>
              <a:gd name="T21" fmla="*/ 71547 h 83820"/>
              <a:gd name="T22" fmla="*/ 67746 w 97789"/>
              <a:gd name="T23" fmla="*/ 80527 h 83820"/>
              <a:gd name="T24" fmla="*/ 48767 w 97789"/>
              <a:gd name="T25" fmla="*/ 83820 h 83820"/>
              <a:gd name="T26" fmla="*/ 29789 w 97789"/>
              <a:gd name="T27" fmla="*/ 80527 h 83820"/>
              <a:gd name="T28" fmla="*/ 14287 w 97789"/>
              <a:gd name="T29" fmla="*/ 71547 h 83820"/>
              <a:gd name="T30" fmla="*/ 3833 w 97789"/>
              <a:gd name="T31" fmla="*/ 58225 h 83820"/>
              <a:gd name="T32" fmla="*/ 0 w 97789"/>
              <a:gd name="T33" fmla="*/ 41910 h 838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7789"/>
              <a:gd name="T52" fmla="*/ 0 h 83820"/>
              <a:gd name="T53" fmla="*/ 97789 w 97789"/>
              <a:gd name="T54" fmla="*/ 83820 h 838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7789" h="83820">
                <a:moveTo>
                  <a:pt x="0" y="41910"/>
                </a:moveTo>
                <a:lnTo>
                  <a:pt x="3833" y="25594"/>
                </a:lnTo>
                <a:lnTo>
                  <a:pt x="14287" y="12272"/>
                </a:lnTo>
                <a:lnTo>
                  <a:pt x="29789" y="3292"/>
                </a:lnTo>
                <a:lnTo>
                  <a:pt x="48767" y="0"/>
                </a:lnTo>
                <a:lnTo>
                  <a:pt x="67746" y="3292"/>
                </a:lnTo>
                <a:lnTo>
                  <a:pt x="83248" y="12272"/>
                </a:lnTo>
                <a:lnTo>
                  <a:pt x="93702" y="25594"/>
                </a:lnTo>
                <a:lnTo>
                  <a:pt x="97536" y="41910"/>
                </a:lnTo>
                <a:lnTo>
                  <a:pt x="93702" y="58225"/>
                </a:lnTo>
                <a:lnTo>
                  <a:pt x="83248" y="71547"/>
                </a:lnTo>
                <a:lnTo>
                  <a:pt x="67746" y="80527"/>
                </a:lnTo>
                <a:lnTo>
                  <a:pt x="48767" y="83820"/>
                </a:lnTo>
                <a:lnTo>
                  <a:pt x="29789" y="80527"/>
                </a:lnTo>
                <a:lnTo>
                  <a:pt x="14287" y="71547"/>
                </a:lnTo>
                <a:lnTo>
                  <a:pt x="3833" y="58225"/>
                </a:lnTo>
                <a:lnTo>
                  <a:pt x="0" y="41910"/>
                </a:lnTo>
                <a:close/>
              </a:path>
            </a:pathLst>
          </a:custGeom>
          <a:noFill/>
          <a:ln w="15239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35" name="object 56"/>
          <p:cNvSpPr>
            <a:spLocks/>
          </p:cNvSpPr>
          <p:nvPr/>
        </p:nvSpPr>
        <p:spPr bwMode="auto">
          <a:xfrm>
            <a:off x="4633913" y="5962650"/>
            <a:ext cx="96837" cy="84138"/>
          </a:xfrm>
          <a:custGeom>
            <a:avLst/>
            <a:gdLst>
              <a:gd name="T0" fmla="*/ 48005 w 96520"/>
              <a:gd name="T1" fmla="*/ 0 h 83820"/>
              <a:gd name="T2" fmla="*/ 29307 w 96520"/>
              <a:gd name="T3" fmla="*/ 3292 h 83820"/>
              <a:gd name="T4" fmla="*/ 14049 w 96520"/>
              <a:gd name="T5" fmla="*/ 12272 h 83820"/>
              <a:gd name="T6" fmla="*/ 3768 w 96520"/>
              <a:gd name="T7" fmla="*/ 25594 h 83820"/>
              <a:gd name="T8" fmla="*/ 0 w 96520"/>
              <a:gd name="T9" fmla="*/ 41909 h 83820"/>
              <a:gd name="T10" fmla="*/ 3768 w 96520"/>
              <a:gd name="T11" fmla="*/ 58220 h 83820"/>
              <a:gd name="T12" fmla="*/ 14049 w 96520"/>
              <a:gd name="T13" fmla="*/ 71542 h 83820"/>
              <a:gd name="T14" fmla="*/ 29307 w 96520"/>
              <a:gd name="T15" fmla="*/ 80525 h 83820"/>
              <a:gd name="T16" fmla="*/ 48005 w 96520"/>
              <a:gd name="T17" fmla="*/ 83819 h 83820"/>
              <a:gd name="T18" fmla="*/ 66704 w 96520"/>
              <a:gd name="T19" fmla="*/ 80525 h 83820"/>
              <a:gd name="T20" fmla="*/ 81962 w 96520"/>
              <a:gd name="T21" fmla="*/ 71542 h 83820"/>
              <a:gd name="T22" fmla="*/ 92243 w 96520"/>
              <a:gd name="T23" fmla="*/ 58220 h 83820"/>
              <a:gd name="T24" fmla="*/ 96012 w 96520"/>
              <a:gd name="T25" fmla="*/ 41909 h 83820"/>
              <a:gd name="T26" fmla="*/ 92243 w 96520"/>
              <a:gd name="T27" fmla="*/ 25594 h 83820"/>
              <a:gd name="T28" fmla="*/ 81962 w 96520"/>
              <a:gd name="T29" fmla="*/ 12272 h 83820"/>
              <a:gd name="T30" fmla="*/ 66704 w 96520"/>
              <a:gd name="T31" fmla="*/ 3292 h 83820"/>
              <a:gd name="T32" fmla="*/ 48005 w 96520"/>
              <a:gd name="T33" fmla="*/ 0 h 838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6520"/>
              <a:gd name="T52" fmla="*/ 0 h 83820"/>
              <a:gd name="T53" fmla="*/ 96520 w 96520"/>
              <a:gd name="T54" fmla="*/ 83820 h 838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6520" h="83820">
                <a:moveTo>
                  <a:pt x="48005" y="0"/>
                </a:moveTo>
                <a:lnTo>
                  <a:pt x="29307" y="3292"/>
                </a:lnTo>
                <a:lnTo>
                  <a:pt x="14049" y="12272"/>
                </a:lnTo>
                <a:lnTo>
                  <a:pt x="3768" y="25594"/>
                </a:lnTo>
                <a:lnTo>
                  <a:pt x="0" y="41909"/>
                </a:lnTo>
                <a:lnTo>
                  <a:pt x="3768" y="58220"/>
                </a:lnTo>
                <a:lnTo>
                  <a:pt x="14049" y="71542"/>
                </a:lnTo>
                <a:lnTo>
                  <a:pt x="29307" y="80525"/>
                </a:lnTo>
                <a:lnTo>
                  <a:pt x="48005" y="83819"/>
                </a:lnTo>
                <a:lnTo>
                  <a:pt x="66704" y="80525"/>
                </a:lnTo>
                <a:lnTo>
                  <a:pt x="81962" y="71542"/>
                </a:lnTo>
                <a:lnTo>
                  <a:pt x="92243" y="58220"/>
                </a:lnTo>
                <a:lnTo>
                  <a:pt x="96012" y="41909"/>
                </a:lnTo>
                <a:lnTo>
                  <a:pt x="92243" y="25594"/>
                </a:lnTo>
                <a:lnTo>
                  <a:pt x="81962" y="12272"/>
                </a:lnTo>
                <a:lnTo>
                  <a:pt x="66704" y="3292"/>
                </a:lnTo>
                <a:lnTo>
                  <a:pt x="48005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36" name="object 57"/>
          <p:cNvSpPr>
            <a:spLocks/>
          </p:cNvSpPr>
          <p:nvPr/>
        </p:nvSpPr>
        <p:spPr bwMode="auto">
          <a:xfrm>
            <a:off x="4633913" y="5962650"/>
            <a:ext cx="96837" cy="84138"/>
          </a:xfrm>
          <a:custGeom>
            <a:avLst/>
            <a:gdLst>
              <a:gd name="T0" fmla="*/ 0 w 96520"/>
              <a:gd name="T1" fmla="*/ 41909 h 83820"/>
              <a:gd name="T2" fmla="*/ 3768 w 96520"/>
              <a:gd name="T3" fmla="*/ 25594 h 83820"/>
              <a:gd name="T4" fmla="*/ 14049 w 96520"/>
              <a:gd name="T5" fmla="*/ 12272 h 83820"/>
              <a:gd name="T6" fmla="*/ 29307 w 96520"/>
              <a:gd name="T7" fmla="*/ 3292 h 83820"/>
              <a:gd name="T8" fmla="*/ 48005 w 96520"/>
              <a:gd name="T9" fmla="*/ 0 h 83820"/>
              <a:gd name="T10" fmla="*/ 66704 w 96520"/>
              <a:gd name="T11" fmla="*/ 3292 h 83820"/>
              <a:gd name="T12" fmla="*/ 81962 w 96520"/>
              <a:gd name="T13" fmla="*/ 12272 h 83820"/>
              <a:gd name="T14" fmla="*/ 92243 w 96520"/>
              <a:gd name="T15" fmla="*/ 25594 h 83820"/>
              <a:gd name="T16" fmla="*/ 96012 w 96520"/>
              <a:gd name="T17" fmla="*/ 41909 h 83820"/>
              <a:gd name="T18" fmla="*/ 92243 w 96520"/>
              <a:gd name="T19" fmla="*/ 58220 h 83820"/>
              <a:gd name="T20" fmla="*/ 81962 w 96520"/>
              <a:gd name="T21" fmla="*/ 71542 h 83820"/>
              <a:gd name="T22" fmla="*/ 66704 w 96520"/>
              <a:gd name="T23" fmla="*/ 80525 h 83820"/>
              <a:gd name="T24" fmla="*/ 48005 w 96520"/>
              <a:gd name="T25" fmla="*/ 83819 h 83820"/>
              <a:gd name="T26" fmla="*/ 29307 w 96520"/>
              <a:gd name="T27" fmla="*/ 80525 h 83820"/>
              <a:gd name="T28" fmla="*/ 14049 w 96520"/>
              <a:gd name="T29" fmla="*/ 71542 h 83820"/>
              <a:gd name="T30" fmla="*/ 3768 w 96520"/>
              <a:gd name="T31" fmla="*/ 58220 h 83820"/>
              <a:gd name="T32" fmla="*/ 0 w 96520"/>
              <a:gd name="T33" fmla="*/ 41909 h 838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6520"/>
              <a:gd name="T52" fmla="*/ 0 h 83820"/>
              <a:gd name="T53" fmla="*/ 96520 w 96520"/>
              <a:gd name="T54" fmla="*/ 83820 h 838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6520" h="83820">
                <a:moveTo>
                  <a:pt x="0" y="41909"/>
                </a:moveTo>
                <a:lnTo>
                  <a:pt x="3768" y="25594"/>
                </a:lnTo>
                <a:lnTo>
                  <a:pt x="14049" y="12272"/>
                </a:lnTo>
                <a:lnTo>
                  <a:pt x="29307" y="3292"/>
                </a:lnTo>
                <a:lnTo>
                  <a:pt x="48005" y="0"/>
                </a:lnTo>
                <a:lnTo>
                  <a:pt x="66704" y="3292"/>
                </a:lnTo>
                <a:lnTo>
                  <a:pt x="81962" y="12272"/>
                </a:lnTo>
                <a:lnTo>
                  <a:pt x="92243" y="25594"/>
                </a:lnTo>
                <a:lnTo>
                  <a:pt x="96012" y="41909"/>
                </a:lnTo>
                <a:lnTo>
                  <a:pt x="92243" y="58220"/>
                </a:lnTo>
                <a:lnTo>
                  <a:pt x="81962" y="71542"/>
                </a:lnTo>
                <a:lnTo>
                  <a:pt x="66704" y="80525"/>
                </a:lnTo>
                <a:lnTo>
                  <a:pt x="48005" y="83819"/>
                </a:lnTo>
                <a:lnTo>
                  <a:pt x="29307" y="80525"/>
                </a:lnTo>
                <a:lnTo>
                  <a:pt x="14049" y="71542"/>
                </a:lnTo>
                <a:lnTo>
                  <a:pt x="3768" y="58220"/>
                </a:lnTo>
                <a:lnTo>
                  <a:pt x="0" y="41909"/>
                </a:lnTo>
                <a:close/>
              </a:path>
            </a:pathLst>
          </a:custGeom>
          <a:noFill/>
          <a:ln w="15240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37" name="object 58"/>
          <p:cNvSpPr>
            <a:spLocks/>
          </p:cNvSpPr>
          <p:nvPr/>
        </p:nvSpPr>
        <p:spPr bwMode="auto">
          <a:xfrm>
            <a:off x="4926013" y="5767388"/>
            <a:ext cx="96837" cy="85725"/>
          </a:xfrm>
          <a:custGeom>
            <a:avLst/>
            <a:gdLst>
              <a:gd name="T0" fmla="*/ 48768 w 97789"/>
              <a:gd name="T1" fmla="*/ 0 h 85725"/>
              <a:gd name="T2" fmla="*/ 29789 w 97789"/>
              <a:gd name="T3" fmla="*/ 3352 h 85725"/>
              <a:gd name="T4" fmla="*/ 14287 w 97789"/>
              <a:gd name="T5" fmla="*/ 12496 h 85725"/>
              <a:gd name="T6" fmla="*/ 3833 w 97789"/>
              <a:gd name="T7" fmla="*/ 26060 h 85725"/>
              <a:gd name="T8" fmla="*/ 0 w 97789"/>
              <a:gd name="T9" fmla="*/ 42672 h 85725"/>
              <a:gd name="T10" fmla="*/ 3833 w 97789"/>
              <a:gd name="T11" fmla="*/ 59283 h 85725"/>
              <a:gd name="T12" fmla="*/ 14287 w 97789"/>
              <a:gd name="T13" fmla="*/ 72847 h 85725"/>
              <a:gd name="T14" fmla="*/ 29789 w 97789"/>
              <a:gd name="T15" fmla="*/ 81991 h 85725"/>
              <a:gd name="T16" fmla="*/ 48768 w 97789"/>
              <a:gd name="T17" fmla="*/ 85344 h 85725"/>
              <a:gd name="T18" fmla="*/ 67746 w 97789"/>
              <a:gd name="T19" fmla="*/ 81991 h 85725"/>
              <a:gd name="T20" fmla="*/ 83248 w 97789"/>
              <a:gd name="T21" fmla="*/ 72847 h 85725"/>
              <a:gd name="T22" fmla="*/ 93702 w 97789"/>
              <a:gd name="T23" fmla="*/ 59283 h 85725"/>
              <a:gd name="T24" fmla="*/ 97536 w 97789"/>
              <a:gd name="T25" fmla="*/ 42672 h 85725"/>
              <a:gd name="T26" fmla="*/ 93702 w 97789"/>
              <a:gd name="T27" fmla="*/ 26060 h 85725"/>
              <a:gd name="T28" fmla="*/ 83248 w 97789"/>
              <a:gd name="T29" fmla="*/ 12496 h 85725"/>
              <a:gd name="T30" fmla="*/ 67746 w 97789"/>
              <a:gd name="T31" fmla="*/ 3352 h 85725"/>
              <a:gd name="T32" fmla="*/ 48768 w 97789"/>
              <a:gd name="T33" fmla="*/ 0 h 857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7789"/>
              <a:gd name="T52" fmla="*/ 0 h 85725"/>
              <a:gd name="T53" fmla="*/ 97789 w 97789"/>
              <a:gd name="T54" fmla="*/ 85725 h 8572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7789" h="85725">
                <a:moveTo>
                  <a:pt x="48768" y="0"/>
                </a:moveTo>
                <a:lnTo>
                  <a:pt x="29789" y="3352"/>
                </a:lnTo>
                <a:lnTo>
                  <a:pt x="14287" y="12496"/>
                </a:lnTo>
                <a:lnTo>
                  <a:pt x="3833" y="26060"/>
                </a:lnTo>
                <a:lnTo>
                  <a:pt x="0" y="42672"/>
                </a:lnTo>
                <a:lnTo>
                  <a:pt x="3833" y="59283"/>
                </a:lnTo>
                <a:lnTo>
                  <a:pt x="14287" y="72847"/>
                </a:lnTo>
                <a:lnTo>
                  <a:pt x="29789" y="81991"/>
                </a:lnTo>
                <a:lnTo>
                  <a:pt x="48768" y="85344"/>
                </a:lnTo>
                <a:lnTo>
                  <a:pt x="67746" y="81991"/>
                </a:lnTo>
                <a:lnTo>
                  <a:pt x="83248" y="72847"/>
                </a:lnTo>
                <a:lnTo>
                  <a:pt x="93702" y="59283"/>
                </a:lnTo>
                <a:lnTo>
                  <a:pt x="97536" y="42672"/>
                </a:lnTo>
                <a:lnTo>
                  <a:pt x="93702" y="26060"/>
                </a:lnTo>
                <a:lnTo>
                  <a:pt x="83248" y="12496"/>
                </a:lnTo>
                <a:lnTo>
                  <a:pt x="67746" y="3352"/>
                </a:lnTo>
                <a:lnTo>
                  <a:pt x="48768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38" name="object 59"/>
          <p:cNvSpPr>
            <a:spLocks/>
          </p:cNvSpPr>
          <p:nvPr/>
        </p:nvSpPr>
        <p:spPr bwMode="auto">
          <a:xfrm>
            <a:off x="4926013" y="5767388"/>
            <a:ext cx="96837" cy="85725"/>
          </a:xfrm>
          <a:custGeom>
            <a:avLst/>
            <a:gdLst>
              <a:gd name="T0" fmla="*/ 0 w 97789"/>
              <a:gd name="T1" fmla="*/ 42672 h 85725"/>
              <a:gd name="T2" fmla="*/ 3833 w 97789"/>
              <a:gd name="T3" fmla="*/ 26060 h 85725"/>
              <a:gd name="T4" fmla="*/ 14287 w 97789"/>
              <a:gd name="T5" fmla="*/ 12496 h 85725"/>
              <a:gd name="T6" fmla="*/ 29789 w 97789"/>
              <a:gd name="T7" fmla="*/ 3352 h 85725"/>
              <a:gd name="T8" fmla="*/ 48768 w 97789"/>
              <a:gd name="T9" fmla="*/ 0 h 85725"/>
              <a:gd name="T10" fmla="*/ 67746 w 97789"/>
              <a:gd name="T11" fmla="*/ 3352 h 85725"/>
              <a:gd name="T12" fmla="*/ 83248 w 97789"/>
              <a:gd name="T13" fmla="*/ 12496 h 85725"/>
              <a:gd name="T14" fmla="*/ 93702 w 97789"/>
              <a:gd name="T15" fmla="*/ 26060 h 85725"/>
              <a:gd name="T16" fmla="*/ 97536 w 97789"/>
              <a:gd name="T17" fmla="*/ 42672 h 85725"/>
              <a:gd name="T18" fmla="*/ 93702 w 97789"/>
              <a:gd name="T19" fmla="*/ 59283 h 85725"/>
              <a:gd name="T20" fmla="*/ 83248 w 97789"/>
              <a:gd name="T21" fmla="*/ 72847 h 85725"/>
              <a:gd name="T22" fmla="*/ 67746 w 97789"/>
              <a:gd name="T23" fmla="*/ 81991 h 85725"/>
              <a:gd name="T24" fmla="*/ 48768 w 97789"/>
              <a:gd name="T25" fmla="*/ 85344 h 85725"/>
              <a:gd name="T26" fmla="*/ 29789 w 97789"/>
              <a:gd name="T27" fmla="*/ 81991 h 85725"/>
              <a:gd name="T28" fmla="*/ 14287 w 97789"/>
              <a:gd name="T29" fmla="*/ 72847 h 85725"/>
              <a:gd name="T30" fmla="*/ 3833 w 97789"/>
              <a:gd name="T31" fmla="*/ 59283 h 85725"/>
              <a:gd name="T32" fmla="*/ 0 w 97789"/>
              <a:gd name="T33" fmla="*/ 42672 h 857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7789"/>
              <a:gd name="T52" fmla="*/ 0 h 85725"/>
              <a:gd name="T53" fmla="*/ 97789 w 97789"/>
              <a:gd name="T54" fmla="*/ 85725 h 8572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7789" h="85725">
                <a:moveTo>
                  <a:pt x="0" y="42672"/>
                </a:moveTo>
                <a:lnTo>
                  <a:pt x="3833" y="26060"/>
                </a:lnTo>
                <a:lnTo>
                  <a:pt x="14287" y="12496"/>
                </a:lnTo>
                <a:lnTo>
                  <a:pt x="29789" y="3352"/>
                </a:lnTo>
                <a:lnTo>
                  <a:pt x="48768" y="0"/>
                </a:lnTo>
                <a:lnTo>
                  <a:pt x="67746" y="3352"/>
                </a:lnTo>
                <a:lnTo>
                  <a:pt x="83248" y="12496"/>
                </a:lnTo>
                <a:lnTo>
                  <a:pt x="93702" y="26060"/>
                </a:lnTo>
                <a:lnTo>
                  <a:pt x="97536" y="42672"/>
                </a:lnTo>
                <a:lnTo>
                  <a:pt x="93702" y="59283"/>
                </a:lnTo>
                <a:lnTo>
                  <a:pt x="83248" y="72847"/>
                </a:lnTo>
                <a:lnTo>
                  <a:pt x="67746" y="81991"/>
                </a:lnTo>
                <a:lnTo>
                  <a:pt x="48768" y="85344"/>
                </a:lnTo>
                <a:lnTo>
                  <a:pt x="29789" y="81991"/>
                </a:lnTo>
                <a:lnTo>
                  <a:pt x="14287" y="72847"/>
                </a:lnTo>
                <a:lnTo>
                  <a:pt x="3833" y="59283"/>
                </a:lnTo>
                <a:lnTo>
                  <a:pt x="0" y="42672"/>
                </a:lnTo>
                <a:close/>
              </a:path>
            </a:pathLst>
          </a:custGeom>
          <a:noFill/>
          <a:ln w="15239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39" name="object 60"/>
          <p:cNvSpPr>
            <a:spLocks/>
          </p:cNvSpPr>
          <p:nvPr/>
        </p:nvSpPr>
        <p:spPr bwMode="auto">
          <a:xfrm>
            <a:off x="5233988" y="5346700"/>
            <a:ext cx="98425" cy="85725"/>
          </a:xfrm>
          <a:custGeom>
            <a:avLst/>
            <a:gdLst>
              <a:gd name="T0" fmla="*/ 49530 w 99060"/>
              <a:gd name="T1" fmla="*/ 0 h 85725"/>
              <a:gd name="T2" fmla="*/ 30271 w 99060"/>
              <a:gd name="T3" fmla="*/ 3345 h 85725"/>
              <a:gd name="T4" fmla="*/ 14525 w 99060"/>
              <a:gd name="T5" fmla="*/ 12477 h 85725"/>
              <a:gd name="T6" fmla="*/ 3899 w 99060"/>
              <a:gd name="T7" fmla="*/ 26038 h 85725"/>
              <a:gd name="T8" fmla="*/ 0 w 99060"/>
              <a:gd name="T9" fmla="*/ 42672 h 85725"/>
              <a:gd name="T10" fmla="*/ 3899 w 99060"/>
              <a:gd name="T11" fmla="*/ 59305 h 85725"/>
              <a:gd name="T12" fmla="*/ 14525 w 99060"/>
              <a:gd name="T13" fmla="*/ 72866 h 85725"/>
              <a:gd name="T14" fmla="*/ 30271 w 99060"/>
              <a:gd name="T15" fmla="*/ 81998 h 85725"/>
              <a:gd name="T16" fmla="*/ 49530 w 99060"/>
              <a:gd name="T17" fmla="*/ 85344 h 85725"/>
              <a:gd name="T18" fmla="*/ 68788 w 99060"/>
              <a:gd name="T19" fmla="*/ 81998 h 85725"/>
              <a:gd name="T20" fmla="*/ 84534 w 99060"/>
              <a:gd name="T21" fmla="*/ 72866 h 85725"/>
              <a:gd name="T22" fmla="*/ 95160 w 99060"/>
              <a:gd name="T23" fmla="*/ 59305 h 85725"/>
              <a:gd name="T24" fmla="*/ 99060 w 99060"/>
              <a:gd name="T25" fmla="*/ 42672 h 85725"/>
              <a:gd name="T26" fmla="*/ 95160 w 99060"/>
              <a:gd name="T27" fmla="*/ 26038 h 85725"/>
              <a:gd name="T28" fmla="*/ 84534 w 99060"/>
              <a:gd name="T29" fmla="*/ 12477 h 85725"/>
              <a:gd name="T30" fmla="*/ 68788 w 99060"/>
              <a:gd name="T31" fmla="*/ 3345 h 85725"/>
              <a:gd name="T32" fmla="*/ 49530 w 99060"/>
              <a:gd name="T33" fmla="*/ 0 h 857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9060"/>
              <a:gd name="T52" fmla="*/ 0 h 85725"/>
              <a:gd name="T53" fmla="*/ 99060 w 99060"/>
              <a:gd name="T54" fmla="*/ 85725 h 8572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9060" h="85725">
                <a:moveTo>
                  <a:pt x="49530" y="0"/>
                </a:moveTo>
                <a:lnTo>
                  <a:pt x="30271" y="3345"/>
                </a:lnTo>
                <a:lnTo>
                  <a:pt x="14525" y="12477"/>
                </a:lnTo>
                <a:lnTo>
                  <a:pt x="3899" y="26038"/>
                </a:lnTo>
                <a:lnTo>
                  <a:pt x="0" y="42672"/>
                </a:lnTo>
                <a:lnTo>
                  <a:pt x="3899" y="59305"/>
                </a:lnTo>
                <a:lnTo>
                  <a:pt x="14525" y="72866"/>
                </a:lnTo>
                <a:lnTo>
                  <a:pt x="30271" y="81998"/>
                </a:lnTo>
                <a:lnTo>
                  <a:pt x="49530" y="85344"/>
                </a:lnTo>
                <a:lnTo>
                  <a:pt x="68788" y="81998"/>
                </a:lnTo>
                <a:lnTo>
                  <a:pt x="84534" y="72866"/>
                </a:lnTo>
                <a:lnTo>
                  <a:pt x="95160" y="59305"/>
                </a:lnTo>
                <a:lnTo>
                  <a:pt x="99060" y="42672"/>
                </a:lnTo>
                <a:lnTo>
                  <a:pt x="95160" y="26038"/>
                </a:lnTo>
                <a:lnTo>
                  <a:pt x="84534" y="12477"/>
                </a:lnTo>
                <a:lnTo>
                  <a:pt x="68788" y="3345"/>
                </a:lnTo>
                <a:lnTo>
                  <a:pt x="49530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0" name="object 61"/>
          <p:cNvSpPr>
            <a:spLocks/>
          </p:cNvSpPr>
          <p:nvPr/>
        </p:nvSpPr>
        <p:spPr bwMode="auto">
          <a:xfrm>
            <a:off x="5233988" y="5346700"/>
            <a:ext cx="98425" cy="85725"/>
          </a:xfrm>
          <a:custGeom>
            <a:avLst/>
            <a:gdLst>
              <a:gd name="T0" fmla="*/ 0 w 99060"/>
              <a:gd name="T1" fmla="*/ 42672 h 85725"/>
              <a:gd name="T2" fmla="*/ 3899 w 99060"/>
              <a:gd name="T3" fmla="*/ 26038 h 85725"/>
              <a:gd name="T4" fmla="*/ 14525 w 99060"/>
              <a:gd name="T5" fmla="*/ 12477 h 85725"/>
              <a:gd name="T6" fmla="*/ 30271 w 99060"/>
              <a:gd name="T7" fmla="*/ 3345 h 85725"/>
              <a:gd name="T8" fmla="*/ 49530 w 99060"/>
              <a:gd name="T9" fmla="*/ 0 h 85725"/>
              <a:gd name="T10" fmla="*/ 68788 w 99060"/>
              <a:gd name="T11" fmla="*/ 3345 h 85725"/>
              <a:gd name="T12" fmla="*/ 84534 w 99060"/>
              <a:gd name="T13" fmla="*/ 12477 h 85725"/>
              <a:gd name="T14" fmla="*/ 95160 w 99060"/>
              <a:gd name="T15" fmla="*/ 26038 h 85725"/>
              <a:gd name="T16" fmla="*/ 99060 w 99060"/>
              <a:gd name="T17" fmla="*/ 42672 h 85725"/>
              <a:gd name="T18" fmla="*/ 95160 w 99060"/>
              <a:gd name="T19" fmla="*/ 59305 h 85725"/>
              <a:gd name="T20" fmla="*/ 84534 w 99060"/>
              <a:gd name="T21" fmla="*/ 72866 h 85725"/>
              <a:gd name="T22" fmla="*/ 68788 w 99060"/>
              <a:gd name="T23" fmla="*/ 81998 h 85725"/>
              <a:gd name="T24" fmla="*/ 49530 w 99060"/>
              <a:gd name="T25" fmla="*/ 85344 h 85725"/>
              <a:gd name="T26" fmla="*/ 30271 w 99060"/>
              <a:gd name="T27" fmla="*/ 81998 h 85725"/>
              <a:gd name="T28" fmla="*/ 14525 w 99060"/>
              <a:gd name="T29" fmla="*/ 72866 h 85725"/>
              <a:gd name="T30" fmla="*/ 3899 w 99060"/>
              <a:gd name="T31" fmla="*/ 59305 h 85725"/>
              <a:gd name="T32" fmla="*/ 0 w 99060"/>
              <a:gd name="T33" fmla="*/ 42672 h 857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9060"/>
              <a:gd name="T52" fmla="*/ 0 h 85725"/>
              <a:gd name="T53" fmla="*/ 99060 w 99060"/>
              <a:gd name="T54" fmla="*/ 85725 h 8572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9060" h="85725">
                <a:moveTo>
                  <a:pt x="0" y="42672"/>
                </a:moveTo>
                <a:lnTo>
                  <a:pt x="3899" y="26038"/>
                </a:lnTo>
                <a:lnTo>
                  <a:pt x="14525" y="12477"/>
                </a:lnTo>
                <a:lnTo>
                  <a:pt x="30271" y="3345"/>
                </a:lnTo>
                <a:lnTo>
                  <a:pt x="49530" y="0"/>
                </a:lnTo>
                <a:lnTo>
                  <a:pt x="68788" y="3345"/>
                </a:lnTo>
                <a:lnTo>
                  <a:pt x="84534" y="12477"/>
                </a:lnTo>
                <a:lnTo>
                  <a:pt x="95160" y="26038"/>
                </a:lnTo>
                <a:lnTo>
                  <a:pt x="99060" y="42672"/>
                </a:lnTo>
                <a:lnTo>
                  <a:pt x="95160" y="59305"/>
                </a:lnTo>
                <a:lnTo>
                  <a:pt x="84534" y="72866"/>
                </a:lnTo>
                <a:lnTo>
                  <a:pt x="68788" y="81998"/>
                </a:lnTo>
                <a:lnTo>
                  <a:pt x="49530" y="85344"/>
                </a:lnTo>
                <a:lnTo>
                  <a:pt x="30271" y="81998"/>
                </a:lnTo>
                <a:lnTo>
                  <a:pt x="14525" y="72866"/>
                </a:lnTo>
                <a:lnTo>
                  <a:pt x="3899" y="59305"/>
                </a:lnTo>
                <a:lnTo>
                  <a:pt x="0" y="42672"/>
                </a:lnTo>
                <a:close/>
              </a:path>
            </a:pathLst>
          </a:custGeom>
          <a:noFill/>
          <a:ln w="15240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1" name="object 62"/>
          <p:cNvSpPr>
            <a:spLocks/>
          </p:cNvSpPr>
          <p:nvPr/>
        </p:nvSpPr>
        <p:spPr bwMode="auto">
          <a:xfrm>
            <a:off x="5526088" y="4519613"/>
            <a:ext cx="98425" cy="84137"/>
          </a:xfrm>
          <a:custGeom>
            <a:avLst/>
            <a:gdLst>
              <a:gd name="T0" fmla="*/ 49529 w 99060"/>
              <a:gd name="T1" fmla="*/ 0 h 83820"/>
              <a:gd name="T2" fmla="*/ 30271 w 99060"/>
              <a:gd name="T3" fmla="*/ 3298 h 83820"/>
              <a:gd name="T4" fmla="*/ 14525 w 99060"/>
              <a:gd name="T5" fmla="*/ 12287 h 83820"/>
              <a:gd name="T6" fmla="*/ 3899 w 99060"/>
              <a:gd name="T7" fmla="*/ 25610 h 83820"/>
              <a:gd name="T8" fmla="*/ 0 w 99060"/>
              <a:gd name="T9" fmla="*/ 41910 h 83820"/>
              <a:gd name="T10" fmla="*/ 3899 w 99060"/>
              <a:gd name="T11" fmla="*/ 58209 h 83820"/>
              <a:gd name="T12" fmla="*/ 14525 w 99060"/>
              <a:gd name="T13" fmla="*/ 71532 h 83820"/>
              <a:gd name="T14" fmla="*/ 30271 w 99060"/>
              <a:gd name="T15" fmla="*/ 80521 h 83820"/>
              <a:gd name="T16" fmla="*/ 49529 w 99060"/>
              <a:gd name="T17" fmla="*/ 83820 h 83820"/>
              <a:gd name="T18" fmla="*/ 68788 w 99060"/>
              <a:gd name="T19" fmla="*/ 80521 h 83820"/>
              <a:gd name="T20" fmla="*/ 84534 w 99060"/>
              <a:gd name="T21" fmla="*/ 71532 h 83820"/>
              <a:gd name="T22" fmla="*/ 95160 w 99060"/>
              <a:gd name="T23" fmla="*/ 58209 h 83820"/>
              <a:gd name="T24" fmla="*/ 99060 w 99060"/>
              <a:gd name="T25" fmla="*/ 41910 h 83820"/>
              <a:gd name="T26" fmla="*/ 95160 w 99060"/>
              <a:gd name="T27" fmla="*/ 25610 h 83820"/>
              <a:gd name="T28" fmla="*/ 84534 w 99060"/>
              <a:gd name="T29" fmla="*/ 12287 h 83820"/>
              <a:gd name="T30" fmla="*/ 68788 w 99060"/>
              <a:gd name="T31" fmla="*/ 3298 h 83820"/>
              <a:gd name="T32" fmla="*/ 49529 w 99060"/>
              <a:gd name="T33" fmla="*/ 0 h 838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9060"/>
              <a:gd name="T52" fmla="*/ 0 h 83820"/>
              <a:gd name="T53" fmla="*/ 99060 w 99060"/>
              <a:gd name="T54" fmla="*/ 83820 h 838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9060" h="83820">
                <a:moveTo>
                  <a:pt x="49529" y="0"/>
                </a:moveTo>
                <a:lnTo>
                  <a:pt x="30271" y="3298"/>
                </a:lnTo>
                <a:lnTo>
                  <a:pt x="14525" y="12287"/>
                </a:lnTo>
                <a:lnTo>
                  <a:pt x="3899" y="25610"/>
                </a:lnTo>
                <a:lnTo>
                  <a:pt x="0" y="41910"/>
                </a:lnTo>
                <a:lnTo>
                  <a:pt x="3899" y="58209"/>
                </a:lnTo>
                <a:lnTo>
                  <a:pt x="14525" y="71532"/>
                </a:lnTo>
                <a:lnTo>
                  <a:pt x="30271" y="80521"/>
                </a:lnTo>
                <a:lnTo>
                  <a:pt x="49529" y="83820"/>
                </a:lnTo>
                <a:lnTo>
                  <a:pt x="68788" y="80521"/>
                </a:lnTo>
                <a:lnTo>
                  <a:pt x="84534" y="71532"/>
                </a:lnTo>
                <a:lnTo>
                  <a:pt x="95160" y="58209"/>
                </a:lnTo>
                <a:lnTo>
                  <a:pt x="99060" y="41910"/>
                </a:lnTo>
                <a:lnTo>
                  <a:pt x="95160" y="25610"/>
                </a:lnTo>
                <a:lnTo>
                  <a:pt x="84534" y="12287"/>
                </a:lnTo>
                <a:lnTo>
                  <a:pt x="68788" y="3298"/>
                </a:lnTo>
                <a:lnTo>
                  <a:pt x="49529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2" name="object 63"/>
          <p:cNvSpPr>
            <a:spLocks/>
          </p:cNvSpPr>
          <p:nvPr/>
        </p:nvSpPr>
        <p:spPr bwMode="auto">
          <a:xfrm>
            <a:off x="5526088" y="4519613"/>
            <a:ext cx="98425" cy="84137"/>
          </a:xfrm>
          <a:custGeom>
            <a:avLst/>
            <a:gdLst>
              <a:gd name="T0" fmla="*/ 0 w 99060"/>
              <a:gd name="T1" fmla="*/ 41910 h 83820"/>
              <a:gd name="T2" fmla="*/ 3899 w 99060"/>
              <a:gd name="T3" fmla="*/ 25610 h 83820"/>
              <a:gd name="T4" fmla="*/ 14525 w 99060"/>
              <a:gd name="T5" fmla="*/ 12287 h 83820"/>
              <a:gd name="T6" fmla="*/ 30271 w 99060"/>
              <a:gd name="T7" fmla="*/ 3298 h 83820"/>
              <a:gd name="T8" fmla="*/ 49529 w 99060"/>
              <a:gd name="T9" fmla="*/ 0 h 83820"/>
              <a:gd name="T10" fmla="*/ 68788 w 99060"/>
              <a:gd name="T11" fmla="*/ 3298 h 83820"/>
              <a:gd name="T12" fmla="*/ 84534 w 99060"/>
              <a:gd name="T13" fmla="*/ 12287 h 83820"/>
              <a:gd name="T14" fmla="*/ 95160 w 99060"/>
              <a:gd name="T15" fmla="*/ 25610 h 83820"/>
              <a:gd name="T16" fmla="*/ 99060 w 99060"/>
              <a:gd name="T17" fmla="*/ 41910 h 83820"/>
              <a:gd name="T18" fmla="*/ 95160 w 99060"/>
              <a:gd name="T19" fmla="*/ 58209 h 83820"/>
              <a:gd name="T20" fmla="*/ 84534 w 99060"/>
              <a:gd name="T21" fmla="*/ 71532 h 83820"/>
              <a:gd name="T22" fmla="*/ 68788 w 99060"/>
              <a:gd name="T23" fmla="*/ 80521 h 83820"/>
              <a:gd name="T24" fmla="*/ 49529 w 99060"/>
              <a:gd name="T25" fmla="*/ 83820 h 83820"/>
              <a:gd name="T26" fmla="*/ 30271 w 99060"/>
              <a:gd name="T27" fmla="*/ 80521 h 83820"/>
              <a:gd name="T28" fmla="*/ 14525 w 99060"/>
              <a:gd name="T29" fmla="*/ 71532 h 83820"/>
              <a:gd name="T30" fmla="*/ 3899 w 99060"/>
              <a:gd name="T31" fmla="*/ 58209 h 83820"/>
              <a:gd name="T32" fmla="*/ 0 w 99060"/>
              <a:gd name="T33" fmla="*/ 41910 h 838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9060"/>
              <a:gd name="T52" fmla="*/ 0 h 83820"/>
              <a:gd name="T53" fmla="*/ 99060 w 99060"/>
              <a:gd name="T54" fmla="*/ 83820 h 838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9060" h="83820">
                <a:moveTo>
                  <a:pt x="0" y="41910"/>
                </a:moveTo>
                <a:lnTo>
                  <a:pt x="3899" y="25610"/>
                </a:lnTo>
                <a:lnTo>
                  <a:pt x="14525" y="12287"/>
                </a:lnTo>
                <a:lnTo>
                  <a:pt x="30271" y="3298"/>
                </a:lnTo>
                <a:lnTo>
                  <a:pt x="49529" y="0"/>
                </a:lnTo>
                <a:lnTo>
                  <a:pt x="68788" y="3298"/>
                </a:lnTo>
                <a:lnTo>
                  <a:pt x="84534" y="12287"/>
                </a:lnTo>
                <a:lnTo>
                  <a:pt x="95160" y="25610"/>
                </a:lnTo>
                <a:lnTo>
                  <a:pt x="99060" y="41910"/>
                </a:lnTo>
                <a:lnTo>
                  <a:pt x="95160" y="58209"/>
                </a:lnTo>
                <a:lnTo>
                  <a:pt x="84534" y="71532"/>
                </a:lnTo>
                <a:lnTo>
                  <a:pt x="68788" y="80521"/>
                </a:lnTo>
                <a:lnTo>
                  <a:pt x="49529" y="83820"/>
                </a:lnTo>
                <a:lnTo>
                  <a:pt x="30271" y="80521"/>
                </a:lnTo>
                <a:lnTo>
                  <a:pt x="14525" y="71532"/>
                </a:lnTo>
                <a:lnTo>
                  <a:pt x="3899" y="58209"/>
                </a:lnTo>
                <a:lnTo>
                  <a:pt x="0" y="41910"/>
                </a:lnTo>
                <a:close/>
              </a:path>
            </a:pathLst>
          </a:custGeom>
          <a:noFill/>
          <a:ln w="15240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3" name="object 64"/>
          <p:cNvSpPr>
            <a:spLocks/>
          </p:cNvSpPr>
          <p:nvPr/>
        </p:nvSpPr>
        <p:spPr bwMode="auto">
          <a:xfrm>
            <a:off x="5835650" y="4308475"/>
            <a:ext cx="96838" cy="84138"/>
          </a:xfrm>
          <a:custGeom>
            <a:avLst/>
            <a:gdLst>
              <a:gd name="T0" fmla="*/ 48767 w 97789"/>
              <a:gd name="T1" fmla="*/ 0 h 83820"/>
              <a:gd name="T2" fmla="*/ 29789 w 97789"/>
              <a:gd name="T3" fmla="*/ 3298 h 83820"/>
              <a:gd name="T4" fmla="*/ 14287 w 97789"/>
              <a:gd name="T5" fmla="*/ 12287 h 83820"/>
              <a:gd name="T6" fmla="*/ 3833 w 97789"/>
              <a:gd name="T7" fmla="*/ 25610 h 83820"/>
              <a:gd name="T8" fmla="*/ 0 w 97789"/>
              <a:gd name="T9" fmla="*/ 41909 h 83820"/>
              <a:gd name="T10" fmla="*/ 3833 w 97789"/>
              <a:gd name="T11" fmla="*/ 58209 h 83820"/>
              <a:gd name="T12" fmla="*/ 14287 w 97789"/>
              <a:gd name="T13" fmla="*/ 71532 h 83820"/>
              <a:gd name="T14" fmla="*/ 29789 w 97789"/>
              <a:gd name="T15" fmla="*/ 80521 h 83820"/>
              <a:gd name="T16" fmla="*/ 48767 w 97789"/>
              <a:gd name="T17" fmla="*/ 83819 h 83820"/>
              <a:gd name="T18" fmla="*/ 67746 w 97789"/>
              <a:gd name="T19" fmla="*/ 80521 h 83820"/>
              <a:gd name="T20" fmla="*/ 83248 w 97789"/>
              <a:gd name="T21" fmla="*/ 71532 h 83820"/>
              <a:gd name="T22" fmla="*/ 93702 w 97789"/>
              <a:gd name="T23" fmla="*/ 58209 h 83820"/>
              <a:gd name="T24" fmla="*/ 97536 w 97789"/>
              <a:gd name="T25" fmla="*/ 41909 h 83820"/>
              <a:gd name="T26" fmla="*/ 93702 w 97789"/>
              <a:gd name="T27" fmla="*/ 25610 h 83820"/>
              <a:gd name="T28" fmla="*/ 83248 w 97789"/>
              <a:gd name="T29" fmla="*/ 12287 h 83820"/>
              <a:gd name="T30" fmla="*/ 67746 w 97789"/>
              <a:gd name="T31" fmla="*/ 3298 h 83820"/>
              <a:gd name="T32" fmla="*/ 48767 w 97789"/>
              <a:gd name="T33" fmla="*/ 0 h 838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7789"/>
              <a:gd name="T52" fmla="*/ 0 h 83820"/>
              <a:gd name="T53" fmla="*/ 97789 w 97789"/>
              <a:gd name="T54" fmla="*/ 83820 h 838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7789" h="83820">
                <a:moveTo>
                  <a:pt x="48767" y="0"/>
                </a:moveTo>
                <a:lnTo>
                  <a:pt x="29789" y="3298"/>
                </a:lnTo>
                <a:lnTo>
                  <a:pt x="14287" y="12287"/>
                </a:lnTo>
                <a:lnTo>
                  <a:pt x="3833" y="25610"/>
                </a:lnTo>
                <a:lnTo>
                  <a:pt x="0" y="41909"/>
                </a:lnTo>
                <a:lnTo>
                  <a:pt x="3833" y="58209"/>
                </a:lnTo>
                <a:lnTo>
                  <a:pt x="14287" y="71532"/>
                </a:lnTo>
                <a:lnTo>
                  <a:pt x="29789" y="80521"/>
                </a:lnTo>
                <a:lnTo>
                  <a:pt x="48767" y="83819"/>
                </a:lnTo>
                <a:lnTo>
                  <a:pt x="67746" y="80521"/>
                </a:lnTo>
                <a:lnTo>
                  <a:pt x="83248" y="71532"/>
                </a:lnTo>
                <a:lnTo>
                  <a:pt x="93702" y="58209"/>
                </a:lnTo>
                <a:lnTo>
                  <a:pt x="97536" y="41909"/>
                </a:lnTo>
                <a:lnTo>
                  <a:pt x="93702" y="25610"/>
                </a:lnTo>
                <a:lnTo>
                  <a:pt x="83248" y="12287"/>
                </a:lnTo>
                <a:lnTo>
                  <a:pt x="67746" y="3298"/>
                </a:lnTo>
                <a:lnTo>
                  <a:pt x="48767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4" name="object 65"/>
          <p:cNvSpPr>
            <a:spLocks/>
          </p:cNvSpPr>
          <p:nvPr/>
        </p:nvSpPr>
        <p:spPr bwMode="auto">
          <a:xfrm>
            <a:off x="5835650" y="4308475"/>
            <a:ext cx="96838" cy="84138"/>
          </a:xfrm>
          <a:custGeom>
            <a:avLst/>
            <a:gdLst>
              <a:gd name="T0" fmla="*/ 0 w 97789"/>
              <a:gd name="T1" fmla="*/ 41909 h 83820"/>
              <a:gd name="T2" fmla="*/ 3833 w 97789"/>
              <a:gd name="T3" fmla="*/ 25610 h 83820"/>
              <a:gd name="T4" fmla="*/ 14287 w 97789"/>
              <a:gd name="T5" fmla="*/ 12287 h 83820"/>
              <a:gd name="T6" fmla="*/ 29789 w 97789"/>
              <a:gd name="T7" fmla="*/ 3298 h 83820"/>
              <a:gd name="T8" fmla="*/ 48767 w 97789"/>
              <a:gd name="T9" fmla="*/ 0 h 83820"/>
              <a:gd name="T10" fmla="*/ 67746 w 97789"/>
              <a:gd name="T11" fmla="*/ 3298 h 83820"/>
              <a:gd name="T12" fmla="*/ 83248 w 97789"/>
              <a:gd name="T13" fmla="*/ 12287 h 83820"/>
              <a:gd name="T14" fmla="*/ 93702 w 97789"/>
              <a:gd name="T15" fmla="*/ 25610 h 83820"/>
              <a:gd name="T16" fmla="*/ 97536 w 97789"/>
              <a:gd name="T17" fmla="*/ 41909 h 83820"/>
              <a:gd name="T18" fmla="*/ 93702 w 97789"/>
              <a:gd name="T19" fmla="*/ 58209 h 83820"/>
              <a:gd name="T20" fmla="*/ 83248 w 97789"/>
              <a:gd name="T21" fmla="*/ 71532 h 83820"/>
              <a:gd name="T22" fmla="*/ 67746 w 97789"/>
              <a:gd name="T23" fmla="*/ 80521 h 83820"/>
              <a:gd name="T24" fmla="*/ 48767 w 97789"/>
              <a:gd name="T25" fmla="*/ 83819 h 83820"/>
              <a:gd name="T26" fmla="*/ 29789 w 97789"/>
              <a:gd name="T27" fmla="*/ 80521 h 83820"/>
              <a:gd name="T28" fmla="*/ 14287 w 97789"/>
              <a:gd name="T29" fmla="*/ 71532 h 83820"/>
              <a:gd name="T30" fmla="*/ 3833 w 97789"/>
              <a:gd name="T31" fmla="*/ 58209 h 83820"/>
              <a:gd name="T32" fmla="*/ 0 w 97789"/>
              <a:gd name="T33" fmla="*/ 41909 h 838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7789"/>
              <a:gd name="T52" fmla="*/ 0 h 83820"/>
              <a:gd name="T53" fmla="*/ 97789 w 97789"/>
              <a:gd name="T54" fmla="*/ 83820 h 838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7789" h="83820">
                <a:moveTo>
                  <a:pt x="0" y="41909"/>
                </a:moveTo>
                <a:lnTo>
                  <a:pt x="3833" y="25610"/>
                </a:lnTo>
                <a:lnTo>
                  <a:pt x="14287" y="12287"/>
                </a:lnTo>
                <a:lnTo>
                  <a:pt x="29789" y="3298"/>
                </a:lnTo>
                <a:lnTo>
                  <a:pt x="48767" y="0"/>
                </a:lnTo>
                <a:lnTo>
                  <a:pt x="67746" y="3298"/>
                </a:lnTo>
                <a:lnTo>
                  <a:pt x="83248" y="12287"/>
                </a:lnTo>
                <a:lnTo>
                  <a:pt x="93702" y="25610"/>
                </a:lnTo>
                <a:lnTo>
                  <a:pt x="97536" y="41909"/>
                </a:lnTo>
                <a:lnTo>
                  <a:pt x="93702" y="58209"/>
                </a:lnTo>
                <a:lnTo>
                  <a:pt x="83248" y="71532"/>
                </a:lnTo>
                <a:lnTo>
                  <a:pt x="67746" y="80521"/>
                </a:lnTo>
                <a:lnTo>
                  <a:pt x="48767" y="83819"/>
                </a:lnTo>
                <a:lnTo>
                  <a:pt x="29789" y="80521"/>
                </a:lnTo>
                <a:lnTo>
                  <a:pt x="14287" y="71532"/>
                </a:lnTo>
                <a:lnTo>
                  <a:pt x="3833" y="58209"/>
                </a:lnTo>
                <a:lnTo>
                  <a:pt x="0" y="41909"/>
                </a:lnTo>
                <a:close/>
              </a:path>
            </a:pathLst>
          </a:custGeom>
          <a:noFill/>
          <a:ln w="15240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5" name="object 66"/>
          <p:cNvSpPr>
            <a:spLocks/>
          </p:cNvSpPr>
          <p:nvPr/>
        </p:nvSpPr>
        <p:spPr bwMode="auto">
          <a:xfrm>
            <a:off x="6127750" y="4210050"/>
            <a:ext cx="96838" cy="85725"/>
          </a:xfrm>
          <a:custGeom>
            <a:avLst/>
            <a:gdLst>
              <a:gd name="T0" fmla="*/ 48006 w 96520"/>
              <a:gd name="T1" fmla="*/ 0 h 85725"/>
              <a:gd name="T2" fmla="*/ 29307 w 96520"/>
              <a:gd name="T3" fmla="*/ 3345 h 85725"/>
              <a:gd name="T4" fmla="*/ 14049 w 96520"/>
              <a:gd name="T5" fmla="*/ 12477 h 85725"/>
              <a:gd name="T6" fmla="*/ 3768 w 96520"/>
              <a:gd name="T7" fmla="*/ 26038 h 85725"/>
              <a:gd name="T8" fmla="*/ 0 w 96520"/>
              <a:gd name="T9" fmla="*/ 42671 h 85725"/>
              <a:gd name="T10" fmla="*/ 3768 w 96520"/>
              <a:gd name="T11" fmla="*/ 59305 h 85725"/>
              <a:gd name="T12" fmla="*/ 14049 w 96520"/>
              <a:gd name="T13" fmla="*/ 72866 h 85725"/>
              <a:gd name="T14" fmla="*/ 29307 w 96520"/>
              <a:gd name="T15" fmla="*/ 81998 h 85725"/>
              <a:gd name="T16" fmla="*/ 48006 w 96520"/>
              <a:gd name="T17" fmla="*/ 85343 h 85725"/>
              <a:gd name="T18" fmla="*/ 66704 w 96520"/>
              <a:gd name="T19" fmla="*/ 81998 h 85725"/>
              <a:gd name="T20" fmla="*/ 81962 w 96520"/>
              <a:gd name="T21" fmla="*/ 72866 h 85725"/>
              <a:gd name="T22" fmla="*/ 92243 w 96520"/>
              <a:gd name="T23" fmla="*/ 59305 h 85725"/>
              <a:gd name="T24" fmla="*/ 96012 w 96520"/>
              <a:gd name="T25" fmla="*/ 42671 h 85725"/>
              <a:gd name="T26" fmla="*/ 92243 w 96520"/>
              <a:gd name="T27" fmla="*/ 26038 h 85725"/>
              <a:gd name="T28" fmla="*/ 81962 w 96520"/>
              <a:gd name="T29" fmla="*/ 12477 h 85725"/>
              <a:gd name="T30" fmla="*/ 66704 w 96520"/>
              <a:gd name="T31" fmla="*/ 3345 h 85725"/>
              <a:gd name="T32" fmla="*/ 48006 w 96520"/>
              <a:gd name="T33" fmla="*/ 0 h 857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6520"/>
              <a:gd name="T52" fmla="*/ 0 h 85725"/>
              <a:gd name="T53" fmla="*/ 96520 w 96520"/>
              <a:gd name="T54" fmla="*/ 85725 h 8572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6520" h="85725">
                <a:moveTo>
                  <a:pt x="48006" y="0"/>
                </a:moveTo>
                <a:lnTo>
                  <a:pt x="29307" y="3345"/>
                </a:lnTo>
                <a:lnTo>
                  <a:pt x="14049" y="12477"/>
                </a:lnTo>
                <a:lnTo>
                  <a:pt x="3768" y="26038"/>
                </a:lnTo>
                <a:lnTo>
                  <a:pt x="0" y="42671"/>
                </a:lnTo>
                <a:lnTo>
                  <a:pt x="3768" y="59305"/>
                </a:lnTo>
                <a:lnTo>
                  <a:pt x="14049" y="72866"/>
                </a:lnTo>
                <a:lnTo>
                  <a:pt x="29307" y="81998"/>
                </a:lnTo>
                <a:lnTo>
                  <a:pt x="48006" y="85343"/>
                </a:lnTo>
                <a:lnTo>
                  <a:pt x="66704" y="81998"/>
                </a:lnTo>
                <a:lnTo>
                  <a:pt x="81962" y="72866"/>
                </a:lnTo>
                <a:lnTo>
                  <a:pt x="92243" y="59305"/>
                </a:lnTo>
                <a:lnTo>
                  <a:pt x="96012" y="42671"/>
                </a:lnTo>
                <a:lnTo>
                  <a:pt x="92243" y="26038"/>
                </a:lnTo>
                <a:lnTo>
                  <a:pt x="81962" y="12477"/>
                </a:lnTo>
                <a:lnTo>
                  <a:pt x="66704" y="3345"/>
                </a:lnTo>
                <a:lnTo>
                  <a:pt x="48006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6" name="object 67"/>
          <p:cNvSpPr>
            <a:spLocks/>
          </p:cNvSpPr>
          <p:nvPr/>
        </p:nvSpPr>
        <p:spPr bwMode="auto">
          <a:xfrm>
            <a:off x="6127750" y="4210050"/>
            <a:ext cx="96838" cy="85725"/>
          </a:xfrm>
          <a:custGeom>
            <a:avLst/>
            <a:gdLst>
              <a:gd name="T0" fmla="*/ 0 w 96520"/>
              <a:gd name="T1" fmla="*/ 42671 h 85725"/>
              <a:gd name="T2" fmla="*/ 3768 w 96520"/>
              <a:gd name="T3" fmla="*/ 26038 h 85725"/>
              <a:gd name="T4" fmla="*/ 14049 w 96520"/>
              <a:gd name="T5" fmla="*/ 12477 h 85725"/>
              <a:gd name="T6" fmla="*/ 29307 w 96520"/>
              <a:gd name="T7" fmla="*/ 3345 h 85725"/>
              <a:gd name="T8" fmla="*/ 48006 w 96520"/>
              <a:gd name="T9" fmla="*/ 0 h 85725"/>
              <a:gd name="T10" fmla="*/ 66704 w 96520"/>
              <a:gd name="T11" fmla="*/ 3345 h 85725"/>
              <a:gd name="T12" fmla="*/ 81962 w 96520"/>
              <a:gd name="T13" fmla="*/ 12477 h 85725"/>
              <a:gd name="T14" fmla="*/ 92243 w 96520"/>
              <a:gd name="T15" fmla="*/ 26038 h 85725"/>
              <a:gd name="T16" fmla="*/ 96012 w 96520"/>
              <a:gd name="T17" fmla="*/ 42671 h 85725"/>
              <a:gd name="T18" fmla="*/ 92243 w 96520"/>
              <a:gd name="T19" fmla="*/ 59305 h 85725"/>
              <a:gd name="T20" fmla="*/ 81962 w 96520"/>
              <a:gd name="T21" fmla="*/ 72866 h 85725"/>
              <a:gd name="T22" fmla="*/ 66704 w 96520"/>
              <a:gd name="T23" fmla="*/ 81998 h 85725"/>
              <a:gd name="T24" fmla="*/ 48006 w 96520"/>
              <a:gd name="T25" fmla="*/ 85343 h 85725"/>
              <a:gd name="T26" fmla="*/ 29307 w 96520"/>
              <a:gd name="T27" fmla="*/ 81998 h 85725"/>
              <a:gd name="T28" fmla="*/ 14049 w 96520"/>
              <a:gd name="T29" fmla="*/ 72866 h 85725"/>
              <a:gd name="T30" fmla="*/ 3768 w 96520"/>
              <a:gd name="T31" fmla="*/ 59305 h 85725"/>
              <a:gd name="T32" fmla="*/ 0 w 96520"/>
              <a:gd name="T33" fmla="*/ 42671 h 857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6520"/>
              <a:gd name="T52" fmla="*/ 0 h 85725"/>
              <a:gd name="T53" fmla="*/ 96520 w 96520"/>
              <a:gd name="T54" fmla="*/ 85725 h 8572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6520" h="85725">
                <a:moveTo>
                  <a:pt x="0" y="42671"/>
                </a:moveTo>
                <a:lnTo>
                  <a:pt x="3768" y="26038"/>
                </a:lnTo>
                <a:lnTo>
                  <a:pt x="14049" y="12477"/>
                </a:lnTo>
                <a:lnTo>
                  <a:pt x="29307" y="3345"/>
                </a:lnTo>
                <a:lnTo>
                  <a:pt x="48006" y="0"/>
                </a:lnTo>
                <a:lnTo>
                  <a:pt x="66704" y="3345"/>
                </a:lnTo>
                <a:lnTo>
                  <a:pt x="81962" y="12477"/>
                </a:lnTo>
                <a:lnTo>
                  <a:pt x="92243" y="26038"/>
                </a:lnTo>
                <a:lnTo>
                  <a:pt x="96012" y="42671"/>
                </a:lnTo>
                <a:lnTo>
                  <a:pt x="92243" y="59305"/>
                </a:lnTo>
                <a:lnTo>
                  <a:pt x="81962" y="72866"/>
                </a:lnTo>
                <a:lnTo>
                  <a:pt x="66704" y="81998"/>
                </a:lnTo>
                <a:lnTo>
                  <a:pt x="48006" y="85343"/>
                </a:lnTo>
                <a:lnTo>
                  <a:pt x="29307" y="81998"/>
                </a:lnTo>
                <a:lnTo>
                  <a:pt x="14049" y="72866"/>
                </a:lnTo>
                <a:lnTo>
                  <a:pt x="3768" y="59305"/>
                </a:lnTo>
                <a:lnTo>
                  <a:pt x="0" y="42671"/>
                </a:lnTo>
                <a:close/>
              </a:path>
            </a:pathLst>
          </a:custGeom>
          <a:noFill/>
          <a:ln w="15240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7" name="object 68"/>
          <p:cNvSpPr>
            <a:spLocks/>
          </p:cNvSpPr>
          <p:nvPr/>
        </p:nvSpPr>
        <p:spPr bwMode="auto">
          <a:xfrm>
            <a:off x="6437313" y="4113213"/>
            <a:ext cx="98425" cy="84137"/>
          </a:xfrm>
          <a:custGeom>
            <a:avLst/>
            <a:gdLst>
              <a:gd name="T0" fmla="*/ 48768 w 97790"/>
              <a:gd name="T1" fmla="*/ 0 h 83820"/>
              <a:gd name="T2" fmla="*/ 29789 w 97790"/>
              <a:gd name="T3" fmla="*/ 3298 h 83820"/>
              <a:gd name="T4" fmla="*/ 14287 w 97790"/>
              <a:gd name="T5" fmla="*/ 12287 h 83820"/>
              <a:gd name="T6" fmla="*/ 3833 w 97790"/>
              <a:gd name="T7" fmla="*/ 25610 h 83820"/>
              <a:gd name="T8" fmla="*/ 0 w 97790"/>
              <a:gd name="T9" fmla="*/ 41910 h 83820"/>
              <a:gd name="T10" fmla="*/ 3833 w 97790"/>
              <a:gd name="T11" fmla="*/ 58209 h 83820"/>
              <a:gd name="T12" fmla="*/ 14287 w 97790"/>
              <a:gd name="T13" fmla="*/ 71532 h 83820"/>
              <a:gd name="T14" fmla="*/ 29789 w 97790"/>
              <a:gd name="T15" fmla="*/ 80521 h 83820"/>
              <a:gd name="T16" fmla="*/ 48768 w 97790"/>
              <a:gd name="T17" fmla="*/ 83819 h 83820"/>
              <a:gd name="T18" fmla="*/ 67746 w 97790"/>
              <a:gd name="T19" fmla="*/ 80521 h 83820"/>
              <a:gd name="T20" fmla="*/ 83248 w 97790"/>
              <a:gd name="T21" fmla="*/ 71532 h 83820"/>
              <a:gd name="T22" fmla="*/ 93702 w 97790"/>
              <a:gd name="T23" fmla="*/ 58209 h 83820"/>
              <a:gd name="T24" fmla="*/ 97535 w 97790"/>
              <a:gd name="T25" fmla="*/ 41910 h 83820"/>
              <a:gd name="T26" fmla="*/ 93702 w 97790"/>
              <a:gd name="T27" fmla="*/ 25610 h 83820"/>
              <a:gd name="T28" fmla="*/ 83248 w 97790"/>
              <a:gd name="T29" fmla="*/ 12287 h 83820"/>
              <a:gd name="T30" fmla="*/ 67746 w 97790"/>
              <a:gd name="T31" fmla="*/ 3298 h 83820"/>
              <a:gd name="T32" fmla="*/ 48768 w 97790"/>
              <a:gd name="T33" fmla="*/ 0 h 838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7790"/>
              <a:gd name="T52" fmla="*/ 0 h 83820"/>
              <a:gd name="T53" fmla="*/ 97790 w 97790"/>
              <a:gd name="T54" fmla="*/ 83820 h 838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7790" h="83820">
                <a:moveTo>
                  <a:pt x="48768" y="0"/>
                </a:moveTo>
                <a:lnTo>
                  <a:pt x="29789" y="3298"/>
                </a:lnTo>
                <a:lnTo>
                  <a:pt x="14287" y="12287"/>
                </a:lnTo>
                <a:lnTo>
                  <a:pt x="3833" y="25610"/>
                </a:lnTo>
                <a:lnTo>
                  <a:pt x="0" y="41910"/>
                </a:lnTo>
                <a:lnTo>
                  <a:pt x="3833" y="58209"/>
                </a:lnTo>
                <a:lnTo>
                  <a:pt x="14287" y="71532"/>
                </a:lnTo>
                <a:lnTo>
                  <a:pt x="29789" y="80521"/>
                </a:lnTo>
                <a:lnTo>
                  <a:pt x="48768" y="83819"/>
                </a:lnTo>
                <a:lnTo>
                  <a:pt x="67746" y="80521"/>
                </a:lnTo>
                <a:lnTo>
                  <a:pt x="83248" y="71532"/>
                </a:lnTo>
                <a:lnTo>
                  <a:pt x="93702" y="58209"/>
                </a:lnTo>
                <a:lnTo>
                  <a:pt x="97535" y="41910"/>
                </a:lnTo>
                <a:lnTo>
                  <a:pt x="93702" y="25610"/>
                </a:lnTo>
                <a:lnTo>
                  <a:pt x="83248" y="12287"/>
                </a:lnTo>
                <a:lnTo>
                  <a:pt x="67746" y="3298"/>
                </a:lnTo>
                <a:lnTo>
                  <a:pt x="48768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8" name="object 69"/>
          <p:cNvSpPr>
            <a:spLocks/>
          </p:cNvSpPr>
          <p:nvPr/>
        </p:nvSpPr>
        <p:spPr bwMode="auto">
          <a:xfrm>
            <a:off x="6437313" y="4113213"/>
            <a:ext cx="98425" cy="84137"/>
          </a:xfrm>
          <a:custGeom>
            <a:avLst/>
            <a:gdLst>
              <a:gd name="T0" fmla="*/ 0 w 97790"/>
              <a:gd name="T1" fmla="*/ 41910 h 83820"/>
              <a:gd name="T2" fmla="*/ 3833 w 97790"/>
              <a:gd name="T3" fmla="*/ 25610 h 83820"/>
              <a:gd name="T4" fmla="*/ 14287 w 97790"/>
              <a:gd name="T5" fmla="*/ 12287 h 83820"/>
              <a:gd name="T6" fmla="*/ 29789 w 97790"/>
              <a:gd name="T7" fmla="*/ 3298 h 83820"/>
              <a:gd name="T8" fmla="*/ 48768 w 97790"/>
              <a:gd name="T9" fmla="*/ 0 h 83820"/>
              <a:gd name="T10" fmla="*/ 67746 w 97790"/>
              <a:gd name="T11" fmla="*/ 3298 h 83820"/>
              <a:gd name="T12" fmla="*/ 83248 w 97790"/>
              <a:gd name="T13" fmla="*/ 12287 h 83820"/>
              <a:gd name="T14" fmla="*/ 93702 w 97790"/>
              <a:gd name="T15" fmla="*/ 25610 h 83820"/>
              <a:gd name="T16" fmla="*/ 97535 w 97790"/>
              <a:gd name="T17" fmla="*/ 41910 h 83820"/>
              <a:gd name="T18" fmla="*/ 93702 w 97790"/>
              <a:gd name="T19" fmla="*/ 58209 h 83820"/>
              <a:gd name="T20" fmla="*/ 83248 w 97790"/>
              <a:gd name="T21" fmla="*/ 71532 h 83820"/>
              <a:gd name="T22" fmla="*/ 67746 w 97790"/>
              <a:gd name="T23" fmla="*/ 80521 h 83820"/>
              <a:gd name="T24" fmla="*/ 48768 w 97790"/>
              <a:gd name="T25" fmla="*/ 83819 h 83820"/>
              <a:gd name="T26" fmla="*/ 29789 w 97790"/>
              <a:gd name="T27" fmla="*/ 80521 h 83820"/>
              <a:gd name="T28" fmla="*/ 14287 w 97790"/>
              <a:gd name="T29" fmla="*/ 71532 h 83820"/>
              <a:gd name="T30" fmla="*/ 3833 w 97790"/>
              <a:gd name="T31" fmla="*/ 58209 h 83820"/>
              <a:gd name="T32" fmla="*/ 0 w 97790"/>
              <a:gd name="T33" fmla="*/ 41910 h 838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7790"/>
              <a:gd name="T52" fmla="*/ 0 h 83820"/>
              <a:gd name="T53" fmla="*/ 97790 w 97790"/>
              <a:gd name="T54" fmla="*/ 83820 h 838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7790" h="83820">
                <a:moveTo>
                  <a:pt x="0" y="41910"/>
                </a:moveTo>
                <a:lnTo>
                  <a:pt x="3833" y="25610"/>
                </a:lnTo>
                <a:lnTo>
                  <a:pt x="14287" y="12287"/>
                </a:lnTo>
                <a:lnTo>
                  <a:pt x="29789" y="3298"/>
                </a:lnTo>
                <a:lnTo>
                  <a:pt x="48768" y="0"/>
                </a:lnTo>
                <a:lnTo>
                  <a:pt x="67746" y="3298"/>
                </a:lnTo>
                <a:lnTo>
                  <a:pt x="83248" y="12287"/>
                </a:lnTo>
                <a:lnTo>
                  <a:pt x="93702" y="25610"/>
                </a:lnTo>
                <a:lnTo>
                  <a:pt x="97535" y="41910"/>
                </a:lnTo>
                <a:lnTo>
                  <a:pt x="93702" y="58209"/>
                </a:lnTo>
                <a:lnTo>
                  <a:pt x="83248" y="71532"/>
                </a:lnTo>
                <a:lnTo>
                  <a:pt x="67746" y="80521"/>
                </a:lnTo>
                <a:lnTo>
                  <a:pt x="48768" y="83819"/>
                </a:lnTo>
                <a:lnTo>
                  <a:pt x="29789" y="80521"/>
                </a:lnTo>
                <a:lnTo>
                  <a:pt x="14287" y="71532"/>
                </a:lnTo>
                <a:lnTo>
                  <a:pt x="3833" y="58209"/>
                </a:lnTo>
                <a:lnTo>
                  <a:pt x="0" y="41910"/>
                </a:lnTo>
                <a:close/>
              </a:path>
            </a:pathLst>
          </a:custGeom>
          <a:noFill/>
          <a:ln w="15239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9" name="object 70"/>
          <p:cNvSpPr>
            <a:spLocks/>
          </p:cNvSpPr>
          <p:nvPr/>
        </p:nvSpPr>
        <p:spPr bwMode="auto">
          <a:xfrm>
            <a:off x="6729413" y="5135563"/>
            <a:ext cx="96837" cy="85725"/>
          </a:xfrm>
          <a:custGeom>
            <a:avLst/>
            <a:gdLst>
              <a:gd name="T0" fmla="*/ 48006 w 96520"/>
              <a:gd name="T1" fmla="*/ 0 h 85725"/>
              <a:gd name="T2" fmla="*/ 29307 w 96520"/>
              <a:gd name="T3" fmla="*/ 3345 h 85725"/>
              <a:gd name="T4" fmla="*/ 14049 w 96520"/>
              <a:gd name="T5" fmla="*/ 12477 h 85725"/>
              <a:gd name="T6" fmla="*/ 3768 w 96520"/>
              <a:gd name="T7" fmla="*/ 26038 h 85725"/>
              <a:gd name="T8" fmla="*/ 0 w 96520"/>
              <a:gd name="T9" fmla="*/ 42672 h 85725"/>
              <a:gd name="T10" fmla="*/ 3768 w 96520"/>
              <a:gd name="T11" fmla="*/ 59305 h 85725"/>
              <a:gd name="T12" fmla="*/ 14049 w 96520"/>
              <a:gd name="T13" fmla="*/ 72866 h 85725"/>
              <a:gd name="T14" fmla="*/ 29307 w 96520"/>
              <a:gd name="T15" fmla="*/ 81998 h 85725"/>
              <a:gd name="T16" fmla="*/ 48006 w 96520"/>
              <a:gd name="T17" fmla="*/ 85344 h 85725"/>
              <a:gd name="T18" fmla="*/ 66704 w 96520"/>
              <a:gd name="T19" fmla="*/ 81998 h 85725"/>
              <a:gd name="T20" fmla="*/ 81962 w 96520"/>
              <a:gd name="T21" fmla="*/ 72866 h 85725"/>
              <a:gd name="T22" fmla="*/ 92243 w 96520"/>
              <a:gd name="T23" fmla="*/ 59305 h 85725"/>
              <a:gd name="T24" fmla="*/ 96012 w 96520"/>
              <a:gd name="T25" fmla="*/ 42672 h 85725"/>
              <a:gd name="T26" fmla="*/ 92243 w 96520"/>
              <a:gd name="T27" fmla="*/ 26038 h 85725"/>
              <a:gd name="T28" fmla="*/ 81962 w 96520"/>
              <a:gd name="T29" fmla="*/ 12477 h 85725"/>
              <a:gd name="T30" fmla="*/ 66704 w 96520"/>
              <a:gd name="T31" fmla="*/ 3345 h 85725"/>
              <a:gd name="T32" fmla="*/ 48006 w 96520"/>
              <a:gd name="T33" fmla="*/ 0 h 857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6520"/>
              <a:gd name="T52" fmla="*/ 0 h 85725"/>
              <a:gd name="T53" fmla="*/ 96520 w 96520"/>
              <a:gd name="T54" fmla="*/ 85725 h 8572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6520" h="85725">
                <a:moveTo>
                  <a:pt x="48006" y="0"/>
                </a:moveTo>
                <a:lnTo>
                  <a:pt x="29307" y="3345"/>
                </a:lnTo>
                <a:lnTo>
                  <a:pt x="14049" y="12477"/>
                </a:lnTo>
                <a:lnTo>
                  <a:pt x="3768" y="26038"/>
                </a:lnTo>
                <a:lnTo>
                  <a:pt x="0" y="42672"/>
                </a:lnTo>
                <a:lnTo>
                  <a:pt x="3768" y="59305"/>
                </a:lnTo>
                <a:lnTo>
                  <a:pt x="14049" y="72866"/>
                </a:lnTo>
                <a:lnTo>
                  <a:pt x="29307" y="81998"/>
                </a:lnTo>
                <a:lnTo>
                  <a:pt x="48006" y="85344"/>
                </a:lnTo>
                <a:lnTo>
                  <a:pt x="66704" y="81998"/>
                </a:lnTo>
                <a:lnTo>
                  <a:pt x="81962" y="72866"/>
                </a:lnTo>
                <a:lnTo>
                  <a:pt x="92243" y="59305"/>
                </a:lnTo>
                <a:lnTo>
                  <a:pt x="96012" y="42672"/>
                </a:lnTo>
                <a:lnTo>
                  <a:pt x="92243" y="26038"/>
                </a:lnTo>
                <a:lnTo>
                  <a:pt x="81962" y="12477"/>
                </a:lnTo>
                <a:lnTo>
                  <a:pt x="66704" y="3345"/>
                </a:lnTo>
                <a:lnTo>
                  <a:pt x="48006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0" name="object 71"/>
          <p:cNvSpPr>
            <a:spLocks/>
          </p:cNvSpPr>
          <p:nvPr/>
        </p:nvSpPr>
        <p:spPr bwMode="auto">
          <a:xfrm>
            <a:off x="6729413" y="5135563"/>
            <a:ext cx="96837" cy="85725"/>
          </a:xfrm>
          <a:custGeom>
            <a:avLst/>
            <a:gdLst>
              <a:gd name="T0" fmla="*/ 0 w 96520"/>
              <a:gd name="T1" fmla="*/ 42672 h 85725"/>
              <a:gd name="T2" fmla="*/ 3768 w 96520"/>
              <a:gd name="T3" fmla="*/ 26038 h 85725"/>
              <a:gd name="T4" fmla="*/ 14049 w 96520"/>
              <a:gd name="T5" fmla="*/ 12477 h 85725"/>
              <a:gd name="T6" fmla="*/ 29307 w 96520"/>
              <a:gd name="T7" fmla="*/ 3345 h 85725"/>
              <a:gd name="T8" fmla="*/ 48006 w 96520"/>
              <a:gd name="T9" fmla="*/ 0 h 85725"/>
              <a:gd name="T10" fmla="*/ 66704 w 96520"/>
              <a:gd name="T11" fmla="*/ 3345 h 85725"/>
              <a:gd name="T12" fmla="*/ 81962 w 96520"/>
              <a:gd name="T13" fmla="*/ 12477 h 85725"/>
              <a:gd name="T14" fmla="*/ 92243 w 96520"/>
              <a:gd name="T15" fmla="*/ 26038 h 85725"/>
              <a:gd name="T16" fmla="*/ 96012 w 96520"/>
              <a:gd name="T17" fmla="*/ 42672 h 85725"/>
              <a:gd name="T18" fmla="*/ 92243 w 96520"/>
              <a:gd name="T19" fmla="*/ 59305 h 85725"/>
              <a:gd name="T20" fmla="*/ 81962 w 96520"/>
              <a:gd name="T21" fmla="*/ 72866 h 85725"/>
              <a:gd name="T22" fmla="*/ 66704 w 96520"/>
              <a:gd name="T23" fmla="*/ 81998 h 85725"/>
              <a:gd name="T24" fmla="*/ 48006 w 96520"/>
              <a:gd name="T25" fmla="*/ 85344 h 85725"/>
              <a:gd name="T26" fmla="*/ 29307 w 96520"/>
              <a:gd name="T27" fmla="*/ 81998 h 85725"/>
              <a:gd name="T28" fmla="*/ 14049 w 96520"/>
              <a:gd name="T29" fmla="*/ 72866 h 85725"/>
              <a:gd name="T30" fmla="*/ 3768 w 96520"/>
              <a:gd name="T31" fmla="*/ 59305 h 85725"/>
              <a:gd name="T32" fmla="*/ 0 w 96520"/>
              <a:gd name="T33" fmla="*/ 42672 h 857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6520"/>
              <a:gd name="T52" fmla="*/ 0 h 85725"/>
              <a:gd name="T53" fmla="*/ 96520 w 96520"/>
              <a:gd name="T54" fmla="*/ 85725 h 8572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6520" h="85725">
                <a:moveTo>
                  <a:pt x="0" y="42672"/>
                </a:moveTo>
                <a:lnTo>
                  <a:pt x="3768" y="26038"/>
                </a:lnTo>
                <a:lnTo>
                  <a:pt x="14049" y="12477"/>
                </a:lnTo>
                <a:lnTo>
                  <a:pt x="29307" y="3345"/>
                </a:lnTo>
                <a:lnTo>
                  <a:pt x="48006" y="0"/>
                </a:lnTo>
                <a:lnTo>
                  <a:pt x="66704" y="3345"/>
                </a:lnTo>
                <a:lnTo>
                  <a:pt x="81962" y="12477"/>
                </a:lnTo>
                <a:lnTo>
                  <a:pt x="92243" y="26038"/>
                </a:lnTo>
                <a:lnTo>
                  <a:pt x="96012" y="42672"/>
                </a:lnTo>
                <a:lnTo>
                  <a:pt x="92243" y="59305"/>
                </a:lnTo>
                <a:lnTo>
                  <a:pt x="81962" y="72866"/>
                </a:lnTo>
                <a:lnTo>
                  <a:pt x="66704" y="81998"/>
                </a:lnTo>
                <a:lnTo>
                  <a:pt x="48006" y="85344"/>
                </a:lnTo>
                <a:lnTo>
                  <a:pt x="29307" y="81998"/>
                </a:lnTo>
                <a:lnTo>
                  <a:pt x="14049" y="72866"/>
                </a:lnTo>
                <a:lnTo>
                  <a:pt x="3768" y="59305"/>
                </a:lnTo>
                <a:lnTo>
                  <a:pt x="0" y="42672"/>
                </a:lnTo>
                <a:close/>
              </a:path>
            </a:pathLst>
          </a:custGeom>
          <a:noFill/>
          <a:ln w="15240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1" name="object 72"/>
          <p:cNvSpPr>
            <a:spLocks/>
          </p:cNvSpPr>
          <p:nvPr/>
        </p:nvSpPr>
        <p:spPr bwMode="auto">
          <a:xfrm>
            <a:off x="7037388" y="5037138"/>
            <a:ext cx="98425" cy="85725"/>
          </a:xfrm>
          <a:custGeom>
            <a:avLst/>
            <a:gdLst>
              <a:gd name="T0" fmla="*/ 48768 w 97790"/>
              <a:gd name="T1" fmla="*/ 0 h 85725"/>
              <a:gd name="T2" fmla="*/ 29789 w 97790"/>
              <a:gd name="T3" fmla="*/ 3345 h 85725"/>
              <a:gd name="T4" fmla="*/ 14287 w 97790"/>
              <a:gd name="T5" fmla="*/ 12477 h 85725"/>
              <a:gd name="T6" fmla="*/ 3833 w 97790"/>
              <a:gd name="T7" fmla="*/ 26038 h 85725"/>
              <a:gd name="T8" fmla="*/ 0 w 97790"/>
              <a:gd name="T9" fmla="*/ 42671 h 85725"/>
              <a:gd name="T10" fmla="*/ 3833 w 97790"/>
              <a:gd name="T11" fmla="*/ 59305 h 85725"/>
              <a:gd name="T12" fmla="*/ 14287 w 97790"/>
              <a:gd name="T13" fmla="*/ 72866 h 85725"/>
              <a:gd name="T14" fmla="*/ 29789 w 97790"/>
              <a:gd name="T15" fmla="*/ 81998 h 85725"/>
              <a:gd name="T16" fmla="*/ 48768 w 97790"/>
              <a:gd name="T17" fmla="*/ 85343 h 85725"/>
              <a:gd name="T18" fmla="*/ 67746 w 97790"/>
              <a:gd name="T19" fmla="*/ 81998 h 85725"/>
              <a:gd name="T20" fmla="*/ 83248 w 97790"/>
              <a:gd name="T21" fmla="*/ 72866 h 85725"/>
              <a:gd name="T22" fmla="*/ 93702 w 97790"/>
              <a:gd name="T23" fmla="*/ 59305 h 85725"/>
              <a:gd name="T24" fmla="*/ 97536 w 97790"/>
              <a:gd name="T25" fmla="*/ 42671 h 85725"/>
              <a:gd name="T26" fmla="*/ 93702 w 97790"/>
              <a:gd name="T27" fmla="*/ 26038 h 85725"/>
              <a:gd name="T28" fmla="*/ 83248 w 97790"/>
              <a:gd name="T29" fmla="*/ 12477 h 85725"/>
              <a:gd name="T30" fmla="*/ 67746 w 97790"/>
              <a:gd name="T31" fmla="*/ 3345 h 85725"/>
              <a:gd name="T32" fmla="*/ 48768 w 97790"/>
              <a:gd name="T33" fmla="*/ 0 h 857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7790"/>
              <a:gd name="T52" fmla="*/ 0 h 85725"/>
              <a:gd name="T53" fmla="*/ 97790 w 97790"/>
              <a:gd name="T54" fmla="*/ 85725 h 8572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7790" h="85725">
                <a:moveTo>
                  <a:pt x="48768" y="0"/>
                </a:moveTo>
                <a:lnTo>
                  <a:pt x="29789" y="3345"/>
                </a:lnTo>
                <a:lnTo>
                  <a:pt x="14287" y="12477"/>
                </a:lnTo>
                <a:lnTo>
                  <a:pt x="3833" y="26038"/>
                </a:lnTo>
                <a:lnTo>
                  <a:pt x="0" y="42671"/>
                </a:lnTo>
                <a:lnTo>
                  <a:pt x="3833" y="59305"/>
                </a:lnTo>
                <a:lnTo>
                  <a:pt x="14287" y="72866"/>
                </a:lnTo>
                <a:lnTo>
                  <a:pt x="29789" y="81998"/>
                </a:lnTo>
                <a:lnTo>
                  <a:pt x="48768" y="85343"/>
                </a:lnTo>
                <a:lnTo>
                  <a:pt x="67746" y="81998"/>
                </a:lnTo>
                <a:lnTo>
                  <a:pt x="83248" y="72866"/>
                </a:lnTo>
                <a:lnTo>
                  <a:pt x="93702" y="59305"/>
                </a:lnTo>
                <a:lnTo>
                  <a:pt x="97536" y="42671"/>
                </a:lnTo>
                <a:lnTo>
                  <a:pt x="93702" y="26038"/>
                </a:lnTo>
                <a:lnTo>
                  <a:pt x="83248" y="12477"/>
                </a:lnTo>
                <a:lnTo>
                  <a:pt x="67746" y="3345"/>
                </a:lnTo>
                <a:lnTo>
                  <a:pt x="48768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2" name="object 73"/>
          <p:cNvSpPr>
            <a:spLocks/>
          </p:cNvSpPr>
          <p:nvPr/>
        </p:nvSpPr>
        <p:spPr bwMode="auto">
          <a:xfrm>
            <a:off x="7037388" y="5037138"/>
            <a:ext cx="98425" cy="85725"/>
          </a:xfrm>
          <a:custGeom>
            <a:avLst/>
            <a:gdLst>
              <a:gd name="T0" fmla="*/ 0 w 97790"/>
              <a:gd name="T1" fmla="*/ 42671 h 85725"/>
              <a:gd name="T2" fmla="*/ 3833 w 97790"/>
              <a:gd name="T3" fmla="*/ 26038 h 85725"/>
              <a:gd name="T4" fmla="*/ 14287 w 97790"/>
              <a:gd name="T5" fmla="*/ 12477 h 85725"/>
              <a:gd name="T6" fmla="*/ 29789 w 97790"/>
              <a:gd name="T7" fmla="*/ 3345 h 85725"/>
              <a:gd name="T8" fmla="*/ 48768 w 97790"/>
              <a:gd name="T9" fmla="*/ 0 h 85725"/>
              <a:gd name="T10" fmla="*/ 67746 w 97790"/>
              <a:gd name="T11" fmla="*/ 3345 h 85725"/>
              <a:gd name="T12" fmla="*/ 83248 w 97790"/>
              <a:gd name="T13" fmla="*/ 12477 h 85725"/>
              <a:gd name="T14" fmla="*/ 93702 w 97790"/>
              <a:gd name="T15" fmla="*/ 26038 h 85725"/>
              <a:gd name="T16" fmla="*/ 97536 w 97790"/>
              <a:gd name="T17" fmla="*/ 42671 h 85725"/>
              <a:gd name="T18" fmla="*/ 93702 w 97790"/>
              <a:gd name="T19" fmla="*/ 59305 h 85725"/>
              <a:gd name="T20" fmla="*/ 83248 w 97790"/>
              <a:gd name="T21" fmla="*/ 72866 h 85725"/>
              <a:gd name="T22" fmla="*/ 67746 w 97790"/>
              <a:gd name="T23" fmla="*/ 81998 h 85725"/>
              <a:gd name="T24" fmla="*/ 48768 w 97790"/>
              <a:gd name="T25" fmla="*/ 85343 h 85725"/>
              <a:gd name="T26" fmla="*/ 29789 w 97790"/>
              <a:gd name="T27" fmla="*/ 81998 h 85725"/>
              <a:gd name="T28" fmla="*/ 14287 w 97790"/>
              <a:gd name="T29" fmla="*/ 72866 h 85725"/>
              <a:gd name="T30" fmla="*/ 3833 w 97790"/>
              <a:gd name="T31" fmla="*/ 59305 h 85725"/>
              <a:gd name="T32" fmla="*/ 0 w 97790"/>
              <a:gd name="T33" fmla="*/ 42671 h 857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7790"/>
              <a:gd name="T52" fmla="*/ 0 h 85725"/>
              <a:gd name="T53" fmla="*/ 97790 w 97790"/>
              <a:gd name="T54" fmla="*/ 85725 h 8572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7790" h="85725">
                <a:moveTo>
                  <a:pt x="0" y="42671"/>
                </a:moveTo>
                <a:lnTo>
                  <a:pt x="3833" y="26038"/>
                </a:lnTo>
                <a:lnTo>
                  <a:pt x="14287" y="12477"/>
                </a:lnTo>
                <a:lnTo>
                  <a:pt x="29789" y="3345"/>
                </a:lnTo>
                <a:lnTo>
                  <a:pt x="48768" y="0"/>
                </a:lnTo>
                <a:lnTo>
                  <a:pt x="67746" y="3345"/>
                </a:lnTo>
                <a:lnTo>
                  <a:pt x="83248" y="12477"/>
                </a:lnTo>
                <a:lnTo>
                  <a:pt x="93702" y="26038"/>
                </a:lnTo>
                <a:lnTo>
                  <a:pt x="97536" y="42671"/>
                </a:lnTo>
                <a:lnTo>
                  <a:pt x="93702" y="59305"/>
                </a:lnTo>
                <a:lnTo>
                  <a:pt x="83248" y="72866"/>
                </a:lnTo>
                <a:lnTo>
                  <a:pt x="67746" y="81998"/>
                </a:lnTo>
                <a:lnTo>
                  <a:pt x="48768" y="85343"/>
                </a:lnTo>
                <a:lnTo>
                  <a:pt x="29789" y="81998"/>
                </a:lnTo>
                <a:lnTo>
                  <a:pt x="14287" y="72866"/>
                </a:lnTo>
                <a:lnTo>
                  <a:pt x="3833" y="59305"/>
                </a:lnTo>
                <a:lnTo>
                  <a:pt x="0" y="42671"/>
                </a:lnTo>
                <a:close/>
              </a:path>
            </a:pathLst>
          </a:custGeom>
          <a:noFill/>
          <a:ln w="15240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3" name="object 74"/>
          <p:cNvSpPr>
            <a:spLocks/>
          </p:cNvSpPr>
          <p:nvPr/>
        </p:nvSpPr>
        <p:spPr bwMode="auto">
          <a:xfrm>
            <a:off x="7329488" y="4938713"/>
            <a:ext cx="98425" cy="85725"/>
          </a:xfrm>
          <a:custGeom>
            <a:avLst/>
            <a:gdLst>
              <a:gd name="T0" fmla="*/ 49529 w 99059"/>
              <a:gd name="T1" fmla="*/ 0 h 85725"/>
              <a:gd name="T2" fmla="*/ 30271 w 99059"/>
              <a:gd name="T3" fmla="*/ 3345 h 85725"/>
              <a:gd name="T4" fmla="*/ 14525 w 99059"/>
              <a:gd name="T5" fmla="*/ 12477 h 85725"/>
              <a:gd name="T6" fmla="*/ 3899 w 99059"/>
              <a:gd name="T7" fmla="*/ 26038 h 85725"/>
              <a:gd name="T8" fmla="*/ 0 w 99059"/>
              <a:gd name="T9" fmla="*/ 42672 h 85725"/>
              <a:gd name="T10" fmla="*/ 3899 w 99059"/>
              <a:gd name="T11" fmla="*/ 59305 h 85725"/>
              <a:gd name="T12" fmla="*/ 14525 w 99059"/>
              <a:gd name="T13" fmla="*/ 72866 h 85725"/>
              <a:gd name="T14" fmla="*/ 30271 w 99059"/>
              <a:gd name="T15" fmla="*/ 81998 h 85725"/>
              <a:gd name="T16" fmla="*/ 49529 w 99059"/>
              <a:gd name="T17" fmla="*/ 85344 h 85725"/>
              <a:gd name="T18" fmla="*/ 68788 w 99059"/>
              <a:gd name="T19" fmla="*/ 81998 h 85725"/>
              <a:gd name="T20" fmla="*/ 84534 w 99059"/>
              <a:gd name="T21" fmla="*/ 72866 h 85725"/>
              <a:gd name="T22" fmla="*/ 95160 w 99059"/>
              <a:gd name="T23" fmla="*/ 59305 h 85725"/>
              <a:gd name="T24" fmla="*/ 99059 w 99059"/>
              <a:gd name="T25" fmla="*/ 42672 h 85725"/>
              <a:gd name="T26" fmla="*/ 95160 w 99059"/>
              <a:gd name="T27" fmla="*/ 26038 h 85725"/>
              <a:gd name="T28" fmla="*/ 84534 w 99059"/>
              <a:gd name="T29" fmla="*/ 12477 h 85725"/>
              <a:gd name="T30" fmla="*/ 68788 w 99059"/>
              <a:gd name="T31" fmla="*/ 3345 h 85725"/>
              <a:gd name="T32" fmla="*/ 49529 w 99059"/>
              <a:gd name="T33" fmla="*/ 0 h 857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9059"/>
              <a:gd name="T52" fmla="*/ 0 h 85725"/>
              <a:gd name="T53" fmla="*/ 99059 w 99059"/>
              <a:gd name="T54" fmla="*/ 85725 h 8572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9059" h="85725">
                <a:moveTo>
                  <a:pt x="49529" y="0"/>
                </a:moveTo>
                <a:lnTo>
                  <a:pt x="30271" y="3345"/>
                </a:lnTo>
                <a:lnTo>
                  <a:pt x="14525" y="12477"/>
                </a:lnTo>
                <a:lnTo>
                  <a:pt x="3899" y="26038"/>
                </a:lnTo>
                <a:lnTo>
                  <a:pt x="0" y="42672"/>
                </a:lnTo>
                <a:lnTo>
                  <a:pt x="3899" y="59305"/>
                </a:lnTo>
                <a:lnTo>
                  <a:pt x="14525" y="72866"/>
                </a:lnTo>
                <a:lnTo>
                  <a:pt x="30271" y="81998"/>
                </a:lnTo>
                <a:lnTo>
                  <a:pt x="49529" y="85344"/>
                </a:lnTo>
                <a:lnTo>
                  <a:pt x="68788" y="81998"/>
                </a:lnTo>
                <a:lnTo>
                  <a:pt x="84534" y="72866"/>
                </a:lnTo>
                <a:lnTo>
                  <a:pt x="95160" y="59305"/>
                </a:lnTo>
                <a:lnTo>
                  <a:pt x="99059" y="42672"/>
                </a:lnTo>
                <a:lnTo>
                  <a:pt x="95160" y="26038"/>
                </a:lnTo>
                <a:lnTo>
                  <a:pt x="84534" y="12477"/>
                </a:lnTo>
                <a:lnTo>
                  <a:pt x="68788" y="3345"/>
                </a:lnTo>
                <a:lnTo>
                  <a:pt x="49529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4" name="object 75"/>
          <p:cNvSpPr>
            <a:spLocks/>
          </p:cNvSpPr>
          <p:nvPr/>
        </p:nvSpPr>
        <p:spPr bwMode="auto">
          <a:xfrm>
            <a:off x="7329488" y="4938713"/>
            <a:ext cx="98425" cy="85725"/>
          </a:xfrm>
          <a:custGeom>
            <a:avLst/>
            <a:gdLst>
              <a:gd name="T0" fmla="*/ 0 w 99059"/>
              <a:gd name="T1" fmla="*/ 42672 h 85725"/>
              <a:gd name="T2" fmla="*/ 3899 w 99059"/>
              <a:gd name="T3" fmla="*/ 26038 h 85725"/>
              <a:gd name="T4" fmla="*/ 14525 w 99059"/>
              <a:gd name="T5" fmla="*/ 12477 h 85725"/>
              <a:gd name="T6" fmla="*/ 30271 w 99059"/>
              <a:gd name="T7" fmla="*/ 3345 h 85725"/>
              <a:gd name="T8" fmla="*/ 49529 w 99059"/>
              <a:gd name="T9" fmla="*/ 0 h 85725"/>
              <a:gd name="T10" fmla="*/ 68788 w 99059"/>
              <a:gd name="T11" fmla="*/ 3345 h 85725"/>
              <a:gd name="T12" fmla="*/ 84534 w 99059"/>
              <a:gd name="T13" fmla="*/ 12477 h 85725"/>
              <a:gd name="T14" fmla="*/ 95160 w 99059"/>
              <a:gd name="T15" fmla="*/ 26038 h 85725"/>
              <a:gd name="T16" fmla="*/ 99059 w 99059"/>
              <a:gd name="T17" fmla="*/ 42672 h 85725"/>
              <a:gd name="T18" fmla="*/ 95160 w 99059"/>
              <a:gd name="T19" fmla="*/ 59305 h 85725"/>
              <a:gd name="T20" fmla="*/ 84534 w 99059"/>
              <a:gd name="T21" fmla="*/ 72866 h 85725"/>
              <a:gd name="T22" fmla="*/ 68788 w 99059"/>
              <a:gd name="T23" fmla="*/ 81998 h 85725"/>
              <a:gd name="T24" fmla="*/ 49529 w 99059"/>
              <a:gd name="T25" fmla="*/ 85344 h 85725"/>
              <a:gd name="T26" fmla="*/ 30271 w 99059"/>
              <a:gd name="T27" fmla="*/ 81998 h 85725"/>
              <a:gd name="T28" fmla="*/ 14525 w 99059"/>
              <a:gd name="T29" fmla="*/ 72866 h 85725"/>
              <a:gd name="T30" fmla="*/ 3899 w 99059"/>
              <a:gd name="T31" fmla="*/ 59305 h 85725"/>
              <a:gd name="T32" fmla="*/ 0 w 99059"/>
              <a:gd name="T33" fmla="*/ 42672 h 857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9059"/>
              <a:gd name="T52" fmla="*/ 0 h 85725"/>
              <a:gd name="T53" fmla="*/ 99059 w 99059"/>
              <a:gd name="T54" fmla="*/ 85725 h 8572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9059" h="85725">
                <a:moveTo>
                  <a:pt x="0" y="42672"/>
                </a:moveTo>
                <a:lnTo>
                  <a:pt x="3899" y="26038"/>
                </a:lnTo>
                <a:lnTo>
                  <a:pt x="14525" y="12477"/>
                </a:lnTo>
                <a:lnTo>
                  <a:pt x="30271" y="3345"/>
                </a:lnTo>
                <a:lnTo>
                  <a:pt x="49529" y="0"/>
                </a:lnTo>
                <a:lnTo>
                  <a:pt x="68788" y="3345"/>
                </a:lnTo>
                <a:lnTo>
                  <a:pt x="84534" y="12477"/>
                </a:lnTo>
                <a:lnTo>
                  <a:pt x="95160" y="26038"/>
                </a:lnTo>
                <a:lnTo>
                  <a:pt x="99059" y="42672"/>
                </a:lnTo>
                <a:lnTo>
                  <a:pt x="95160" y="59305"/>
                </a:lnTo>
                <a:lnTo>
                  <a:pt x="84534" y="72866"/>
                </a:lnTo>
                <a:lnTo>
                  <a:pt x="68788" y="81998"/>
                </a:lnTo>
                <a:lnTo>
                  <a:pt x="49529" y="85344"/>
                </a:lnTo>
                <a:lnTo>
                  <a:pt x="30271" y="81998"/>
                </a:lnTo>
                <a:lnTo>
                  <a:pt x="14525" y="72866"/>
                </a:lnTo>
                <a:lnTo>
                  <a:pt x="3899" y="59305"/>
                </a:lnTo>
                <a:lnTo>
                  <a:pt x="0" y="42672"/>
                </a:lnTo>
                <a:close/>
              </a:path>
            </a:pathLst>
          </a:custGeom>
          <a:noFill/>
          <a:ln w="15240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5" name="object 76"/>
          <p:cNvSpPr>
            <a:spLocks/>
          </p:cNvSpPr>
          <p:nvPr/>
        </p:nvSpPr>
        <p:spPr bwMode="auto">
          <a:xfrm>
            <a:off x="7639050" y="4827588"/>
            <a:ext cx="96838" cy="84137"/>
          </a:xfrm>
          <a:custGeom>
            <a:avLst/>
            <a:gdLst>
              <a:gd name="T0" fmla="*/ 48006 w 96520"/>
              <a:gd name="T1" fmla="*/ 0 h 83820"/>
              <a:gd name="T2" fmla="*/ 29307 w 96520"/>
              <a:gd name="T3" fmla="*/ 3298 h 83820"/>
              <a:gd name="T4" fmla="*/ 14049 w 96520"/>
              <a:gd name="T5" fmla="*/ 12287 h 83820"/>
              <a:gd name="T6" fmla="*/ 3768 w 96520"/>
              <a:gd name="T7" fmla="*/ 25610 h 83820"/>
              <a:gd name="T8" fmla="*/ 0 w 96520"/>
              <a:gd name="T9" fmla="*/ 41910 h 83820"/>
              <a:gd name="T10" fmla="*/ 3768 w 96520"/>
              <a:gd name="T11" fmla="*/ 58209 h 83820"/>
              <a:gd name="T12" fmla="*/ 14049 w 96520"/>
              <a:gd name="T13" fmla="*/ 71532 h 83820"/>
              <a:gd name="T14" fmla="*/ 29307 w 96520"/>
              <a:gd name="T15" fmla="*/ 80521 h 83820"/>
              <a:gd name="T16" fmla="*/ 48006 w 96520"/>
              <a:gd name="T17" fmla="*/ 83820 h 83820"/>
              <a:gd name="T18" fmla="*/ 66704 w 96520"/>
              <a:gd name="T19" fmla="*/ 80521 h 83820"/>
              <a:gd name="T20" fmla="*/ 81962 w 96520"/>
              <a:gd name="T21" fmla="*/ 71532 h 83820"/>
              <a:gd name="T22" fmla="*/ 92243 w 96520"/>
              <a:gd name="T23" fmla="*/ 58209 h 83820"/>
              <a:gd name="T24" fmla="*/ 96012 w 96520"/>
              <a:gd name="T25" fmla="*/ 41910 h 83820"/>
              <a:gd name="T26" fmla="*/ 92243 w 96520"/>
              <a:gd name="T27" fmla="*/ 25610 h 83820"/>
              <a:gd name="T28" fmla="*/ 81962 w 96520"/>
              <a:gd name="T29" fmla="*/ 12287 h 83820"/>
              <a:gd name="T30" fmla="*/ 66704 w 96520"/>
              <a:gd name="T31" fmla="*/ 3298 h 83820"/>
              <a:gd name="T32" fmla="*/ 48006 w 96520"/>
              <a:gd name="T33" fmla="*/ 0 h 838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6520"/>
              <a:gd name="T52" fmla="*/ 0 h 83820"/>
              <a:gd name="T53" fmla="*/ 96520 w 96520"/>
              <a:gd name="T54" fmla="*/ 83820 h 838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6520" h="83820">
                <a:moveTo>
                  <a:pt x="48006" y="0"/>
                </a:moveTo>
                <a:lnTo>
                  <a:pt x="29307" y="3298"/>
                </a:lnTo>
                <a:lnTo>
                  <a:pt x="14049" y="12287"/>
                </a:lnTo>
                <a:lnTo>
                  <a:pt x="3768" y="25610"/>
                </a:lnTo>
                <a:lnTo>
                  <a:pt x="0" y="41910"/>
                </a:lnTo>
                <a:lnTo>
                  <a:pt x="3768" y="58209"/>
                </a:lnTo>
                <a:lnTo>
                  <a:pt x="14049" y="71532"/>
                </a:lnTo>
                <a:lnTo>
                  <a:pt x="29307" y="80521"/>
                </a:lnTo>
                <a:lnTo>
                  <a:pt x="48006" y="83820"/>
                </a:lnTo>
                <a:lnTo>
                  <a:pt x="66704" y="80521"/>
                </a:lnTo>
                <a:lnTo>
                  <a:pt x="81962" y="71532"/>
                </a:lnTo>
                <a:lnTo>
                  <a:pt x="92243" y="58209"/>
                </a:lnTo>
                <a:lnTo>
                  <a:pt x="96012" y="41910"/>
                </a:lnTo>
                <a:lnTo>
                  <a:pt x="92243" y="25610"/>
                </a:lnTo>
                <a:lnTo>
                  <a:pt x="81962" y="12287"/>
                </a:lnTo>
                <a:lnTo>
                  <a:pt x="66704" y="3298"/>
                </a:lnTo>
                <a:lnTo>
                  <a:pt x="48006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6" name="object 77"/>
          <p:cNvSpPr>
            <a:spLocks/>
          </p:cNvSpPr>
          <p:nvPr/>
        </p:nvSpPr>
        <p:spPr bwMode="auto">
          <a:xfrm>
            <a:off x="7639050" y="4827588"/>
            <a:ext cx="96838" cy="84137"/>
          </a:xfrm>
          <a:custGeom>
            <a:avLst/>
            <a:gdLst>
              <a:gd name="T0" fmla="*/ 0 w 96520"/>
              <a:gd name="T1" fmla="*/ 41910 h 83820"/>
              <a:gd name="T2" fmla="*/ 3768 w 96520"/>
              <a:gd name="T3" fmla="*/ 25610 h 83820"/>
              <a:gd name="T4" fmla="*/ 14049 w 96520"/>
              <a:gd name="T5" fmla="*/ 12287 h 83820"/>
              <a:gd name="T6" fmla="*/ 29307 w 96520"/>
              <a:gd name="T7" fmla="*/ 3298 h 83820"/>
              <a:gd name="T8" fmla="*/ 48006 w 96520"/>
              <a:gd name="T9" fmla="*/ 0 h 83820"/>
              <a:gd name="T10" fmla="*/ 66704 w 96520"/>
              <a:gd name="T11" fmla="*/ 3298 h 83820"/>
              <a:gd name="T12" fmla="*/ 81962 w 96520"/>
              <a:gd name="T13" fmla="*/ 12287 h 83820"/>
              <a:gd name="T14" fmla="*/ 92243 w 96520"/>
              <a:gd name="T15" fmla="*/ 25610 h 83820"/>
              <a:gd name="T16" fmla="*/ 96012 w 96520"/>
              <a:gd name="T17" fmla="*/ 41910 h 83820"/>
              <a:gd name="T18" fmla="*/ 92243 w 96520"/>
              <a:gd name="T19" fmla="*/ 58209 h 83820"/>
              <a:gd name="T20" fmla="*/ 81962 w 96520"/>
              <a:gd name="T21" fmla="*/ 71532 h 83820"/>
              <a:gd name="T22" fmla="*/ 66704 w 96520"/>
              <a:gd name="T23" fmla="*/ 80521 h 83820"/>
              <a:gd name="T24" fmla="*/ 48006 w 96520"/>
              <a:gd name="T25" fmla="*/ 83820 h 83820"/>
              <a:gd name="T26" fmla="*/ 29307 w 96520"/>
              <a:gd name="T27" fmla="*/ 80521 h 83820"/>
              <a:gd name="T28" fmla="*/ 14049 w 96520"/>
              <a:gd name="T29" fmla="*/ 71532 h 83820"/>
              <a:gd name="T30" fmla="*/ 3768 w 96520"/>
              <a:gd name="T31" fmla="*/ 58209 h 83820"/>
              <a:gd name="T32" fmla="*/ 0 w 96520"/>
              <a:gd name="T33" fmla="*/ 41910 h 838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6520"/>
              <a:gd name="T52" fmla="*/ 0 h 83820"/>
              <a:gd name="T53" fmla="*/ 96520 w 96520"/>
              <a:gd name="T54" fmla="*/ 83820 h 838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6520" h="83820">
                <a:moveTo>
                  <a:pt x="0" y="41910"/>
                </a:moveTo>
                <a:lnTo>
                  <a:pt x="3768" y="25610"/>
                </a:lnTo>
                <a:lnTo>
                  <a:pt x="14049" y="12287"/>
                </a:lnTo>
                <a:lnTo>
                  <a:pt x="29307" y="3298"/>
                </a:lnTo>
                <a:lnTo>
                  <a:pt x="48006" y="0"/>
                </a:lnTo>
                <a:lnTo>
                  <a:pt x="66704" y="3298"/>
                </a:lnTo>
                <a:lnTo>
                  <a:pt x="81962" y="12287"/>
                </a:lnTo>
                <a:lnTo>
                  <a:pt x="92243" y="25610"/>
                </a:lnTo>
                <a:lnTo>
                  <a:pt x="96012" y="41910"/>
                </a:lnTo>
                <a:lnTo>
                  <a:pt x="92243" y="58209"/>
                </a:lnTo>
                <a:lnTo>
                  <a:pt x="81962" y="71532"/>
                </a:lnTo>
                <a:lnTo>
                  <a:pt x="66704" y="80521"/>
                </a:lnTo>
                <a:lnTo>
                  <a:pt x="48006" y="83820"/>
                </a:lnTo>
                <a:lnTo>
                  <a:pt x="29307" y="80521"/>
                </a:lnTo>
                <a:lnTo>
                  <a:pt x="14049" y="71532"/>
                </a:lnTo>
                <a:lnTo>
                  <a:pt x="3768" y="58209"/>
                </a:lnTo>
                <a:lnTo>
                  <a:pt x="0" y="41910"/>
                </a:lnTo>
                <a:close/>
              </a:path>
            </a:pathLst>
          </a:custGeom>
          <a:noFill/>
          <a:ln w="15240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7" name="object 78"/>
          <p:cNvSpPr>
            <a:spLocks/>
          </p:cNvSpPr>
          <p:nvPr/>
        </p:nvSpPr>
        <p:spPr bwMode="auto">
          <a:xfrm>
            <a:off x="7931150" y="4729163"/>
            <a:ext cx="96838" cy="84137"/>
          </a:xfrm>
          <a:custGeom>
            <a:avLst/>
            <a:gdLst>
              <a:gd name="T0" fmla="*/ 48768 w 97790"/>
              <a:gd name="T1" fmla="*/ 0 h 83820"/>
              <a:gd name="T2" fmla="*/ 29789 w 97790"/>
              <a:gd name="T3" fmla="*/ 3298 h 83820"/>
              <a:gd name="T4" fmla="*/ 14287 w 97790"/>
              <a:gd name="T5" fmla="*/ 12287 h 83820"/>
              <a:gd name="T6" fmla="*/ 3833 w 97790"/>
              <a:gd name="T7" fmla="*/ 25610 h 83820"/>
              <a:gd name="T8" fmla="*/ 0 w 97790"/>
              <a:gd name="T9" fmla="*/ 41909 h 83820"/>
              <a:gd name="T10" fmla="*/ 3833 w 97790"/>
              <a:gd name="T11" fmla="*/ 58209 h 83820"/>
              <a:gd name="T12" fmla="*/ 14287 w 97790"/>
              <a:gd name="T13" fmla="*/ 71532 h 83820"/>
              <a:gd name="T14" fmla="*/ 29789 w 97790"/>
              <a:gd name="T15" fmla="*/ 80521 h 83820"/>
              <a:gd name="T16" fmla="*/ 48768 w 97790"/>
              <a:gd name="T17" fmla="*/ 83819 h 83820"/>
              <a:gd name="T18" fmla="*/ 67746 w 97790"/>
              <a:gd name="T19" fmla="*/ 80521 h 83820"/>
              <a:gd name="T20" fmla="*/ 83248 w 97790"/>
              <a:gd name="T21" fmla="*/ 71532 h 83820"/>
              <a:gd name="T22" fmla="*/ 93702 w 97790"/>
              <a:gd name="T23" fmla="*/ 58209 h 83820"/>
              <a:gd name="T24" fmla="*/ 97535 w 97790"/>
              <a:gd name="T25" fmla="*/ 41909 h 83820"/>
              <a:gd name="T26" fmla="*/ 93702 w 97790"/>
              <a:gd name="T27" fmla="*/ 25610 h 83820"/>
              <a:gd name="T28" fmla="*/ 83248 w 97790"/>
              <a:gd name="T29" fmla="*/ 12287 h 83820"/>
              <a:gd name="T30" fmla="*/ 67746 w 97790"/>
              <a:gd name="T31" fmla="*/ 3298 h 83820"/>
              <a:gd name="T32" fmla="*/ 48768 w 97790"/>
              <a:gd name="T33" fmla="*/ 0 h 838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7790"/>
              <a:gd name="T52" fmla="*/ 0 h 83820"/>
              <a:gd name="T53" fmla="*/ 97790 w 97790"/>
              <a:gd name="T54" fmla="*/ 83820 h 838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7790" h="83820">
                <a:moveTo>
                  <a:pt x="48768" y="0"/>
                </a:moveTo>
                <a:lnTo>
                  <a:pt x="29789" y="3298"/>
                </a:lnTo>
                <a:lnTo>
                  <a:pt x="14287" y="12287"/>
                </a:lnTo>
                <a:lnTo>
                  <a:pt x="3833" y="25610"/>
                </a:lnTo>
                <a:lnTo>
                  <a:pt x="0" y="41909"/>
                </a:lnTo>
                <a:lnTo>
                  <a:pt x="3833" y="58209"/>
                </a:lnTo>
                <a:lnTo>
                  <a:pt x="14287" y="71532"/>
                </a:lnTo>
                <a:lnTo>
                  <a:pt x="29789" y="80521"/>
                </a:lnTo>
                <a:lnTo>
                  <a:pt x="48768" y="83819"/>
                </a:lnTo>
                <a:lnTo>
                  <a:pt x="67746" y="80521"/>
                </a:lnTo>
                <a:lnTo>
                  <a:pt x="83248" y="71532"/>
                </a:lnTo>
                <a:lnTo>
                  <a:pt x="93702" y="58209"/>
                </a:lnTo>
                <a:lnTo>
                  <a:pt x="97535" y="41909"/>
                </a:lnTo>
                <a:lnTo>
                  <a:pt x="93702" y="25610"/>
                </a:lnTo>
                <a:lnTo>
                  <a:pt x="83248" y="12287"/>
                </a:lnTo>
                <a:lnTo>
                  <a:pt x="67746" y="3298"/>
                </a:lnTo>
                <a:lnTo>
                  <a:pt x="48768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8" name="object 79"/>
          <p:cNvSpPr>
            <a:spLocks/>
          </p:cNvSpPr>
          <p:nvPr/>
        </p:nvSpPr>
        <p:spPr bwMode="auto">
          <a:xfrm>
            <a:off x="7931150" y="4729163"/>
            <a:ext cx="96838" cy="84137"/>
          </a:xfrm>
          <a:custGeom>
            <a:avLst/>
            <a:gdLst>
              <a:gd name="T0" fmla="*/ 0 w 97790"/>
              <a:gd name="T1" fmla="*/ 41909 h 83820"/>
              <a:gd name="T2" fmla="*/ 3833 w 97790"/>
              <a:gd name="T3" fmla="*/ 25610 h 83820"/>
              <a:gd name="T4" fmla="*/ 14287 w 97790"/>
              <a:gd name="T5" fmla="*/ 12287 h 83820"/>
              <a:gd name="T6" fmla="*/ 29789 w 97790"/>
              <a:gd name="T7" fmla="*/ 3298 h 83820"/>
              <a:gd name="T8" fmla="*/ 48768 w 97790"/>
              <a:gd name="T9" fmla="*/ 0 h 83820"/>
              <a:gd name="T10" fmla="*/ 67746 w 97790"/>
              <a:gd name="T11" fmla="*/ 3298 h 83820"/>
              <a:gd name="T12" fmla="*/ 83248 w 97790"/>
              <a:gd name="T13" fmla="*/ 12287 h 83820"/>
              <a:gd name="T14" fmla="*/ 93702 w 97790"/>
              <a:gd name="T15" fmla="*/ 25610 h 83820"/>
              <a:gd name="T16" fmla="*/ 97535 w 97790"/>
              <a:gd name="T17" fmla="*/ 41909 h 83820"/>
              <a:gd name="T18" fmla="*/ 93702 w 97790"/>
              <a:gd name="T19" fmla="*/ 58209 h 83820"/>
              <a:gd name="T20" fmla="*/ 83248 w 97790"/>
              <a:gd name="T21" fmla="*/ 71532 h 83820"/>
              <a:gd name="T22" fmla="*/ 67746 w 97790"/>
              <a:gd name="T23" fmla="*/ 80521 h 83820"/>
              <a:gd name="T24" fmla="*/ 48768 w 97790"/>
              <a:gd name="T25" fmla="*/ 83819 h 83820"/>
              <a:gd name="T26" fmla="*/ 29789 w 97790"/>
              <a:gd name="T27" fmla="*/ 80521 h 83820"/>
              <a:gd name="T28" fmla="*/ 14287 w 97790"/>
              <a:gd name="T29" fmla="*/ 71532 h 83820"/>
              <a:gd name="T30" fmla="*/ 3833 w 97790"/>
              <a:gd name="T31" fmla="*/ 58209 h 83820"/>
              <a:gd name="T32" fmla="*/ 0 w 97790"/>
              <a:gd name="T33" fmla="*/ 41909 h 838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7790"/>
              <a:gd name="T52" fmla="*/ 0 h 83820"/>
              <a:gd name="T53" fmla="*/ 97790 w 97790"/>
              <a:gd name="T54" fmla="*/ 83820 h 838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7790" h="83820">
                <a:moveTo>
                  <a:pt x="0" y="41909"/>
                </a:moveTo>
                <a:lnTo>
                  <a:pt x="3833" y="25610"/>
                </a:lnTo>
                <a:lnTo>
                  <a:pt x="14287" y="12287"/>
                </a:lnTo>
                <a:lnTo>
                  <a:pt x="29789" y="3298"/>
                </a:lnTo>
                <a:lnTo>
                  <a:pt x="48768" y="0"/>
                </a:lnTo>
                <a:lnTo>
                  <a:pt x="67746" y="3298"/>
                </a:lnTo>
                <a:lnTo>
                  <a:pt x="83248" y="12287"/>
                </a:lnTo>
                <a:lnTo>
                  <a:pt x="93702" y="25610"/>
                </a:lnTo>
                <a:lnTo>
                  <a:pt x="97535" y="41909"/>
                </a:lnTo>
                <a:lnTo>
                  <a:pt x="93702" y="58209"/>
                </a:lnTo>
                <a:lnTo>
                  <a:pt x="83248" y="71532"/>
                </a:lnTo>
                <a:lnTo>
                  <a:pt x="67746" y="80521"/>
                </a:lnTo>
                <a:lnTo>
                  <a:pt x="48768" y="83819"/>
                </a:lnTo>
                <a:lnTo>
                  <a:pt x="29789" y="80521"/>
                </a:lnTo>
                <a:lnTo>
                  <a:pt x="14287" y="71532"/>
                </a:lnTo>
                <a:lnTo>
                  <a:pt x="3833" y="58209"/>
                </a:lnTo>
                <a:lnTo>
                  <a:pt x="0" y="41909"/>
                </a:lnTo>
                <a:close/>
              </a:path>
            </a:pathLst>
          </a:custGeom>
          <a:noFill/>
          <a:ln w="15239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" name="object 80"/>
          <p:cNvSpPr txBox="1"/>
          <p:nvPr/>
        </p:nvSpPr>
        <p:spPr>
          <a:xfrm>
            <a:off x="671513" y="1693863"/>
            <a:ext cx="1908175" cy="315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i="1" dirty="0">
                <a:latin typeface="Arial"/>
                <a:cs typeface="Arial"/>
              </a:rPr>
              <a:t>cwnd (Max =</a:t>
            </a:r>
            <a:r>
              <a:rPr sz="2000" i="1" spc="-13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64)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579938" y="736600"/>
            <a:ext cx="3136900" cy="555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cwnd </a:t>
            </a:r>
            <a:r>
              <a:rPr sz="1800" spc="-5" dirty="0">
                <a:latin typeface="Tahoma"/>
                <a:cs typeface="Tahoma"/>
              </a:rPr>
              <a:t>starts with </a:t>
            </a:r>
            <a:r>
              <a:rPr sz="1800" spc="-10" dirty="0">
                <a:latin typeface="Tahoma"/>
                <a:cs typeface="Tahoma"/>
              </a:rPr>
              <a:t>value </a:t>
            </a:r>
            <a:r>
              <a:rPr sz="1800" dirty="0">
                <a:latin typeface="Tahoma"/>
                <a:cs typeface="Tahoma"/>
              </a:rPr>
              <a:t>= 1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ss</a:t>
            </a: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thresh</a:t>
            </a:r>
            <a:r>
              <a:rPr sz="1800" spc="-5" dirty="0">
                <a:latin typeface="Tahoma"/>
                <a:cs typeface="Tahoma"/>
              </a:rPr>
              <a:t>: slow start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threshold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6161" name="object 82"/>
          <p:cNvSpPr>
            <a:spLocks/>
          </p:cNvSpPr>
          <p:nvPr/>
        </p:nvSpPr>
        <p:spPr bwMode="auto">
          <a:xfrm>
            <a:off x="1304925" y="6021388"/>
            <a:ext cx="98425" cy="84137"/>
          </a:xfrm>
          <a:custGeom>
            <a:avLst/>
            <a:gdLst>
              <a:gd name="T0" fmla="*/ 49530 w 99059"/>
              <a:gd name="T1" fmla="*/ 0 h 83820"/>
              <a:gd name="T2" fmla="*/ 30271 w 99059"/>
              <a:gd name="T3" fmla="*/ 3292 h 83820"/>
              <a:gd name="T4" fmla="*/ 14525 w 99059"/>
              <a:gd name="T5" fmla="*/ 12272 h 83820"/>
              <a:gd name="T6" fmla="*/ 3899 w 99059"/>
              <a:gd name="T7" fmla="*/ 25594 h 83820"/>
              <a:gd name="T8" fmla="*/ 0 w 99059"/>
              <a:gd name="T9" fmla="*/ 41909 h 83820"/>
              <a:gd name="T10" fmla="*/ 3899 w 99059"/>
              <a:gd name="T11" fmla="*/ 58220 h 83820"/>
              <a:gd name="T12" fmla="*/ 14525 w 99059"/>
              <a:gd name="T13" fmla="*/ 71542 h 83820"/>
              <a:gd name="T14" fmla="*/ 30271 w 99059"/>
              <a:gd name="T15" fmla="*/ 80525 h 83820"/>
              <a:gd name="T16" fmla="*/ 49530 w 99059"/>
              <a:gd name="T17" fmla="*/ 83819 h 83820"/>
              <a:gd name="T18" fmla="*/ 68788 w 99059"/>
              <a:gd name="T19" fmla="*/ 80525 h 83820"/>
              <a:gd name="T20" fmla="*/ 84534 w 99059"/>
              <a:gd name="T21" fmla="*/ 71542 h 83820"/>
              <a:gd name="T22" fmla="*/ 95160 w 99059"/>
              <a:gd name="T23" fmla="*/ 58220 h 83820"/>
              <a:gd name="T24" fmla="*/ 99059 w 99059"/>
              <a:gd name="T25" fmla="*/ 41909 h 83820"/>
              <a:gd name="T26" fmla="*/ 95160 w 99059"/>
              <a:gd name="T27" fmla="*/ 25594 h 83820"/>
              <a:gd name="T28" fmla="*/ 84534 w 99059"/>
              <a:gd name="T29" fmla="*/ 12272 h 83820"/>
              <a:gd name="T30" fmla="*/ 68788 w 99059"/>
              <a:gd name="T31" fmla="*/ 3292 h 83820"/>
              <a:gd name="T32" fmla="*/ 49530 w 99059"/>
              <a:gd name="T33" fmla="*/ 0 h 838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9059"/>
              <a:gd name="T52" fmla="*/ 0 h 83820"/>
              <a:gd name="T53" fmla="*/ 99059 w 99059"/>
              <a:gd name="T54" fmla="*/ 83820 h 838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9059" h="83820">
                <a:moveTo>
                  <a:pt x="49530" y="0"/>
                </a:moveTo>
                <a:lnTo>
                  <a:pt x="30271" y="3292"/>
                </a:lnTo>
                <a:lnTo>
                  <a:pt x="14525" y="12272"/>
                </a:lnTo>
                <a:lnTo>
                  <a:pt x="3899" y="25594"/>
                </a:lnTo>
                <a:lnTo>
                  <a:pt x="0" y="41909"/>
                </a:lnTo>
                <a:lnTo>
                  <a:pt x="3899" y="58220"/>
                </a:lnTo>
                <a:lnTo>
                  <a:pt x="14525" y="71542"/>
                </a:lnTo>
                <a:lnTo>
                  <a:pt x="30271" y="80525"/>
                </a:lnTo>
                <a:lnTo>
                  <a:pt x="49530" y="83819"/>
                </a:lnTo>
                <a:lnTo>
                  <a:pt x="68788" y="80525"/>
                </a:lnTo>
                <a:lnTo>
                  <a:pt x="84534" y="71542"/>
                </a:lnTo>
                <a:lnTo>
                  <a:pt x="95160" y="58220"/>
                </a:lnTo>
                <a:lnTo>
                  <a:pt x="99059" y="41909"/>
                </a:lnTo>
                <a:lnTo>
                  <a:pt x="95160" y="25594"/>
                </a:lnTo>
                <a:lnTo>
                  <a:pt x="84534" y="12272"/>
                </a:lnTo>
                <a:lnTo>
                  <a:pt x="68788" y="3292"/>
                </a:lnTo>
                <a:lnTo>
                  <a:pt x="4953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2" name="object 83"/>
          <p:cNvSpPr>
            <a:spLocks/>
          </p:cNvSpPr>
          <p:nvPr/>
        </p:nvSpPr>
        <p:spPr bwMode="auto">
          <a:xfrm>
            <a:off x="1304925" y="6021388"/>
            <a:ext cx="98425" cy="84137"/>
          </a:xfrm>
          <a:custGeom>
            <a:avLst/>
            <a:gdLst>
              <a:gd name="T0" fmla="*/ 0 w 99059"/>
              <a:gd name="T1" fmla="*/ 41909 h 83820"/>
              <a:gd name="T2" fmla="*/ 3899 w 99059"/>
              <a:gd name="T3" fmla="*/ 25594 h 83820"/>
              <a:gd name="T4" fmla="*/ 14525 w 99059"/>
              <a:gd name="T5" fmla="*/ 12272 h 83820"/>
              <a:gd name="T6" fmla="*/ 30271 w 99059"/>
              <a:gd name="T7" fmla="*/ 3292 h 83820"/>
              <a:gd name="T8" fmla="*/ 49530 w 99059"/>
              <a:gd name="T9" fmla="*/ 0 h 83820"/>
              <a:gd name="T10" fmla="*/ 68788 w 99059"/>
              <a:gd name="T11" fmla="*/ 3292 h 83820"/>
              <a:gd name="T12" fmla="*/ 84534 w 99059"/>
              <a:gd name="T13" fmla="*/ 12272 h 83820"/>
              <a:gd name="T14" fmla="*/ 95160 w 99059"/>
              <a:gd name="T15" fmla="*/ 25594 h 83820"/>
              <a:gd name="T16" fmla="*/ 99059 w 99059"/>
              <a:gd name="T17" fmla="*/ 41909 h 83820"/>
              <a:gd name="T18" fmla="*/ 95160 w 99059"/>
              <a:gd name="T19" fmla="*/ 58220 h 83820"/>
              <a:gd name="T20" fmla="*/ 84534 w 99059"/>
              <a:gd name="T21" fmla="*/ 71542 h 83820"/>
              <a:gd name="T22" fmla="*/ 68788 w 99059"/>
              <a:gd name="T23" fmla="*/ 80525 h 83820"/>
              <a:gd name="T24" fmla="*/ 49530 w 99059"/>
              <a:gd name="T25" fmla="*/ 83819 h 83820"/>
              <a:gd name="T26" fmla="*/ 30271 w 99059"/>
              <a:gd name="T27" fmla="*/ 80525 h 83820"/>
              <a:gd name="T28" fmla="*/ 14525 w 99059"/>
              <a:gd name="T29" fmla="*/ 71542 h 83820"/>
              <a:gd name="T30" fmla="*/ 3899 w 99059"/>
              <a:gd name="T31" fmla="*/ 58220 h 83820"/>
              <a:gd name="T32" fmla="*/ 0 w 99059"/>
              <a:gd name="T33" fmla="*/ 41909 h 838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9059"/>
              <a:gd name="T52" fmla="*/ 0 h 83820"/>
              <a:gd name="T53" fmla="*/ 99059 w 99059"/>
              <a:gd name="T54" fmla="*/ 83820 h 838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9059" h="83820">
                <a:moveTo>
                  <a:pt x="0" y="41909"/>
                </a:moveTo>
                <a:lnTo>
                  <a:pt x="3899" y="25594"/>
                </a:lnTo>
                <a:lnTo>
                  <a:pt x="14525" y="12272"/>
                </a:lnTo>
                <a:lnTo>
                  <a:pt x="30271" y="3292"/>
                </a:lnTo>
                <a:lnTo>
                  <a:pt x="49530" y="0"/>
                </a:lnTo>
                <a:lnTo>
                  <a:pt x="68788" y="3292"/>
                </a:lnTo>
                <a:lnTo>
                  <a:pt x="84534" y="12272"/>
                </a:lnTo>
                <a:lnTo>
                  <a:pt x="95160" y="25594"/>
                </a:lnTo>
                <a:lnTo>
                  <a:pt x="99059" y="41909"/>
                </a:lnTo>
                <a:lnTo>
                  <a:pt x="95160" y="58220"/>
                </a:lnTo>
                <a:lnTo>
                  <a:pt x="84534" y="71542"/>
                </a:lnTo>
                <a:lnTo>
                  <a:pt x="68788" y="80525"/>
                </a:lnTo>
                <a:lnTo>
                  <a:pt x="49530" y="83819"/>
                </a:lnTo>
                <a:lnTo>
                  <a:pt x="30271" y="80525"/>
                </a:lnTo>
                <a:lnTo>
                  <a:pt x="14525" y="71542"/>
                </a:lnTo>
                <a:lnTo>
                  <a:pt x="3899" y="58220"/>
                </a:lnTo>
                <a:lnTo>
                  <a:pt x="0" y="41909"/>
                </a:lnTo>
                <a:close/>
              </a:path>
            </a:pathLst>
          </a:custGeom>
          <a:noFill/>
          <a:ln w="15240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3" name="object 84"/>
          <p:cNvSpPr>
            <a:spLocks/>
          </p:cNvSpPr>
          <p:nvPr/>
        </p:nvSpPr>
        <p:spPr bwMode="auto">
          <a:xfrm>
            <a:off x="1619250" y="5948363"/>
            <a:ext cx="98425" cy="84137"/>
          </a:xfrm>
          <a:custGeom>
            <a:avLst/>
            <a:gdLst>
              <a:gd name="T0" fmla="*/ 48768 w 97789"/>
              <a:gd name="T1" fmla="*/ 0 h 83820"/>
              <a:gd name="T2" fmla="*/ 29789 w 97789"/>
              <a:gd name="T3" fmla="*/ 3292 h 83820"/>
              <a:gd name="T4" fmla="*/ 14287 w 97789"/>
              <a:gd name="T5" fmla="*/ 12272 h 83820"/>
              <a:gd name="T6" fmla="*/ 3833 w 97789"/>
              <a:gd name="T7" fmla="*/ 25594 h 83820"/>
              <a:gd name="T8" fmla="*/ 0 w 97789"/>
              <a:gd name="T9" fmla="*/ 41909 h 83820"/>
              <a:gd name="T10" fmla="*/ 3833 w 97789"/>
              <a:gd name="T11" fmla="*/ 58225 h 83820"/>
              <a:gd name="T12" fmla="*/ 14287 w 97789"/>
              <a:gd name="T13" fmla="*/ 71547 h 83820"/>
              <a:gd name="T14" fmla="*/ 29789 w 97789"/>
              <a:gd name="T15" fmla="*/ 80527 h 83820"/>
              <a:gd name="T16" fmla="*/ 48768 w 97789"/>
              <a:gd name="T17" fmla="*/ 83819 h 83820"/>
              <a:gd name="T18" fmla="*/ 67746 w 97789"/>
              <a:gd name="T19" fmla="*/ 80527 h 83820"/>
              <a:gd name="T20" fmla="*/ 83248 w 97789"/>
              <a:gd name="T21" fmla="*/ 71547 h 83820"/>
              <a:gd name="T22" fmla="*/ 93702 w 97789"/>
              <a:gd name="T23" fmla="*/ 58225 h 83820"/>
              <a:gd name="T24" fmla="*/ 97536 w 97789"/>
              <a:gd name="T25" fmla="*/ 41909 h 83820"/>
              <a:gd name="T26" fmla="*/ 93702 w 97789"/>
              <a:gd name="T27" fmla="*/ 25594 h 83820"/>
              <a:gd name="T28" fmla="*/ 83248 w 97789"/>
              <a:gd name="T29" fmla="*/ 12272 h 83820"/>
              <a:gd name="T30" fmla="*/ 67746 w 97789"/>
              <a:gd name="T31" fmla="*/ 3292 h 83820"/>
              <a:gd name="T32" fmla="*/ 48768 w 97789"/>
              <a:gd name="T33" fmla="*/ 0 h 838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7789"/>
              <a:gd name="T52" fmla="*/ 0 h 83820"/>
              <a:gd name="T53" fmla="*/ 97789 w 97789"/>
              <a:gd name="T54" fmla="*/ 83820 h 838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7789" h="83820">
                <a:moveTo>
                  <a:pt x="48768" y="0"/>
                </a:moveTo>
                <a:lnTo>
                  <a:pt x="29789" y="3292"/>
                </a:lnTo>
                <a:lnTo>
                  <a:pt x="14287" y="12272"/>
                </a:lnTo>
                <a:lnTo>
                  <a:pt x="3833" y="25594"/>
                </a:lnTo>
                <a:lnTo>
                  <a:pt x="0" y="41909"/>
                </a:lnTo>
                <a:lnTo>
                  <a:pt x="3833" y="58225"/>
                </a:lnTo>
                <a:lnTo>
                  <a:pt x="14287" y="71547"/>
                </a:lnTo>
                <a:lnTo>
                  <a:pt x="29789" y="80527"/>
                </a:lnTo>
                <a:lnTo>
                  <a:pt x="48768" y="83819"/>
                </a:lnTo>
                <a:lnTo>
                  <a:pt x="67746" y="80527"/>
                </a:lnTo>
                <a:lnTo>
                  <a:pt x="83248" y="71547"/>
                </a:lnTo>
                <a:lnTo>
                  <a:pt x="93702" y="58225"/>
                </a:lnTo>
                <a:lnTo>
                  <a:pt x="97536" y="41909"/>
                </a:lnTo>
                <a:lnTo>
                  <a:pt x="93702" y="25594"/>
                </a:lnTo>
                <a:lnTo>
                  <a:pt x="83248" y="12272"/>
                </a:lnTo>
                <a:lnTo>
                  <a:pt x="67746" y="3292"/>
                </a:lnTo>
                <a:lnTo>
                  <a:pt x="48768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4" name="object 85"/>
          <p:cNvSpPr>
            <a:spLocks/>
          </p:cNvSpPr>
          <p:nvPr/>
        </p:nvSpPr>
        <p:spPr bwMode="auto">
          <a:xfrm>
            <a:off x="1619250" y="5948363"/>
            <a:ext cx="98425" cy="84137"/>
          </a:xfrm>
          <a:custGeom>
            <a:avLst/>
            <a:gdLst>
              <a:gd name="T0" fmla="*/ 0 w 97789"/>
              <a:gd name="T1" fmla="*/ 41909 h 83820"/>
              <a:gd name="T2" fmla="*/ 3833 w 97789"/>
              <a:gd name="T3" fmla="*/ 25594 h 83820"/>
              <a:gd name="T4" fmla="*/ 14287 w 97789"/>
              <a:gd name="T5" fmla="*/ 12272 h 83820"/>
              <a:gd name="T6" fmla="*/ 29789 w 97789"/>
              <a:gd name="T7" fmla="*/ 3292 h 83820"/>
              <a:gd name="T8" fmla="*/ 48768 w 97789"/>
              <a:gd name="T9" fmla="*/ 0 h 83820"/>
              <a:gd name="T10" fmla="*/ 67746 w 97789"/>
              <a:gd name="T11" fmla="*/ 3292 h 83820"/>
              <a:gd name="T12" fmla="*/ 83248 w 97789"/>
              <a:gd name="T13" fmla="*/ 12272 h 83820"/>
              <a:gd name="T14" fmla="*/ 93702 w 97789"/>
              <a:gd name="T15" fmla="*/ 25594 h 83820"/>
              <a:gd name="T16" fmla="*/ 97536 w 97789"/>
              <a:gd name="T17" fmla="*/ 41909 h 83820"/>
              <a:gd name="T18" fmla="*/ 93702 w 97789"/>
              <a:gd name="T19" fmla="*/ 58225 h 83820"/>
              <a:gd name="T20" fmla="*/ 83248 w 97789"/>
              <a:gd name="T21" fmla="*/ 71547 h 83820"/>
              <a:gd name="T22" fmla="*/ 67746 w 97789"/>
              <a:gd name="T23" fmla="*/ 80527 h 83820"/>
              <a:gd name="T24" fmla="*/ 48768 w 97789"/>
              <a:gd name="T25" fmla="*/ 83819 h 83820"/>
              <a:gd name="T26" fmla="*/ 29789 w 97789"/>
              <a:gd name="T27" fmla="*/ 80527 h 83820"/>
              <a:gd name="T28" fmla="*/ 14287 w 97789"/>
              <a:gd name="T29" fmla="*/ 71547 h 83820"/>
              <a:gd name="T30" fmla="*/ 3833 w 97789"/>
              <a:gd name="T31" fmla="*/ 58225 h 83820"/>
              <a:gd name="T32" fmla="*/ 0 w 97789"/>
              <a:gd name="T33" fmla="*/ 41909 h 838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7789"/>
              <a:gd name="T52" fmla="*/ 0 h 83820"/>
              <a:gd name="T53" fmla="*/ 97789 w 97789"/>
              <a:gd name="T54" fmla="*/ 83820 h 838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7789" h="83820">
                <a:moveTo>
                  <a:pt x="0" y="41909"/>
                </a:moveTo>
                <a:lnTo>
                  <a:pt x="3833" y="25594"/>
                </a:lnTo>
                <a:lnTo>
                  <a:pt x="14287" y="12272"/>
                </a:lnTo>
                <a:lnTo>
                  <a:pt x="29789" y="3292"/>
                </a:lnTo>
                <a:lnTo>
                  <a:pt x="48768" y="0"/>
                </a:lnTo>
                <a:lnTo>
                  <a:pt x="67746" y="3292"/>
                </a:lnTo>
                <a:lnTo>
                  <a:pt x="83248" y="12272"/>
                </a:lnTo>
                <a:lnTo>
                  <a:pt x="93702" y="25594"/>
                </a:lnTo>
                <a:lnTo>
                  <a:pt x="97536" y="41909"/>
                </a:lnTo>
                <a:lnTo>
                  <a:pt x="93702" y="58225"/>
                </a:lnTo>
                <a:lnTo>
                  <a:pt x="83248" y="71547"/>
                </a:lnTo>
                <a:lnTo>
                  <a:pt x="67746" y="80527"/>
                </a:lnTo>
                <a:lnTo>
                  <a:pt x="48768" y="83819"/>
                </a:lnTo>
                <a:lnTo>
                  <a:pt x="29789" y="80527"/>
                </a:lnTo>
                <a:lnTo>
                  <a:pt x="14287" y="71547"/>
                </a:lnTo>
                <a:lnTo>
                  <a:pt x="3833" y="58225"/>
                </a:lnTo>
                <a:lnTo>
                  <a:pt x="0" y="41909"/>
                </a:lnTo>
                <a:close/>
              </a:path>
            </a:pathLst>
          </a:custGeom>
          <a:noFill/>
          <a:ln w="15240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5" name="object 86"/>
          <p:cNvSpPr>
            <a:spLocks/>
          </p:cNvSpPr>
          <p:nvPr/>
        </p:nvSpPr>
        <p:spPr bwMode="auto">
          <a:xfrm>
            <a:off x="1333500" y="6021388"/>
            <a:ext cx="287338" cy="73025"/>
          </a:xfrm>
          <a:custGeom>
            <a:avLst/>
            <a:gdLst>
              <a:gd name="T0" fmla="*/ 0 w 288290"/>
              <a:gd name="T1" fmla="*/ 71627 h 71754"/>
              <a:gd name="T2" fmla="*/ 288036 w 288290"/>
              <a:gd name="T3" fmla="*/ 0 h 71754"/>
              <a:gd name="T4" fmla="*/ 0 60000 65536"/>
              <a:gd name="T5" fmla="*/ 0 60000 65536"/>
              <a:gd name="T6" fmla="*/ 0 w 288290"/>
              <a:gd name="T7" fmla="*/ 0 h 71754"/>
              <a:gd name="T8" fmla="*/ 288290 w 288290"/>
              <a:gd name="T9" fmla="*/ 71754 h 717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290" h="71754">
                <a:moveTo>
                  <a:pt x="0" y="71627"/>
                </a:moveTo>
                <a:lnTo>
                  <a:pt x="288036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6" name="object 87"/>
          <p:cNvSpPr>
            <a:spLocks/>
          </p:cNvSpPr>
          <p:nvPr/>
        </p:nvSpPr>
        <p:spPr bwMode="auto">
          <a:xfrm>
            <a:off x="1908175" y="5732463"/>
            <a:ext cx="98425" cy="85725"/>
          </a:xfrm>
          <a:custGeom>
            <a:avLst/>
            <a:gdLst>
              <a:gd name="T0" fmla="*/ 49529 w 99060"/>
              <a:gd name="T1" fmla="*/ 0 h 85725"/>
              <a:gd name="T2" fmla="*/ 30271 w 99060"/>
              <a:gd name="T3" fmla="*/ 3352 h 85725"/>
              <a:gd name="T4" fmla="*/ 14525 w 99060"/>
              <a:gd name="T5" fmla="*/ 12496 h 85725"/>
              <a:gd name="T6" fmla="*/ 3899 w 99060"/>
              <a:gd name="T7" fmla="*/ 26060 h 85725"/>
              <a:gd name="T8" fmla="*/ 0 w 99060"/>
              <a:gd name="T9" fmla="*/ 42672 h 85725"/>
              <a:gd name="T10" fmla="*/ 3899 w 99060"/>
              <a:gd name="T11" fmla="*/ 59283 h 85725"/>
              <a:gd name="T12" fmla="*/ 14525 w 99060"/>
              <a:gd name="T13" fmla="*/ 72847 h 85725"/>
              <a:gd name="T14" fmla="*/ 30271 w 99060"/>
              <a:gd name="T15" fmla="*/ 81991 h 85725"/>
              <a:gd name="T16" fmla="*/ 49529 w 99060"/>
              <a:gd name="T17" fmla="*/ 85344 h 85725"/>
              <a:gd name="T18" fmla="*/ 68788 w 99060"/>
              <a:gd name="T19" fmla="*/ 81991 h 85725"/>
              <a:gd name="T20" fmla="*/ 84534 w 99060"/>
              <a:gd name="T21" fmla="*/ 72847 h 85725"/>
              <a:gd name="T22" fmla="*/ 95160 w 99060"/>
              <a:gd name="T23" fmla="*/ 59283 h 85725"/>
              <a:gd name="T24" fmla="*/ 99059 w 99060"/>
              <a:gd name="T25" fmla="*/ 42672 h 85725"/>
              <a:gd name="T26" fmla="*/ 95160 w 99060"/>
              <a:gd name="T27" fmla="*/ 26060 h 85725"/>
              <a:gd name="T28" fmla="*/ 84534 w 99060"/>
              <a:gd name="T29" fmla="*/ 12496 h 85725"/>
              <a:gd name="T30" fmla="*/ 68788 w 99060"/>
              <a:gd name="T31" fmla="*/ 3352 h 85725"/>
              <a:gd name="T32" fmla="*/ 49529 w 99060"/>
              <a:gd name="T33" fmla="*/ 0 h 857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9060"/>
              <a:gd name="T52" fmla="*/ 0 h 85725"/>
              <a:gd name="T53" fmla="*/ 99060 w 99060"/>
              <a:gd name="T54" fmla="*/ 85725 h 8572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9060" h="85725">
                <a:moveTo>
                  <a:pt x="49529" y="0"/>
                </a:moveTo>
                <a:lnTo>
                  <a:pt x="30271" y="3352"/>
                </a:lnTo>
                <a:lnTo>
                  <a:pt x="14525" y="12496"/>
                </a:lnTo>
                <a:lnTo>
                  <a:pt x="3899" y="26060"/>
                </a:lnTo>
                <a:lnTo>
                  <a:pt x="0" y="42672"/>
                </a:lnTo>
                <a:lnTo>
                  <a:pt x="3899" y="59283"/>
                </a:lnTo>
                <a:lnTo>
                  <a:pt x="14525" y="72847"/>
                </a:lnTo>
                <a:lnTo>
                  <a:pt x="30271" y="81991"/>
                </a:lnTo>
                <a:lnTo>
                  <a:pt x="49529" y="85344"/>
                </a:lnTo>
                <a:lnTo>
                  <a:pt x="68788" y="81991"/>
                </a:lnTo>
                <a:lnTo>
                  <a:pt x="84534" y="72847"/>
                </a:lnTo>
                <a:lnTo>
                  <a:pt x="95160" y="59283"/>
                </a:lnTo>
                <a:lnTo>
                  <a:pt x="99059" y="42672"/>
                </a:lnTo>
                <a:lnTo>
                  <a:pt x="95160" y="26060"/>
                </a:lnTo>
                <a:lnTo>
                  <a:pt x="84534" y="12496"/>
                </a:lnTo>
                <a:lnTo>
                  <a:pt x="68788" y="3352"/>
                </a:lnTo>
                <a:lnTo>
                  <a:pt x="49529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7" name="object 88"/>
          <p:cNvSpPr>
            <a:spLocks/>
          </p:cNvSpPr>
          <p:nvPr/>
        </p:nvSpPr>
        <p:spPr bwMode="auto">
          <a:xfrm>
            <a:off x="1908175" y="5732463"/>
            <a:ext cx="98425" cy="85725"/>
          </a:xfrm>
          <a:custGeom>
            <a:avLst/>
            <a:gdLst>
              <a:gd name="T0" fmla="*/ 0 w 99060"/>
              <a:gd name="T1" fmla="*/ 42672 h 85725"/>
              <a:gd name="T2" fmla="*/ 3899 w 99060"/>
              <a:gd name="T3" fmla="*/ 26060 h 85725"/>
              <a:gd name="T4" fmla="*/ 14525 w 99060"/>
              <a:gd name="T5" fmla="*/ 12496 h 85725"/>
              <a:gd name="T6" fmla="*/ 30271 w 99060"/>
              <a:gd name="T7" fmla="*/ 3352 h 85725"/>
              <a:gd name="T8" fmla="*/ 49529 w 99060"/>
              <a:gd name="T9" fmla="*/ 0 h 85725"/>
              <a:gd name="T10" fmla="*/ 68788 w 99060"/>
              <a:gd name="T11" fmla="*/ 3352 h 85725"/>
              <a:gd name="T12" fmla="*/ 84534 w 99060"/>
              <a:gd name="T13" fmla="*/ 12496 h 85725"/>
              <a:gd name="T14" fmla="*/ 95160 w 99060"/>
              <a:gd name="T15" fmla="*/ 26060 h 85725"/>
              <a:gd name="T16" fmla="*/ 99059 w 99060"/>
              <a:gd name="T17" fmla="*/ 42672 h 85725"/>
              <a:gd name="T18" fmla="*/ 95160 w 99060"/>
              <a:gd name="T19" fmla="*/ 59283 h 85725"/>
              <a:gd name="T20" fmla="*/ 84534 w 99060"/>
              <a:gd name="T21" fmla="*/ 72847 h 85725"/>
              <a:gd name="T22" fmla="*/ 68788 w 99060"/>
              <a:gd name="T23" fmla="*/ 81991 h 85725"/>
              <a:gd name="T24" fmla="*/ 49529 w 99060"/>
              <a:gd name="T25" fmla="*/ 85344 h 85725"/>
              <a:gd name="T26" fmla="*/ 30271 w 99060"/>
              <a:gd name="T27" fmla="*/ 81991 h 85725"/>
              <a:gd name="T28" fmla="*/ 14525 w 99060"/>
              <a:gd name="T29" fmla="*/ 72847 h 85725"/>
              <a:gd name="T30" fmla="*/ 3899 w 99060"/>
              <a:gd name="T31" fmla="*/ 59283 h 85725"/>
              <a:gd name="T32" fmla="*/ 0 w 99060"/>
              <a:gd name="T33" fmla="*/ 42672 h 857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9060"/>
              <a:gd name="T52" fmla="*/ 0 h 85725"/>
              <a:gd name="T53" fmla="*/ 99060 w 99060"/>
              <a:gd name="T54" fmla="*/ 85725 h 8572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9060" h="85725">
                <a:moveTo>
                  <a:pt x="0" y="42672"/>
                </a:moveTo>
                <a:lnTo>
                  <a:pt x="3899" y="26060"/>
                </a:lnTo>
                <a:lnTo>
                  <a:pt x="14525" y="12496"/>
                </a:lnTo>
                <a:lnTo>
                  <a:pt x="30271" y="3352"/>
                </a:lnTo>
                <a:lnTo>
                  <a:pt x="49529" y="0"/>
                </a:lnTo>
                <a:lnTo>
                  <a:pt x="68788" y="3352"/>
                </a:lnTo>
                <a:lnTo>
                  <a:pt x="84534" y="12496"/>
                </a:lnTo>
                <a:lnTo>
                  <a:pt x="95160" y="26060"/>
                </a:lnTo>
                <a:lnTo>
                  <a:pt x="99059" y="42672"/>
                </a:lnTo>
                <a:lnTo>
                  <a:pt x="95160" y="59283"/>
                </a:lnTo>
                <a:lnTo>
                  <a:pt x="84534" y="72847"/>
                </a:lnTo>
                <a:lnTo>
                  <a:pt x="68788" y="81991"/>
                </a:lnTo>
                <a:lnTo>
                  <a:pt x="49529" y="85344"/>
                </a:lnTo>
                <a:lnTo>
                  <a:pt x="30271" y="81991"/>
                </a:lnTo>
                <a:lnTo>
                  <a:pt x="14525" y="72847"/>
                </a:lnTo>
                <a:lnTo>
                  <a:pt x="3899" y="59283"/>
                </a:lnTo>
                <a:lnTo>
                  <a:pt x="0" y="42672"/>
                </a:lnTo>
                <a:close/>
              </a:path>
            </a:pathLst>
          </a:custGeom>
          <a:noFill/>
          <a:ln w="15240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8" name="object 89"/>
          <p:cNvSpPr>
            <a:spLocks/>
          </p:cNvSpPr>
          <p:nvPr/>
        </p:nvSpPr>
        <p:spPr bwMode="auto">
          <a:xfrm>
            <a:off x="1620838" y="5805488"/>
            <a:ext cx="360362" cy="217487"/>
          </a:xfrm>
          <a:custGeom>
            <a:avLst/>
            <a:gdLst>
              <a:gd name="T0" fmla="*/ 0 w 360044"/>
              <a:gd name="T1" fmla="*/ 216408 h 216535"/>
              <a:gd name="T2" fmla="*/ 359663 w 360044"/>
              <a:gd name="T3" fmla="*/ 0 h 216535"/>
              <a:gd name="T4" fmla="*/ 0 60000 65536"/>
              <a:gd name="T5" fmla="*/ 0 60000 65536"/>
              <a:gd name="T6" fmla="*/ 0 w 360044"/>
              <a:gd name="T7" fmla="*/ 0 h 216535"/>
              <a:gd name="T8" fmla="*/ 360044 w 360044"/>
              <a:gd name="T9" fmla="*/ 216535 h 2165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0044" h="216535">
                <a:moveTo>
                  <a:pt x="0" y="216408"/>
                </a:moveTo>
                <a:lnTo>
                  <a:pt x="359663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9" name="object 90"/>
          <p:cNvSpPr>
            <a:spLocks/>
          </p:cNvSpPr>
          <p:nvPr/>
        </p:nvSpPr>
        <p:spPr bwMode="auto">
          <a:xfrm>
            <a:off x="2241550" y="5229225"/>
            <a:ext cx="98425" cy="84138"/>
          </a:xfrm>
          <a:custGeom>
            <a:avLst/>
            <a:gdLst>
              <a:gd name="T0" fmla="*/ 48768 w 97789"/>
              <a:gd name="T1" fmla="*/ 0 h 83820"/>
              <a:gd name="T2" fmla="*/ 29789 w 97789"/>
              <a:gd name="T3" fmla="*/ 3298 h 83820"/>
              <a:gd name="T4" fmla="*/ 14287 w 97789"/>
              <a:gd name="T5" fmla="*/ 12287 h 83820"/>
              <a:gd name="T6" fmla="*/ 3833 w 97789"/>
              <a:gd name="T7" fmla="*/ 25610 h 83820"/>
              <a:gd name="T8" fmla="*/ 0 w 97789"/>
              <a:gd name="T9" fmla="*/ 41909 h 83820"/>
              <a:gd name="T10" fmla="*/ 3833 w 97789"/>
              <a:gd name="T11" fmla="*/ 58209 h 83820"/>
              <a:gd name="T12" fmla="*/ 14287 w 97789"/>
              <a:gd name="T13" fmla="*/ 71532 h 83820"/>
              <a:gd name="T14" fmla="*/ 29789 w 97789"/>
              <a:gd name="T15" fmla="*/ 80521 h 83820"/>
              <a:gd name="T16" fmla="*/ 48768 w 97789"/>
              <a:gd name="T17" fmla="*/ 83819 h 83820"/>
              <a:gd name="T18" fmla="*/ 67746 w 97789"/>
              <a:gd name="T19" fmla="*/ 80521 h 83820"/>
              <a:gd name="T20" fmla="*/ 83248 w 97789"/>
              <a:gd name="T21" fmla="*/ 71532 h 83820"/>
              <a:gd name="T22" fmla="*/ 93702 w 97789"/>
              <a:gd name="T23" fmla="*/ 58209 h 83820"/>
              <a:gd name="T24" fmla="*/ 97535 w 97789"/>
              <a:gd name="T25" fmla="*/ 41909 h 83820"/>
              <a:gd name="T26" fmla="*/ 93702 w 97789"/>
              <a:gd name="T27" fmla="*/ 25610 h 83820"/>
              <a:gd name="T28" fmla="*/ 83248 w 97789"/>
              <a:gd name="T29" fmla="*/ 12287 h 83820"/>
              <a:gd name="T30" fmla="*/ 67746 w 97789"/>
              <a:gd name="T31" fmla="*/ 3298 h 83820"/>
              <a:gd name="T32" fmla="*/ 48768 w 97789"/>
              <a:gd name="T33" fmla="*/ 0 h 838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7789"/>
              <a:gd name="T52" fmla="*/ 0 h 83820"/>
              <a:gd name="T53" fmla="*/ 97789 w 97789"/>
              <a:gd name="T54" fmla="*/ 83820 h 838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7789" h="83820">
                <a:moveTo>
                  <a:pt x="48768" y="0"/>
                </a:moveTo>
                <a:lnTo>
                  <a:pt x="29789" y="3298"/>
                </a:lnTo>
                <a:lnTo>
                  <a:pt x="14287" y="12287"/>
                </a:lnTo>
                <a:lnTo>
                  <a:pt x="3833" y="25610"/>
                </a:lnTo>
                <a:lnTo>
                  <a:pt x="0" y="41909"/>
                </a:lnTo>
                <a:lnTo>
                  <a:pt x="3833" y="58209"/>
                </a:lnTo>
                <a:lnTo>
                  <a:pt x="14287" y="71532"/>
                </a:lnTo>
                <a:lnTo>
                  <a:pt x="29789" y="80521"/>
                </a:lnTo>
                <a:lnTo>
                  <a:pt x="48768" y="83819"/>
                </a:lnTo>
                <a:lnTo>
                  <a:pt x="67746" y="80521"/>
                </a:lnTo>
                <a:lnTo>
                  <a:pt x="83248" y="71532"/>
                </a:lnTo>
                <a:lnTo>
                  <a:pt x="93702" y="58209"/>
                </a:lnTo>
                <a:lnTo>
                  <a:pt x="97535" y="41909"/>
                </a:lnTo>
                <a:lnTo>
                  <a:pt x="93702" y="25610"/>
                </a:lnTo>
                <a:lnTo>
                  <a:pt x="83248" y="12287"/>
                </a:lnTo>
                <a:lnTo>
                  <a:pt x="67746" y="3298"/>
                </a:lnTo>
                <a:lnTo>
                  <a:pt x="48768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0" name="object 91"/>
          <p:cNvSpPr>
            <a:spLocks/>
          </p:cNvSpPr>
          <p:nvPr/>
        </p:nvSpPr>
        <p:spPr bwMode="auto">
          <a:xfrm>
            <a:off x="2241550" y="5229225"/>
            <a:ext cx="98425" cy="84138"/>
          </a:xfrm>
          <a:custGeom>
            <a:avLst/>
            <a:gdLst>
              <a:gd name="T0" fmla="*/ 0 w 97789"/>
              <a:gd name="T1" fmla="*/ 41909 h 83820"/>
              <a:gd name="T2" fmla="*/ 3833 w 97789"/>
              <a:gd name="T3" fmla="*/ 25610 h 83820"/>
              <a:gd name="T4" fmla="*/ 14287 w 97789"/>
              <a:gd name="T5" fmla="*/ 12287 h 83820"/>
              <a:gd name="T6" fmla="*/ 29789 w 97789"/>
              <a:gd name="T7" fmla="*/ 3298 h 83820"/>
              <a:gd name="T8" fmla="*/ 48768 w 97789"/>
              <a:gd name="T9" fmla="*/ 0 h 83820"/>
              <a:gd name="T10" fmla="*/ 67746 w 97789"/>
              <a:gd name="T11" fmla="*/ 3298 h 83820"/>
              <a:gd name="T12" fmla="*/ 83248 w 97789"/>
              <a:gd name="T13" fmla="*/ 12287 h 83820"/>
              <a:gd name="T14" fmla="*/ 93702 w 97789"/>
              <a:gd name="T15" fmla="*/ 25610 h 83820"/>
              <a:gd name="T16" fmla="*/ 97535 w 97789"/>
              <a:gd name="T17" fmla="*/ 41909 h 83820"/>
              <a:gd name="T18" fmla="*/ 93702 w 97789"/>
              <a:gd name="T19" fmla="*/ 58209 h 83820"/>
              <a:gd name="T20" fmla="*/ 83248 w 97789"/>
              <a:gd name="T21" fmla="*/ 71532 h 83820"/>
              <a:gd name="T22" fmla="*/ 67746 w 97789"/>
              <a:gd name="T23" fmla="*/ 80521 h 83820"/>
              <a:gd name="T24" fmla="*/ 48768 w 97789"/>
              <a:gd name="T25" fmla="*/ 83819 h 83820"/>
              <a:gd name="T26" fmla="*/ 29789 w 97789"/>
              <a:gd name="T27" fmla="*/ 80521 h 83820"/>
              <a:gd name="T28" fmla="*/ 14287 w 97789"/>
              <a:gd name="T29" fmla="*/ 71532 h 83820"/>
              <a:gd name="T30" fmla="*/ 3833 w 97789"/>
              <a:gd name="T31" fmla="*/ 58209 h 83820"/>
              <a:gd name="T32" fmla="*/ 0 w 97789"/>
              <a:gd name="T33" fmla="*/ 41909 h 838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7789"/>
              <a:gd name="T52" fmla="*/ 0 h 83820"/>
              <a:gd name="T53" fmla="*/ 97789 w 97789"/>
              <a:gd name="T54" fmla="*/ 83820 h 838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7789" h="83820">
                <a:moveTo>
                  <a:pt x="0" y="41909"/>
                </a:moveTo>
                <a:lnTo>
                  <a:pt x="3833" y="25610"/>
                </a:lnTo>
                <a:lnTo>
                  <a:pt x="14287" y="12287"/>
                </a:lnTo>
                <a:lnTo>
                  <a:pt x="29789" y="3298"/>
                </a:lnTo>
                <a:lnTo>
                  <a:pt x="48768" y="0"/>
                </a:lnTo>
                <a:lnTo>
                  <a:pt x="67746" y="3298"/>
                </a:lnTo>
                <a:lnTo>
                  <a:pt x="83248" y="12287"/>
                </a:lnTo>
                <a:lnTo>
                  <a:pt x="93702" y="25610"/>
                </a:lnTo>
                <a:lnTo>
                  <a:pt x="97535" y="41909"/>
                </a:lnTo>
                <a:lnTo>
                  <a:pt x="93702" y="58209"/>
                </a:lnTo>
                <a:lnTo>
                  <a:pt x="83248" y="71532"/>
                </a:lnTo>
                <a:lnTo>
                  <a:pt x="67746" y="80521"/>
                </a:lnTo>
                <a:lnTo>
                  <a:pt x="48768" y="83819"/>
                </a:lnTo>
                <a:lnTo>
                  <a:pt x="29789" y="80521"/>
                </a:lnTo>
                <a:lnTo>
                  <a:pt x="14287" y="71532"/>
                </a:lnTo>
                <a:lnTo>
                  <a:pt x="3833" y="58209"/>
                </a:lnTo>
                <a:lnTo>
                  <a:pt x="0" y="41909"/>
                </a:lnTo>
                <a:close/>
              </a:path>
            </a:pathLst>
          </a:custGeom>
          <a:noFill/>
          <a:ln w="15240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1" name="object 92"/>
          <p:cNvSpPr>
            <a:spLocks/>
          </p:cNvSpPr>
          <p:nvPr/>
        </p:nvSpPr>
        <p:spPr bwMode="auto">
          <a:xfrm>
            <a:off x="2025650" y="5229225"/>
            <a:ext cx="290513" cy="434975"/>
          </a:xfrm>
          <a:custGeom>
            <a:avLst/>
            <a:gdLst>
              <a:gd name="T0" fmla="*/ 0 w 289560"/>
              <a:gd name="T1" fmla="*/ 434340 h 434339"/>
              <a:gd name="T2" fmla="*/ 289560 w 289560"/>
              <a:gd name="T3" fmla="*/ 0 h 434339"/>
              <a:gd name="T4" fmla="*/ 0 60000 65536"/>
              <a:gd name="T5" fmla="*/ 0 60000 65536"/>
              <a:gd name="T6" fmla="*/ 0 w 289560"/>
              <a:gd name="T7" fmla="*/ 0 h 434339"/>
              <a:gd name="T8" fmla="*/ 289560 w 289560"/>
              <a:gd name="T9" fmla="*/ 434339 h 4343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9560" h="434339">
                <a:moveTo>
                  <a:pt x="0" y="434340"/>
                </a:moveTo>
                <a:lnTo>
                  <a:pt x="28956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2" name="object 93"/>
          <p:cNvSpPr>
            <a:spLocks/>
          </p:cNvSpPr>
          <p:nvPr/>
        </p:nvSpPr>
        <p:spPr bwMode="auto">
          <a:xfrm>
            <a:off x="2528888" y="4437063"/>
            <a:ext cx="98425" cy="85725"/>
          </a:xfrm>
          <a:custGeom>
            <a:avLst/>
            <a:gdLst>
              <a:gd name="T0" fmla="*/ 49529 w 99060"/>
              <a:gd name="T1" fmla="*/ 0 h 85725"/>
              <a:gd name="T2" fmla="*/ 30271 w 99060"/>
              <a:gd name="T3" fmla="*/ 3345 h 85725"/>
              <a:gd name="T4" fmla="*/ 14525 w 99060"/>
              <a:gd name="T5" fmla="*/ 12477 h 85725"/>
              <a:gd name="T6" fmla="*/ 3899 w 99060"/>
              <a:gd name="T7" fmla="*/ 26038 h 85725"/>
              <a:gd name="T8" fmla="*/ 0 w 99060"/>
              <a:gd name="T9" fmla="*/ 42672 h 85725"/>
              <a:gd name="T10" fmla="*/ 3899 w 99060"/>
              <a:gd name="T11" fmla="*/ 59305 h 85725"/>
              <a:gd name="T12" fmla="*/ 14525 w 99060"/>
              <a:gd name="T13" fmla="*/ 72866 h 85725"/>
              <a:gd name="T14" fmla="*/ 30271 w 99060"/>
              <a:gd name="T15" fmla="*/ 81998 h 85725"/>
              <a:gd name="T16" fmla="*/ 49529 w 99060"/>
              <a:gd name="T17" fmla="*/ 85343 h 85725"/>
              <a:gd name="T18" fmla="*/ 68788 w 99060"/>
              <a:gd name="T19" fmla="*/ 81998 h 85725"/>
              <a:gd name="T20" fmla="*/ 84534 w 99060"/>
              <a:gd name="T21" fmla="*/ 72866 h 85725"/>
              <a:gd name="T22" fmla="*/ 95160 w 99060"/>
              <a:gd name="T23" fmla="*/ 59305 h 85725"/>
              <a:gd name="T24" fmla="*/ 99059 w 99060"/>
              <a:gd name="T25" fmla="*/ 42672 h 85725"/>
              <a:gd name="T26" fmla="*/ 95160 w 99060"/>
              <a:gd name="T27" fmla="*/ 26038 h 85725"/>
              <a:gd name="T28" fmla="*/ 84534 w 99060"/>
              <a:gd name="T29" fmla="*/ 12477 h 85725"/>
              <a:gd name="T30" fmla="*/ 68788 w 99060"/>
              <a:gd name="T31" fmla="*/ 3345 h 85725"/>
              <a:gd name="T32" fmla="*/ 49529 w 99060"/>
              <a:gd name="T33" fmla="*/ 0 h 857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9060"/>
              <a:gd name="T52" fmla="*/ 0 h 85725"/>
              <a:gd name="T53" fmla="*/ 99060 w 99060"/>
              <a:gd name="T54" fmla="*/ 85725 h 8572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9060" h="85725">
                <a:moveTo>
                  <a:pt x="49529" y="0"/>
                </a:moveTo>
                <a:lnTo>
                  <a:pt x="30271" y="3345"/>
                </a:lnTo>
                <a:lnTo>
                  <a:pt x="14525" y="12477"/>
                </a:lnTo>
                <a:lnTo>
                  <a:pt x="3899" y="26038"/>
                </a:lnTo>
                <a:lnTo>
                  <a:pt x="0" y="42672"/>
                </a:lnTo>
                <a:lnTo>
                  <a:pt x="3899" y="59305"/>
                </a:lnTo>
                <a:lnTo>
                  <a:pt x="14525" y="72866"/>
                </a:lnTo>
                <a:lnTo>
                  <a:pt x="30271" y="81998"/>
                </a:lnTo>
                <a:lnTo>
                  <a:pt x="49529" y="85343"/>
                </a:lnTo>
                <a:lnTo>
                  <a:pt x="68788" y="81998"/>
                </a:lnTo>
                <a:lnTo>
                  <a:pt x="84534" y="72866"/>
                </a:lnTo>
                <a:lnTo>
                  <a:pt x="95160" y="59305"/>
                </a:lnTo>
                <a:lnTo>
                  <a:pt x="99059" y="42672"/>
                </a:lnTo>
                <a:lnTo>
                  <a:pt x="95160" y="26038"/>
                </a:lnTo>
                <a:lnTo>
                  <a:pt x="84534" y="12477"/>
                </a:lnTo>
                <a:lnTo>
                  <a:pt x="68788" y="3345"/>
                </a:lnTo>
                <a:lnTo>
                  <a:pt x="49529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3" name="object 94"/>
          <p:cNvSpPr>
            <a:spLocks/>
          </p:cNvSpPr>
          <p:nvPr/>
        </p:nvSpPr>
        <p:spPr bwMode="auto">
          <a:xfrm>
            <a:off x="2528888" y="4437063"/>
            <a:ext cx="98425" cy="85725"/>
          </a:xfrm>
          <a:custGeom>
            <a:avLst/>
            <a:gdLst>
              <a:gd name="T0" fmla="*/ 0 w 99060"/>
              <a:gd name="T1" fmla="*/ 42672 h 85725"/>
              <a:gd name="T2" fmla="*/ 3899 w 99060"/>
              <a:gd name="T3" fmla="*/ 26038 h 85725"/>
              <a:gd name="T4" fmla="*/ 14525 w 99060"/>
              <a:gd name="T5" fmla="*/ 12477 h 85725"/>
              <a:gd name="T6" fmla="*/ 30271 w 99060"/>
              <a:gd name="T7" fmla="*/ 3345 h 85725"/>
              <a:gd name="T8" fmla="*/ 49529 w 99060"/>
              <a:gd name="T9" fmla="*/ 0 h 85725"/>
              <a:gd name="T10" fmla="*/ 68788 w 99060"/>
              <a:gd name="T11" fmla="*/ 3345 h 85725"/>
              <a:gd name="T12" fmla="*/ 84534 w 99060"/>
              <a:gd name="T13" fmla="*/ 12477 h 85725"/>
              <a:gd name="T14" fmla="*/ 95160 w 99060"/>
              <a:gd name="T15" fmla="*/ 26038 h 85725"/>
              <a:gd name="T16" fmla="*/ 99059 w 99060"/>
              <a:gd name="T17" fmla="*/ 42672 h 85725"/>
              <a:gd name="T18" fmla="*/ 95160 w 99060"/>
              <a:gd name="T19" fmla="*/ 59305 h 85725"/>
              <a:gd name="T20" fmla="*/ 84534 w 99060"/>
              <a:gd name="T21" fmla="*/ 72866 h 85725"/>
              <a:gd name="T22" fmla="*/ 68788 w 99060"/>
              <a:gd name="T23" fmla="*/ 81998 h 85725"/>
              <a:gd name="T24" fmla="*/ 49529 w 99060"/>
              <a:gd name="T25" fmla="*/ 85343 h 85725"/>
              <a:gd name="T26" fmla="*/ 30271 w 99060"/>
              <a:gd name="T27" fmla="*/ 81998 h 85725"/>
              <a:gd name="T28" fmla="*/ 14525 w 99060"/>
              <a:gd name="T29" fmla="*/ 72866 h 85725"/>
              <a:gd name="T30" fmla="*/ 3899 w 99060"/>
              <a:gd name="T31" fmla="*/ 59305 h 85725"/>
              <a:gd name="T32" fmla="*/ 0 w 99060"/>
              <a:gd name="T33" fmla="*/ 42672 h 857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9060"/>
              <a:gd name="T52" fmla="*/ 0 h 85725"/>
              <a:gd name="T53" fmla="*/ 99060 w 99060"/>
              <a:gd name="T54" fmla="*/ 85725 h 8572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9060" h="85725">
                <a:moveTo>
                  <a:pt x="0" y="42672"/>
                </a:moveTo>
                <a:lnTo>
                  <a:pt x="3899" y="26038"/>
                </a:lnTo>
                <a:lnTo>
                  <a:pt x="14525" y="12477"/>
                </a:lnTo>
                <a:lnTo>
                  <a:pt x="30271" y="3345"/>
                </a:lnTo>
                <a:lnTo>
                  <a:pt x="49529" y="0"/>
                </a:lnTo>
                <a:lnTo>
                  <a:pt x="68788" y="3345"/>
                </a:lnTo>
                <a:lnTo>
                  <a:pt x="84534" y="12477"/>
                </a:lnTo>
                <a:lnTo>
                  <a:pt x="95160" y="26038"/>
                </a:lnTo>
                <a:lnTo>
                  <a:pt x="99059" y="42672"/>
                </a:lnTo>
                <a:lnTo>
                  <a:pt x="95160" y="59305"/>
                </a:lnTo>
                <a:lnTo>
                  <a:pt x="84534" y="72866"/>
                </a:lnTo>
                <a:lnTo>
                  <a:pt x="68788" y="81998"/>
                </a:lnTo>
                <a:lnTo>
                  <a:pt x="49529" y="85343"/>
                </a:lnTo>
                <a:lnTo>
                  <a:pt x="30271" y="81998"/>
                </a:lnTo>
                <a:lnTo>
                  <a:pt x="14525" y="72866"/>
                </a:lnTo>
                <a:lnTo>
                  <a:pt x="3899" y="59305"/>
                </a:lnTo>
                <a:lnTo>
                  <a:pt x="0" y="42672"/>
                </a:lnTo>
                <a:close/>
              </a:path>
            </a:pathLst>
          </a:custGeom>
          <a:noFill/>
          <a:ln w="15240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4" name="object 95"/>
          <p:cNvSpPr>
            <a:spLocks/>
          </p:cNvSpPr>
          <p:nvPr/>
        </p:nvSpPr>
        <p:spPr bwMode="auto">
          <a:xfrm>
            <a:off x="2314575" y="4437063"/>
            <a:ext cx="287338" cy="793750"/>
          </a:xfrm>
          <a:custGeom>
            <a:avLst/>
            <a:gdLst>
              <a:gd name="T0" fmla="*/ 0 w 287019"/>
              <a:gd name="T1" fmla="*/ 794004 h 794385"/>
              <a:gd name="T2" fmla="*/ 286512 w 287019"/>
              <a:gd name="T3" fmla="*/ 0 h 794385"/>
              <a:gd name="T4" fmla="*/ 0 60000 65536"/>
              <a:gd name="T5" fmla="*/ 0 60000 65536"/>
              <a:gd name="T6" fmla="*/ 0 w 287019"/>
              <a:gd name="T7" fmla="*/ 0 h 794385"/>
              <a:gd name="T8" fmla="*/ 287019 w 287019"/>
              <a:gd name="T9" fmla="*/ 794385 h 7943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7019" h="794385">
                <a:moveTo>
                  <a:pt x="0" y="794004"/>
                </a:moveTo>
                <a:lnTo>
                  <a:pt x="286512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5" name="object 96"/>
          <p:cNvSpPr>
            <a:spLocks/>
          </p:cNvSpPr>
          <p:nvPr/>
        </p:nvSpPr>
        <p:spPr bwMode="auto">
          <a:xfrm>
            <a:off x="2817813" y="2840038"/>
            <a:ext cx="98425" cy="84137"/>
          </a:xfrm>
          <a:custGeom>
            <a:avLst/>
            <a:gdLst>
              <a:gd name="T0" fmla="*/ 49530 w 99060"/>
              <a:gd name="T1" fmla="*/ 0 h 83819"/>
              <a:gd name="T2" fmla="*/ 30271 w 99060"/>
              <a:gd name="T3" fmla="*/ 3298 h 83819"/>
              <a:gd name="T4" fmla="*/ 14525 w 99060"/>
              <a:gd name="T5" fmla="*/ 12287 h 83819"/>
              <a:gd name="T6" fmla="*/ 3899 w 99060"/>
              <a:gd name="T7" fmla="*/ 25610 h 83819"/>
              <a:gd name="T8" fmla="*/ 0 w 99060"/>
              <a:gd name="T9" fmla="*/ 41910 h 83819"/>
              <a:gd name="T10" fmla="*/ 3899 w 99060"/>
              <a:gd name="T11" fmla="*/ 58209 h 83819"/>
              <a:gd name="T12" fmla="*/ 14525 w 99060"/>
              <a:gd name="T13" fmla="*/ 71532 h 83819"/>
              <a:gd name="T14" fmla="*/ 30271 w 99060"/>
              <a:gd name="T15" fmla="*/ 80521 h 83819"/>
              <a:gd name="T16" fmla="*/ 49530 w 99060"/>
              <a:gd name="T17" fmla="*/ 83819 h 83819"/>
              <a:gd name="T18" fmla="*/ 68788 w 99060"/>
              <a:gd name="T19" fmla="*/ 80521 h 83819"/>
              <a:gd name="T20" fmla="*/ 84534 w 99060"/>
              <a:gd name="T21" fmla="*/ 71532 h 83819"/>
              <a:gd name="T22" fmla="*/ 95160 w 99060"/>
              <a:gd name="T23" fmla="*/ 58209 h 83819"/>
              <a:gd name="T24" fmla="*/ 99060 w 99060"/>
              <a:gd name="T25" fmla="*/ 41910 h 83819"/>
              <a:gd name="T26" fmla="*/ 95160 w 99060"/>
              <a:gd name="T27" fmla="*/ 25610 h 83819"/>
              <a:gd name="T28" fmla="*/ 84534 w 99060"/>
              <a:gd name="T29" fmla="*/ 12287 h 83819"/>
              <a:gd name="T30" fmla="*/ 68788 w 99060"/>
              <a:gd name="T31" fmla="*/ 3298 h 83819"/>
              <a:gd name="T32" fmla="*/ 49530 w 99060"/>
              <a:gd name="T33" fmla="*/ 0 h 838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9060"/>
              <a:gd name="T52" fmla="*/ 0 h 83819"/>
              <a:gd name="T53" fmla="*/ 99060 w 99060"/>
              <a:gd name="T54" fmla="*/ 83819 h 838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9060" h="83819">
                <a:moveTo>
                  <a:pt x="49530" y="0"/>
                </a:moveTo>
                <a:lnTo>
                  <a:pt x="30271" y="3298"/>
                </a:lnTo>
                <a:lnTo>
                  <a:pt x="14525" y="12287"/>
                </a:lnTo>
                <a:lnTo>
                  <a:pt x="3899" y="25610"/>
                </a:lnTo>
                <a:lnTo>
                  <a:pt x="0" y="41910"/>
                </a:lnTo>
                <a:lnTo>
                  <a:pt x="3899" y="58209"/>
                </a:lnTo>
                <a:lnTo>
                  <a:pt x="14525" y="71532"/>
                </a:lnTo>
                <a:lnTo>
                  <a:pt x="30271" y="80521"/>
                </a:lnTo>
                <a:lnTo>
                  <a:pt x="49530" y="83819"/>
                </a:lnTo>
                <a:lnTo>
                  <a:pt x="68788" y="80521"/>
                </a:lnTo>
                <a:lnTo>
                  <a:pt x="84534" y="71532"/>
                </a:lnTo>
                <a:lnTo>
                  <a:pt x="95160" y="58209"/>
                </a:lnTo>
                <a:lnTo>
                  <a:pt x="99060" y="41910"/>
                </a:lnTo>
                <a:lnTo>
                  <a:pt x="95160" y="25610"/>
                </a:lnTo>
                <a:lnTo>
                  <a:pt x="84534" y="12287"/>
                </a:lnTo>
                <a:lnTo>
                  <a:pt x="68788" y="3298"/>
                </a:lnTo>
                <a:lnTo>
                  <a:pt x="4953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6" name="object 97"/>
          <p:cNvSpPr>
            <a:spLocks/>
          </p:cNvSpPr>
          <p:nvPr/>
        </p:nvSpPr>
        <p:spPr bwMode="auto">
          <a:xfrm>
            <a:off x="2817813" y="2840038"/>
            <a:ext cx="98425" cy="84137"/>
          </a:xfrm>
          <a:custGeom>
            <a:avLst/>
            <a:gdLst>
              <a:gd name="T0" fmla="*/ 0 w 99060"/>
              <a:gd name="T1" fmla="*/ 41910 h 83819"/>
              <a:gd name="T2" fmla="*/ 3899 w 99060"/>
              <a:gd name="T3" fmla="*/ 25610 h 83819"/>
              <a:gd name="T4" fmla="*/ 14525 w 99060"/>
              <a:gd name="T5" fmla="*/ 12287 h 83819"/>
              <a:gd name="T6" fmla="*/ 30271 w 99060"/>
              <a:gd name="T7" fmla="*/ 3298 h 83819"/>
              <a:gd name="T8" fmla="*/ 49530 w 99060"/>
              <a:gd name="T9" fmla="*/ 0 h 83819"/>
              <a:gd name="T10" fmla="*/ 68788 w 99060"/>
              <a:gd name="T11" fmla="*/ 3298 h 83819"/>
              <a:gd name="T12" fmla="*/ 84534 w 99060"/>
              <a:gd name="T13" fmla="*/ 12287 h 83819"/>
              <a:gd name="T14" fmla="*/ 95160 w 99060"/>
              <a:gd name="T15" fmla="*/ 25610 h 83819"/>
              <a:gd name="T16" fmla="*/ 99060 w 99060"/>
              <a:gd name="T17" fmla="*/ 41910 h 83819"/>
              <a:gd name="T18" fmla="*/ 95160 w 99060"/>
              <a:gd name="T19" fmla="*/ 58209 h 83819"/>
              <a:gd name="T20" fmla="*/ 84534 w 99060"/>
              <a:gd name="T21" fmla="*/ 71532 h 83819"/>
              <a:gd name="T22" fmla="*/ 68788 w 99060"/>
              <a:gd name="T23" fmla="*/ 80521 h 83819"/>
              <a:gd name="T24" fmla="*/ 49530 w 99060"/>
              <a:gd name="T25" fmla="*/ 83819 h 83819"/>
              <a:gd name="T26" fmla="*/ 30271 w 99060"/>
              <a:gd name="T27" fmla="*/ 80521 h 83819"/>
              <a:gd name="T28" fmla="*/ 14525 w 99060"/>
              <a:gd name="T29" fmla="*/ 71532 h 83819"/>
              <a:gd name="T30" fmla="*/ 3899 w 99060"/>
              <a:gd name="T31" fmla="*/ 58209 h 83819"/>
              <a:gd name="T32" fmla="*/ 0 w 99060"/>
              <a:gd name="T33" fmla="*/ 41910 h 838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9060"/>
              <a:gd name="T52" fmla="*/ 0 h 83819"/>
              <a:gd name="T53" fmla="*/ 99060 w 99060"/>
              <a:gd name="T54" fmla="*/ 83819 h 838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9060" h="83819">
                <a:moveTo>
                  <a:pt x="0" y="41910"/>
                </a:moveTo>
                <a:lnTo>
                  <a:pt x="3899" y="25610"/>
                </a:lnTo>
                <a:lnTo>
                  <a:pt x="14525" y="12287"/>
                </a:lnTo>
                <a:lnTo>
                  <a:pt x="30271" y="3298"/>
                </a:lnTo>
                <a:lnTo>
                  <a:pt x="49530" y="0"/>
                </a:lnTo>
                <a:lnTo>
                  <a:pt x="68788" y="3298"/>
                </a:lnTo>
                <a:lnTo>
                  <a:pt x="84534" y="12287"/>
                </a:lnTo>
                <a:lnTo>
                  <a:pt x="95160" y="25610"/>
                </a:lnTo>
                <a:lnTo>
                  <a:pt x="99060" y="41910"/>
                </a:lnTo>
                <a:lnTo>
                  <a:pt x="95160" y="58209"/>
                </a:lnTo>
                <a:lnTo>
                  <a:pt x="84534" y="71532"/>
                </a:lnTo>
                <a:lnTo>
                  <a:pt x="68788" y="80521"/>
                </a:lnTo>
                <a:lnTo>
                  <a:pt x="49530" y="83819"/>
                </a:lnTo>
                <a:lnTo>
                  <a:pt x="30271" y="80521"/>
                </a:lnTo>
                <a:lnTo>
                  <a:pt x="14525" y="71532"/>
                </a:lnTo>
                <a:lnTo>
                  <a:pt x="3899" y="58209"/>
                </a:lnTo>
                <a:lnTo>
                  <a:pt x="0" y="41910"/>
                </a:lnTo>
                <a:close/>
              </a:path>
            </a:pathLst>
          </a:custGeom>
          <a:noFill/>
          <a:ln w="15240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7" name="object 98"/>
          <p:cNvSpPr>
            <a:spLocks/>
          </p:cNvSpPr>
          <p:nvPr/>
        </p:nvSpPr>
        <p:spPr bwMode="auto">
          <a:xfrm>
            <a:off x="2555875" y="2925763"/>
            <a:ext cx="288925" cy="1582737"/>
          </a:xfrm>
          <a:custGeom>
            <a:avLst/>
            <a:gdLst>
              <a:gd name="T0" fmla="*/ 0 w 288289"/>
              <a:gd name="T1" fmla="*/ 1583436 h 1583689"/>
              <a:gd name="T2" fmla="*/ 288035 w 288289"/>
              <a:gd name="T3" fmla="*/ 0 h 1583689"/>
              <a:gd name="T4" fmla="*/ 0 60000 65536"/>
              <a:gd name="T5" fmla="*/ 0 60000 65536"/>
              <a:gd name="T6" fmla="*/ 0 w 288289"/>
              <a:gd name="T7" fmla="*/ 0 h 1583689"/>
              <a:gd name="T8" fmla="*/ 288289 w 288289"/>
              <a:gd name="T9" fmla="*/ 1583689 h 15836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289" h="1583689">
                <a:moveTo>
                  <a:pt x="0" y="1583436"/>
                </a:moveTo>
                <a:lnTo>
                  <a:pt x="288035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9" name="object 99"/>
          <p:cNvSpPr txBox="1"/>
          <p:nvPr/>
        </p:nvSpPr>
        <p:spPr>
          <a:xfrm>
            <a:off x="1555750" y="2101850"/>
            <a:ext cx="2862263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solidFill>
                  <a:srgbClr val="008000"/>
                </a:solidFill>
                <a:latin typeface="Tahoma"/>
                <a:cs typeface="Tahoma"/>
              </a:rPr>
              <a:t>Congestion </a:t>
            </a:r>
            <a:r>
              <a:rPr sz="1600" spc="-10" dirty="0">
                <a:solidFill>
                  <a:srgbClr val="008000"/>
                </a:solidFill>
                <a:latin typeface="Tahoma"/>
                <a:cs typeface="Tahoma"/>
              </a:rPr>
              <a:t>Avoidance </a:t>
            </a:r>
            <a:r>
              <a:rPr sz="1600" spc="-5" dirty="0">
                <a:solidFill>
                  <a:srgbClr val="008000"/>
                </a:solidFill>
                <a:latin typeface="Wingdings"/>
                <a:cs typeface="Wingdings"/>
              </a:rPr>
              <a:t></a:t>
            </a:r>
            <a:r>
              <a:rPr sz="16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Tahoma"/>
                <a:cs typeface="Tahoma"/>
              </a:rPr>
              <a:t>Linear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6179" name="object 100"/>
          <p:cNvSpPr>
            <a:spLocks/>
          </p:cNvSpPr>
          <p:nvPr/>
        </p:nvSpPr>
        <p:spPr bwMode="auto">
          <a:xfrm>
            <a:off x="2814638" y="2851150"/>
            <a:ext cx="95250" cy="82550"/>
          </a:xfrm>
          <a:custGeom>
            <a:avLst/>
            <a:gdLst>
              <a:gd name="T0" fmla="*/ 48006 w 96519"/>
              <a:gd name="T1" fmla="*/ 0 h 83819"/>
              <a:gd name="T2" fmla="*/ 29307 w 96519"/>
              <a:gd name="T3" fmla="*/ 3298 h 83819"/>
              <a:gd name="T4" fmla="*/ 14049 w 96519"/>
              <a:gd name="T5" fmla="*/ 12287 h 83819"/>
              <a:gd name="T6" fmla="*/ 3768 w 96519"/>
              <a:gd name="T7" fmla="*/ 25610 h 83819"/>
              <a:gd name="T8" fmla="*/ 0 w 96519"/>
              <a:gd name="T9" fmla="*/ 41910 h 83819"/>
              <a:gd name="T10" fmla="*/ 3768 w 96519"/>
              <a:gd name="T11" fmla="*/ 58209 h 83819"/>
              <a:gd name="T12" fmla="*/ 14049 w 96519"/>
              <a:gd name="T13" fmla="*/ 71532 h 83819"/>
              <a:gd name="T14" fmla="*/ 29307 w 96519"/>
              <a:gd name="T15" fmla="*/ 80521 h 83819"/>
              <a:gd name="T16" fmla="*/ 48006 w 96519"/>
              <a:gd name="T17" fmla="*/ 83820 h 83819"/>
              <a:gd name="T18" fmla="*/ 66704 w 96519"/>
              <a:gd name="T19" fmla="*/ 80521 h 83819"/>
              <a:gd name="T20" fmla="*/ 81962 w 96519"/>
              <a:gd name="T21" fmla="*/ 71532 h 83819"/>
              <a:gd name="T22" fmla="*/ 92243 w 96519"/>
              <a:gd name="T23" fmla="*/ 58209 h 83819"/>
              <a:gd name="T24" fmla="*/ 96011 w 96519"/>
              <a:gd name="T25" fmla="*/ 41910 h 83819"/>
              <a:gd name="T26" fmla="*/ 92243 w 96519"/>
              <a:gd name="T27" fmla="*/ 25610 h 83819"/>
              <a:gd name="T28" fmla="*/ 81962 w 96519"/>
              <a:gd name="T29" fmla="*/ 12287 h 83819"/>
              <a:gd name="T30" fmla="*/ 66704 w 96519"/>
              <a:gd name="T31" fmla="*/ 3298 h 83819"/>
              <a:gd name="T32" fmla="*/ 48006 w 96519"/>
              <a:gd name="T33" fmla="*/ 0 h 838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6519"/>
              <a:gd name="T52" fmla="*/ 0 h 83819"/>
              <a:gd name="T53" fmla="*/ 96519 w 96519"/>
              <a:gd name="T54" fmla="*/ 83819 h 838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6519" h="83819">
                <a:moveTo>
                  <a:pt x="48006" y="0"/>
                </a:moveTo>
                <a:lnTo>
                  <a:pt x="29307" y="3298"/>
                </a:lnTo>
                <a:lnTo>
                  <a:pt x="14049" y="12287"/>
                </a:lnTo>
                <a:lnTo>
                  <a:pt x="3768" y="25610"/>
                </a:lnTo>
                <a:lnTo>
                  <a:pt x="0" y="41910"/>
                </a:lnTo>
                <a:lnTo>
                  <a:pt x="3768" y="58209"/>
                </a:lnTo>
                <a:lnTo>
                  <a:pt x="14049" y="71532"/>
                </a:lnTo>
                <a:lnTo>
                  <a:pt x="29307" y="80521"/>
                </a:lnTo>
                <a:lnTo>
                  <a:pt x="48006" y="83820"/>
                </a:lnTo>
                <a:lnTo>
                  <a:pt x="66704" y="80521"/>
                </a:lnTo>
                <a:lnTo>
                  <a:pt x="81962" y="71532"/>
                </a:lnTo>
                <a:lnTo>
                  <a:pt x="92243" y="58209"/>
                </a:lnTo>
                <a:lnTo>
                  <a:pt x="96011" y="41910"/>
                </a:lnTo>
                <a:lnTo>
                  <a:pt x="92243" y="25610"/>
                </a:lnTo>
                <a:lnTo>
                  <a:pt x="81962" y="12287"/>
                </a:lnTo>
                <a:lnTo>
                  <a:pt x="66704" y="3298"/>
                </a:lnTo>
                <a:lnTo>
                  <a:pt x="48006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0" name="object 101"/>
          <p:cNvSpPr>
            <a:spLocks/>
          </p:cNvSpPr>
          <p:nvPr/>
        </p:nvSpPr>
        <p:spPr bwMode="auto">
          <a:xfrm>
            <a:off x="2814638" y="2851150"/>
            <a:ext cx="95250" cy="82550"/>
          </a:xfrm>
          <a:custGeom>
            <a:avLst/>
            <a:gdLst>
              <a:gd name="T0" fmla="*/ 0 w 96519"/>
              <a:gd name="T1" fmla="*/ 41910 h 83819"/>
              <a:gd name="T2" fmla="*/ 3768 w 96519"/>
              <a:gd name="T3" fmla="*/ 25610 h 83819"/>
              <a:gd name="T4" fmla="*/ 14049 w 96519"/>
              <a:gd name="T5" fmla="*/ 12287 h 83819"/>
              <a:gd name="T6" fmla="*/ 29307 w 96519"/>
              <a:gd name="T7" fmla="*/ 3298 h 83819"/>
              <a:gd name="T8" fmla="*/ 48006 w 96519"/>
              <a:gd name="T9" fmla="*/ 0 h 83819"/>
              <a:gd name="T10" fmla="*/ 66704 w 96519"/>
              <a:gd name="T11" fmla="*/ 3298 h 83819"/>
              <a:gd name="T12" fmla="*/ 81962 w 96519"/>
              <a:gd name="T13" fmla="*/ 12287 h 83819"/>
              <a:gd name="T14" fmla="*/ 92243 w 96519"/>
              <a:gd name="T15" fmla="*/ 25610 h 83819"/>
              <a:gd name="T16" fmla="*/ 96011 w 96519"/>
              <a:gd name="T17" fmla="*/ 41910 h 83819"/>
              <a:gd name="T18" fmla="*/ 92243 w 96519"/>
              <a:gd name="T19" fmla="*/ 58209 h 83819"/>
              <a:gd name="T20" fmla="*/ 81962 w 96519"/>
              <a:gd name="T21" fmla="*/ 71532 h 83819"/>
              <a:gd name="T22" fmla="*/ 66704 w 96519"/>
              <a:gd name="T23" fmla="*/ 80521 h 83819"/>
              <a:gd name="T24" fmla="*/ 48006 w 96519"/>
              <a:gd name="T25" fmla="*/ 83820 h 83819"/>
              <a:gd name="T26" fmla="*/ 29307 w 96519"/>
              <a:gd name="T27" fmla="*/ 80521 h 83819"/>
              <a:gd name="T28" fmla="*/ 14049 w 96519"/>
              <a:gd name="T29" fmla="*/ 71532 h 83819"/>
              <a:gd name="T30" fmla="*/ 3768 w 96519"/>
              <a:gd name="T31" fmla="*/ 58209 h 83819"/>
              <a:gd name="T32" fmla="*/ 0 w 96519"/>
              <a:gd name="T33" fmla="*/ 41910 h 838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6519"/>
              <a:gd name="T52" fmla="*/ 0 h 83819"/>
              <a:gd name="T53" fmla="*/ 96519 w 96519"/>
              <a:gd name="T54" fmla="*/ 83819 h 838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6519" h="83819">
                <a:moveTo>
                  <a:pt x="0" y="41910"/>
                </a:moveTo>
                <a:lnTo>
                  <a:pt x="3768" y="25610"/>
                </a:lnTo>
                <a:lnTo>
                  <a:pt x="14049" y="12287"/>
                </a:lnTo>
                <a:lnTo>
                  <a:pt x="29307" y="3298"/>
                </a:lnTo>
                <a:lnTo>
                  <a:pt x="48006" y="0"/>
                </a:lnTo>
                <a:lnTo>
                  <a:pt x="66704" y="3298"/>
                </a:lnTo>
                <a:lnTo>
                  <a:pt x="81962" y="12287"/>
                </a:lnTo>
                <a:lnTo>
                  <a:pt x="92243" y="25610"/>
                </a:lnTo>
                <a:lnTo>
                  <a:pt x="96011" y="41910"/>
                </a:lnTo>
                <a:lnTo>
                  <a:pt x="92243" y="58209"/>
                </a:lnTo>
                <a:lnTo>
                  <a:pt x="81962" y="71532"/>
                </a:lnTo>
                <a:lnTo>
                  <a:pt x="66704" y="80521"/>
                </a:lnTo>
                <a:lnTo>
                  <a:pt x="48006" y="83820"/>
                </a:lnTo>
                <a:lnTo>
                  <a:pt x="29307" y="80521"/>
                </a:lnTo>
                <a:lnTo>
                  <a:pt x="14049" y="71532"/>
                </a:lnTo>
                <a:lnTo>
                  <a:pt x="3768" y="58209"/>
                </a:lnTo>
                <a:lnTo>
                  <a:pt x="0" y="4191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1" name="object 102"/>
          <p:cNvSpPr>
            <a:spLocks/>
          </p:cNvSpPr>
          <p:nvPr/>
        </p:nvSpPr>
        <p:spPr bwMode="auto">
          <a:xfrm>
            <a:off x="3106738" y="2751138"/>
            <a:ext cx="96837" cy="85725"/>
          </a:xfrm>
          <a:custGeom>
            <a:avLst/>
            <a:gdLst>
              <a:gd name="T0" fmla="*/ 48006 w 96519"/>
              <a:gd name="T1" fmla="*/ 0 h 85725"/>
              <a:gd name="T2" fmla="*/ 29307 w 96519"/>
              <a:gd name="T3" fmla="*/ 3345 h 85725"/>
              <a:gd name="T4" fmla="*/ 14049 w 96519"/>
              <a:gd name="T5" fmla="*/ 12477 h 85725"/>
              <a:gd name="T6" fmla="*/ 3768 w 96519"/>
              <a:gd name="T7" fmla="*/ 26038 h 85725"/>
              <a:gd name="T8" fmla="*/ 0 w 96519"/>
              <a:gd name="T9" fmla="*/ 42671 h 85725"/>
              <a:gd name="T10" fmla="*/ 3768 w 96519"/>
              <a:gd name="T11" fmla="*/ 59305 h 85725"/>
              <a:gd name="T12" fmla="*/ 14049 w 96519"/>
              <a:gd name="T13" fmla="*/ 72866 h 85725"/>
              <a:gd name="T14" fmla="*/ 29307 w 96519"/>
              <a:gd name="T15" fmla="*/ 81998 h 85725"/>
              <a:gd name="T16" fmla="*/ 48006 w 96519"/>
              <a:gd name="T17" fmla="*/ 85343 h 85725"/>
              <a:gd name="T18" fmla="*/ 66704 w 96519"/>
              <a:gd name="T19" fmla="*/ 81998 h 85725"/>
              <a:gd name="T20" fmla="*/ 81962 w 96519"/>
              <a:gd name="T21" fmla="*/ 72866 h 85725"/>
              <a:gd name="T22" fmla="*/ 92243 w 96519"/>
              <a:gd name="T23" fmla="*/ 59305 h 85725"/>
              <a:gd name="T24" fmla="*/ 96012 w 96519"/>
              <a:gd name="T25" fmla="*/ 42671 h 85725"/>
              <a:gd name="T26" fmla="*/ 92243 w 96519"/>
              <a:gd name="T27" fmla="*/ 26038 h 85725"/>
              <a:gd name="T28" fmla="*/ 81962 w 96519"/>
              <a:gd name="T29" fmla="*/ 12477 h 85725"/>
              <a:gd name="T30" fmla="*/ 66704 w 96519"/>
              <a:gd name="T31" fmla="*/ 3345 h 85725"/>
              <a:gd name="T32" fmla="*/ 48006 w 96519"/>
              <a:gd name="T33" fmla="*/ 0 h 857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6519"/>
              <a:gd name="T52" fmla="*/ 0 h 85725"/>
              <a:gd name="T53" fmla="*/ 96519 w 96519"/>
              <a:gd name="T54" fmla="*/ 85725 h 8572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6519" h="85725">
                <a:moveTo>
                  <a:pt x="48006" y="0"/>
                </a:moveTo>
                <a:lnTo>
                  <a:pt x="29307" y="3345"/>
                </a:lnTo>
                <a:lnTo>
                  <a:pt x="14049" y="12477"/>
                </a:lnTo>
                <a:lnTo>
                  <a:pt x="3768" y="26038"/>
                </a:lnTo>
                <a:lnTo>
                  <a:pt x="0" y="42671"/>
                </a:lnTo>
                <a:lnTo>
                  <a:pt x="3768" y="59305"/>
                </a:lnTo>
                <a:lnTo>
                  <a:pt x="14049" y="72866"/>
                </a:lnTo>
                <a:lnTo>
                  <a:pt x="29307" y="81998"/>
                </a:lnTo>
                <a:lnTo>
                  <a:pt x="48006" y="85343"/>
                </a:lnTo>
                <a:lnTo>
                  <a:pt x="66704" y="81998"/>
                </a:lnTo>
                <a:lnTo>
                  <a:pt x="81962" y="72866"/>
                </a:lnTo>
                <a:lnTo>
                  <a:pt x="92243" y="59305"/>
                </a:lnTo>
                <a:lnTo>
                  <a:pt x="96012" y="42671"/>
                </a:lnTo>
                <a:lnTo>
                  <a:pt x="92243" y="26038"/>
                </a:lnTo>
                <a:lnTo>
                  <a:pt x="81962" y="12477"/>
                </a:lnTo>
                <a:lnTo>
                  <a:pt x="66704" y="3345"/>
                </a:lnTo>
                <a:lnTo>
                  <a:pt x="48006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2" name="object 103"/>
          <p:cNvSpPr>
            <a:spLocks/>
          </p:cNvSpPr>
          <p:nvPr/>
        </p:nvSpPr>
        <p:spPr bwMode="auto">
          <a:xfrm>
            <a:off x="3106738" y="2751138"/>
            <a:ext cx="96837" cy="85725"/>
          </a:xfrm>
          <a:custGeom>
            <a:avLst/>
            <a:gdLst>
              <a:gd name="T0" fmla="*/ 0 w 96519"/>
              <a:gd name="T1" fmla="*/ 42671 h 85725"/>
              <a:gd name="T2" fmla="*/ 3768 w 96519"/>
              <a:gd name="T3" fmla="*/ 26038 h 85725"/>
              <a:gd name="T4" fmla="*/ 14049 w 96519"/>
              <a:gd name="T5" fmla="*/ 12477 h 85725"/>
              <a:gd name="T6" fmla="*/ 29307 w 96519"/>
              <a:gd name="T7" fmla="*/ 3345 h 85725"/>
              <a:gd name="T8" fmla="*/ 48006 w 96519"/>
              <a:gd name="T9" fmla="*/ 0 h 85725"/>
              <a:gd name="T10" fmla="*/ 66704 w 96519"/>
              <a:gd name="T11" fmla="*/ 3345 h 85725"/>
              <a:gd name="T12" fmla="*/ 81962 w 96519"/>
              <a:gd name="T13" fmla="*/ 12477 h 85725"/>
              <a:gd name="T14" fmla="*/ 92243 w 96519"/>
              <a:gd name="T15" fmla="*/ 26038 h 85725"/>
              <a:gd name="T16" fmla="*/ 96012 w 96519"/>
              <a:gd name="T17" fmla="*/ 42671 h 85725"/>
              <a:gd name="T18" fmla="*/ 92243 w 96519"/>
              <a:gd name="T19" fmla="*/ 59305 h 85725"/>
              <a:gd name="T20" fmla="*/ 81962 w 96519"/>
              <a:gd name="T21" fmla="*/ 72866 h 85725"/>
              <a:gd name="T22" fmla="*/ 66704 w 96519"/>
              <a:gd name="T23" fmla="*/ 81998 h 85725"/>
              <a:gd name="T24" fmla="*/ 48006 w 96519"/>
              <a:gd name="T25" fmla="*/ 85343 h 85725"/>
              <a:gd name="T26" fmla="*/ 29307 w 96519"/>
              <a:gd name="T27" fmla="*/ 81998 h 85725"/>
              <a:gd name="T28" fmla="*/ 14049 w 96519"/>
              <a:gd name="T29" fmla="*/ 72866 h 85725"/>
              <a:gd name="T30" fmla="*/ 3768 w 96519"/>
              <a:gd name="T31" fmla="*/ 59305 h 85725"/>
              <a:gd name="T32" fmla="*/ 0 w 96519"/>
              <a:gd name="T33" fmla="*/ 42671 h 857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6519"/>
              <a:gd name="T52" fmla="*/ 0 h 85725"/>
              <a:gd name="T53" fmla="*/ 96519 w 96519"/>
              <a:gd name="T54" fmla="*/ 85725 h 8572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6519" h="85725">
                <a:moveTo>
                  <a:pt x="0" y="42671"/>
                </a:moveTo>
                <a:lnTo>
                  <a:pt x="3768" y="26038"/>
                </a:lnTo>
                <a:lnTo>
                  <a:pt x="14049" y="12477"/>
                </a:lnTo>
                <a:lnTo>
                  <a:pt x="29307" y="3345"/>
                </a:lnTo>
                <a:lnTo>
                  <a:pt x="48006" y="0"/>
                </a:lnTo>
                <a:lnTo>
                  <a:pt x="66704" y="3345"/>
                </a:lnTo>
                <a:lnTo>
                  <a:pt x="81962" y="12477"/>
                </a:lnTo>
                <a:lnTo>
                  <a:pt x="92243" y="26038"/>
                </a:lnTo>
                <a:lnTo>
                  <a:pt x="96012" y="42671"/>
                </a:lnTo>
                <a:lnTo>
                  <a:pt x="92243" y="59305"/>
                </a:lnTo>
                <a:lnTo>
                  <a:pt x="81962" y="72866"/>
                </a:lnTo>
                <a:lnTo>
                  <a:pt x="66704" y="81998"/>
                </a:lnTo>
                <a:lnTo>
                  <a:pt x="48006" y="85343"/>
                </a:lnTo>
                <a:lnTo>
                  <a:pt x="29307" y="81998"/>
                </a:lnTo>
                <a:lnTo>
                  <a:pt x="14049" y="72866"/>
                </a:lnTo>
                <a:lnTo>
                  <a:pt x="3768" y="59305"/>
                </a:lnTo>
                <a:lnTo>
                  <a:pt x="0" y="42671"/>
                </a:lnTo>
                <a:close/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3" name="object 104"/>
          <p:cNvSpPr>
            <a:spLocks/>
          </p:cNvSpPr>
          <p:nvPr/>
        </p:nvSpPr>
        <p:spPr bwMode="auto">
          <a:xfrm>
            <a:off x="3414713" y="2640013"/>
            <a:ext cx="96837" cy="82550"/>
          </a:xfrm>
          <a:custGeom>
            <a:avLst/>
            <a:gdLst>
              <a:gd name="T0" fmla="*/ 48767 w 97789"/>
              <a:gd name="T1" fmla="*/ 0 h 82550"/>
              <a:gd name="T2" fmla="*/ 29789 w 97789"/>
              <a:gd name="T3" fmla="*/ 3232 h 82550"/>
              <a:gd name="T4" fmla="*/ 14287 w 97789"/>
              <a:gd name="T5" fmla="*/ 12049 h 82550"/>
              <a:gd name="T6" fmla="*/ 3833 w 97789"/>
              <a:gd name="T7" fmla="*/ 25128 h 82550"/>
              <a:gd name="T8" fmla="*/ 0 w 97789"/>
              <a:gd name="T9" fmla="*/ 41148 h 82550"/>
              <a:gd name="T10" fmla="*/ 3833 w 97789"/>
              <a:gd name="T11" fmla="*/ 57167 h 82550"/>
              <a:gd name="T12" fmla="*/ 14287 w 97789"/>
              <a:gd name="T13" fmla="*/ 70246 h 82550"/>
              <a:gd name="T14" fmla="*/ 29789 w 97789"/>
              <a:gd name="T15" fmla="*/ 79063 h 82550"/>
              <a:gd name="T16" fmla="*/ 48767 w 97789"/>
              <a:gd name="T17" fmla="*/ 82296 h 82550"/>
              <a:gd name="T18" fmla="*/ 67746 w 97789"/>
              <a:gd name="T19" fmla="*/ 79063 h 82550"/>
              <a:gd name="T20" fmla="*/ 83248 w 97789"/>
              <a:gd name="T21" fmla="*/ 70246 h 82550"/>
              <a:gd name="T22" fmla="*/ 93702 w 97789"/>
              <a:gd name="T23" fmla="*/ 57167 h 82550"/>
              <a:gd name="T24" fmla="*/ 97536 w 97789"/>
              <a:gd name="T25" fmla="*/ 41148 h 82550"/>
              <a:gd name="T26" fmla="*/ 93702 w 97789"/>
              <a:gd name="T27" fmla="*/ 25128 h 82550"/>
              <a:gd name="T28" fmla="*/ 83248 w 97789"/>
              <a:gd name="T29" fmla="*/ 12049 h 82550"/>
              <a:gd name="T30" fmla="*/ 67746 w 97789"/>
              <a:gd name="T31" fmla="*/ 3232 h 82550"/>
              <a:gd name="T32" fmla="*/ 48767 w 97789"/>
              <a:gd name="T33" fmla="*/ 0 h 8255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7789"/>
              <a:gd name="T52" fmla="*/ 0 h 82550"/>
              <a:gd name="T53" fmla="*/ 97789 w 97789"/>
              <a:gd name="T54" fmla="*/ 82550 h 8255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7789" h="82550">
                <a:moveTo>
                  <a:pt x="48767" y="0"/>
                </a:moveTo>
                <a:lnTo>
                  <a:pt x="29789" y="3232"/>
                </a:lnTo>
                <a:lnTo>
                  <a:pt x="14287" y="12049"/>
                </a:lnTo>
                <a:lnTo>
                  <a:pt x="3833" y="25128"/>
                </a:lnTo>
                <a:lnTo>
                  <a:pt x="0" y="41148"/>
                </a:lnTo>
                <a:lnTo>
                  <a:pt x="3833" y="57167"/>
                </a:lnTo>
                <a:lnTo>
                  <a:pt x="14287" y="70246"/>
                </a:lnTo>
                <a:lnTo>
                  <a:pt x="29789" y="79063"/>
                </a:lnTo>
                <a:lnTo>
                  <a:pt x="48767" y="82296"/>
                </a:lnTo>
                <a:lnTo>
                  <a:pt x="67746" y="79063"/>
                </a:lnTo>
                <a:lnTo>
                  <a:pt x="83248" y="70246"/>
                </a:lnTo>
                <a:lnTo>
                  <a:pt x="93702" y="57167"/>
                </a:lnTo>
                <a:lnTo>
                  <a:pt x="97536" y="41148"/>
                </a:lnTo>
                <a:lnTo>
                  <a:pt x="93702" y="25128"/>
                </a:lnTo>
                <a:lnTo>
                  <a:pt x="83248" y="12049"/>
                </a:lnTo>
                <a:lnTo>
                  <a:pt x="67746" y="3232"/>
                </a:lnTo>
                <a:lnTo>
                  <a:pt x="48767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4" name="object 105"/>
          <p:cNvSpPr>
            <a:spLocks/>
          </p:cNvSpPr>
          <p:nvPr/>
        </p:nvSpPr>
        <p:spPr bwMode="auto">
          <a:xfrm>
            <a:off x="3414713" y="2640013"/>
            <a:ext cx="96837" cy="82550"/>
          </a:xfrm>
          <a:custGeom>
            <a:avLst/>
            <a:gdLst>
              <a:gd name="T0" fmla="*/ 0 w 97789"/>
              <a:gd name="T1" fmla="*/ 41148 h 82550"/>
              <a:gd name="T2" fmla="*/ 3833 w 97789"/>
              <a:gd name="T3" fmla="*/ 25128 h 82550"/>
              <a:gd name="T4" fmla="*/ 14287 w 97789"/>
              <a:gd name="T5" fmla="*/ 12049 h 82550"/>
              <a:gd name="T6" fmla="*/ 29789 w 97789"/>
              <a:gd name="T7" fmla="*/ 3232 h 82550"/>
              <a:gd name="T8" fmla="*/ 48767 w 97789"/>
              <a:gd name="T9" fmla="*/ 0 h 82550"/>
              <a:gd name="T10" fmla="*/ 67746 w 97789"/>
              <a:gd name="T11" fmla="*/ 3232 h 82550"/>
              <a:gd name="T12" fmla="*/ 83248 w 97789"/>
              <a:gd name="T13" fmla="*/ 12049 h 82550"/>
              <a:gd name="T14" fmla="*/ 93702 w 97789"/>
              <a:gd name="T15" fmla="*/ 25128 h 82550"/>
              <a:gd name="T16" fmla="*/ 97536 w 97789"/>
              <a:gd name="T17" fmla="*/ 41148 h 82550"/>
              <a:gd name="T18" fmla="*/ 93702 w 97789"/>
              <a:gd name="T19" fmla="*/ 57167 h 82550"/>
              <a:gd name="T20" fmla="*/ 83248 w 97789"/>
              <a:gd name="T21" fmla="*/ 70246 h 82550"/>
              <a:gd name="T22" fmla="*/ 67746 w 97789"/>
              <a:gd name="T23" fmla="*/ 79063 h 82550"/>
              <a:gd name="T24" fmla="*/ 48767 w 97789"/>
              <a:gd name="T25" fmla="*/ 82296 h 82550"/>
              <a:gd name="T26" fmla="*/ 29789 w 97789"/>
              <a:gd name="T27" fmla="*/ 79063 h 82550"/>
              <a:gd name="T28" fmla="*/ 14287 w 97789"/>
              <a:gd name="T29" fmla="*/ 70246 h 82550"/>
              <a:gd name="T30" fmla="*/ 3833 w 97789"/>
              <a:gd name="T31" fmla="*/ 57167 h 82550"/>
              <a:gd name="T32" fmla="*/ 0 w 97789"/>
              <a:gd name="T33" fmla="*/ 41148 h 8255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7789"/>
              <a:gd name="T52" fmla="*/ 0 h 82550"/>
              <a:gd name="T53" fmla="*/ 97789 w 97789"/>
              <a:gd name="T54" fmla="*/ 82550 h 8255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7789" h="82550">
                <a:moveTo>
                  <a:pt x="0" y="41148"/>
                </a:moveTo>
                <a:lnTo>
                  <a:pt x="3833" y="25128"/>
                </a:lnTo>
                <a:lnTo>
                  <a:pt x="14287" y="12049"/>
                </a:lnTo>
                <a:lnTo>
                  <a:pt x="29789" y="3232"/>
                </a:lnTo>
                <a:lnTo>
                  <a:pt x="48767" y="0"/>
                </a:lnTo>
                <a:lnTo>
                  <a:pt x="67746" y="3232"/>
                </a:lnTo>
                <a:lnTo>
                  <a:pt x="83248" y="12049"/>
                </a:lnTo>
                <a:lnTo>
                  <a:pt x="93702" y="25128"/>
                </a:lnTo>
                <a:lnTo>
                  <a:pt x="97536" y="41148"/>
                </a:lnTo>
                <a:lnTo>
                  <a:pt x="93702" y="57167"/>
                </a:lnTo>
                <a:lnTo>
                  <a:pt x="83248" y="70246"/>
                </a:lnTo>
                <a:lnTo>
                  <a:pt x="67746" y="79063"/>
                </a:lnTo>
                <a:lnTo>
                  <a:pt x="48767" y="82296"/>
                </a:lnTo>
                <a:lnTo>
                  <a:pt x="29789" y="79063"/>
                </a:lnTo>
                <a:lnTo>
                  <a:pt x="14287" y="70246"/>
                </a:lnTo>
                <a:lnTo>
                  <a:pt x="3833" y="57167"/>
                </a:lnTo>
                <a:lnTo>
                  <a:pt x="0" y="41148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5" name="object 106"/>
          <p:cNvSpPr>
            <a:spLocks/>
          </p:cNvSpPr>
          <p:nvPr/>
        </p:nvSpPr>
        <p:spPr bwMode="auto">
          <a:xfrm>
            <a:off x="3705225" y="2543175"/>
            <a:ext cx="100013" cy="84138"/>
          </a:xfrm>
          <a:custGeom>
            <a:avLst/>
            <a:gdLst>
              <a:gd name="T0" fmla="*/ 49530 w 99060"/>
              <a:gd name="T1" fmla="*/ 0 h 83819"/>
              <a:gd name="T2" fmla="*/ 30271 w 99060"/>
              <a:gd name="T3" fmla="*/ 3298 h 83819"/>
              <a:gd name="T4" fmla="*/ 14525 w 99060"/>
              <a:gd name="T5" fmla="*/ 12287 h 83819"/>
              <a:gd name="T6" fmla="*/ 3899 w 99060"/>
              <a:gd name="T7" fmla="*/ 25610 h 83819"/>
              <a:gd name="T8" fmla="*/ 0 w 99060"/>
              <a:gd name="T9" fmla="*/ 41909 h 83819"/>
              <a:gd name="T10" fmla="*/ 3899 w 99060"/>
              <a:gd name="T11" fmla="*/ 58209 h 83819"/>
              <a:gd name="T12" fmla="*/ 14525 w 99060"/>
              <a:gd name="T13" fmla="*/ 71532 h 83819"/>
              <a:gd name="T14" fmla="*/ 30271 w 99060"/>
              <a:gd name="T15" fmla="*/ 80521 h 83819"/>
              <a:gd name="T16" fmla="*/ 49530 w 99060"/>
              <a:gd name="T17" fmla="*/ 83819 h 83819"/>
              <a:gd name="T18" fmla="*/ 68788 w 99060"/>
              <a:gd name="T19" fmla="*/ 80521 h 83819"/>
              <a:gd name="T20" fmla="*/ 84534 w 99060"/>
              <a:gd name="T21" fmla="*/ 71532 h 83819"/>
              <a:gd name="T22" fmla="*/ 95160 w 99060"/>
              <a:gd name="T23" fmla="*/ 58209 h 83819"/>
              <a:gd name="T24" fmla="*/ 99060 w 99060"/>
              <a:gd name="T25" fmla="*/ 41909 h 83819"/>
              <a:gd name="T26" fmla="*/ 95160 w 99060"/>
              <a:gd name="T27" fmla="*/ 25610 h 83819"/>
              <a:gd name="T28" fmla="*/ 84534 w 99060"/>
              <a:gd name="T29" fmla="*/ 12287 h 83819"/>
              <a:gd name="T30" fmla="*/ 68788 w 99060"/>
              <a:gd name="T31" fmla="*/ 3298 h 83819"/>
              <a:gd name="T32" fmla="*/ 49530 w 99060"/>
              <a:gd name="T33" fmla="*/ 0 h 838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9060"/>
              <a:gd name="T52" fmla="*/ 0 h 83819"/>
              <a:gd name="T53" fmla="*/ 99060 w 99060"/>
              <a:gd name="T54" fmla="*/ 83819 h 838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9060" h="83819">
                <a:moveTo>
                  <a:pt x="49530" y="0"/>
                </a:moveTo>
                <a:lnTo>
                  <a:pt x="30271" y="3298"/>
                </a:lnTo>
                <a:lnTo>
                  <a:pt x="14525" y="12287"/>
                </a:lnTo>
                <a:lnTo>
                  <a:pt x="3899" y="25610"/>
                </a:lnTo>
                <a:lnTo>
                  <a:pt x="0" y="41909"/>
                </a:lnTo>
                <a:lnTo>
                  <a:pt x="3899" y="58209"/>
                </a:lnTo>
                <a:lnTo>
                  <a:pt x="14525" y="71532"/>
                </a:lnTo>
                <a:lnTo>
                  <a:pt x="30271" y="80521"/>
                </a:lnTo>
                <a:lnTo>
                  <a:pt x="49530" y="83819"/>
                </a:lnTo>
                <a:lnTo>
                  <a:pt x="68788" y="80521"/>
                </a:lnTo>
                <a:lnTo>
                  <a:pt x="84534" y="71532"/>
                </a:lnTo>
                <a:lnTo>
                  <a:pt x="95160" y="58209"/>
                </a:lnTo>
                <a:lnTo>
                  <a:pt x="99060" y="41909"/>
                </a:lnTo>
                <a:lnTo>
                  <a:pt x="95160" y="25610"/>
                </a:lnTo>
                <a:lnTo>
                  <a:pt x="84534" y="12287"/>
                </a:lnTo>
                <a:lnTo>
                  <a:pt x="68788" y="3298"/>
                </a:lnTo>
                <a:lnTo>
                  <a:pt x="49530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6" name="object 107"/>
          <p:cNvSpPr>
            <a:spLocks/>
          </p:cNvSpPr>
          <p:nvPr/>
        </p:nvSpPr>
        <p:spPr bwMode="auto">
          <a:xfrm>
            <a:off x="3705225" y="2543175"/>
            <a:ext cx="100013" cy="84138"/>
          </a:xfrm>
          <a:custGeom>
            <a:avLst/>
            <a:gdLst>
              <a:gd name="T0" fmla="*/ 0 w 99060"/>
              <a:gd name="T1" fmla="*/ 41909 h 83819"/>
              <a:gd name="T2" fmla="*/ 3899 w 99060"/>
              <a:gd name="T3" fmla="*/ 25610 h 83819"/>
              <a:gd name="T4" fmla="*/ 14525 w 99060"/>
              <a:gd name="T5" fmla="*/ 12287 h 83819"/>
              <a:gd name="T6" fmla="*/ 30271 w 99060"/>
              <a:gd name="T7" fmla="*/ 3298 h 83819"/>
              <a:gd name="T8" fmla="*/ 49530 w 99060"/>
              <a:gd name="T9" fmla="*/ 0 h 83819"/>
              <a:gd name="T10" fmla="*/ 68788 w 99060"/>
              <a:gd name="T11" fmla="*/ 3298 h 83819"/>
              <a:gd name="T12" fmla="*/ 84534 w 99060"/>
              <a:gd name="T13" fmla="*/ 12287 h 83819"/>
              <a:gd name="T14" fmla="*/ 95160 w 99060"/>
              <a:gd name="T15" fmla="*/ 25610 h 83819"/>
              <a:gd name="T16" fmla="*/ 99060 w 99060"/>
              <a:gd name="T17" fmla="*/ 41909 h 83819"/>
              <a:gd name="T18" fmla="*/ 95160 w 99060"/>
              <a:gd name="T19" fmla="*/ 58209 h 83819"/>
              <a:gd name="T20" fmla="*/ 84534 w 99060"/>
              <a:gd name="T21" fmla="*/ 71532 h 83819"/>
              <a:gd name="T22" fmla="*/ 68788 w 99060"/>
              <a:gd name="T23" fmla="*/ 80521 h 83819"/>
              <a:gd name="T24" fmla="*/ 49530 w 99060"/>
              <a:gd name="T25" fmla="*/ 83819 h 83819"/>
              <a:gd name="T26" fmla="*/ 30271 w 99060"/>
              <a:gd name="T27" fmla="*/ 80521 h 83819"/>
              <a:gd name="T28" fmla="*/ 14525 w 99060"/>
              <a:gd name="T29" fmla="*/ 71532 h 83819"/>
              <a:gd name="T30" fmla="*/ 3899 w 99060"/>
              <a:gd name="T31" fmla="*/ 58209 h 83819"/>
              <a:gd name="T32" fmla="*/ 0 w 99060"/>
              <a:gd name="T33" fmla="*/ 41909 h 838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9060"/>
              <a:gd name="T52" fmla="*/ 0 h 83819"/>
              <a:gd name="T53" fmla="*/ 99060 w 99060"/>
              <a:gd name="T54" fmla="*/ 83819 h 838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9060" h="83819">
                <a:moveTo>
                  <a:pt x="0" y="41909"/>
                </a:moveTo>
                <a:lnTo>
                  <a:pt x="3899" y="25610"/>
                </a:lnTo>
                <a:lnTo>
                  <a:pt x="14525" y="12287"/>
                </a:lnTo>
                <a:lnTo>
                  <a:pt x="30271" y="3298"/>
                </a:lnTo>
                <a:lnTo>
                  <a:pt x="49530" y="0"/>
                </a:lnTo>
                <a:lnTo>
                  <a:pt x="68788" y="3298"/>
                </a:lnTo>
                <a:lnTo>
                  <a:pt x="84534" y="12287"/>
                </a:lnTo>
                <a:lnTo>
                  <a:pt x="95160" y="25610"/>
                </a:lnTo>
                <a:lnTo>
                  <a:pt x="99060" y="41909"/>
                </a:lnTo>
                <a:lnTo>
                  <a:pt x="95160" y="58209"/>
                </a:lnTo>
                <a:lnTo>
                  <a:pt x="84534" y="71532"/>
                </a:lnTo>
                <a:lnTo>
                  <a:pt x="68788" y="80521"/>
                </a:lnTo>
                <a:lnTo>
                  <a:pt x="49530" y="83819"/>
                </a:lnTo>
                <a:lnTo>
                  <a:pt x="30271" y="80521"/>
                </a:lnTo>
                <a:lnTo>
                  <a:pt x="14525" y="71532"/>
                </a:lnTo>
                <a:lnTo>
                  <a:pt x="3899" y="58209"/>
                </a:lnTo>
                <a:lnTo>
                  <a:pt x="0" y="41909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7" name="object 108"/>
          <p:cNvSpPr>
            <a:spLocks/>
          </p:cNvSpPr>
          <p:nvPr/>
        </p:nvSpPr>
        <p:spPr bwMode="auto">
          <a:xfrm>
            <a:off x="4014788" y="2443163"/>
            <a:ext cx="98425" cy="84137"/>
          </a:xfrm>
          <a:custGeom>
            <a:avLst/>
            <a:gdLst>
              <a:gd name="T0" fmla="*/ 48768 w 97789"/>
              <a:gd name="T1" fmla="*/ 0 h 83819"/>
              <a:gd name="T2" fmla="*/ 29789 w 97789"/>
              <a:gd name="T3" fmla="*/ 3298 h 83819"/>
              <a:gd name="T4" fmla="*/ 14287 w 97789"/>
              <a:gd name="T5" fmla="*/ 12287 h 83819"/>
              <a:gd name="T6" fmla="*/ 3833 w 97789"/>
              <a:gd name="T7" fmla="*/ 25610 h 83819"/>
              <a:gd name="T8" fmla="*/ 0 w 97789"/>
              <a:gd name="T9" fmla="*/ 41910 h 83819"/>
              <a:gd name="T10" fmla="*/ 3833 w 97789"/>
              <a:gd name="T11" fmla="*/ 58209 h 83819"/>
              <a:gd name="T12" fmla="*/ 14287 w 97789"/>
              <a:gd name="T13" fmla="*/ 71532 h 83819"/>
              <a:gd name="T14" fmla="*/ 29789 w 97789"/>
              <a:gd name="T15" fmla="*/ 80521 h 83819"/>
              <a:gd name="T16" fmla="*/ 48768 w 97789"/>
              <a:gd name="T17" fmla="*/ 83819 h 83819"/>
              <a:gd name="T18" fmla="*/ 67746 w 97789"/>
              <a:gd name="T19" fmla="*/ 80521 h 83819"/>
              <a:gd name="T20" fmla="*/ 83248 w 97789"/>
              <a:gd name="T21" fmla="*/ 71532 h 83819"/>
              <a:gd name="T22" fmla="*/ 93702 w 97789"/>
              <a:gd name="T23" fmla="*/ 58209 h 83819"/>
              <a:gd name="T24" fmla="*/ 97536 w 97789"/>
              <a:gd name="T25" fmla="*/ 41910 h 83819"/>
              <a:gd name="T26" fmla="*/ 93702 w 97789"/>
              <a:gd name="T27" fmla="*/ 25610 h 83819"/>
              <a:gd name="T28" fmla="*/ 83248 w 97789"/>
              <a:gd name="T29" fmla="*/ 12287 h 83819"/>
              <a:gd name="T30" fmla="*/ 67746 w 97789"/>
              <a:gd name="T31" fmla="*/ 3298 h 83819"/>
              <a:gd name="T32" fmla="*/ 48768 w 97789"/>
              <a:gd name="T33" fmla="*/ 0 h 838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7789"/>
              <a:gd name="T52" fmla="*/ 0 h 83819"/>
              <a:gd name="T53" fmla="*/ 97789 w 97789"/>
              <a:gd name="T54" fmla="*/ 83819 h 838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7789" h="83819">
                <a:moveTo>
                  <a:pt x="48768" y="0"/>
                </a:moveTo>
                <a:lnTo>
                  <a:pt x="29789" y="3298"/>
                </a:lnTo>
                <a:lnTo>
                  <a:pt x="14287" y="12287"/>
                </a:lnTo>
                <a:lnTo>
                  <a:pt x="3833" y="25610"/>
                </a:lnTo>
                <a:lnTo>
                  <a:pt x="0" y="41910"/>
                </a:lnTo>
                <a:lnTo>
                  <a:pt x="3833" y="58209"/>
                </a:lnTo>
                <a:lnTo>
                  <a:pt x="14287" y="71532"/>
                </a:lnTo>
                <a:lnTo>
                  <a:pt x="29789" y="80521"/>
                </a:lnTo>
                <a:lnTo>
                  <a:pt x="48768" y="83819"/>
                </a:lnTo>
                <a:lnTo>
                  <a:pt x="67746" y="80521"/>
                </a:lnTo>
                <a:lnTo>
                  <a:pt x="83248" y="71532"/>
                </a:lnTo>
                <a:lnTo>
                  <a:pt x="93702" y="58209"/>
                </a:lnTo>
                <a:lnTo>
                  <a:pt x="97536" y="41910"/>
                </a:lnTo>
                <a:lnTo>
                  <a:pt x="93702" y="25610"/>
                </a:lnTo>
                <a:lnTo>
                  <a:pt x="83248" y="12287"/>
                </a:lnTo>
                <a:lnTo>
                  <a:pt x="67746" y="3298"/>
                </a:lnTo>
                <a:lnTo>
                  <a:pt x="48768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8" name="object 109"/>
          <p:cNvSpPr>
            <a:spLocks/>
          </p:cNvSpPr>
          <p:nvPr/>
        </p:nvSpPr>
        <p:spPr bwMode="auto">
          <a:xfrm>
            <a:off x="4014788" y="2443163"/>
            <a:ext cx="98425" cy="84137"/>
          </a:xfrm>
          <a:custGeom>
            <a:avLst/>
            <a:gdLst>
              <a:gd name="T0" fmla="*/ 0 w 97789"/>
              <a:gd name="T1" fmla="*/ 41910 h 83819"/>
              <a:gd name="T2" fmla="*/ 3833 w 97789"/>
              <a:gd name="T3" fmla="*/ 25610 h 83819"/>
              <a:gd name="T4" fmla="*/ 14287 w 97789"/>
              <a:gd name="T5" fmla="*/ 12287 h 83819"/>
              <a:gd name="T6" fmla="*/ 29789 w 97789"/>
              <a:gd name="T7" fmla="*/ 3298 h 83819"/>
              <a:gd name="T8" fmla="*/ 48768 w 97789"/>
              <a:gd name="T9" fmla="*/ 0 h 83819"/>
              <a:gd name="T10" fmla="*/ 67746 w 97789"/>
              <a:gd name="T11" fmla="*/ 3298 h 83819"/>
              <a:gd name="T12" fmla="*/ 83248 w 97789"/>
              <a:gd name="T13" fmla="*/ 12287 h 83819"/>
              <a:gd name="T14" fmla="*/ 93702 w 97789"/>
              <a:gd name="T15" fmla="*/ 25610 h 83819"/>
              <a:gd name="T16" fmla="*/ 97536 w 97789"/>
              <a:gd name="T17" fmla="*/ 41910 h 83819"/>
              <a:gd name="T18" fmla="*/ 93702 w 97789"/>
              <a:gd name="T19" fmla="*/ 58209 h 83819"/>
              <a:gd name="T20" fmla="*/ 83248 w 97789"/>
              <a:gd name="T21" fmla="*/ 71532 h 83819"/>
              <a:gd name="T22" fmla="*/ 67746 w 97789"/>
              <a:gd name="T23" fmla="*/ 80521 h 83819"/>
              <a:gd name="T24" fmla="*/ 48768 w 97789"/>
              <a:gd name="T25" fmla="*/ 83819 h 83819"/>
              <a:gd name="T26" fmla="*/ 29789 w 97789"/>
              <a:gd name="T27" fmla="*/ 80521 h 83819"/>
              <a:gd name="T28" fmla="*/ 14287 w 97789"/>
              <a:gd name="T29" fmla="*/ 71532 h 83819"/>
              <a:gd name="T30" fmla="*/ 3833 w 97789"/>
              <a:gd name="T31" fmla="*/ 58209 h 83819"/>
              <a:gd name="T32" fmla="*/ 0 w 97789"/>
              <a:gd name="T33" fmla="*/ 41910 h 838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7789"/>
              <a:gd name="T52" fmla="*/ 0 h 83819"/>
              <a:gd name="T53" fmla="*/ 97789 w 97789"/>
              <a:gd name="T54" fmla="*/ 83819 h 838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7789" h="83819">
                <a:moveTo>
                  <a:pt x="0" y="41910"/>
                </a:moveTo>
                <a:lnTo>
                  <a:pt x="3833" y="25610"/>
                </a:lnTo>
                <a:lnTo>
                  <a:pt x="14287" y="12287"/>
                </a:lnTo>
                <a:lnTo>
                  <a:pt x="29789" y="3298"/>
                </a:lnTo>
                <a:lnTo>
                  <a:pt x="48768" y="0"/>
                </a:lnTo>
                <a:lnTo>
                  <a:pt x="67746" y="3298"/>
                </a:lnTo>
                <a:lnTo>
                  <a:pt x="83248" y="12287"/>
                </a:lnTo>
                <a:lnTo>
                  <a:pt x="93702" y="25610"/>
                </a:lnTo>
                <a:lnTo>
                  <a:pt x="97536" y="41910"/>
                </a:lnTo>
                <a:lnTo>
                  <a:pt x="93702" y="58209"/>
                </a:lnTo>
                <a:lnTo>
                  <a:pt x="83248" y="71532"/>
                </a:lnTo>
                <a:lnTo>
                  <a:pt x="67746" y="80521"/>
                </a:lnTo>
                <a:lnTo>
                  <a:pt x="48768" y="83819"/>
                </a:lnTo>
                <a:lnTo>
                  <a:pt x="29789" y="80521"/>
                </a:lnTo>
                <a:lnTo>
                  <a:pt x="14287" y="71532"/>
                </a:lnTo>
                <a:lnTo>
                  <a:pt x="3833" y="58209"/>
                </a:lnTo>
                <a:lnTo>
                  <a:pt x="0" y="4191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9" name="object 110"/>
          <p:cNvSpPr>
            <a:spLocks/>
          </p:cNvSpPr>
          <p:nvPr/>
        </p:nvSpPr>
        <p:spPr bwMode="auto">
          <a:xfrm>
            <a:off x="2844800" y="2492375"/>
            <a:ext cx="1223963" cy="433388"/>
          </a:xfrm>
          <a:custGeom>
            <a:avLst/>
            <a:gdLst>
              <a:gd name="T0" fmla="*/ 0 w 1224279"/>
              <a:gd name="T1" fmla="*/ 432815 h 433069"/>
              <a:gd name="T2" fmla="*/ 1223771 w 1224279"/>
              <a:gd name="T3" fmla="*/ 0 h 433069"/>
              <a:gd name="T4" fmla="*/ 0 60000 65536"/>
              <a:gd name="T5" fmla="*/ 0 60000 65536"/>
              <a:gd name="T6" fmla="*/ 0 w 1224279"/>
              <a:gd name="T7" fmla="*/ 0 h 433069"/>
              <a:gd name="T8" fmla="*/ 1224279 w 1224279"/>
              <a:gd name="T9" fmla="*/ 433069 h 4330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4279" h="433069">
                <a:moveTo>
                  <a:pt x="0" y="432815"/>
                </a:moveTo>
                <a:lnTo>
                  <a:pt x="1223771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90" name="object 111"/>
          <p:cNvSpPr>
            <a:spLocks/>
          </p:cNvSpPr>
          <p:nvPr/>
        </p:nvSpPr>
        <p:spPr bwMode="auto">
          <a:xfrm>
            <a:off x="4068763" y="2492375"/>
            <a:ext cx="287337" cy="3602038"/>
          </a:xfrm>
          <a:custGeom>
            <a:avLst/>
            <a:gdLst>
              <a:gd name="T0" fmla="*/ 0 w 288289"/>
              <a:gd name="T1" fmla="*/ 0 h 3601720"/>
              <a:gd name="T2" fmla="*/ 288036 w 288289"/>
              <a:gd name="T3" fmla="*/ 3601212 h 3601720"/>
              <a:gd name="T4" fmla="*/ 0 60000 65536"/>
              <a:gd name="T5" fmla="*/ 0 60000 65536"/>
              <a:gd name="T6" fmla="*/ 0 w 288289"/>
              <a:gd name="T7" fmla="*/ 0 h 3601720"/>
              <a:gd name="T8" fmla="*/ 288289 w 288289"/>
              <a:gd name="T9" fmla="*/ 3601720 h 36017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289" h="3601720">
                <a:moveTo>
                  <a:pt x="0" y="0"/>
                </a:moveTo>
                <a:lnTo>
                  <a:pt x="288036" y="360121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91" name="object 112"/>
          <p:cNvSpPr>
            <a:spLocks/>
          </p:cNvSpPr>
          <p:nvPr/>
        </p:nvSpPr>
        <p:spPr bwMode="auto">
          <a:xfrm>
            <a:off x="1350963" y="2681288"/>
            <a:ext cx="6921500" cy="1587"/>
          </a:xfrm>
          <a:custGeom>
            <a:avLst/>
            <a:gdLst>
              <a:gd name="T0" fmla="*/ 0 w 6920865"/>
              <a:gd name="T1" fmla="*/ 0 h 1905"/>
              <a:gd name="T2" fmla="*/ 6920483 w 6920865"/>
              <a:gd name="T3" fmla="*/ 1524 h 1905"/>
              <a:gd name="T4" fmla="*/ 0 60000 65536"/>
              <a:gd name="T5" fmla="*/ 0 60000 65536"/>
              <a:gd name="T6" fmla="*/ 0 w 6920865"/>
              <a:gd name="T7" fmla="*/ 0 h 1905"/>
              <a:gd name="T8" fmla="*/ 6920865 w 6920865"/>
              <a:gd name="T9" fmla="*/ 1905 h 19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920865" h="1905">
                <a:moveTo>
                  <a:pt x="0" y="0"/>
                </a:moveTo>
                <a:lnTo>
                  <a:pt x="6920483" y="1524"/>
                </a:lnTo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" name="object 113"/>
          <p:cNvSpPr txBox="1"/>
          <p:nvPr/>
        </p:nvSpPr>
        <p:spPr>
          <a:xfrm>
            <a:off x="4854575" y="2033588"/>
            <a:ext cx="1800225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Retransmission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6193" name="object 114"/>
          <p:cNvSpPr>
            <a:spLocks/>
          </p:cNvSpPr>
          <p:nvPr/>
        </p:nvSpPr>
        <p:spPr bwMode="auto">
          <a:xfrm>
            <a:off x="4344988" y="2044700"/>
            <a:ext cx="500062" cy="434975"/>
          </a:xfrm>
          <a:custGeom>
            <a:avLst/>
            <a:gdLst>
              <a:gd name="T0" fmla="*/ 26162 w 500379"/>
              <a:gd name="T1" fmla="*/ 207518 h 434975"/>
              <a:gd name="T2" fmla="*/ 0 w 500379"/>
              <a:gd name="T3" fmla="*/ 409321 h 434975"/>
              <a:gd name="T4" fmla="*/ 201802 w 500379"/>
              <a:gd name="T5" fmla="*/ 434848 h 434975"/>
              <a:gd name="T6" fmla="*/ 157987 w 500379"/>
              <a:gd name="T7" fmla="*/ 377952 h 434975"/>
              <a:gd name="T8" fmla="*/ 305026 w 500379"/>
              <a:gd name="T9" fmla="*/ 264287 h 434975"/>
              <a:gd name="T10" fmla="*/ 70103 w 500379"/>
              <a:gd name="T11" fmla="*/ 264287 h 434975"/>
              <a:gd name="T12" fmla="*/ 26162 w 500379"/>
              <a:gd name="T13" fmla="*/ 207518 h 434975"/>
              <a:gd name="T14" fmla="*/ 411988 w 500379"/>
              <a:gd name="T15" fmla="*/ 0 h 434975"/>
              <a:gd name="T16" fmla="*/ 70103 w 500379"/>
              <a:gd name="T17" fmla="*/ 264287 h 434975"/>
              <a:gd name="T18" fmla="*/ 305026 w 500379"/>
              <a:gd name="T19" fmla="*/ 264287 h 434975"/>
              <a:gd name="T20" fmla="*/ 499872 w 500379"/>
              <a:gd name="T21" fmla="*/ 113665 h 434975"/>
              <a:gd name="T22" fmla="*/ 411988 w 500379"/>
              <a:gd name="T23" fmla="*/ 0 h 43497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00379"/>
              <a:gd name="T37" fmla="*/ 0 h 434975"/>
              <a:gd name="T38" fmla="*/ 500379 w 500379"/>
              <a:gd name="T39" fmla="*/ 434975 h 43497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00379" h="434975">
                <a:moveTo>
                  <a:pt x="26162" y="207518"/>
                </a:moveTo>
                <a:lnTo>
                  <a:pt x="0" y="409321"/>
                </a:lnTo>
                <a:lnTo>
                  <a:pt x="201802" y="434848"/>
                </a:lnTo>
                <a:lnTo>
                  <a:pt x="157987" y="377952"/>
                </a:lnTo>
                <a:lnTo>
                  <a:pt x="305026" y="264287"/>
                </a:lnTo>
                <a:lnTo>
                  <a:pt x="70103" y="264287"/>
                </a:lnTo>
                <a:lnTo>
                  <a:pt x="26162" y="207518"/>
                </a:lnTo>
                <a:close/>
              </a:path>
              <a:path w="500379" h="434975">
                <a:moveTo>
                  <a:pt x="411988" y="0"/>
                </a:moveTo>
                <a:lnTo>
                  <a:pt x="70103" y="264287"/>
                </a:lnTo>
                <a:lnTo>
                  <a:pt x="305026" y="264287"/>
                </a:lnTo>
                <a:lnTo>
                  <a:pt x="499872" y="113665"/>
                </a:lnTo>
                <a:lnTo>
                  <a:pt x="411988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94" name="object 115"/>
          <p:cNvSpPr>
            <a:spLocks/>
          </p:cNvSpPr>
          <p:nvPr/>
        </p:nvSpPr>
        <p:spPr bwMode="auto">
          <a:xfrm>
            <a:off x="4344988" y="2044700"/>
            <a:ext cx="500062" cy="434975"/>
          </a:xfrm>
          <a:custGeom>
            <a:avLst/>
            <a:gdLst>
              <a:gd name="T0" fmla="*/ 499872 w 500379"/>
              <a:gd name="T1" fmla="*/ 113665 h 434975"/>
              <a:gd name="T2" fmla="*/ 157987 w 500379"/>
              <a:gd name="T3" fmla="*/ 377952 h 434975"/>
              <a:gd name="T4" fmla="*/ 201802 w 500379"/>
              <a:gd name="T5" fmla="*/ 434848 h 434975"/>
              <a:gd name="T6" fmla="*/ 0 w 500379"/>
              <a:gd name="T7" fmla="*/ 409321 h 434975"/>
              <a:gd name="T8" fmla="*/ 26162 w 500379"/>
              <a:gd name="T9" fmla="*/ 207518 h 434975"/>
              <a:gd name="T10" fmla="*/ 70103 w 500379"/>
              <a:gd name="T11" fmla="*/ 264287 h 434975"/>
              <a:gd name="T12" fmla="*/ 411988 w 500379"/>
              <a:gd name="T13" fmla="*/ 0 h 434975"/>
              <a:gd name="T14" fmla="*/ 499872 w 500379"/>
              <a:gd name="T15" fmla="*/ 113665 h 43497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00379"/>
              <a:gd name="T25" fmla="*/ 0 h 434975"/>
              <a:gd name="T26" fmla="*/ 500379 w 500379"/>
              <a:gd name="T27" fmla="*/ 434975 h 43497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00379" h="434975">
                <a:moveTo>
                  <a:pt x="499872" y="113665"/>
                </a:moveTo>
                <a:lnTo>
                  <a:pt x="157987" y="377952"/>
                </a:lnTo>
                <a:lnTo>
                  <a:pt x="201802" y="434848"/>
                </a:lnTo>
                <a:lnTo>
                  <a:pt x="0" y="409321"/>
                </a:lnTo>
                <a:lnTo>
                  <a:pt x="26162" y="207518"/>
                </a:lnTo>
                <a:lnTo>
                  <a:pt x="70103" y="264287"/>
                </a:lnTo>
                <a:lnTo>
                  <a:pt x="411988" y="0"/>
                </a:lnTo>
                <a:lnTo>
                  <a:pt x="499872" y="113665"/>
                </a:ln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6" name="object 116"/>
          <p:cNvSpPr txBox="1"/>
          <p:nvPr/>
        </p:nvSpPr>
        <p:spPr>
          <a:xfrm>
            <a:off x="4146550" y="2459038"/>
            <a:ext cx="3175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5" dirty="0">
                <a:solidFill>
                  <a:srgbClr val="FF0000"/>
                </a:solidFill>
                <a:latin typeface="Tahoma"/>
                <a:cs typeface="Tahoma"/>
              </a:rPr>
              <a:t>36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6196" name="object 117"/>
          <p:cNvSpPr>
            <a:spLocks/>
          </p:cNvSpPr>
          <p:nvPr/>
        </p:nvSpPr>
        <p:spPr bwMode="auto">
          <a:xfrm>
            <a:off x="6584950" y="3619500"/>
            <a:ext cx="485775" cy="442913"/>
          </a:xfrm>
          <a:custGeom>
            <a:avLst/>
            <a:gdLst>
              <a:gd name="T0" fmla="*/ 17018 w 486409"/>
              <a:gd name="T1" fmla="*/ 224535 h 443864"/>
              <a:gd name="T2" fmla="*/ 0 w 486409"/>
              <a:gd name="T3" fmla="*/ 427227 h 443864"/>
              <a:gd name="T4" fmla="*/ 202819 w 486409"/>
              <a:gd name="T5" fmla="*/ 443737 h 443864"/>
              <a:gd name="T6" fmla="*/ 156336 w 486409"/>
              <a:gd name="T7" fmla="*/ 389000 h 443864"/>
              <a:gd name="T8" fmla="*/ 285865 w 486409"/>
              <a:gd name="T9" fmla="*/ 279272 h 443864"/>
              <a:gd name="T10" fmla="*/ 63500 w 486409"/>
              <a:gd name="T11" fmla="*/ 279272 h 443864"/>
              <a:gd name="T12" fmla="*/ 17018 w 486409"/>
              <a:gd name="T13" fmla="*/ 224535 h 443864"/>
              <a:gd name="T14" fmla="*/ 393319 w 486409"/>
              <a:gd name="T15" fmla="*/ 0 h 443864"/>
              <a:gd name="T16" fmla="*/ 63500 w 486409"/>
              <a:gd name="T17" fmla="*/ 279272 h 443864"/>
              <a:gd name="T18" fmla="*/ 285865 w 486409"/>
              <a:gd name="T19" fmla="*/ 279272 h 443864"/>
              <a:gd name="T20" fmla="*/ 486155 w 486409"/>
              <a:gd name="T21" fmla="*/ 109600 h 443864"/>
              <a:gd name="T22" fmla="*/ 393319 w 486409"/>
              <a:gd name="T23" fmla="*/ 0 h 4438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86409"/>
              <a:gd name="T37" fmla="*/ 0 h 443864"/>
              <a:gd name="T38" fmla="*/ 486409 w 486409"/>
              <a:gd name="T39" fmla="*/ 443864 h 4438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86409" h="443864">
                <a:moveTo>
                  <a:pt x="17018" y="224535"/>
                </a:moveTo>
                <a:lnTo>
                  <a:pt x="0" y="427227"/>
                </a:lnTo>
                <a:lnTo>
                  <a:pt x="202819" y="443737"/>
                </a:lnTo>
                <a:lnTo>
                  <a:pt x="156336" y="389000"/>
                </a:lnTo>
                <a:lnTo>
                  <a:pt x="285865" y="279272"/>
                </a:lnTo>
                <a:lnTo>
                  <a:pt x="63500" y="279272"/>
                </a:lnTo>
                <a:lnTo>
                  <a:pt x="17018" y="224535"/>
                </a:lnTo>
                <a:close/>
              </a:path>
              <a:path w="486409" h="443864">
                <a:moveTo>
                  <a:pt x="393319" y="0"/>
                </a:moveTo>
                <a:lnTo>
                  <a:pt x="63500" y="279272"/>
                </a:lnTo>
                <a:lnTo>
                  <a:pt x="285865" y="279272"/>
                </a:lnTo>
                <a:lnTo>
                  <a:pt x="486155" y="109600"/>
                </a:lnTo>
                <a:lnTo>
                  <a:pt x="393319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97" name="object 118"/>
          <p:cNvSpPr>
            <a:spLocks/>
          </p:cNvSpPr>
          <p:nvPr/>
        </p:nvSpPr>
        <p:spPr bwMode="auto">
          <a:xfrm>
            <a:off x="6584950" y="3619500"/>
            <a:ext cx="485775" cy="442913"/>
          </a:xfrm>
          <a:custGeom>
            <a:avLst/>
            <a:gdLst>
              <a:gd name="T0" fmla="*/ 486155 w 486409"/>
              <a:gd name="T1" fmla="*/ 109600 h 443864"/>
              <a:gd name="T2" fmla="*/ 156336 w 486409"/>
              <a:gd name="T3" fmla="*/ 389000 h 443864"/>
              <a:gd name="T4" fmla="*/ 202819 w 486409"/>
              <a:gd name="T5" fmla="*/ 443737 h 443864"/>
              <a:gd name="T6" fmla="*/ 0 w 486409"/>
              <a:gd name="T7" fmla="*/ 427227 h 443864"/>
              <a:gd name="T8" fmla="*/ 17018 w 486409"/>
              <a:gd name="T9" fmla="*/ 224535 h 443864"/>
              <a:gd name="T10" fmla="*/ 63500 w 486409"/>
              <a:gd name="T11" fmla="*/ 279272 h 443864"/>
              <a:gd name="T12" fmla="*/ 393319 w 486409"/>
              <a:gd name="T13" fmla="*/ 0 h 443864"/>
              <a:gd name="T14" fmla="*/ 486155 w 486409"/>
              <a:gd name="T15" fmla="*/ 109600 h 4438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86409"/>
              <a:gd name="T25" fmla="*/ 0 h 443864"/>
              <a:gd name="T26" fmla="*/ 486409 w 486409"/>
              <a:gd name="T27" fmla="*/ 443864 h 44386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86409" h="443864">
                <a:moveTo>
                  <a:pt x="486155" y="109600"/>
                </a:moveTo>
                <a:lnTo>
                  <a:pt x="156336" y="389000"/>
                </a:lnTo>
                <a:lnTo>
                  <a:pt x="202819" y="443737"/>
                </a:lnTo>
                <a:lnTo>
                  <a:pt x="0" y="427227"/>
                </a:lnTo>
                <a:lnTo>
                  <a:pt x="17018" y="224535"/>
                </a:lnTo>
                <a:lnTo>
                  <a:pt x="63500" y="279272"/>
                </a:lnTo>
                <a:lnTo>
                  <a:pt x="393319" y="0"/>
                </a:lnTo>
                <a:lnTo>
                  <a:pt x="486155" y="109600"/>
                </a:lnTo>
                <a:close/>
              </a:path>
            </a:pathLst>
          </a:custGeom>
          <a:noFill/>
          <a:ln w="9525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9" name="object 119"/>
          <p:cNvSpPr txBox="1"/>
          <p:nvPr/>
        </p:nvSpPr>
        <p:spPr>
          <a:xfrm>
            <a:off x="6667500" y="3257550"/>
            <a:ext cx="1385888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3-Dup</a:t>
            </a:r>
            <a:r>
              <a:rPr sz="1800" b="1" spc="-8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ACKs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6199" name="object 120"/>
          <p:cNvSpPr txBox="1">
            <a:spLocks noChangeArrowheads="1"/>
          </p:cNvSpPr>
          <p:nvPr/>
        </p:nvSpPr>
        <p:spPr bwMode="auto">
          <a:xfrm>
            <a:off x="6956425" y="4627563"/>
            <a:ext cx="642938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Linear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6200" name="object 121"/>
          <p:cNvSpPr txBox="1">
            <a:spLocks noChangeArrowheads="1"/>
          </p:cNvSpPr>
          <p:nvPr/>
        </p:nvSpPr>
        <p:spPr bwMode="auto">
          <a:xfrm>
            <a:off x="4000500" y="3905250"/>
            <a:ext cx="2301875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ts val="1725"/>
              </a:lnSpc>
            </a:pPr>
            <a:r>
              <a:rPr lang="th-TH" sz="180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Linear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>
              <a:lnSpc>
                <a:spcPts val="1725"/>
              </a:lnSpc>
            </a:pPr>
            <a:r>
              <a:rPr lang="th-TH" sz="1800" i="1">
                <a:solidFill>
                  <a:srgbClr val="0000FF"/>
                </a:solidFill>
                <a:cs typeface="Arial" charset="0"/>
              </a:rPr>
              <a:t>ssthresh = 36/2</a:t>
            </a:r>
            <a:endParaRPr lang="th-TH" sz="1800">
              <a:cs typeface="Arial" charset="0"/>
            </a:endParaRPr>
          </a:p>
          <a:p>
            <a:pPr algn="ctr"/>
            <a:r>
              <a:rPr lang="th-TH" sz="1800" i="1">
                <a:solidFill>
                  <a:srgbClr val="0000FF"/>
                </a:solidFill>
                <a:cs typeface="Arial" charset="0"/>
              </a:rPr>
              <a:t>= 18</a:t>
            </a:r>
            <a:endParaRPr lang="th-TH" sz="1800">
              <a:cs typeface="Arial" charset="0"/>
            </a:endParaRPr>
          </a:p>
        </p:txBody>
      </p:sp>
      <p:sp>
        <p:nvSpPr>
          <p:cNvPr id="46201" name="object 122"/>
          <p:cNvSpPr>
            <a:spLocks/>
          </p:cNvSpPr>
          <p:nvPr/>
        </p:nvSpPr>
        <p:spPr bwMode="auto">
          <a:xfrm>
            <a:off x="5437188" y="4437063"/>
            <a:ext cx="214312" cy="215900"/>
          </a:xfrm>
          <a:custGeom>
            <a:avLst/>
            <a:gdLst>
              <a:gd name="T0" fmla="*/ 0 w 215264"/>
              <a:gd name="T1" fmla="*/ 108204 h 216535"/>
              <a:gd name="T2" fmla="*/ 8447 w 215264"/>
              <a:gd name="T3" fmla="*/ 66061 h 216535"/>
              <a:gd name="T4" fmla="*/ 31480 w 215264"/>
              <a:gd name="T5" fmla="*/ 31670 h 216535"/>
              <a:gd name="T6" fmla="*/ 65633 w 215264"/>
              <a:gd name="T7" fmla="*/ 8495 h 216535"/>
              <a:gd name="T8" fmla="*/ 107441 w 215264"/>
              <a:gd name="T9" fmla="*/ 0 h 216535"/>
              <a:gd name="T10" fmla="*/ 149250 w 215264"/>
              <a:gd name="T11" fmla="*/ 8495 h 216535"/>
              <a:gd name="T12" fmla="*/ 183403 w 215264"/>
              <a:gd name="T13" fmla="*/ 31670 h 216535"/>
              <a:gd name="T14" fmla="*/ 206436 w 215264"/>
              <a:gd name="T15" fmla="*/ 66061 h 216535"/>
              <a:gd name="T16" fmla="*/ 214883 w 215264"/>
              <a:gd name="T17" fmla="*/ 108204 h 216535"/>
              <a:gd name="T18" fmla="*/ 206436 w 215264"/>
              <a:gd name="T19" fmla="*/ 150346 h 216535"/>
              <a:gd name="T20" fmla="*/ 183403 w 215264"/>
              <a:gd name="T21" fmla="*/ 184737 h 216535"/>
              <a:gd name="T22" fmla="*/ 149250 w 215264"/>
              <a:gd name="T23" fmla="*/ 207912 h 216535"/>
              <a:gd name="T24" fmla="*/ 107441 w 215264"/>
              <a:gd name="T25" fmla="*/ 216407 h 216535"/>
              <a:gd name="T26" fmla="*/ 65633 w 215264"/>
              <a:gd name="T27" fmla="*/ 207912 h 216535"/>
              <a:gd name="T28" fmla="*/ 31480 w 215264"/>
              <a:gd name="T29" fmla="*/ 184737 h 216535"/>
              <a:gd name="T30" fmla="*/ 8447 w 215264"/>
              <a:gd name="T31" fmla="*/ 150346 h 216535"/>
              <a:gd name="T32" fmla="*/ 0 w 215264"/>
              <a:gd name="T33" fmla="*/ 108204 h 2165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15264"/>
              <a:gd name="T52" fmla="*/ 0 h 216535"/>
              <a:gd name="T53" fmla="*/ 215264 w 215264"/>
              <a:gd name="T54" fmla="*/ 216535 h 21653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15264" h="216535">
                <a:moveTo>
                  <a:pt x="0" y="108204"/>
                </a:moveTo>
                <a:lnTo>
                  <a:pt x="8447" y="66061"/>
                </a:lnTo>
                <a:lnTo>
                  <a:pt x="31480" y="31670"/>
                </a:lnTo>
                <a:lnTo>
                  <a:pt x="65633" y="8495"/>
                </a:lnTo>
                <a:lnTo>
                  <a:pt x="107441" y="0"/>
                </a:lnTo>
                <a:lnTo>
                  <a:pt x="149250" y="8495"/>
                </a:lnTo>
                <a:lnTo>
                  <a:pt x="183403" y="31670"/>
                </a:lnTo>
                <a:lnTo>
                  <a:pt x="206436" y="66061"/>
                </a:lnTo>
                <a:lnTo>
                  <a:pt x="214883" y="108204"/>
                </a:lnTo>
                <a:lnTo>
                  <a:pt x="206436" y="150346"/>
                </a:lnTo>
                <a:lnTo>
                  <a:pt x="183403" y="184737"/>
                </a:lnTo>
                <a:lnTo>
                  <a:pt x="149250" y="207912"/>
                </a:lnTo>
                <a:lnTo>
                  <a:pt x="107441" y="216407"/>
                </a:lnTo>
                <a:lnTo>
                  <a:pt x="65633" y="207912"/>
                </a:lnTo>
                <a:lnTo>
                  <a:pt x="31480" y="184737"/>
                </a:lnTo>
                <a:lnTo>
                  <a:pt x="8447" y="150346"/>
                </a:lnTo>
                <a:lnTo>
                  <a:pt x="0" y="108204"/>
                </a:lnTo>
                <a:close/>
              </a:path>
            </a:pathLst>
          </a:cu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02" name="object 123"/>
          <p:cNvSpPr txBox="1">
            <a:spLocks noChangeArrowheads="1"/>
          </p:cNvSpPr>
          <p:nvPr/>
        </p:nvSpPr>
        <p:spPr bwMode="auto">
          <a:xfrm>
            <a:off x="6091238" y="5346700"/>
            <a:ext cx="21431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Fast Recovery  cwnd = 20/2 = 10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6203" name="object 125"/>
          <p:cNvSpPr txBox="1">
            <a:spLocks noChangeArrowheads="1"/>
          </p:cNvSpPr>
          <p:nvPr/>
        </p:nvSpPr>
        <p:spPr bwMode="auto">
          <a:xfrm>
            <a:off x="1289050" y="6370638"/>
            <a:ext cx="125413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1525"/>
              </a:lnSpc>
            </a:pPr>
            <a:r>
              <a:rPr lang="th-TH" sz="1400">
                <a:cs typeface="Arial" charset="0"/>
              </a:rPr>
              <a:t>1</a:t>
            </a:r>
          </a:p>
        </p:txBody>
      </p:sp>
      <p:sp>
        <p:nvSpPr>
          <p:cNvPr id="46204" name="object 126"/>
          <p:cNvSpPr txBox="1">
            <a:spLocks noChangeArrowheads="1"/>
          </p:cNvSpPr>
          <p:nvPr/>
        </p:nvSpPr>
        <p:spPr bwMode="auto">
          <a:xfrm>
            <a:off x="1890713" y="6370638"/>
            <a:ext cx="125412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1525"/>
              </a:lnSpc>
            </a:pPr>
            <a:r>
              <a:rPr lang="th-TH" sz="1400">
                <a:cs typeface="Arial" charset="0"/>
              </a:rPr>
              <a:t>3</a:t>
            </a:r>
          </a:p>
        </p:txBody>
      </p:sp>
      <p:sp>
        <p:nvSpPr>
          <p:cNvPr id="46205" name="object 127"/>
          <p:cNvSpPr txBox="1">
            <a:spLocks noChangeArrowheads="1"/>
          </p:cNvSpPr>
          <p:nvPr/>
        </p:nvSpPr>
        <p:spPr bwMode="auto">
          <a:xfrm>
            <a:off x="2490788" y="6370638"/>
            <a:ext cx="125412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1525"/>
              </a:lnSpc>
            </a:pPr>
            <a:r>
              <a:rPr lang="th-TH" sz="1400">
                <a:cs typeface="Arial" charset="0"/>
              </a:rPr>
              <a:t>5</a:t>
            </a:r>
          </a:p>
        </p:txBody>
      </p:sp>
      <p:sp>
        <p:nvSpPr>
          <p:cNvPr id="46206" name="object 128"/>
          <p:cNvSpPr txBox="1">
            <a:spLocks noChangeArrowheads="1"/>
          </p:cNvSpPr>
          <p:nvPr/>
        </p:nvSpPr>
        <p:spPr bwMode="auto">
          <a:xfrm>
            <a:off x="3092450" y="6370638"/>
            <a:ext cx="125413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1525"/>
              </a:lnSpc>
            </a:pPr>
            <a:r>
              <a:rPr lang="th-TH" sz="1400">
                <a:cs typeface="Arial" charset="0"/>
              </a:rPr>
              <a:t>7</a:t>
            </a:r>
          </a:p>
        </p:txBody>
      </p:sp>
      <p:sp>
        <p:nvSpPr>
          <p:cNvPr id="46207" name="object 129"/>
          <p:cNvSpPr txBox="1">
            <a:spLocks noChangeArrowheads="1"/>
          </p:cNvSpPr>
          <p:nvPr/>
        </p:nvSpPr>
        <p:spPr bwMode="auto">
          <a:xfrm>
            <a:off x="3692525" y="6370638"/>
            <a:ext cx="125413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1525"/>
              </a:lnSpc>
            </a:pPr>
            <a:r>
              <a:rPr lang="th-TH" sz="1400">
                <a:cs typeface="Arial" charset="0"/>
              </a:rPr>
              <a:t>9</a:t>
            </a:r>
          </a:p>
        </p:txBody>
      </p:sp>
      <p:sp>
        <p:nvSpPr>
          <p:cNvPr id="130" name="object 130"/>
          <p:cNvSpPr txBox="1"/>
          <p:nvPr/>
        </p:nvSpPr>
        <p:spPr>
          <a:xfrm>
            <a:off x="4229100" y="6370638"/>
            <a:ext cx="196850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5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110" dirty="0"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4830763" y="6370638"/>
            <a:ext cx="223837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5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5432425" y="6370638"/>
            <a:ext cx="222250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5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6034088" y="6370638"/>
            <a:ext cx="223837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5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6635750" y="6370638"/>
            <a:ext cx="222250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5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7235825" y="6370638"/>
            <a:ext cx="223838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5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21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7837488" y="6370638"/>
            <a:ext cx="223837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5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23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215" name="object 13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99F15020-9988-4915-84AF-D6369DBE1472}" type="slidenum">
              <a:rPr lang="en-US" smtClean="0"/>
              <a:pPr marL="111125"/>
              <a:t>28</a:t>
            </a:fld>
            <a:endParaRPr lang="th-TH" smtClean="0"/>
          </a:p>
        </p:txBody>
      </p:sp>
      <p:sp>
        <p:nvSpPr>
          <p:cNvPr id="46216" name="object 124"/>
          <p:cNvSpPr txBox="1">
            <a:spLocks noChangeArrowheads="1"/>
          </p:cNvSpPr>
          <p:nvPr/>
        </p:nvSpPr>
        <p:spPr bwMode="auto">
          <a:xfrm>
            <a:off x="6596063" y="4121150"/>
            <a:ext cx="319087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20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06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7107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7108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09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tIns="55371" rtlCol="0"/>
          <a:lstStyle/>
          <a:p>
            <a:pPr marL="807085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Understanding </a:t>
            </a:r>
            <a:r>
              <a:rPr sz="3600" dirty="0"/>
              <a:t>TCP</a:t>
            </a:r>
            <a:r>
              <a:rPr sz="3600" spc="-45" dirty="0"/>
              <a:t> </a:t>
            </a:r>
            <a:r>
              <a:rPr sz="3600" spc="-5" dirty="0"/>
              <a:t>Characteristics</a:t>
            </a:r>
            <a:endParaRPr sz="3600"/>
          </a:p>
        </p:txBody>
      </p:sp>
      <p:sp>
        <p:nvSpPr>
          <p:cNvPr id="47111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5AD595F0-D75D-4F36-8969-D7D8F6DCC0EB}" type="slidenum">
              <a:rPr lang="en-US" smtClean="0"/>
              <a:pPr marL="111125"/>
              <a:t>29</a:t>
            </a:fld>
            <a:endParaRPr lang="th-TH" smtClean="0"/>
          </a:p>
        </p:txBody>
      </p:sp>
      <p:sp>
        <p:nvSpPr>
          <p:cNvPr id="47112" name="object 8"/>
          <p:cNvSpPr txBox="1">
            <a:spLocks noChangeArrowheads="1"/>
          </p:cNvSpPr>
          <p:nvPr/>
        </p:nvSpPr>
        <p:spPr bwMode="auto">
          <a:xfrm>
            <a:off x="1262063" y="1768475"/>
            <a:ext cx="7359650" cy="377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Keep-alive mechanism</a:t>
            </a:r>
          </a:p>
          <a:p>
            <a:pPr marL="355600" indent="-342900">
              <a:spcBef>
                <a:spcPts val="388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Sequence number</a:t>
            </a:r>
          </a:p>
          <a:p>
            <a:pPr marL="755650" lvl="1" indent="-285750">
              <a:spcBef>
                <a:spcPts val="33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wrapping boundary</a:t>
            </a:r>
          </a:p>
          <a:p>
            <a:pPr marL="355600" indent="-342900">
              <a:spcBef>
                <a:spcPts val="3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 b="1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Slow start</a:t>
            </a:r>
            <a:endParaRPr lang="th-TH" sz="3200">
              <a:latin typeface="Tahoma" pitchFamily="34" charset="0"/>
              <a:cs typeface="Tahoma" pitchFamily="34" charset="0"/>
            </a:endParaRPr>
          </a:p>
          <a:p>
            <a:pPr marL="355600" indent="-342900">
              <a:spcBef>
                <a:spcPts val="388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No congestion detection in TCP</a:t>
            </a:r>
          </a:p>
          <a:p>
            <a:pPr marL="755650" lvl="1" indent="-285750">
              <a:spcBef>
                <a:spcPts val="33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use </a:t>
            </a:r>
            <a:r>
              <a:rPr lang="th-TH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ICMP source quench </a:t>
            </a:r>
            <a:r>
              <a:rPr lang="th-TH">
                <a:latin typeface="Tahoma" pitchFamily="34" charset="0"/>
                <a:cs typeface="Tahoma" pitchFamily="34" charset="0"/>
              </a:rPr>
              <a:t>message</a:t>
            </a:r>
          </a:p>
          <a:p>
            <a:pPr marL="1155700" lvl="2" indent="-228600">
              <a:lnSpc>
                <a:spcPts val="2588"/>
              </a:lnSpc>
              <a:spcBef>
                <a:spcPts val="625"/>
              </a:spcBef>
              <a:buClr>
                <a:srgbClr val="3333CC"/>
              </a:buClr>
              <a:buSzPct val="50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destination cannot receive too fast info., issue  ICMP source quench to slow down sender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42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43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44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45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tIns="55371" rtlCol="0"/>
          <a:lstStyle/>
          <a:p>
            <a:pPr marL="807085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Transmission Control Protocol</a:t>
            </a:r>
            <a:r>
              <a:rPr sz="3600" spc="15" dirty="0"/>
              <a:t> </a:t>
            </a:r>
            <a:r>
              <a:rPr sz="3600" spc="-5" dirty="0"/>
              <a:t>(TCP)</a:t>
            </a:r>
            <a:endParaRPr sz="3600"/>
          </a:p>
        </p:txBody>
      </p:sp>
      <p:sp>
        <p:nvSpPr>
          <p:cNvPr id="10247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6A93BD93-5D08-4930-B2D6-A77D72B8DB20}" type="slidenum">
              <a:rPr lang="en-US" smtClean="0"/>
              <a:pPr marL="111125"/>
              <a:t>3</a:t>
            </a:fld>
            <a:endParaRPr lang="th-TH" smtClean="0"/>
          </a:p>
        </p:txBody>
      </p:sp>
      <p:sp>
        <p:nvSpPr>
          <p:cNvPr id="8" name="object 8"/>
          <p:cNvSpPr txBox="1"/>
          <p:nvPr/>
        </p:nvSpPr>
        <p:spPr>
          <a:xfrm>
            <a:off x="1262063" y="1816100"/>
            <a:ext cx="7329487" cy="37353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Most popular/important </a:t>
            </a:r>
            <a:r>
              <a:rPr sz="3200" spc="-5" dirty="0">
                <a:latin typeface="Tahoma"/>
                <a:cs typeface="Tahoma"/>
              </a:rPr>
              <a:t>in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Internet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Reliable </a:t>
            </a:r>
            <a:r>
              <a:rPr sz="3200" spc="-5" dirty="0">
                <a:latin typeface="Tahoma"/>
                <a:cs typeface="Tahoma"/>
              </a:rPr>
              <a:t>transport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Connection-oriented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need</a:t>
            </a:r>
            <a:r>
              <a:rPr spc="-8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establishment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4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[IP+source port] </a:t>
            </a:r>
            <a:r>
              <a:rPr spc="-5" dirty="0">
                <a:latin typeface="Symbol"/>
                <a:cs typeface="Symbol"/>
              </a:rPr>
              <a:t>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ahoma"/>
                <a:cs typeface="Tahoma"/>
              </a:rPr>
              <a:t>[IP+destination</a:t>
            </a:r>
            <a:r>
              <a:rPr spc="2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port]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9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guarantee delivery /</a:t>
            </a:r>
            <a:r>
              <a:rPr spc="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error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39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Checksum is</a:t>
            </a:r>
            <a:r>
              <a:rPr sz="3200" spc="-9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mandatory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0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131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132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3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134" name="object 7"/>
          <p:cNvSpPr>
            <a:spLocks noChangeArrowheads="1"/>
          </p:cNvSpPr>
          <p:nvPr/>
        </p:nvSpPr>
        <p:spPr bwMode="auto">
          <a:xfrm>
            <a:off x="1331913" y="1844675"/>
            <a:ext cx="6769100" cy="33877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135" name="object 8"/>
          <p:cNvSpPr>
            <a:spLocks/>
          </p:cNvSpPr>
          <p:nvPr/>
        </p:nvSpPr>
        <p:spPr bwMode="auto">
          <a:xfrm>
            <a:off x="1322388" y="1833563"/>
            <a:ext cx="6789737" cy="3408362"/>
          </a:xfrm>
          <a:custGeom>
            <a:avLst/>
            <a:gdLst>
              <a:gd name="T0" fmla="*/ 0 w 6789420"/>
              <a:gd name="T1" fmla="*/ 3407664 h 3408045"/>
              <a:gd name="T2" fmla="*/ 6789420 w 6789420"/>
              <a:gd name="T3" fmla="*/ 3407664 h 3408045"/>
              <a:gd name="T4" fmla="*/ 6789420 w 6789420"/>
              <a:gd name="T5" fmla="*/ 0 h 3408045"/>
              <a:gd name="T6" fmla="*/ 0 w 6789420"/>
              <a:gd name="T7" fmla="*/ 0 h 3408045"/>
              <a:gd name="T8" fmla="*/ 0 w 6789420"/>
              <a:gd name="T9" fmla="*/ 3407664 h 34080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89420"/>
              <a:gd name="T16" fmla="*/ 0 h 3408045"/>
              <a:gd name="T17" fmla="*/ 6789420 w 6789420"/>
              <a:gd name="T18" fmla="*/ 3408045 h 34080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89420" h="3408045">
                <a:moveTo>
                  <a:pt x="0" y="3407664"/>
                </a:moveTo>
                <a:lnTo>
                  <a:pt x="6789420" y="3407664"/>
                </a:lnTo>
                <a:lnTo>
                  <a:pt x="6789420" y="0"/>
                </a:lnTo>
                <a:lnTo>
                  <a:pt x="0" y="0"/>
                </a:lnTo>
                <a:lnTo>
                  <a:pt x="0" y="3407664"/>
                </a:lnTo>
                <a:close/>
              </a:path>
            </a:pathLst>
          </a:custGeom>
          <a:noFill/>
          <a:ln w="1981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6" name="object 9"/>
          <p:cNvSpPr>
            <a:spLocks/>
          </p:cNvSpPr>
          <p:nvPr/>
        </p:nvSpPr>
        <p:spPr bwMode="auto">
          <a:xfrm>
            <a:off x="1333500" y="4445000"/>
            <a:ext cx="6769100" cy="1576388"/>
          </a:xfrm>
          <a:custGeom>
            <a:avLst/>
            <a:gdLst>
              <a:gd name="T0" fmla="*/ 0 w 6769734"/>
              <a:gd name="T1" fmla="*/ 1577339 h 1577339"/>
              <a:gd name="T2" fmla="*/ 6769608 w 6769734"/>
              <a:gd name="T3" fmla="*/ 1577339 h 1577339"/>
              <a:gd name="T4" fmla="*/ 6769608 w 6769734"/>
              <a:gd name="T5" fmla="*/ 0 h 1577339"/>
              <a:gd name="T6" fmla="*/ 0 w 6769734"/>
              <a:gd name="T7" fmla="*/ 0 h 1577339"/>
              <a:gd name="T8" fmla="*/ 0 w 6769734"/>
              <a:gd name="T9" fmla="*/ 1577339 h 15773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69734"/>
              <a:gd name="T16" fmla="*/ 0 h 1577339"/>
              <a:gd name="T17" fmla="*/ 6769734 w 6769734"/>
              <a:gd name="T18" fmla="*/ 1577339 h 15773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69734" h="1577339">
                <a:moveTo>
                  <a:pt x="0" y="1577339"/>
                </a:moveTo>
                <a:lnTo>
                  <a:pt x="6769608" y="1577339"/>
                </a:lnTo>
                <a:lnTo>
                  <a:pt x="6769608" y="0"/>
                </a:lnTo>
                <a:lnTo>
                  <a:pt x="0" y="0"/>
                </a:lnTo>
                <a:lnTo>
                  <a:pt x="0" y="1577339"/>
                </a:lnTo>
                <a:close/>
              </a:path>
            </a:pathLst>
          </a:custGeom>
          <a:noFill/>
          <a:ln w="289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4486275" y="5426075"/>
            <a:ext cx="392113" cy="225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10" dirty="0">
                <a:solidFill>
                  <a:srgbClr val="3399FF"/>
                </a:solidFill>
                <a:latin typeface="Times New Roman"/>
                <a:cs typeface="Times New Roman"/>
              </a:rPr>
              <a:t>D</a:t>
            </a:r>
            <a:r>
              <a:rPr sz="1400" b="1" dirty="0">
                <a:solidFill>
                  <a:srgbClr val="3399FF"/>
                </a:solidFill>
                <a:latin typeface="Times New Roman"/>
                <a:cs typeface="Times New Roman"/>
              </a:rPr>
              <a:t>ata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TCP</a:t>
            </a:r>
            <a:r>
              <a:rPr spc="-80" dirty="0"/>
              <a:t> </a:t>
            </a:r>
            <a:r>
              <a:rPr spc="-5" dirty="0"/>
              <a:t>Options</a:t>
            </a:r>
          </a:p>
        </p:txBody>
      </p:sp>
      <p:sp>
        <p:nvSpPr>
          <p:cNvPr id="48139" name="object 12"/>
          <p:cNvSpPr>
            <a:spLocks/>
          </p:cNvSpPr>
          <p:nvPr/>
        </p:nvSpPr>
        <p:spPr bwMode="auto">
          <a:xfrm>
            <a:off x="1331913" y="4437063"/>
            <a:ext cx="6769100" cy="742950"/>
          </a:xfrm>
          <a:custGeom>
            <a:avLst/>
            <a:gdLst>
              <a:gd name="T0" fmla="*/ 0 w 6769734"/>
              <a:gd name="T1" fmla="*/ 743712 h 744220"/>
              <a:gd name="T2" fmla="*/ 6769608 w 6769734"/>
              <a:gd name="T3" fmla="*/ 743712 h 744220"/>
              <a:gd name="T4" fmla="*/ 6769608 w 6769734"/>
              <a:gd name="T5" fmla="*/ 0 h 744220"/>
              <a:gd name="T6" fmla="*/ 0 w 6769734"/>
              <a:gd name="T7" fmla="*/ 0 h 744220"/>
              <a:gd name="T8" fmla="*/ 0 w 6769734"/>
              <a:gd name="T9" fmla="*/ 743712 h 7442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69734"/>
              <a:gd name="T16" fmla="*/ 0 h 744220"/>
              <a:gd name="T17" fmla="*/ 6769734 w 6769734"/>
              <a:gd name="T18" fmla="*/ 744220 h 7442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69734" h="744220">
                <a:moveTo>
                  <a:pt x="0" y="743712"/>
                </a:moveTo>
                <a:lnTo>
                  <a:pt x="6769608" y="743712"/>
                </a:lnTo>
                <a:lnTo>
                  <a:pt x="6769608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noFill/>
          <a:ln w="57911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0" name="object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B178B61B-7992-4B7F-B910-D6CE27C1E81C}" type="slidenum">
              <a:rPr lang="en-US" smtClean="0"/>
              <a:pPr marL="111125"/>
              <a:t>30</a:t>
            </a:fld>
            <a:endParaRPr lang="th-TH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54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155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156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57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TCP</a:t>
            </a:r>
            <a:r>
              <a:rPr spc="-80" dirty="0"/>
              <a:t> </a:t>
            </a:r>
            <a:r>
              <a:rPr spc="-5" dirty="0"/>
              <a:t>Options</a:t>
            </a:r>
          </a:p>
        </p:txBody>
      </p:sp>
      <p:sp>
        <p:nvSpPr>
          <p:cNvPr id="49159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93172ACC-D340-4995-B722-D700A25C46B2}" type="slidenum">
              <a:rPr lang="en-US" smtClean="0"/>
              <a:pPr marL="111125"/>
              <a:t>31</a:t>
            </a:fld>
            <a:endParaRPr lang="th-TH" smtClean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11250" y="2919413"/>
          <a:ext cx="7200900" cy="3168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6786"/>
                <a:gridCol w="1883664"/>
                <a:gridCol w="1718310"/>
                <a:gridCol w="1881377"/>
              </a:tblGrid>
              <a:tr h="633984">
                <a:tc gridSpan="4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TCP</a:t>
                      </a:r>
                      <a:r>
                        <a:rPr sz="1600" b="1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Header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33984">
                <a:tc>
                  <a:txBody>
                    <a:bodyPr/>
                    <a:lstStyle/>
                    <a:p>
                      <a:pPr marL="635" algn="ctr">
                        <a:lnSpc>
                          <a:spcPts val="1825"/>
                        </a:lnSpc>
                        <a:spcBef>
                          <a:spcPts val="545"/>
                        </a:spcBef>
                      </a:pPr>
                      <a:r>
                        <a:rPr sz="1600" b="1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575" b="1" baseline="26455" dirty="0">
                          <a:latin typeface="Tahoma"/>
                          <a:cs typeface="Tahoma"/>
                        </a:rPr>
                        <a:t>st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Option</a:t>
                      </a:r>
                      <a:r>
                        <a:rPr sz="1600" b="1" spc="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Type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8</a:t>
                      </a:r>
                      <a:r>
                        <a:rPr sz="16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bits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600" b="1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575" b="1" baseline="26455" dirty="0">
                          <a:latin typeface="Tahoma"/>
                          <a:cs typeface="Tahoma"/>
                        </a:rPr>
                        <a:t>st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Option</a:t>
                      </a:r>
                      <a:r>
                        <a:rPr sz="1600" b="1" spc="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Len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8</a:t>
                      </a:r>
                      <a:r>
                        <a:rPr sz="16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bits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905" algn="ctr">
                        <a:lnSpc>
                          <a:spcPts val="1825"/>
                        </a:lnSpc>
                        <a:spcBef>
                          <a:spcPts val="545"/>
                        </a:spcBef>
                      </a:pPr>
                      <a:r>
                        <a:rPr sz="1600" b="1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575" b="1" baseline="26455" dirty="0">
                          <a:latin typeface="Tahoma"/>
                          <a:cs typeface="Tahoma"/>
                        </a:rPr>
                        <a:t>st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Option</a:t>
                      </a:r>
                      <a:r>
                        <a:rPr sz="1600" b="1" spc="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3175" algn="ctr">
                        <a:lnSpc>
                          <a:spcPts val="1825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16</a:t>
                      </a:r>
                      <a:r>
                        <a:rPr sz="1600" spc="-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bits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32460"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  <a:spcBef>
                          <a:spcPts val="540"/>
                        </a:spcBef>
                      </a:pPr>
                      <a:r>
                        <a:rPr sz="1600" b="1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575" b="1" baseline="26455" dirty="0">
                          <a:latin typeface="Tahoma"/>
                          <a:cs typeface="Tahoma"/>
                        </a:rPr>
                        <a:t>st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Option</a:t>
                      </a:r>
                      <a:r>
                        <a:rPr sz="1600" b="1" spc="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(Con’t)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Tahoma"/>
                          <a:cs typeface="Tahoma"/>
                        </a:rPr>
                        <a:t>2nd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Option Type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Tahoma"/>
                          <a:cs typeface="Tahoma"/>
                        </a:rPr>
                        <a:t>2nd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Option Len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b="1" spc="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575" b="1" spc="7" baseline="26455" dirty="0">
                          <a:latin typeface="Tahoma"/>
                          <a:cs typeface="Tahoma"/>
                        </a:rPr>
                        <a:t>nd </a:t>
                      </a:r>
                      <a:r>
                        <a:rPr sz="1575" b="1" spc="472" baseline="264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Option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66FFCC"/>
                    </a:solidFill>
                  </a:tcPr>
                </a:tc>
              </a:tr>
              <a:tr h="632459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575" b="1" spc="7" baseline="26455" dirty="0">
                          <a:latin typeface="Tahoma"/>
                          <a:cs typeface="Tahoma"/>
                        </a:rPr>
                        <a:t>nd </a:t>
                      </a:r>
                      <a:r>
                        <a:rPr sz="1575" b="1" spc="472" baseline="264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Option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66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Tahoma"/>
                          <a:cs typeface="Tahoma"/>
                        </a:rPr>
                        <a:t>Padding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99FF"/>
                    </a:solidFill>
                  </a:tcPr>
                </a:tc>
              </a:tr>
              <a:tr h="635508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262063" y="1770063"/>
            <a:ext cx="7434262" cy="9763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Encoded </a:t>
            </a:r>
            <a:r>
              <a:rPr sz="3200" dirty="0">
                <a:latin typeface="Tahoma"/>
                <a:cs typeface="Tahoma"/>
              </a:rPr>
              <a:t>as </a:t>
            </a:r>
            <a:r>
              <a:rPr sz="3200" spc="-3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3200" spc="-30" dirty="0">
                <a:latin typeface="Tahoma"/>
                <a:cs typeface="Tahoma"/>
              </a:rPr>
              <a:t>ype-</a:t>
            </a:r>
            <a:r>
              <a:rPr sz="3200" spc="-30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3200" spc="-30" dirty="0">
                <a:latin typeface="Tahoma"/>
                <a:cs typeface="Tahoma"/>
              </a:rPr>
              <a:t>ength-</a:t>
            </a:r>
            <a:r>
              <a:rPr sz="3200" spc="-30" dirty="0">
                <a:solidFill>
                  <a:srgbClr val="FF0000"/>
                </a:solidFill>
                <a:latin typeface="Tahoma"/>
                <a:cs typeface="Tahoma"/>
              </a:rPr>
              <a:t>V</a:t>
            </a:r>
            <a:r>
              <a:rPr sz="3200" spc="-30" dirty="0">
                <a:latin typeface="Tahoma"/>
                <a:cs typeface="Tahoma"/>
              </a:rPr>
              <a:t>ariable</a:t>
            </a:r>
            <a:r>
              <a:rPr sz="3200" spc="20" dirty="0">
                <a:latin typeface="Tahoma"/>
                <a:cs typeface="Tahoma"/>
              </a:rPr>
              <a:t> </a:t>
            </a:r>
            <a:r>
              <a:rPr sz="3200" spc="-30" dirty="0">
                <a:latin typeface="Tahoma"/>
                <a:cs typeface="Tahoma"/>
              </a:rPr>
              <a:t>(</a:t>
            </a:r>
            <a:r>
              <a:rPr sz="3200" spc="-30" dirty="0">
                <a:solidFill>
                  <a:srgbClr val="FF0000"/>
                </a:solidFill>
                <a:latin typeface="Tahoma"/>
                <a:cs typeface="Tahoma"/>
              </a:rPr>
              <a:t>TLV</a:t>
            </a:r>
            <a:r>
              <a:rPr sz="3200" spc="-30" dirty="0">
                <a:latin typeface="Tahoma"/>
                <a:cs typeface="Tahoma"/>
              </a:rPr>
              <a:t>)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sequences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178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0179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0180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181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TCP</a:t>
            </a:r>
            <a:r>
              <a:rPr spc="-80" dirty="0"/>
              <a:t> </a:t>
            </a:r>
            <a:r>
              <a:rPr spc="-5" dirty="0"/>
              <a:t>Options</a:t>
            </a:r>
          </a:p>
        </p:txBody>
      </p:sp>
      <p:sp>
        <p:nvSpPr>
          <p:cNvPr id="50183" name="object 1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0DB3FE8A-5F6D-4C40-B77B-309630FDBCFB}" type="slidenum">
              <a:rPr lang="en-US" smtClean="0"/>
              <a:pPr marL="111125"/>
              <a:t>32</a:t>
            </a:fld>
            <a:endParaRPr lang="th-TH" smtClean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38225" y="2111375"/>
          <a:ext cx="6842125" cy="576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2204"/>
                <a:gridCol w="1789176"/>
                <a:gridCol w="3421379"/>
              </a:tblGrid>
              <a:tr h="576072"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  <a:spcBef>
                          <a:spcPts val="305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Type</a:t>
                      </a:r>
                      <a:r>
                        <a:rPr sz="1600" b="1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=2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(1</a:t>
                      </a:r>
                      <a:r>
                        <a:rPr sz="1600" spc="-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byte)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Length</a:t>
                      </a:r>
                      <a:r>
                        <a:rPr sz="1600" b="1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=4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(1</a:t>
                      </a:r>
                      <a:r>
                        <a:rPr sz="1600" spc="-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byte)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  <a:spcBef>
                          <a:spcPts val="305"/>
                        </a:spcBef>
                      </a:pPr>
                      <a:r>
                        <a:rPr sz="1600" b="1" spc="-5" dirty="0">
                          <a:latin typeface="Tahoma"/>
                          <a:cs typeface="Tahoma"/>
                        </a:rPr>
                        <a:t>Max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Segment Size 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600" b="1" spc="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byte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1270" algn="ctr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(2</a:t>
                      </a:r>
                      <a:r>
                        <a:rPr sz="16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bytes)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122363" y="1787525"/>
            <a:ext cx="6389687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0" dirty="0">
                <a:solidFill>
                  <a:srgbClr val="3333CC"/>
                </a:solidFill>
                <a:latin typeface="Tahoma"/>
                <a:cs typeface="Tahoma"/>
              </a:rPr>
              <a:t>To </a:t>
            </a:r>
            <a:r>
              <a:rPr sz="2000" spc="-5" dirty="0">
                <a:solidFill>
                  <a:srgbClr val="3333CC"/>
                </a:solidFill>
                <a:latin typeface="Tahoma"/>
                <a:cs typeface="Tahoma"/>
              </a:rPr>
              <a:t>advertise the </a:t>
            </a:r>
            <a:r>
              <a:rPr sz="2000" spc="-10" dirty="0">
                <a:solidFill>
                  <a:srgbClr val="3333CC"/>
                </a:solidFill>
                <a:latin typeface="Tahoma"/>
                <a:cs typeface="Tahoma"/>
              </a:rPr>
              <a:t>value </a:t>
            </a:r>
            <a:r>
              <a:rPr sz="2000" dirty="0">
                <a:solidFill>
                  <a:srgbClr val="3333CC"/>
                </a:solidFill>
                <a:latin typeface="Tahoma"/>
                <a:cs typeface="Tahoma"/>
              </a:rPr>
              <a:t>of max. </a:t>
            </a:r>
            <a:r>
              <a:rPr sz="2000" spc="-5" dirty="0">
                <a:solidFill>
                  <a:srgbClr val="3333CC"/>
                </a:solidFill>
                <a:latin typeface="Tahoma"/>
                <a:cs typeface="Tahoma"/>
              </a:rPr>
              <a:t>support </a:t>
            </a:r>
            <a:r>
              <a:rPr sz="2000" spc="-10" dirty="0">
                <a:solidFill>
                  <a:srgbClr val="3333CC"/>
                </a:solidFill>
                <a:latin typeface="Tahoma"/>
                <a:cs typeface="Tahoma"/>
              </a:rPr>
              <a:t>TCP </a:t>
            </a:r>
            <a:r>
              <a:rPr sz="2000" spc="-5" dirty="0">
                <a:solidFill>
                  <a:srgbClr val="3333CC"/>
                </a:solidFill>
                <a:latin typeface="Tahoma"/>
                <a:cs typeface="Tahoma"/>
              </a:rPr>
              <a:t>segment</a:t>
            </a:r>
            <a:r>
              <a:rPr sz="2000" dirty="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Tahoma"/>
                <a:cs typeface="Tahoma"/>
              </a:rPr>
              <a:t>size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38225" y="3394075"/>
          <a:ext cx="5064125" cy="576263"/>
        </p:xfrm>
        <a:graphic>
          <a:graphicData uri="http://schemas.openxmlformats.org/drawingml/2006/table">
            <a:tbl>
              <a:tblPr/>
              <a:tblGrid>
                <a:gridCol w="1631950"/>
                <a:gridCol w="1789113"/>
                <a:gridCol w="1643062"/>
              </a:tblGrid>
              <a:tr h="576263">
                <a:tc>
                  <a:txBody>
                    <a:bodyPr/>
                    <a:lstStyle/>
                    <a:p>
                      <a:pPr marL="387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Type =3</a:t>
                      </a:r>
                      <a:endParaRPr kumimoji="0" lang="th-TH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3571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Length =3</a:t>
                      </a:r>
                      <a:endParaRPr kumimoji="0" lang="th-TH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25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Window</a:t>
                      </a:r>
                      <a:endParaRPr kumimoji="0" lang="th-TH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Scaling Factor</a:t>
                      </a:r>
                      <a:endParaRPr kumimoji="0" lang="th-TH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BFF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122363" y="3082925"/>
            <a:ext cx="4392612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0" dirty="0">
                <a:solidFill>
                  <a:srgbClr val="3333CC"/>
                </a:solidFill>
                <a:latin typeface="Tahoma"/>
                <a:cs typeface="Tahoma"/>
              </a:rPr>
              <a:t>To </a:t>
            </a:r>
            <a:r>
              <a:rPr sz="2000" dirty="0">
                <a:solidFill>
                  <a:srgbClr val="3333CC"/>
                </a:solidFill>
                <a:latin typeface="Tahoma"/>
                <a:cs typeface="Tahoma"/>
              </a:rPr>
              <a:t>announce </a:t>
            </a:r>
            <a:r>
              <a:rPr sz="2000" spc="-5" dirty="0">
                <a:solidFill>
                  <a:srgbClr val="3333CC"/>
                </a:solidFill>
                <a:latin typeface="Tahoma"/>
                <a:cs typeface="Tahoma"/>
              </a:rPr>
              <a:t>the window </a:t>
            </a:r>
            <a:r>
              <a:rPr sz="2000" dirty="0">
                <a:solidFill>
                  <a:srgbClr val="3333CC"/>
                </a:solidFill>
                <a:latin typeface="Tahoma"/>
                <a:cs typeface="Tahoma"/>
              </a:rPr>
              <a:t>scaling</a:t>
            </a:r>
            <a:r>
              <a:rPr sz="2000" spc="5" dirty="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Tahoma"/>
                <a:cs typeface="Tahoma"/>
              </a:rPr>
              <a:t>factor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038225" y="4686300"/>
          <a:ext cx="6842125" cy="1692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2204"/>
                <a:gridCol w="1789176"/>
                <a:gridCol w="3421379"/>
              </a:tblGrid>
              <a:tr h="576071">
                <a:tc>
                  <a:txBody>
                    <a:bodyPr/>
                    <a:lstStyle/>
                    <a:p>
                      <a:pPr marL="388620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Type</a:t>
                      </a:r>
                      <a:r>
                        <a:rPr sz="1600" b="1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=8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Length</a:t>
                      </a:r>
                      <a:r>
                        <a:rPr sz="1600" b="1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=10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Timestamp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538734">
                <a:tc gridSpan="2"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  <a:spcBef>
                          <a:spcPts val="25"/>
                        </a:spcBef>
                      </a:pPr>
                      <a:r>
                        <a:rPr sz="1600" b="1" spc="-5" dirty="0">
                          <a:latin typeface="Tahoma"/>
                          <a:cs typeface="Tahoma"/>
                        </a:rPr>
                        <a:t>Timestamp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(Con’t)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Echoed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Timestamp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66FFCC"/>
                    </a:solidFill>
                  </a:tcPr>
                </a:tc>
              </a:tr>
              <a:tr h="576833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Echoed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Timestamp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(Con’t)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66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122363" y="4343400"/>
            <a:ext cx="2349500" cy="309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0" dirty="0">
                <a:solidFill>
                  <a:srgbClr val="3333CC"/>
                </a:solidFill>
                <a:latin typeface="Tahoma"/>
                <a:cs typeface="Tahoma"/>
              </a:rPr>
              <a:t>To </a:t>
            </a:r>
            <a:r>
              <a:rPr sz="2000" spc="-5" dirty="0">
                <a:solidFill>
                  <a:srgbClr val="3333CC"/>
                </a:solidFill>
                <a:latin typeface="Tahoma"/>
                <a:cs typeface="Tahoma"/>
              </a:rPr>
              <a:t>utilize time</a:t>
            </a:r>
            <a:r>
              <a:rPr sz="2000" spc="45" dirty="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333CC"/>
                </a:solidFill>
                <a:latin typeface="Tahoma"/>
                <a:cs typeface="Tahoma"/>
              </a:rPr>
              <a:t>stamp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02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03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04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05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Choosing </a:t>
            </a:r>
            <a:r>
              <a:rPr spc="-10" dirty="0"/>
              <a:t>between </a:t>
            </a:r>
            <a:r>
              <a:rPr spc="-5" dirty="0"/>
              <a:t>TCP and</a:t>
            </a:r>
            <a:r>
              <a:rPr spc="-15" dirty="0"/>
              <a:t> </a:t>
            </a:r>
            <a:r>
              <a:rPr spc="-5" dirty="0"/>
              <a:t>UDP</a:t>
            </a:r>
          </a:p>
        </p:txBody>
      </p:sp>
      <p:sp>
        <p:nvSpPr>
          <p:cNvPr id="51207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1FA59FD7-314A-4D06-A76E-256E67D9B62F}" type="slidenum">
              <a:rPr lang="en-US" smtClean="0"/>
              <a:pPr marL="111125"/>
              <a:t>33</a:t>
            </a:fld>
            <a:endParaRPr lang="th-TH" smtClean="0"/>
          </a:p>
        </p:txBody>
      </p:sp>
      <p:sp>
        <p:nvSpPr>
          <p:cNvPr id="8" name="object 8"/>
          <p:cNvSpPr txBox="1"/>
          <p:nvPr/>
        </p:nvSpPr>
        <p:spPr>
          <a:xfrm>
            <a:off x="1262063" y="1816100"/>
            <a:ext cx="5976937" cy="2060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TCP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reliable </a:t>
            </a:r>
            <a:r>
              <a:rPr spc="-5" dirty="0">
                <a:latin typeface="Tahoma"/>
                <a:cs typeface="Tahoma"/>
              </a:rPr>
              <a:t>transport</a:t>
            </a:r>
            <a:r>
              <a:rPr spc="3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services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UDP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only delivery data to specific</a:t>
            </a:r>
            <a:r>
              <a:rPr spc="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port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26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2227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2228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29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Protocols </a:t>
            </a:r>
            <a:r>
              <a:rPr spc="-5" dirty="0"/>
              <a:t>that use</a:t>
            </a:r>
            <a:r>
              <a:rPr spc="5" dirty="0"/>
              <a:t> </a:t>
            </a:r>
            <a:r>
              <a:rPr spc="-10" dirty="0"/>
              <a:t>TCP</a:t>
            </a:r>
          </a:p>
        </p:txBody>
      </p:sp>
      <p:sp>
        <p:nvSpPr>
          <p:cNvPr id="52231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1973E683-B366-45D7-8EF0-C82F1E3C297D}" type="slidenum">
              <a:rPr lang="en-US" smtClean="0"/>
              <a:pPr marL="111125"/>
              <a:t>34</a:t>
            </a:fld>
            <a:endParaRPr lang="th-TH" smtClean="0"/>
          </a:p>
        </p:txBody>
      </p:sp>
      <p:sp>
        <p:nvSpPr>
          <p:cNvPr id="8" name="object 8"/>
          <p:cNvSpPr txBox="1"/>
          <p:nvPr/>
        </p:nvSpPr>
        <p:spPr>
          <a:xfrm>
            <a:off x="1262063" y="1817688"/>
            <a:ext cx="6203950" cy="3460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File Transfer Protocol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(FTP)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Hypertext </a:t>
            </a:r>
            <a:r>
              <a:rPr spc="-5" dirty="0">
                <a:latin typeface="Tahoma"/>
                <a:cs typeface="Tahoma"/>
              </a:rPr>
              <a:t>Transfer Protocol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(HTTP)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Simple </a:t>
            </a:r>
            <a:r>
              <a:rPr spc="-5" dirty="0">
                <a:latin typeface="Tahoma"/>
                <a:cs typeface="Tahoma"/>
              </a:rPr>
              <a:t>Mail Transfer Protocol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(SMTP)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Post </a:t>
            </a:r>
            <a:r>
              <a:rPr spc="-5" dirty="0">
                <a:latin typeface="Tahoma"/>
                <a:cs typeface="Tahoma"/>
              </a:rPr>
              <a:t>Office Protocol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(POP3)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Telnet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Border </a:t>
            </a:r>
            <a:r>
              <a:rPr spc="-10" dirty="0">
                <a:latin typeface="Tahoma"/>
                <a:cs typeface="Tahoma"/>
              </a:rPr>
              <a:t>Gateway </a:t>
            </a:r>
            <a:r>
              <a:rPr spc="-5" dirty="0">
                <a:latin typeface="Tahoma"/>
                <a:cs typeface="Tahoma"/>
              </a:rPr>
              <a:t>Protocol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(BGP-4)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35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Label </a:t>
            </a:r>
            <a:r>
              <a:rPr spc="-10" dirty="0">
                <a:latin typeface="Tahoma"/>
                <a:cs typeface="Tahoma"/>
              </a:rPr>
              <a:t>Distribution </a:t>
            </a:r>
            <a:r>
              <a:rPr spc="-5" dirty="0">
                <a:latin typeface="Tahoma"/>
                <a:cs typeface="Tahoma"/>
              </a:rPr>
              <a:t>Protocol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(LDP)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50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251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252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53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TCP </a:t>
            </a:r>
            <a:r>
              <a:rPr spc="-10" dirty="0"/>
              <a:t>well-known</a:t>
            </a:r>
            <a:r>
              <a:rPr spc="-20" dirty="0"/>
              <a:t> </a:t>
            </a:r>
            <a:r>
              <a:rPr spc="-5" dirty="0"/>
              <a:t>ports</a:t>
            </a:r>
          </a:p>
        </p:txBody>
      </p:sp>
      <p:sp>
        <p:nvSpPr>
          <p:cNvPr id="53255" name="object 8"/>
          <p:cNvSpPr>
            <a:spLocks noChangeArrowheads="1"/>
          </p:cNvSpPr>
          <p:nvPr/>
        </p:nvSpPr>
        <p:spPr bwMode="auto">
          <a:xfrm>
            <a:off x="730250" y="1643063"/>
            <a:ext cx="8050213" cy="205263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256" name="object 9"/>
          <p:cNvSpPr>
            <a:spLocks noChangeArrowheads="1"/>
          </p:cNvSpPr>
          <p:nvPr/>
        </p:nvSpPr>
        <p:spPr bwMode="auto">
          <a:xfrm>
            <a:off x="758825" y="3702050"/>
            <a:ext cx="8021638" cy="25638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257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1BFD50DA-4AF0-4AA5-B551-EC554A25B34A}" type="slidenum">
              <a:rPr lang="en-US" smtClean="0"/>
              <a:pPr marL="111125"/>
              <a:t>35</a:t>
            </a:fld>
            <a:endParaRPr lang="th-TH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274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4275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4276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277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Outline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4213" y="1773238"/>
            <a:ext cx="609600" cy="581025"/>
          </a:xfrm>
          <a:prstGeom prst="rect">
            <a:avLst/>
          </a:prstGeom>
        </p:spPr>
        <p:txBody>
          <a:bodyPr lIns="0" tIns="1905" rIns="0" bIns="0">
            <a:spAutoFit/>
          </a:bodyPr>
          <a:lstStyle/>
          <a:p>
            <a:pPr fontAlgn="auto">
              <a:spcBef>
                <a:spcPts val="15"/>
              </a:spcBef>
              <a:spcAft>
                <a:spcPts val="0"/>
              </a:spcAft>
              <a:defRPr/>
            </a:pPr>
            <a:endParaRPr sz="1900">
              <a:latin typeface="Times New Roman"/>
              <a:cs typeface="Times New Roman"/>
            </a:endParaRPr>
          </a:p>
          <a:p>
            <a:pPr marL="316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4213" y="2343150"/>
            <a:ext cx="609600" cy="581025"/>
          </a:xfrm>
          <a:prstGeom prst="rect">
            <a:avLst/>
          </a:prstGeom>
        </p:spPr>
        <p:txBody>
          <a:bodyPr lIns="0" tIns="6350" rIns="0" bIns="0">
            <a:spAutoFit/>
          </a:bodyPr>
          <a:lstStyle/>
          <a:p>
            <a:pPr fontAlgn="auto">
              <a:spcBef>
                <a:spcPts val="50"/>
              </a:spcBef>
              <a:spcAft>
                <a:spcPts val="0"/>
              </a:spcAft>
              <a:defRPr/>
            </a:pPr>
            <a:endParaRPr sz="1650">
              <a:latin typeface="Times New Roman"/>
              <a:cs typeface="Times New Roman"/>
            </a:endParaRPr>
          </a:p>
          <a:p>
            <a:pPr marL="316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4213" y="2992438"/>
            <a:ext cx="609600" cy="581025"/>
          </a:xfrm>
          <a:prstGeom prst="rect">
            <a:avLst/>
          </a:prstGeom>
        </p:spPr>
        <p:txBody>
          <a:bodyPr lIns="0" tIns="183515" rIns="0" bIns="0">
            <a:spAutoFit/>
          </a:bodyPr>
          <a:lstStyle/>
          <a:p>
            <a:pPr marL="316865" fontAlgn="auto">
              <a:spcBef>
                <a:spcPts val="1445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/>
        <p:txBody>
          <a:bodyPr tIns="71628" rtlCol="0"/>
          <a:lstStyle/>
          <a:p>
            <a:pPr marL="82550" indent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Transport</a:t>
            </a:r>
            <a:r>
              <a:rPr spc="-80" dirty="0"/>
              <a:t> </a:t>
            </a:r>
            <a:r>
              <a:rPr spc="-5" dirty="0"/>
              <a:t>Layer</a:t>
            </a:r>
          </a:p>
          <a:p>
            <a:pPr marL="82550" indent="0" eaLnBrk="1" fontAlgn="auto" hangingPunct="1">
              <a:spcBef>
                <a:spcPts val="395"/>
              </a:spcBef>
              <a:spcAft>
                <a:spcPts val="0"/>
              </a:spcAft>
              <a:defRPr/>
            </a:pPr>
            <a:r>
              <a:rPr dirty="0"/>
              <a:t>User </a:t>
            </a:r>
            <a:r>
              <a:rPr spc="-5" dirty="0"/>
              <a:t>Datagram Protocol</a:t>
            </a:r>
            <a:r>
              <a:rPr spc="-45" dirty="0"/>
              <a:t> </a:t>
            </a:r>
            <a:r>
              <a:rPr spc="-5" dirty="0"/>
              <a:t>(UDP)</a:t>
            </a:r>
          </a:p>
          <a:p>
            <a:pPr marL="82550" indent="0" eaLnBrk="1" fontAlgn="auto" hangingPunct="1">
              <a:spcBef>
                <a:spcPts val="770"/>
              </a:spcBef>
              <a:spcAft>
                <a:spcPts val="0"/>
              </a:spcAft>
              <a:defRPr/>
            </a:pPr>
            <a:r>
              <a:rPr dirty="0"/>
              <a:t>Transmission </a:t>
            </a:r>
            <a:r>
              <a:rPr spc="-5" dirty="0"/>
              <a:t>Control Protocol</a:t>
            </a:r>
            <a:r>
              <a:rPr spc="-35" dirty="0"/>
              <a:t> </a:t>
            </a:r>
            <a:r>
              <a:rPr dirty="0"/>
              <a:t>(TCP)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89013" y="3810000"/>
            <a:ext cx="207962" cy="300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0000" y="3573463"/>
            <a:ext cx="6924675" cy="1163637"/>
          </a:xfrm>
          <a:prstGeom prst="rect">
            <a:avLst/>
          </a:prstGeom>
        </p:spPr>
        <p:txBody>
          <a:bodyPr lIns="0" tIns="70485" rIns="0" bIns="0">
            <a:spAutoFit/>
          </a:bodyPr>
          <a:lstStyle/>
          <a:p>
            <a:pPr marL="74295" fontAlgn="auto">
              <a:lnSpc>
                <a:spcPts val="3654"/>
              </a:lnSpc>
              <a:spcBef>
                <a:spcPts val="555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Stream Control Transmission</a:t>
            </a:r>
            <a:r>
              <a:rPr sz="3200" spc="2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  <a:p>
            <a:pPr marL="74295" fontAlgn="auto">
              <a:lnSpc>
                <a:spcPts val="365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(SCTP)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9013" y="4670425"/>
            <a:ext cx="6767512" cy="488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Real-Time Transport </a:t>
            </a:r>
            <a:r>
              <a:rPr sz="3200" spc="-5" dirty="0">
                <a:latin typeface="Tahoma"/>
                <a:cs typeface="Tahoma"/>
              </a:rPr>
              <a:t>Protocol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(RTP)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4286" name="object 15"/>
          <p:cNvSpPr>
            <a:spLocks/>
          </p:cNvSpPr>
          <p:nvPr/>
        </p:nvSpPr>
        <p:spPr bwMode="auto">
          <a:xfrm>
            <a:off x="1270000" y="3573463"/>
            <a:ext cx="6924675" cy="1163637"/>
          </a:xfrm>
          <a:custGeom>
            <a:avLst/>
            <a:gdLst>
              <a:gd name="T0" fmla="*/ 0 w 6925309"/>
              <a:gd name="T1" fmla="*/ 1162812 h 1163320"/>
              <a:gd name="T2" fmla="*/ 6925056 w 6925309"/>
              <a:gd name="T3" fmla="*/ 1162812 h 1163320"/>
              <a:gd name="T4" fmla="*/ 6925056 w 6925309"/>
              <a:gd name="T5" fmla="*/ 0 h 1163320"/>
              <a:gd name="T6" fmla="*/ 0 w 6925309"/>
              <a:gd name="T7" fmla="*/ 0 h 1163320"/>
              <a:gd name="T8" fmla="*/ 0 w 6925309"/>
              <a:gd name="T9" fmla="*/ 1162812 h 1163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25309"/>
              <a:gd name="T16" fmla="*/ 0 h 1163320"/>
              <a:gd name="T17" fmla="*/ 6925309 w 6925309"/>
              <a:gd name="T18" fmla="*/ 1163320 h 11633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25309" h="1163320">
                <a:moveTo>
                  <a:pt x="0" y="1162812"/>
                </a:moveTo>
                <a:lnTo>
                  <a:pt x="6925056" y="1162812"/>
                </a:lnTo>
                <a:lnTo>
                  <a:pt x="6925056" y="0"/>
                </a:lnTo>
                <a:lnTo>
                  <a:pt x="0" y="0"/>
                </a:lnTo>
                <a:lnTo>
                  <a:pt x="0" y="116281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287" name="object 16"/>
          <p:cNvSpPr txBox="1">
            <a:spLocks noChangeArrowheads="1"/>
          </p:cNvSpPr>
          <p:nvPr/>
        </p:nvSpPr>
        <p:spPr bwMode="auto">
          <a:xfrm>
            <a:off x="1349375" y="3567113"/>
            <a:ext cx="6716713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ct val="110000"/>
              </a:lnSpc>
            </a:pPr>
            <a:r>
              <a:rPr lang="th-TH" sz="3200">
                <a:solidFill>
                  <a:srgbClr val="0033CC"/>
                </a:solidFill>
                <a:latin typeface="Tahoma" pitchFamily="34" charset="0"/>
                <a:cs typeface="Tahoma" pitchFamily="34" charset="0"/>
              </a:rPr>
              <a:t>Stream Control Transmission Protocol  (SCTP)</a:t>
            </a:r>
            <a:endParaRPr lang="th-TH" sz="3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4288" name="object 17"/>
          <p:cNvSpPr>
            <a:spLocks noChangeArrowheads="1"/>
          </p:cNvSpPr>
          <p:nvPr/>
        </p:nvSpPr>
        <p:spPr bwMode="auto">
          <a:xfrm>
            <a:off x="684213" y="1773238"/>
            <a:ext cx="609600" cy="115093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4289" name="object 18"/>
          <p:cNvSpPr>
            <a:spLocks noChangeArrowheads="1"/>
          </p:cNvSpPr>
          <p:nvPr/>
        </p:nvSpPr>
        <p:spPr bwMode="auto">
          <a:xfrm>
            <a:off x="684213" y="2992438"/>
            <a:ext cx="609600" cy="5810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4290" name="object 1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A82D9328-273F-4764-9682-FFCCCF552A8F}" type="slidenum">
              <a:rPr lang="en-US" smtClean="0"/>
              <a:pPr marL="111125"/>
              <a:t>36</a:t>
            </a:fld>
            <a:endParaRPr lang="th-TH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298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5299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5300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01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0313" y="1588"/>
            <a:ext cx="6473825" cy="1158875"/>
          </a:xfrm>
        </p:spPr>
        <p:txBody>
          <a:bodyPr rtlCol="0"/>
          <a:lstStyle/>
          <a:p>
            <a:pPr marL="12700" eaLnBrk="1" fontAlgn="auto" hangingPunct="1">
              <a:lnSpc>
                <a:spcPts val="45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Stream </a:t>
            </a:r>
            <a:r>
              <a:rPr spc="-5" dirty="0"/>
              <a:t>Control</a:t>
            </a:r>
            <a:r>
              <a:rPr spc="-25" dirty="0"/>
              <a:t> </a:t>
            </a:r>
            <a:r>
              <a:rPr spc="-5" dirty="0"/>
              <a:t>Transmission</a:t>
            </a:r>
            <a:br>
              <a:rPr spc="-5" dirty="0"/>
            </a:br>
            <a:r>
              <a:rPr spc="-5" dirty="0"/>
              <a:t>Protocol</a:t>
            </a:r>
            <a:r>
              <a:rPr spc="-85" dirty="0"/>
              <a:t> </a:t>
            </a:r>
            <a:r>
              <a:rPr spc="-5" dirty="0"/>
              <a:t>(SCTP)</a:t>
            </a:r>
          </a:p>
        </p:txBody>
      </p:sp>
      <p:sp>
        <p:nvSpPr>
          <p:cNvPr id="55303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DBAADE20-EF16-4DE0-B0A2-D4ADC0DB8BF9}" type="slidenum">
              <a:rPr lang="en-US" smtClean="0"/>
              <a:pPr marL="111125"/>
              <a:t>37</a:t>
            </a:fld>
            <a:endParaRPr lang="th-TH" smtClean="0"/>
          </a:p>
        </p:txBody>
      </p:sp>
      <p:sp>
        <p:nvSpPr>
          <p:cNvPr id="55304" name="object 8"/>
          <p:cNvSpPr txBox="1">
            <a:spLocks noChangeArrowheads="1"/>
          </p:cNvSpPr>
          <p:nvPr/>
        </p:nvSpPr>
        <p:spPr bwMode="auto">
          <a:xfrm>
            <a:off x="1262063" y="1817688"/>
            <a:ext cx="75882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tabLst>
                <a:tab pos="354013" algn="l"/>
              </a:tabLst>
            </a:pPr>
            <a:r>
              <a:rPr lang="th-TH" sz="1600">
                <a:solidFill>
                  <a:srgbClr val="3333CC"/>
                </a:solidFill>
                <a:latin typeface="Wingdings" pitchFamily="2" charset="2"/>
                <a:cs typeface="Cordia New" pitchFamily="34" charset="-34"/>
              </a:rPr>
              <a:t></a:t>
            </a:r>
            <a:r>
              <a:rPr lang="th-TH" sz="160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h-TH">
                <a:latin typeface="Tahoma" pitchFamily="34" charset="0"/>
                <a:cs typeface="Tahoma" pitchFamily="34" charset="0"/>
              </a:rPr>
              <a:t>RFC 2960</a:t>
            </a:r>
          </a:p>
          <a:p>
            <a:pPr marL="12700">
              <a:lnSpc>
                <a:spcPts val="3038"/>
              </a:lnSpc>
              <a:spcBef>
                <a:spcPts val="1038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Transport </a:t>
            </a:r>
            <a:r>
              <a:rPr lang="th-TH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Packet Switched Telephone  Network (PSTN) </a:t>
            </a:r>
            <a:r>
              <a:rPr lang="th-TH">
                <a:latin typeface="Tahoma" pitchFamily="34" charset="0"/>
                <a:cs typeface="Tahoma" pitchFamily="34" charset="0"/>
              </a:rPr>
              <a:t>connections over IP networks</a:t>
            </a:r>
          </a:p>
          <a:p>
            <a:pPr marL="12700">
              <a:spcBef>
                <a:spcPts val="950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Reliable Connection-Oriented</a:t>
            </a:r>
          </a:p>
          <a:p>
            <a:pPr marL="127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Support large blocks data transfer</a:t>
            </a:r>
          </a:p>
          <a:p>
            <a:pPr marL="127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Includes sender pacing and congestion</a:t>
            </a:r>
          </a:p>
          <a:p>
            <a:pPr marL="12700">
              <a:tabLst>
                <a:tab pos="35401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avoidance</a:t>
            </a:r>
          </a:p>
          <a:p>
            <a:pPr marL="12700">
              <a:lnSpc>
                <a:spcPts val="3200"/>
              </a:lnSpc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Establish and maintain </a:t>
            </a:r>
            <a:r>
              <a:rPr lang="th-TH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multiple streams</a:t>
            </a:r>
            <a:endParaRPr lang="th-TH">
              <a:latin typeface="Tahoma" pitchFamily="34" charset="0"/>
              <a:cs typeface="Tahoma" pitchFamily="34" charset="0"/>
            </a:endParaRPr>
          </a:p>
          <a:p>
            <a:pPr marL="12700">
              <a:lnSpc>
                <a:spcPts val="3200"/>
              </a:lnSpc>
              <a:tabLst>
                <a:tab pos="35401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between same pair of end points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22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6323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6324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25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0313" y="552450"/>
            <a:ext cx="3744912" cy="606425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tabLst>
                <a:tab pos="1910714" algn="l"/>
              </a:tabLst>
              <a:defRPr/>
            </a:pPr>
            <a:r>
              <a:rPr spc="-5" dirty="0"/>
              <a:t>Multiple	</a:t>
            </a:r>
            <a:r>
              <a:rPr spc="-10" dirty="0"/>
              <a:t>Streams</a:t>
            </a:r>
          </a:p>
        </p:txBody>
      </p:sp>
      <p:sp>
        <p:nvSpPr>
          <p:cNvPr id="56327" name="object 8"/>
          <p:cNvSpPr>
            <a:spLocks noChangeArrowheads="1"/>
          </p:cNvSpPr>
          <p:nvPr/>
        </p:nvSpPr>
        <p:spPr bwMode="auto">
          <a:xfrm>
            <a:off x="3492500" y="4437063"/>
            <a:ext cx="2663825" cy="12065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6328" name="object 9"/>
          <p:cNvSpPr>
            <a:spLocks noChangeArrowheads="1"/>
          </p:cNvSpPr>
          <p:nvPr/>
        </p:nvSpPr>
        <p:spPr bwMode="auto">
          <a:xfrm>
            <a:off x="3838575" y="4887913"/>
            <a:ext cx="384175" cy="2047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6329" name="object 10"/>
          <p:cNvSpPr>
            <a:spLocks noChangeArrowheads="1"/>
          </p:cNvSpPr>
          <p:nvPr/>
        </p:nvSpPr>
        <p:spPr bwMode="auto">
          <a:xfrm>
            <a:off x="4149725" y="4606925"/>
            <a:ext cx="385763" cy="2032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6330" name="object 11"/>
          <p:cNvSpPr>
            <a:spLocks noChangeArrowheads="1"/>
          </p:cNvSpPr>
          <p:nvPr/>
        </p:nvSpPr>
        <p:spPr bwMode="auto">
          <a:xfrm>
            <a:off x="5153025" y="4719638"/>
            <a:ext cx="381000" cy="2032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6331" name="object 12"/>
          <p:cNvSpPr>
            <a:spLocks noChangeArrowheads="1"/>
          </p:cNvSpPr>
          <p:nvPr/>
        </p:nvSpPr>
        <p:spPr bwMode="auto">
          <a:xfrm>
            <a:off x="4046538" y="5199063"/>
            <a:ext cx="379412" cy="2032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6332" name="object 13"/>
          <p:cNvSpPr>
            <a:spLocks noChangeArrowheads="1"/>
          </p:cNvSpPr>
          <p:nvPr/>
        </p:nvSpPr>
        <p:spPr bwMode="auto">
          <a:xfrm>
            <a:off x="5048250" y="5141913"/>
            <a:ext cx="385763" cy="2047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6333" name="object 14"/>
          <p:cNvSpPr>
            <a:spLocks noChangeArrowheads="1"/>
          </p:cNvSpPr>
          <p:nvPr/>
        </p:nvSpPr>
        <p:spPr bwMode="auto">
          <a:xfrm>
            <a:off x="4667250" y="4945063"/>
            <a:ext cx="381000" cy="2032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6334" name="object 15"/>
          <p:cNvSpPr>
            <a:spLocks noChangeArrowheads="1"/>
          </p:cNvSpPr>
          <p:nvPr/>
        </p:nvSpPr>
        <p:spPr bwMode="auto">
          <a:xfrm>
            <a:off x="4703763" y="4695825"/>
            <a:ext cx="241300" cy="1143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6335" name="object 16"/>
          <p:cNvSpPr>
            <a:spLocks noChangeArrowheads="1"/>
          </p:cNvSpPr>
          <p:nvPr/>
        </p:nvSpPr>
        <p:spPr bwMode="auto">
          <a:xfrm>
            <a:off x="4287838" y="4859338"/>
            <a:ext cx="276225" cy="131762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6336" name="object 17"/>
          <p:cNvSpPr>
            <a:spLocks noChangeArrowheads="1"/>
          </p:cNvSpPr>
          <p:nvPr/>
        </p:nvSpPr>
        <p:spPr bwMode="auto">
          <a:xfrm>
            <a:off x="4598988" y="5349875"/>
            <a:ext cx="276225" cy="130175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6337" name="object 18"/>
          <p:cNvSpPr>
            <a:spLocks noChangeArrowheads="1"/>
          </p:cNvSpPr>
          <p:nvPr/>
        </p:nvSpPr>
        <p:spPr bwMode="auto">
          <a:xfrm>
            <a:off x="5567363" y="5029200"/>
            <a:ext cx="277812" cy="131763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6338" name="object 19"/>
          <p:cNvSpPr>
            <a:spLocks/>
          </p:cNvSpPr>
          <p:nvPr/>
        </p:nvSpPr>
        <p:spPr bwMode="auto">
          <a:xfrm>
            <a:off x="4217988" y="4926013"/>
            <a:ext cx="71437" cy="63500"/>
          </a:xfrm>
          <a:custGeom>
            <a:avLst/>
            <a:gdLst>
              <a:gd name="T0" fmla="*/ 0 w 70485"/>
              <a:gd name="T1" fmla="*/ 64007 h 64135"/>
              <a:gd name="T2" fmla="*/ 70103 w 70485"/>
              <a:gd name="T3" fmla="*/ 0 h 64135"/>
              <a:gd name="T4" fmla="*/ 0 60000 65536"/>
              <a:gd name="T5" fmla="*/ 0 60000 65536"/>
              <a:gd name="T6" fmla="*/ 0 w 70485"/>
              <a:gd name="T7" fmla="*/ 0 h 64135"/>
              <a:gd name="T8" fmla="*/ 70485 w 70485"/>
              <a:gd name="T9" fmla="*/ 64135 h 641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0485" h="64135">
                <a:moveTo>
                  <a:pt x="0" y="64007"/>
                </a:moveTo>
                <a:lnTo>
                  <a:pt x="70103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39" name="object 20"/>
          <p:cNvSpPr>
            <a:spLocks/>
          </p:cNvSpPr>
          <p:nvPr/>
        </p:nvSpPr>
        <p:spPr bwMode="auto">
          <a:xfrm>
            <a:off x="4340225" y="4810125"/>
            <a:ext cx="87313" cy="49213"/>
          </a:xfrm>
          <a:custGeom>
            <a:avLst/>
            <a:gdLst>
              <a:gd name="T0" fmla="*/ 0 w 86995"/>
              <a:gd name="T1" fmla="*/ 0 h 50164"/>
              <a:gd name="T2" fmla="*/ 86995 w 86995"/>
              <a:gd name="T3" fmla="*/ 49783 h 50164"/>
              <a:gd name="T4" fmla="*/ 0 60000 65536"/>
              <a:gd name="T5" fmla="*/ 0 60000 65536"/>
              <a:gd name="T6" fmla="*/ 0 w 86995"/>
              <a:gd name="T7" fmla="*/ 0 h 50164"/>
              <a:gd name="T8" fmla="*/ 86995 w 86995"/>
              <a:gd name="T9" fmla="*/ 50164 h 501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6995" h="50164">
                <a:moveTo>
                  <a:pt x="0" y="0"/>
                </a:moveTo>
                <a:lnTo>
                  <a:pt x="86995" y="49783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40" name="object 21"/>
          <p:cNvSpPr>
            <a:spLocks/>
          </p:cNvSpPr>
          <p:nvPr/>
        </p:nvSpPr>
        <p:spPr bwMode="auto">
          <a:xfrm>
            <a:off x="4564063" y="4752975"/>
            <a:ext cx="138112" cy="173038"/>
          </a:xfrm>
          <a:custGeom>
            <a:avLst/>
            <a:gdLst>
              <a:gd name="T0" fmla="*/ 0 w 138429"/>
              <a:gd name="T1" fmla="*/ 172847 h 173354"/>
              <a:gd name="T2" fmla="*/ 138049 w 138429"/>
              <a:gd name="T3" fmla="*/ 0 h 173354"/>
              <a:gd name="T4" fmla="*/ 0 60000 65536"/>
              <a:gd name="T5" fmla="*/ 0 60000 65536"/>
              <a:gd name="T6" fmla="*/ 0 w 138429"/>
              <a:gd name="T7" fmla="*/ 0 h 173354"/>
              <a:gd name="T8" fmla="*/ 138429 w 138429"/>
              <a:gd name="T9" fmla="*/ 173354 h 1733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8429" h="173354">
                <a:moveTo>
                  <a:pt x="0" y="172847"/>
                </a:moveTo>
                <a:lnTo>
                  <a:pt x="138049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41" name="object 22"/>
          <p:cNvSpPr>
            <a:spLocks/>
          </p:cNvSpPr>
          <p:nvPr/>
        </p:nvSpPr>
        <p:spPr bwMode="auto">
          <a:xfrm>
            <a:off x="4564063" y="4926013"/>
            <a:ext cx="104775" cy="120650"/>
          </a:xfrm>
          <a:custGeom>
            <a:avLst/>
            <a:gdLst>
              <a:gd name="T0" fmla="*/ 0 w 104139"/>
              <a:gd name="T1" fmla="*/ 0 h 120650"/>
              <a:gd name="T2" fmla="*/ 103759 w 104139"/>
              <a:gd name="T3" fmla="*/ 120649 h 120650"/>
              <a:gd name="T4" fmla="*/ 0 60000 65536"/>
              <a:gd name="T5" fmla="*/ 0 60000 65536"/>
              <a:gd name="T6" fmla="*/ 0 w 104139"/>
              <a:gd name="T7" fmla="*/ 0 h 120650"/>
              <a:gd name="T8" fmla="*/ 104139 w 104139"/>
              <a:gd name="T9" fmla="*/ 120650 h 1206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4139" h="120650">
                <a:moveTo>
                  <a:pt x="0" y="0"/>
                </a:moveTo>
                <a:lnTo>
                  <a:pt x="103759" y="120649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42" name="object 23"/>
          <p:cNvSpPr>
            <a:spLocks/>
          </p:cNvSpPr>
          <p:nvPr/>
        </p:nvSpPr>
        <p:spPr bwMode="auto">
          <a:xfrm>
            <a:off x="4425950" y="5300663"/>
            <a:ext cx="173038" cy="115887"/>
          </a:xfrm>
          <a:custGeom>
            <a:avLst/>
            <a:gdLst>
              <a:gd name="T0" fmla="*/ 0 w 173354"/>
              <a:gd name="T1" fmla="*/ 0 h 115570"/>
              <a:gd name="T2" fmla="*/ 173100 w 173354"/>
              <a:gd name="T3" fmla="*/ 115061 h 115570"/>
              <a:gd name="T4" fmla="*/ 0 60000 65536"/>
              <a:gd name="T5" fmla="*/ 0 60000 65536"/>
              <a:gd name="T6" fmla="*/ 0 w 173354"/>
              <a:gd name="T7" fmla="*/ 0 h 115570"/>
              <a:gd name="T8" fmla="*/ 173354 w 173354"/>
              <a:gd name="T9" fmla="*/ 115570 h 1155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3354" h="115570">
                <a:moveTo>
                  <a:pt x="0" y="0"/>
                </a:moveTo>
                <a:lnTo>
                  <a:pt x="173100" y="115061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43" name="object 24"/>
          <p:cNvSpPr>
            <a:spLocks/>
          </p:cNvSpPr>
          <p:nvPr/>
        </p:nvSpPr>
        <p:spPr bwMode="auto">
          <a:xfrm>
            <a:off x="4738688" y="5148263"/>
            <a:ext cx="120650" cy="201612"/>
          </a:xfrm>
          <a:custGeom>
            <a:avLst/>
            <a:gdLst>
              <a:gd name="T0" fmla="*/ 120523 w 120650"/>
              <a:gd name="T1" fmla="*/ 0 h 201295"/>
              <a:gd name="T2" fmla="*/ 0 w 120650"/>
              <a:gd name="T3" fmla="*/ 200913 h 201295"/>
              <a:gd name="T4" fmla="*/ 0 60000 65536"/>
              <a:gd name="T5" fmla="*/ 0 60000 65536"/>
              <a:gd name="T6" fmla="*/ 0 w 120650"/>
              <a:gd name="T7" fmla="*/ 0 h 201295"/>
              <a:gd name="T8" fmla="*/ 120650 w 120650"/>
              <a:gd name="T9" fmla="*/ 201295 h 20129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0650" h="201295">
                <a:moveTo>
                  <a:pt x="120523" y="0"/>
                </a:moveTo>
                <a:lnTo>
                  <a:pt x="0" y="200913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44" name="object 25"/>
          <p:cNvSpPr>
            <a:spLocks/>
          </p:cNvSpPr>
          <p:nvPr/>
        </p:nvSpPr>
        <p:spPr bwMode="auto">
          <a:xfrm>
            <a:off x="4875213" y="5346700"/>
            <a:ext cx="363537" cy="68263"/>
          </a:xfrm>
          <a:custGeom>
            <a:avLst/>
            <a:gdLst>
              <a:gd name="T0" fmla="*/ 0 w 363220"/>
              <a:gd name="T1" fmla="*/ 69088 h 69214"/>
              <a:gd name="T2" fmla="*/ 362965 w 363220"/>
              <a:gd name="T3" fmla="*/ 0 h 69214"/>
              <a:gd name="T4" fmla="*/ 0 60000 65536"/>
              <a:gd name="T5" fmla="*/ 0 60000 65536"/>
              <a:gd name="T6" fmla="*/ 0 w 363220"/>
              <a:gd name="T7" fmla="*/ 0 h 69214"/>
              <a:gd name="T8" fmla="*/ 363220 w 363220"/>
              <a:gd name="T9" fmla="*/ 69214 h 692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3220" h="69214">
                <a:moveTo>
                  <a:pt x="0" y="69088"/>
                </a:moveTo>
                <a:lnTo>
                  <a:pt x="36296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45" name="object 26"/>
          <p:cNvSpPr>
            <a:spLocks/>
          </p:cNvSpPr>
          <p:nvPr/>
        </p:nvSpPr>
        <p:spPr bwMode="auto">
          <a:xfrm>
            <a:off x="5532438" y="4819650"/>
            <a:ext cx="173037" cy="209550"/>
          </a:xfrm>
          <a:custGeom>
            <a:avLst/>
            <a:gdLst>
              <a:gd name="T0" fmla="*/ 173862 w 173989"/>
              <a:gd name="T1" fmla="*/ 208280 h 208279"/>
              <a:gd name="T2" fmla="*/ 0 w 173989"/>
              <a:gd name="T3" fmla="*/ 0 h 208279"/>
              <a:gd name="T4" fmla="*/ 0 60000 65536"/>
              <a:gd name="T5" fmla="*/ 0 60000 65536"/>
              <a:gd name="T6" fmla="*/ 0 w 173989"/>
              <a:gd name="T7" fmla="*/ 0 h 208279"/>
              <a:gd name="T8" fmla="*/ 173989 w 173989"/>
              <a:gd name="T9" fmla="*/ 208279 h 2082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3989" h="208279">
                <a:moveTo>
                  <a:pt x="173862" y="208280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46" name="object 27"/>
          <p:cNvSpPr>
            <a:spLocks/>
          </p:cNvSpPr>
          <p:nvPr/>
        </p:nvSpPr>
        <p:spPr bwMode="auto">
          <a:xfrm>
            <a:off x="5048250" y="5046663"/>
            <a:ext cx="519113" cy="47625"/>
          </a:xfrm>
          <a:custGeom>
            <a:avLst/>
            <a:gdLst>
              <a:gd name="T0" fmla="*/ 519302 w 519429"/>
              <a:gd name="T1" fmla="*/ 48513 h 48895"/>
              <a:gd name="T2" fmla="*/ 0 w 519429"/>
              <a:gd name="T3" fmla="*/ 0 h 48895"/>
              <a:gd name="T4" fmla="*/ 0 60000 65536"/>
              <a:gd name="T5" fmla="*/ 0 60000 65536"/>
              <a:gd name="T6" fmla="*/ 0 w 519429"/>
              <a:gd name="T7" fmla="*/ 0 h 48895"/>
              <a:gd name="T8" fmla="*/ 519429 w 519429"/>
              <a:gd name="T9" fmla="*/ 48895 h 4889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19429" h="48895">
                <a:moveTo>
                  <a:pt x="519302" y="48513"/>
                </a:moveTo>
                <a:lnTo>
                  <a:pt x="0" y="0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47" name="object 28"/>
          <p:cNvSpPr>
            <a:spLocks/>
          </p:cNvSpPr>
          <p:nvPr/>
        </p:nvSpPr>
        <p:spPr bwMode="auto">
          <a:xfrm>
            <a:off x="5429250" y="5160963"/>
            <a:ext cx="277813" cy="84137"/>
          </a:xfrm>
          <a:custGeom>
            <a:avLst/>
            <a:gdLst>
              <a:gd name="T0" fmla="*/ 277622 w 278129"/>
              <a:gd name="T1" fmla="*/ 0 h 84454"/>
              <a:gd name="T2" fmla="*/ 0 w 278129"/>
              <a:gd name="T3" fmla="*/ 83947 h 84454"/>
              <a:gd name="T4" fmla="*/ 0 60000 65536"/>
              <a:gd name="T5" fmla="*/ 0 60000 65536"/>
              <a:gd name="T6" fmla="*/ 0 w 278129"/>
              <a:gd name="T7" fmla="*/ 0 h 84454"/>
              <a:gd name="T8" fmla="*/ 278129 w 278129"/>
              <a:gd name="T9" fmla="*/ 84454 h 844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8129" h="84454">
                <a:moveTo>
                  <a:pt x="277622" y="0"/>
                </a:moveTo>
                <a:lnTo>
                  <a:pt x="0" y="83947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48" name="object 29"/>
          <p:cNvSpPr>
            <a:spLocks/>
          </p:cNvSpPr>
          <p:nvPr/>
        </p:nvSpPr>
        <p:spPr bwMode="auto">
          <a:xfrm>
            <a:off x="4945063" y="4752975"/>
            <a:ext cx="207962" cy="68263"/>
          </a:xfrm>
          <a:custGeom>
            <a:avLst/>
            <a:gdLst>
              <a:gd name="T0" fmla="*/ 0 w 207645"/>
              <a:gd name="T1" fmla="*/ 0 h 67945"/>
              <a:gd name="T2" fmla="*/ 207391 w 207645"/>
              <a:gd name="T3" fmla="*/ 67818 h 67945"/>
              <a:gd name="T4" fmla="*/ 0 60000 65536"/>
              <a:gd name="T5" fmla="*/ 0 60000 65536"/>
              <a:gd name="T6" fmla="*/ 0 w 207645"/>
              <a:gd name="T7" fmla="*/ 0 h 67945"/>
              <a:gd name="T8" fmla="*/ 207645 w 207645"/>
              <a:gd name="T9" fmla="*/ 67945 h 679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7645" h="67945">
                <a:moveTo>
                  <a:pt x="0" y="0"/>
                </a:moveTo>
                <a:lnTo>
                  <a:pt x="207391" y="67818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49" name="object 30"/>
          <p:cNvSpPr>
            <a:spLocks/>
          </p:cNvSpPr>
          <p:nvPr/>
        </p:nvSpPr>
        <p:spPr bwMode="auto">
          <a:xfrm>
            <a:off x="4237038" y="4991100"/>
            <a:ext cx="190500" cy="207963"/>
          </a:xfrm>
          <a:custGeom>
            <a:avLst/>
            <a:gdLst>
              <a:gd name="T0" fmla="*/ 0 w 191135"/>
              <a:gd name="T1" fmla="*/ 207137 h 207645"/>
              <a:gd name="T2" fmla="*/ 190626 w 191135"/>
              <a:gd name="T3" fmla="*/ 0 h 207645"/>
              <a:gd name="T4" fmla="*/ 0 60000 65536"/>
              <a:gd name="T5" fmla="*/ 0 60000 65536"/>
              <a:gd name="T6" fmla="*/ 0 w 191135"/>
              <a:gd name="T7" fmla="*/ 0 h 207645"/>
              <a:gd name="T8" fmla="*/ 191135 w 191135"/>
              <a:gd name="T9" fmla="*/ 207645 h 207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1135" h="207645">
                <a:moveTo>
                  <a:pt x="0" y="207137"/>
                </a:moveTo>
                <a:lnTo>
                  <a:pt x="190626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50" name="object 31"/>
          <p:cNvSpPr>
            <a:spLocks/>
          </p:cNvSpPr>
          <p:nvPr/>
        </p:nvSpPr>
        <p:spPr bwMode="auto">
          <a:xfrm>
            <a:off x="827088" y="1916113"/>
            <a:ext cx="1871662" cy="1223962"/>
          </a:xfrm>
          <a:custGeom>
            <a:avLst/>
            <a:gdLst>
              <a:gd name="T0" fmla="*/ 0 w 1871980"/>
              <a:gd name="T1" fmla="*/ 1223772 h 1224280"/>
              <a:gd name="T2" fmla="*/ 1871472 w 1871980"/>
              <a:gd name="T3" fmla="*/ 1223772 h 1224280"/>
              <a:gd name="T4" fmla="*/ 1871472 w 1871980"/>
              <a:gd name="T5" fmla="*/ 0 h 1224280"/>
              <a:gd name="T6" fmla="*/ 0 w 1871980"/>
              <a:gd name="T7" fmla="*/ 0 h 1224280"/>
              <a:gd name="T8" fmla="*/ 0 w 1871980"/>
              <a:gd name="T9" fmla="*/ 1223772 h 1224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1980"/>
              <a:gd name="T16" fmla="*/ 0 h 1224280"/>
              <a:gd name="T17" fmla="*/ 1871980 w 1871980"/>
              <a:gd name="T18" fmla="*/ 1224280 h 12242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1980" h="1224280">
                <a:moveTo>
                  <a:pt x="0" y="1223772"/>
                </a:moveTo>
                <a:lnTo>
                  <a:pt x="1871472" y="1223772"/>
                </a:lnTo>
                <a:lnTo>
                  <a:pt x="1871472" y="0"/>
                </a:lnTo>
                <a:lnTo>
                  <a:pt x="0" y="0"/>
                </a:lnTo>
                <a:lnTo>
                  <a:pt x="0" y="1223772"/>
                </a:lnTo>
                <a:close/>
              </a:path>
            </a:pathLst>
          </a:custGeom>
          <a:solidFill>
            <a:srgbClr val="CCEB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51" name="object 32"/>
          <p:cNvSpPr>
            <a:spLocks/>
          </p:cNvSpPr>
          <p:nvPr/>
        </p:nvSpPr>
        <p:spPr bwMode="auto">
          <a:xfrm>
            <a:off x="827088" y="1916113"/>
            <a:ext cx="1871662" cy="1223962"/>
          </a:xfrm>
          <a:custGeom>
            <a:avLst/>
            <a:gdLst>
              <a:gd name="T0" fmla="*/ 0 w 1871980"/>
              <a:gd name="T1" fmla="*/ 1223772 h 1224280"/>
              <a:gd name="T2" fmla="*/ 1871472 w 1871980"/>
              <a:gd name="T3" fmla="*/ 1223772 h 1224280"/>
              <a:gd name="T4" fmla="*/ 1871472 w 1871980"/>
              <a:gd name="T5" fmla="*/ 0 h 1224280"/>
              <a:gd name="T6" fmla="*/ 0 w 1871980"/>
              <a:gd name="T7" fmla="*/ 0 h 1224280"/>
              <a:gd name="T8" fmla="*/ 0 w 1871980"/>
              <a:gd name="T9" fmla="*/ 1223772 h 1224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1980"/>
              <a:gd name="T16" fmla="*/ 0 h 1224280"/>
              <a:gd name="T17" fmla="*/ 1871980 w 1871980"/>
              <a:gd name="T18" fmla="*/ 1224280 h 12242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1980" h="1224280">
                <a:moveTo>
                  <a:pt x="0" y="1223772"/>
                </a:moveTo>
                <a:lnTo>
                  <a:pt x="1871472" y="1223772"/>
                </a:lnTo>
                <a:lnTo>
                  <a:pt x="1871472" y="0"/>
                </a:lnTo>
                <a:lnTo>
                  <a:pt x="0" y="0"/>
                </a:lnTo>
                <a:lnTo>
                  <a:pt x="0" y="122377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" name="object 33"/>
          <p:cNvSpPr txBox="1"/>
          <p:nvPr/>
        </p:nvSpPr>
        <p:spPr>
          <a:xfrm>
            <a:off x="1098550" y="1960563"/>
            <a:ext cx="1250950" cy="585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A</a:t>
            </a:r>
            <a:r>
              <a:rPr sz="2000" spc="-10" dirty="0">
                <a:latin typeface="Tahoma"/>
                <a:cs typeface="Tahoma"/>
              </a:rPr>
              <a:t>p</a:t>
            </a:r>
            <a:r>
              <a:rPr sz="2000" dirty="0">
                <a:latin typeface="Tahoma"/>
                <a:cs typeface="Tahoma"/>
              </a:rPr>
              <a:t>p</a:t>
            </a:r>
            <a:r>
              <a:rPr sz="2000" spc="-10" dirty="0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ication</a:t>
            </a:r>
            <a:endParaRPr sz="2000">
              <a:latin typeface="Tahoma"/>
              <a:cs typeface="Tahoma"/>
            </a:endParaRPr>
          </a:p>
          <a:p>
            <a:pPr marL="76835" algn="ctr"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Streams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6353" name="object 34"/>
          <p:cNvSpPr>
            <a:spLocks/>
          </p:cNvSpPr>
          <p:nvPr/>
        </p:nvSpPr>
        <p:spPr bwMode="auto">
          <a:xfrm>
            <a:off x="827088" y="3357563"/>
            <a:ext cx="1871662" cy="1223962"/>
          </a:xfrm>
          <a:custGeom>
            <a:avLst/>
            <a:gdLst>
              <a:gd name="T0" fmla="*/ 0 w 1871980"/>
              <a:gd name="T1" fmla="*/ 1223771 h 1224279"/>
              <a:gd name="T2" fmla="*/ 1871472 w 1871980"/>
              <a:gd name="T3" fmla="*/ 1223771 h 1224279"/>
              <a:gd name="T4" fmla="*/ 1871472 w 1871980"/>
              <a:gd name="T5" fmla="*/ 0 h 1224279"/>
              <a:gd name="T6" fmla="*/ 0 w 1871980"/>
              <a:gd name="T7" fmla="*/ 0 h 1224279"/>
              <a:gd name="T8" fmla="*/ 0 w 1871980"/>
              <a:gd name="T9" fmla="*/ 1223771 h 12242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1980"/>
              <a:gd name="T16" fmla="*/ 0 h 1224279"/>
              <a:gd name="T17" fmla="*/ 1871980 w 1871980"/>
              <a:gd name="T18" fmla="*/ 1224279 h 12242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1980" h="1224279">
                <a:moveTo>
                  <a:pt x="0" y="1223771"/>
                </a:moveTo>
                <a:lnTo>
                  <a:pt x="1871472" y="1223771"/>
                </a:lnTo>
                <a:lnTo>
                  <a:pt x="1871472" y="0"/>
                </a:lnTo>
                <a:lnTo>
                  <a:pt x="0" y="0"/>
                </a:lnTo>
                <a:lnTo>
                  <a:pt x="0" y="1223771"/>
                </a:lnTo>
                <a:close/>
              </a:path>
            </a:pathLst>
          </a:custGeom>
          <a:solidFill>
            <a:srgbClr val="CCEB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54" name="object 35"/>
          <p:cNvSpPr>
            <a:spLocks/>
          </p:cNvSpPr>
          <p:nvPr/>
        </p:nvSpPr>
        <p:spPr bwMode="auto">
          <a:xfrm>
            <a:off x="827088" y="3357563"/>
            <a:ext cx="1871662" cy="1223962"/>
          </a:xfrm>
          <a:custGeom>
            <a:avLst/>
            <a:gdLst>
              <a:gd name="T0" fmla="*/ 0 w 1871980"/>
              <a:gd name="T1" fmla="*/ 1223771 h 1224279"/>
              <a:gd name="T2" fmla="*/ 1871472 w 1871980"/>
              <a:gd name="T3" fmla="*/ 1223771 h 1224279"/>
              <a:gd name="T4" fmla="*/ 1871472 w 1871980"/>
              <a:gd name="T5" fmla="*/ 0 h 1224279"/>
              <a:gd name="T6" fmla="*/ 0 w 1871980"/>
              <a:gd name="T7" fmla="*/ 0 h 1224279"/>
              <a:gd name="T8" fmla="*/ 0 w 1871980"/>
              <a:gd name="T9" fmla="*/ 1223771 h 12242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1980"/>
              <a:gd name="T16" fmla="*/ 0 h 1224279"/>
              <a:gd name="T17" fmla="*/ 1871980 w 1871980"/>
              <a:gd name="T18" fmla="*/ 1224279 h 12242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1980" h="1224279">
                <a:moveTo>
                  <a:pt x="0" y="1223771"/>
                </a:moveTo>
                <a:lnTo>
                  <a:pt x="1871472" y="1223771"/>
                </a:lnTo>
                <a:lnTo>
                  <a:pt x="1871472" y="0"/>
                </a:lnTo>
                <a:lnTo>
                  <a:pt x="0" y="0"/>
                </a:lnTo>
                <a:lnTo>
                  <a:pt x="0" y="122377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" name="object 36"/>
          <p:cNvSpPr txBox="1"/>
          <p:nvPr/>
        </p:nvSpPr>
        <p:spPr>
          <a:xfrm>
            <a:off x="906463" y="3786188"/>
            <a:ext cx="608012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SCTP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6356" name="object 37"/>
          <p:cNvSpPr>
            <a:spLocks/>
          </p:cNvSpPr>
          <p:nvPr/>
        </p:nvSpPr>
        <p:spPr bwMode="auto">
          <a:xfrm>
            <a:off x="827088" y="4581525"/>
            <a:ext cx="1871662" cy="863600"/>
          </a:xfrm>
          <a:custGeom>
            <a:avLst/>
            <a:gdLst>
              <a:gd name="T0" fmla="*/ 0 w 1871980"/>
              <a:gd name="T1" fmla="*/ 864107 h 864235"/>
              <a:gd name="T2" fmla="*/ 1871472 w 1871980"/>
              <a:gd name="T3" fmla="*/ 864107 h 864235"/>
              <a:gd name="T4" fmla="*/ 1871472 w 1871980"/>
              <a:gd name="T5" fmla="*/ 0 h 864235"/>
              <a:gd name="T6" fmla="*/ 0 w 1871980"/>
              <a:gd name="T7" fmla="*/ 0 h 864235"/>
              <a:gd name="T8" fmla="*/ 0 w 1871980"/>
              <a:gd name="T9" fmla="*/ 864107 h 864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1980"/>
              <a:gd name="T16" fmla="*/ 0 h 864235"/>
              <a:gd name="T17" fmla="*/ 1871980 w 1871980"/>
              <a:gd name="T18" fmla="*/ 864235 h 864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1980" h="864235">
                <a:moveTo>
                  <a:pt x="0" y="864107"/>
                </a:moveTo>
                <a:lnTo>
                  <a:pt x="1871472" y="864107"/>
                </a:lnTo>
                <a:lnTo>
                  <a:pt x="1871472" y="0"/>
                </a:lnTo>
                <a:lnTo>
                  <a:pt x="0" y="0"/>
                </a:lnTo>
                <a:lnTo>
                  <a:pt x="0" y="864107"/>
                </a:lnTo>
                <a:close/>
              </a:path>
            </a:pathLst>
          </a:custGeom>
          <a:solidFill>
            <a:srgbClr val="CCEB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57" name="object 38"/>
          <p:cNvSpPr>
            <a:spLocks/>
          </p:cNvSpPr>
          <p:nvPr/>
        </p:nvSpPr>
        <p:spPr bwMode="auto">
          <a:xfrm>
            <a:off x="827088" y="4581525"/>
            <a:ext cx="1871662" cy="863600"/>
          </a:xfrm>
          <a:custGeom>
            <a:avLst/>
            <a:gdLst>
              <a:gd name="T0" fmla="*/ 0 w 1871980"/>
              <a:gd name="T1" fmla="*/ 864107 h 864235"/>
              <a:gd name="T2" fmla="*/ 1871472 w 1871980"/>
              <a:gd name="T3" fmla="*/ 864107 h 864235"/>
              <a:gd name="T4" fmla="*/ 1871472 w 1871980"/>
              <a:gd name="T5" fmla="*/ 0 h 864235"/>
              <a:gd name="T6" fmla="*/ 0 w 1871980"/>
              <a:gd name="T7" fmla="*/ 0 h 864235"/>
              <a:gd name="T8" fmla="*/ 0 w 1871980"/>
              <a:gd name="T9" fmla="*/ 864107 h 864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1980"/>
              <a:gd name="T16" fmla="*/ 0 h 864235"/>
              <a:gd name="T17" fmla="*/ 1871980 w 1871980"/>
              <a:gd name="T18" fmla="*/ 864235 h 864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1980" h="864235">
                <a:moveTo>
                  <a:pt x="0" y="864107"/>
                </a:moveTo>
                <a:lnTo>
                  <a:pt x="1871472" y="864107"/>
                </a:lnTo>
                <a:lnTo>
                  <a:pt x="1871472" y="0"/>
                </a:lnTo>
                <a:lnTo>
                  <a:pt x="0" y="0"/>
                </a:lnTo>
                <a:lnTo>
                  <a:pt x="0" y="864107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" name="object 39"/>
          <p:cNvSpPr txBox="1"/>
          <p:nvPr/>
        </p:nvSpPr>
        <p:spPr>
          <a:xfrm>
            <a:off x="906463" y="4830763"/>
            <a:ext cx="260350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IP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6359" name="object 40"/>
          <p:cNvSpPr>
            <a:spLocks/>
          </p:cNvSpPr>
          <p:nvPr/>
        </p:nvSpPr>
        <p:spPr bwMode="auto">
          <a:xfrm>
            <a:off x="6877050" y="1916113"/>
            <a:ext cx="1873250" cy="1223962"/>
          </a:xfrm>
          <a:custGeom>
            <a:avLst/>
            <a:gdLst>
              <a:gd name="T0" fmla="*/ 0 w 1871979"/>
              <a:gd name="T1" fmla="*/ 1223772 h 1224280"/>
              <a:gd name="T2" fmla="*/ 1871472 w 1871979"/>
              <a:gd name="T3" fmla="*/ 1223772 h 1224280"/>
              <a:gd name="T4" fmla="*/ 1871472 w 1871979"/>
              <a:gd name="T5" fmla="*/ 0 h 1224280"/>
              <a:gd name="T6" fmla="*/ 0 w 1871979"/>
              <a:gd name="T7" fmla="*/ 0 h 1224280"/>
              <a:gd name="T8" fmla="*/ 0 w 1871979"/>
              <a:gd name="T9" fmla="*/ 1223772 h 1224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1979"/>
              <a:gd name="T16" fmla="*/ 0 h 1224280"/>
              <a:gd name="T17" fmla="*/ 1871979 w 1871979"/>
              <a:gd name="T18" fmla="*/ 1224280 h 12242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1979" h="1224280">
                <a:moveTo>
                  <a:pt x="0" y="1223772"/>
                </a:moveTo>
                <a:lnTo>
                  <a:pt x="1871472" y="1223772"/>
                </a:lnTo>
                <a:lnTo>
                  <a:pt x="1871472" y="0"/>
                </a:lnTo>
                <a:lnTo>
                  <a:pt x="0" y="0"/>
                </a:lnTo>
                <a:lnTo>
                  <a:pt x="0" y="1223772"/>
                </a:lnTo>
                <a:close/>
              </a:path>
            </a:pathLst>
          </a:custGeom>
          <a:solidFill>
            <a:srgbClr val="CCEB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60" name="object 41"/>
          <p:cNvSpPr>
            <a:spLocks/>
          </p:cNvSpPr>
          <p:nvPr/>
        </p:nvSpPr>
        <p:spPr bwMode="auto">
          <a:xfrm>
            <a:off x="6877050" y="1916113"/>
            <a:ext cx="1873250" cy="1223962"/>
          </a:xfrm>
          <a:custGeom>
            <a:avLst/>
            <a:gdLst>
              <a:gd name="T0" fmla="*/ 0 w 1871979"/>
              <a:gd name="T1" fmla="*/ 1223772 h 1224280"/>
              <a:gd name="T2" fmla="*/ 1871472 w 1871979"/>
              <a:gd name="T3" fmla="*/ 1223772 h 1224280"/>
              <a:gd name="T4" fmla="*/ 1871472 w 1871979"/>
              <a:gd name="T5" fmla="*/ 0 h 1224280"/>
              <a:gd name="T6" fmla="*/ 0 w 1871979"/>
              <a:gd name="T7" fmla="*/ 0 h 1224280"/>
              <a:gd name="T8" fmla="*/ 0 w 1871979"/>
              <a:gd name="T9" fmla="*/ 1223772 h 1224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1979"/>
              <a:gd name="T16" fmla="*/ 0 h 1224280"/>
              <a:gd name="T17" fmla="*/ 1871979 w 1871979"/>
              <a:gd name="T18" fmla="*/ 1224280 h 12242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1979" h="1224280">
                <a:moveTo>
                  <a:pt x="0" y="1223772"/>
                </a:moveTo>
                <a:lnTo>
                  <a:pt x="1871472" y="1223772"/>
                </a:lnTo>
                <a:lnTo>
                  <a:pt x="1871472" y="0"/>
                </a:lnTo>
                <a:lnTo>
                  <a:pt x="0" y="0"/>
                </a:lnTo>
                <a:lnTo>
                  <a:pt x="0" y="122377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" name="object 42"/>
          <p:cNvSpPr txBox="1"/>
          <p:nvPr/>
        </p:nvSpPr>
        <p:spPr>
          <a:xfrm>
            <a:off x="7150100" y="1960563"/>
            <a:ext cx="1250950" cy="585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App</a:t>
            </a:r>
            <a:r>
              <a:rPr sz="2000" spc="-10" dirty="0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ication</a:t>
            </a:r>
            <a:endParaRPr sz="2000">
              <a:latin typeface="Tahoma"/>
              <a:cs typeface="Tahoma"/>
            </a:endParaRPr>
          </a:p>
          <a:p>
            <a:pPr marL="76835" algn="ctr"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Streams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6362" name="object 43"/>
          <p:cNvSpPr>
            <a:spLocks/>
          </p:cNvSpPr>
          <p:nvPr/>
        </p:nvSpPr>
        <p:spPr bwMode="auto">
          <a:xfrm>
            <a:off x="6877050" y="3357563"/>
            <a:ext cx="1873250" cy="1223962"/>
          </a:xfrm>
          <a:custGeom>
            <a:avLst/>
            <a:gdLst>
              <a:gd name="T0" fmla="*/ 0 w 1871979"/>
              <a:gd name="T1" fmla="*/ 1223771 h 1224279"/>
              <a:gd name="T2" fmla="*/ 1871472 w 1871979"/>
              <a:gd name="T3" fmla="*/ 1223771 h 1224279"/>
              <a:gd name="T4" fmla="*/ 1871472 w 1871979"/>
              <a:gd name="T5" fmla="*/ 0 h 1224279"/>
              <a:gd name="T6" fmla="*/ 0 w 1871979"/>
              <a:gd name="T7" fmla="*/ 0 h 1224279"/>
              <a:gd name="T8" fmla="*/ 0 w 1871979"/>
              <a:gd name="T9" fmla="*/ 1223771 h 12242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1979"/>
              <a:gd name="T16" fmla="*/ 0 h 1224279"/>
              <a:gd name="T17" fmla="*/ 1871979 w 1871979"/>
              <a:gd name="T18" fmla="*/ 1224279 h 12242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1979" h="1224279">
                <a:moveTo>
                  <a:pt x="0" y="1223771"/>
                </a:moveTo>
                <a:lnTo>
                  <a:pt x="1871472" y="1223771"/>
                </a:lnTo>
                <a:lnTo>
                  <a:pt x="1871472" y="0"/>
                </a:lnTo>
                <a:lnTo>
                  <a:pt x="0" y="0"/>
                </a:lnTo>
                <a:lnTo>
                  <a:pt x="0" y="1223771"/>
                </a:lnTo>
                <a:close/>
              </a:path>
            </a:pathLst>
          </a:custGeom>
          <a:solidFill>
            <a:srgbClr val="CCEB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63" name="object 44"/>
          <p:cNvSpPr>
            <a:spLocks/>
          </p:cNvSpPr>
          <p:nvPr/>
        </p:nvSpPr>
        <p:spPr bwMode="auto">
          <a:xfrm>
            <a:off x="6877050" y="3357563"/>
            <a:ext cx="1873250" cy="1223962"/>
          </a:xfrm>
          <a:custGeom>
            <a:avLst/>
            <a:gdLst>
              <a:gd name="T0" fmla="*/ 0 w 1871979"/>
              <a:gd name="T1" fmla="*/ 1223771 h 1224279"/>
              <a:gd name="T2" fmla="*/ 1871472 w 1871979"/>
              <a:gd name="T3" fmla="*/ 1223771 h 1224279"/>
              <a:gd name="T4" fmla="*/ 1871472 w 1871979"/>
              <a:gd name="T5" fmla="*/ 0 h 1224279"/>
              <a:gd name="T6" fmla="*/ 0 w 1871979"/>
              <a:gd name="T7" fmla="*/ 0 h 1224279"/>
              <a:gd name="T8" fmla="*/ 0 w 1871979"/>
              <a:gd name="T9" fmla="*/ 1223771 h 12242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1979"/>
              <a:gd name="T16" fmla="*/ 0 h 1224279"/>
              <a:gd name="T17" fmla="*/ 1871979 w 1871979"/>
              <a:gd name="T18" fmla="*/ 1224279 h 12242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1979" h="1224279">
                <a:moveTo>
                  <a:pt x="0" y="1223771"/>
                </a:moveTo>
                <a:lnTo>
                  <a:pt x="1871472" y="1223771"/>
                </a:lnTo>
                <a:lnTo>
                  <a:pt x="1871472" y="0"/>
                </a:lnTo>
                <a:lnTo>
                  <a:pt x="0" y="0"/>
                </a:lnTo>
                <a:lnTo>
                  <a:pt x="0" y="122377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" name="object 45"/>
          <p:cNvSpPr txBox="1"/>
          <p:nvPr/>
        </p:nvSpPr>
        <p:spPr>
          <a:xfrm>
            <a:off x="8061325" y="3786188"/>
            <a:ext cx="608013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SCTP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6365" name="object 46"/>
          <p:cNvSpPr>
            <a:spLocks/>
          </p:cNvSpPr>
          <p:nvPr/>
        </p:nvSpPr>
        <p:spPr bwMode="auto">
          <a:xfrm>
            <a:off x="6877050" y="4581525"/>
            <a:ext cx="1873250" cy="863600"/>
          </a:xfrm>
          <a:custGeom>
            <a:avLst/>
            <a:gdLst>
              <a:gd name="T0" fmla="*/ 0 w 1871979"/>
              <a:gd name="T1" fmla="*/ 864107 h 864235"/>
              <a:gd name="T2" fmla="*/ 1871472 w 1871979"/>
              <a:gd name="T3" fmla="*/ 864107 h 864235"/>
              <a:gd name="T4" fmla="*/ 1871472 w 1871979"/>
              <a:gd name="T5" fmla="*/ 0 h 864235"/>
              <a:gd name="T6" fmla="*/ 0 w 1871979"/>
              <a:gd name="T7" fmla="*/ 0 h 864235"/>
              <a:gd name="T8" fmla="*/ 0 w 1871979"/>
              <a:gd name="T9" fmla="*/ 864107 h 864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1979"/>
              <a:gd name="T16" fmla="*/ 0 h 864235"/>
              <a:gd name="T17" fmla="*/ 1871979 w 1871979"/>
              <a:gd name="T18" fmla="*/ 864235 h 864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1979" h="864235">
                <a:moveTo>
                  <a:pt x="0" y="864107"/>
                </a:moveTo>
                <a:lnTo>
                  <a:pt x="1871472" y="864107"/>
                </a:lnTo>
                <a:lnTo>
                  <a:pt x="1871472" y="0"/>
                </a:lnTo>
                <a:lnTo>
                  <a:pt x="0" y="0"/>
                </a:lnTo>
                <a:lnTo>
                  <a:pt x="0" y="864107"/>
                </a:lnTo>
                <a:close/>
              </a:path>
            </a:pathLst>
          </a:custGeom>
          <a:solidFill>
            <a:srgbClr val="CCEB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66" name="object 47"/>
          <p:cNvSpPr>
            <a:spLocks/>
          </p:cNvSpPr>
          <p:nvPr/>
        </p:nvSpPr>
        <p:spPr bwMode="auto">
          <a:xfrm>
            <a:off x="6877050" y="4581525"/>
            <a:ext cx="1873250" cy="863600"/>
          </a:xfrm>
          <a:custGeom>
            <a:avLst/>
            <a:gdLst>
              <a:gd name="T0" fmla="*/ 0 w 1871979"/>
              <a:gd name="T1" fmla="*/ 864107 h 864235"/>
              <a:gd name="T2" fmla="*/ 1871472 w 1871979"/>
              <a:gd name="T3" fmla="*/ 864107 h 864235"/>
              <a:gd name="T4" fmla="*/ 1871472 w 1871979"/>
              <a:gd name="T5" fmla="*/ 0 h 864235"/>
              <a:gd name="T6" fmla="*/ 0 w 1871979"/>
              <a:gd name="T7" fmla="*/ 0 h 864235"/>
              <a:gd name="T8" fmla="*/ 0 w 1871979"/>
              <a:gd name="T9" fmla="*/ 864107 h 864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1979"/>
              <a:gd name="T16" fmla="*/ 0 h 864235"/>
              <a:gd name="T17" fmla="*/ 1871979 w 1871979"/>
              <a:gd name="T18" fmla="*/ 864235 h 864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1979" h="864235">
                <a:moveTo>
                  <a:pt x="0" y="864107"/>
                </a:moveTo>
                <a:lnTo>
                  <a:pt x="1871472" y="864107"/>
                </a:lnTo>
                <a:lnTo>
                  <a:pt x="1871472" y="0"/>
                </a:lnTo>
                <a:lnTo>
                  <a:pt x="0" y="0"/>
                </a:lnTo>
                <a:lnTo>
                  <a:pt x="0" y="864107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" name="object 48"/>
          <p:cNvSpPr txBox="1"/>
          <p:nvPr/>
        </p:nvSpPr>
        <p:spPr>
          <a:xfrm>
            <a:off x="8408988" y="4830763"/>
            <a:ext cx="260350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IP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6368" name="object 49"/>
          <p:cNvSpPr>
            <a:spLocks/>
          </p:cNvSpPr>
          <p:nvPr/>
        </p:nvSpPr>
        <p:spPr bwMode="auto">
          <a:xfrm>
            <a:off x="2701925" y="4724400"/>
            <a:ext cx="1439863" cy="0"/>
          </a:xfrm>
          <a:custGeom>
            <a:avLst/>
            <a:gdLst>
              <a:gd name="T0" fmla="*/ 0 w 1440179"/>
              <a:gd name="T1" fmla="*/ 1440180 w 1440179"/>
              <a:gd name="T2" fmla="*/ 0 60000 65536"/>
              <a:gd name="T3" fmla="*/ 0 60000 65536"/>
              <a:gd name="T4" fmla="*/ 0 w 1440179"/>
              <a:gd name="T5" fmla="*/ 1440179 w 14401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40179">
                <a:moveTo>
                  <a:pt x="0" y="0"/>
                </a:moveTo>
                <a:lnTo>
                  <a:pt x="144018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69" name="object 50"/>
          <p:cNvSpPr>
            <a:spLocks/>
          </p:cNvSpPr>
          <p:nvPr/>
        </p:nvSpPr>
        <p:spPr bwMode="auto">
          <a:xfrm>
            <a:off x="2701925" y="5300663"/>
            <a:ext cx="1366838" cy="0"/>
          </a:xfrm>
          <a:custGeom>
            <a:avLst/>
            <a:gdLst>
              <a:gd name="T0" fmla="*/ 0 w 1367154"/>
              <a:gd name="T1" fmla="*/ 1367027 w 1367154"/>
              <a:gd name="T2" fmla="*/ 0 60000 65536"/>
              <a:gd name="T3" fmla="*/ 0 60000 65536"/>
              <a:gd name="T4" fmla="*/ 0 w 1367154"/>
              <a:gd name="T5" fmla="*/ 1367154 w 136715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367154">
                <a:moveTo>
                  <a:pt x="0" y="0"/>
                </a:moveTo>
                <a:lnTo>
                  <a:pt x="1367027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70" name="object 51"/>
          <p:cNvSpPr>
            <a:spLocks/>
          </p:cNvSpPr>
          <p:nvPr/>
        </p:nvSpPr>
        <p:spPr bwMode="auto">
          <a:xfrm>
            <a:off x="2701925" y="5014913"/>
            <a:ext cx="1149350" cy="0"/>
          </a:xfrm>
          <a:custGeom>
            <a:avLst/>
            <a:gdLst>
              <a:gd name="T0" fmla="*/ 0 w 1150620"/>
              <a:gd name="T1" fmla="*/ 1150620 w 1150620"/>
              <a:gd name="T2" fmla="*/ 0 60000 65536"/>
              <a:gd name="T3" fmla="*/ 0 60000 65536"/>
              <a:gd name="T4" fmla="*/ 0 w 1150620"/>
              <a:gd name="T5" fmla="*/ 1150620 w 11506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150620">
                <a:moveTo>
                  <a:pt x="0" y="0"/>
                </a:moveTo>
                <a:lnTo>
                  <a:pt x="115062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71" name="object 52"/>
          <p:cNvSpPr>
            <a:spLocks/>
          </p:cNvSpPr>
          <p:nvPr/>
        </p:nvSpPr>
        <p:spPr bwMode="auto">
          <a:xfrm>
            <a:off x="5510213" y="4799013"/>
            <a:ext cx="1368425" cy="0"/>
          </a:xfrm>
          <a:custGeom>
            <a:avLst/>
            <a:gdLst>
              <a:gd name="T0" fmla="*/ 0 w 1369059"/>
              <a:gd name="T1" fmla="*/ 1368552 w 1369059"/>
              <a:gd name="T2" fmla="*/ 0 60000 65536"/>
              <a:gd name="T3" fmla="*/ 0 60000 65536"/>
              <a:gd name="T4" fmla="*/ 0 w 1369059"/>
              <a:gd name="T5" fmla="*/ 1369059 w 13690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369059">
                <a:moveTo>
                  <a:pt x="0" y="0"/>
                </a:moveTo>
                <a:lnTo>
                  <a:pt x="1368552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72" name="object 53"/>
          <p:cNvSpPr>
            <a:spLocks/>
          </p:cNvSpPr>
          <p:nvPr/>
        </p:nvSpPr>
        <p:spPr bwMode="auto">
          <a:xfrm>
            <a:off x="5437188" y="5300663"/>
            <a:ext cx="1441450" cy="0"/>
          </a:xfrm>
          <a:custGeom>
            <a:avLst/>
            <a:gdLst>
              <a:gd name="T0" fmla="*/ 0 w 1442084"/>
              <a:gd name="T1" fmla="*/ 1441703 w 1442084"/>
              <a:gd name="T2" fmla="*/ 0 60000 65536"/>
              <a:gd name="T3" fmla="*/ 0 60000 65536"/>
              <a:gd name="T4" fmla="*/ 0 w 1442084"/>
              <a:gd name="T5" fmla="*/ 1442084 w 144208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42084">
                <a:moveTo>
                  <a:pt x="0" y="0"/>
                </a:moveTo>
                <a:lnTo>
                  <a:pt x="1441703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" name="object 54"/>
          <p:cNvSpPr txBox="1"/>
          <p:nvPr/>
        </p:nvSpPr>
        <p:spPr>
          <a:xfrm>
            <a:off x="4867275" y="5535613"/>
            <a:ext cx="1120775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IP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network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6374" name="object 55"/>
          <p:cNvSpPr>
            <a:spLocks/>
          </p:cNvSpPr>
          <p:nvPr/>
        </p:nvSpPr>
        <p:spPr bwMode="auto">
          <a:xfrm>
            <a:off x="2773363" y="4508500"/>
            <a:ext cx="142875" cy="361950"/>
          </a:xfrm>
          <a:custGeom>
            <a:avLst/>
            <a:gdLst>
              <a:gd name="T0" fmla="*/ 0 w 143510"/>
              <a:gd name="T1" fmla="*/ 180594 h 361314"/>
              <a:gd name="T2" fmla="*/ 5637 w 143510"/>
              <a:gd name="T3" fmla="*/ 110317 h 361314"/>
              <a:gd name="T4" fmla="*/ 21002 w 143510"/>
              <a:gd name="T5" fmla="*/ 52911 h 361314"/>
              <a:gd name="T6" fmla="*/ 43773 w 143510"/>
              <a:gd name="T7" fmla="*/ 14198 h 361314"/>
              <a:gd name="T8" fmla="*/ 71627 w 143510"/>
              <a:gd name="T9" fmla="*/ 0 h 361314"/>
              <a:gd name="T10" fmla="*/ 99482 w 143510"/>
              <a:gd name="T11" fmla="*/ 14198 h 361314"/>
              <a:gd name="T12" fmla="*/ 122253 w 143510"/>
              <a:gd name="T13" fmla="*/ 52911 h 361314"/>
              <a:gd name="T14" fmla="*/ 137618 w 143510"/>
              <a:gd name="T15" fmla="*/ 110317 h 361314"/>
              <a:gd name="T16" fmla="*/ 143256 w 143510"/>
              <a:gd name="T17" fmla="*/ 180594 h 361314"/>
              <a:gd name="T18" fmla="*/ 137618 w 143510"/>
              <a:gd name="T19" fmla="*/ 250870 h 361314"/>
              <a:gd name="T20" fmla="*/ 122253 w 143510"/>
              <a:gd name="T21" fmla="*/ 308276 h 361314"/>
              <a:gd name="T22" fmla="*/ 99482 w 143510"/>
              <a:gd name="T23" fmla="*/ 346989 h 361314"/>
              <a:gd name="T24" fmla="*/ 71627 w 143510"/>
              <a:gd name="T25" fmla="*/ 361188 h 361314"/>
              <a:gd name="T26" fmla="*/ 43773 w 143510"/>
              <a:gd name="T27" fmla="*/ 346989 h 361314"/>
              <a:gd name="T28" fmla="*/ 21002 w 143510"/>
              <a:gd name="T29" fmla="*/ 308276 h 361314"/>
              <a:gd name="T30" fmla="*/ 5637 w 143510"/>
              <a:gd name="T31" fmla="*/ 250870 h 361314"/>
              <a:gd name="T32" fmla="*/ 0 w 143510"/>
              <a:gd name="T33" fmla="*/ 180594 h 36131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43510"/>
              <a:gd name="T52" fmla="*/ 0 h 361314"/>
              <a:gd name="T53" fmla="*/ 143510 w 143510"/>
              <a:gd name="T54" fmla="*/ 361314 h 36131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43510" h="361314">
                <a:moveTo>
                  <a:pt x="0" y="180594"/>
                </a:moveTo>
                <a:lnTo>
                  <a:pt x="5637" y="110317"/>
                </a:lnTo>
                <a:lnTo>
                  <a:pt x="21002" y="52911"/>
                </a:lnTo>
                <a:lnTo>
                  <a:pt x="43773" y="14198"/>
                </a:lnTo>
                <a:lnTo>
                  <a:pt x="71627" y="0"/>
                </a:lnTo>
                <a:lnTo>
                  <a:pt x="99482" y="14198"/>
                </a:lnTo>
                <a:lnTo>
                  <a:pt x="122253" y="52911"/>
                </a:lnTo>
                <a:lnTo>
                  <a:pt x="137618" y="110317"/>
                </a:lnTo>
                <a:lnTo>
                  <a:pt x="143256" y="180594"/>
                </a:lnTo>
                <a:lnTo>
                  <a:pt x="137618" y="250870"/>
                </a:lnTo>
                <a:lnTo>
                  <a:pt x="122253" y="308276"/>
                </a:lnTo>
                <a:lnTo>
                  <a:pt x="99482" y="346989"/>
                </a:lnTo>
                <a:lnTo>
                  <a:pt x="71627" y="361188"/>
                </a:lnTo>
                <a:lnTo>
                  <a:pt x="43773" y="346989"/>
                </a:lnTo>
                <a:lnTo>
                  <a:pt x="21002" y="308276"/>
                </a:lnTo>
                <a:lnTo>
                  <a:pt x="5637" y="250870"/>
                </a:lnTo>
                <a:lnTo>
                  <a:pt x="0" y="180594"/>
                </a:lnTo>
                <a:close/>
              </a:path>
            </a:pathLst>
          </a:custGeom>
          <a:noFill/>
          <a:ln w="28956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75" name="object 56"/>
          <p:cNvSpPr>
            <a:spLocks/>
          </p:cNvSpPr>
          <p:nvPr/>
        </p:nvSpPr>
        <p:spPr bwMode="auto">
          <a:xfrm>
            <a:off x="2844800" y="3933825"/>
            <a:ext cx="287338" cy="574675"/>
          </a:xfrm>
          <a:custGeom>
            <a:avLst/>
            <a:gdLst>
              <a:gd name="T0" fmla="*/ 0 w 288289"/>
              <a:gd name="T1" fmla="*/ 574548 h 574675"/>
              <a:gd name="T2" fmla="*/ 288036 w 288289"/>
              <a:gd name="T3" fmla="*/ 0 h 574675"/>
              <a:gd name="T4" fmla="*/ 0 60000 65536"/>
              <a:gd name="T5" fmla="*/ 0 60000 65536"/>
              <a:gd name="T6" fmla="*/ 0 w 288289"/>
              <a:gd name="T7" fmla="*/ 0 h 574675"/>
              <a:gd name="T8" fmla="*/ 288289 w 288289"/>
              <a:gd name="T9" fmla="*/ 574675 h 5746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289" h="574675">
                <a:moveTo>
                  <a:pt x="0" y="574548"/>
                </a:moveTo>
                <a:lnTo>
                  <a:pt x="288036" y="0"/>
                </a:lnTo>
              </a:path>
            </a:pathLst>
          </a:custGeom>
          <a:noFill/>
          <a:ln w="28956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76" name="object 57"/>
          <p:cNvSpPr>
            <a:spLocks/>
          </p:cNvSpPr>
          <p:nvPr/>
        </p:nvSpPr>
        <p:spPr bwMode="auto">
          <a:xfrm>
            <a:off x="2917825" y="4799013"/>
            <a:ext cx="142875" cy="358775"/>
          </a:xfrm>
          <a:custGeom>
            <a:avLst/>
            <a:gdLst>
              <a:gd name="T0" fmla="*/ 0 w 142239"/>
              <a:gd name="T1" fmla="*/ 179831 h 360045"/>
              <a:gd name="T2" fmla="*/ 5572 w 142239"/>
              <a:gd name="T3" fmla="*/ 109835 h 360045"/>
              <a:gd name="T4" fmla="*/ 20764 w 142239"/>
              <a:gd name="T5" fmla="*/ 52673 h 360045"/>
              <a:gd name="T6" fmla="*/ 43291 w 142239"/>
              <a:gd name="T7" fmla="*/ 14132 h 360045"/>
              <a:gd name="T8" fmla="*/ 70865 w 142239"/>
              <a:gd name="T9" fmla="*/ 0 h 360045"/>
              <a:gd name="T10" fmla="*/ 98440 w 142239"/>
              <a:gd name="T11" fmla="*/ 14132 h 360045"/>
              <a:gd name="T12" fmla="*/ 120967 w 142239"/>
              <a:gd name="T13" fmla="*/ 52673 h 360045"/>
              <a:gd name="T14" fmla="*/ 136159 w 142239"/>
              <a:gd name="T15" fmla="*/ 109835 h 360045"/>
              <a:gd name="T16" fmla="*/ 141731 w 142239"/>
              <a:gd name="T17" fmla="*/ 179831 h 360045"/>
              <a:gd name="T18" fmla="*/ 136159 w 142239"/>
              <a:gd name="T19" fmla="*/ 249828 h 360045"/>
              <a:gd name="T20" fmla="*/ 120967 w 142239"/>
              <a:gd name="T21" fmla="*/ 306990 h 360045"/>
              <a:gd name="T22" fmla="*/ 98440 w 142239"/>
              <a:gd name="T23" fmla="*/ 345531 h 360045"/>
              <a:gd name="T24" fmla="*/ 70865 w 142239"/>
              <a:gd name="T25" fmla="*/ 359663 h 360045"/>
              <a:gd name="T26" fmla="*/ 43291 w 142239"/>
              <a:gd name="T27" fmla="*/ 345531 h 360045"/>
              <a:gd name="T28" fmla="*/ 20764 w 142239"/>
              <a:gd name="T29" fmla="*/ 306990 h 360045"/>
              <a:gd name="T30" fmla="*/ 5572 w 142239"/>
              <a:gd name="T31" fmla="*/ 249828 h 360045"/>
              <a:gd name="T32" fmla="*/ 0 w 142239"/>
              <a:gd name="T33" fmla="*/ 179831 h 36004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42239"/>
              <a:gd name="T52" fmla="*/ 0 h 360045"/>
              <a:gd name="T53" fmla="*/ 142239 w 142239"/>
              <a:gd name="T54" fmla="*/ 360045 h 36004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42239" h="360045">
                <a:moveTo>
                  <a:pt x="0" y="179831"/>
                </a:moveTo>
                <a:lnTo>
                  <a:pt x="5572" y="109835"/>
                </a:lnTo>
                <a:lnTo>
                  <a:pt x="20764" y="52673"/>
                </a:lnTo>
                <a:lnTo>
                  <a:pt x="43291" y="14132"/>
                </a:lnTo>
                <a:lnTo>
                  <a:pt x="70865" y="0"/>
                </a:lnTo>
                <a:lnTo>
                  <a:pt x="98440" y="14132"/>
                </a:lnTo>
                <a:lnTo>
                  <a:pt x="120967" y="52673"/>
                </a:lnTo>
                <a:lnTo>
                  <a:pt x="136159" y="109835"/>
                </a:lnTo>
                <a:lnTo>
                  <a:pt x="141731" y="179831"/>
                </a:lnTo>
                <a:lnTo>
                  <a:pt x="136159" y="249828"/>
                </a:lnTo>
                <a:lnTo>
                  <a:pt x="120967" y="306990"/>
                </a:lnTo>
                <a:lnTo>
                  <a:pt x="98440" y="345531"/>
                </a:lnTo>
                <a:lnTo>
                  <a:pt x="70865" y="359663"/>
                </a:lnTo>
                <a:lnTo>
                  <a:pt x="43291" y="345531"/>
                </a:lnTo>
                <a:lnTo>
                  <a:pt x="20764" y="306990"/>
                </a:lnTo>
                <a:lnTo>
                  <a:pt x="5572" y="249828"/>
                </a:lnTo>
                <a:lnTo>
                  <a:pt x="0" y="179831"/>
                </a:lnTo>
                <a:close/>
              </a:path>
            </a:pathLst>
          </a:custGeom>
          <a:noFill/>
          <a:ln w="28956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77" name="object 58"/>
          <p:cNvSpPr>
            <a:spLocks/>
          </p:cNvSpPr>
          <p:nvPr/>
        </p:nvSpPr>
        <p:spPr bwMode="auto">
          <a:xfrm>
            <a:off x="2987675" y="4005263"/>
            <a:ext cx="215900" cy="793750"/>
          </a:xfrm>
          <a:custGeom>
            <a:avLst/>
            <a:gdLst>
              <a:gd name="T0" fmla="*/ 0 w 216535"/>
              <a:gd name="T1" fmla="*/ 792480 h 792479"/>
              <a:gd name="T2" fmla="*/ 216408 w 216535"/>
              <a:gd name="T3" fmla="*/ 0 h 792479"/>
              <a:gd name="T4" fmla="*/ 0 60000 65536"/>
              <a:gd name="T5" fmla="*/ 0 60000 65536"/>
              <a:gd name="T6" fmla="*/ 0 w 216535"/>
              <a:gd name="T7" fmla="*/ 0 h 792479"/>
              <a:gd name="T8" fmla="*/ 216535 w 216535"/>
              <a:gd name="T9" fmla="*/ 792479 h 7924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535" h="792479">
                <a:moveTo>
                  <a:pt x="0" y="792480"/>
                </a:moveTo>
                <a:lnTo>
                  <a:pt x="216408" y="0"/>
                </a:lnTo>
              </a:path>
            </a:pathLst>
          </a:custGeom>
          <a:noFill/>
          <a:ln w="28956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78" name="object 59"/>
          <p:cNvSpPr>
            <a:spLocks/>
          </p:cNvSpPr>
          <p:nvPr/>
        </p:nvSpPr>
        <p:spPr bwMode="auto">
          <a:xfrm>
            <a:off x="3059113" y="5084763"/>
            <a:ext cx="144462" cy="361950"/>
          </a:xfrm>
          <a:custGeom>
            <a:avLst/>
            <a:gdLst>
              <a:gd name="T0" fmla="*/ 0 w 143510"/>
              <a:gd name="T1" fmla="*/ 180594 h 361314"/>
              <a:gd name="T2" fmla="*/ 5637 w 143510"/>
              <a:gd name="T3" fmla="*/ 110317 h 361314"/>
              <a:gd name="T4" fmla="*/ 21002 w 143510"/>
              <a:gd name="T5" fmla="*/ 52911 h 361314"/>
              <a:gd name="T6" fmla="*/ 43773 w 143510"/>
              <a:gd name="T7" fmla="*/ 14198 h 361314"/>
              <a:gd name="T8" fmla="*/ 71627 w 143510"/>
              <a:gd name="T9" fmla="*/ 0 h 361314"/>
              <a:gd name="T10" fmla="*/ 99482 w 143510"/>
              <a:gd name="T11" fmla="*/ 14198 h 361314"/>
              <a:gd name="T12" fmla="*/ 122253 w 143510"/>
              <a:gd name="T13" fmla="*/ 52911 h 361314"/>
              <a:gd name="T14" fmla="*/ 137618 w 143510"/>
              <a:gd name="T15" fmla="*/ 110317 h 361314"/>
              <a:gd name="T16" fmla="*/ 143256 w 143510"/>
              <a:gd name="T17" fmla="*/ 180594 h 361314"/>
              <a:gd name="T18" fmla="*/ 137618 w 143510"/>
              <a:gd name="T19" fmla="*/ 250870 h 361314"/>
              <a:gd name="T20" fmla="*/ 122253 w 143510"/>
              <a:gd name="T21" fmla="*/ 308276 h 361314"/>
              <a:gd name="T22" fmla="*/ 99482 w 143510"/>
              <a:gd name="T23" fmla="*/ 346989 h 361314"/>
              <a:gd name="T24" fmla="*/ 71627 w 143510"/>
              <a:gd name="T25" fmla="*/ 361188 h 361314"/>
              <a:gd name="T26" fmla="*/ 43773 w 143510"/>
              <a:gd name="T27" fmla="*/ 346989 h 361314"/>
              <a:gd name="T28" fmla="*/ 21002 w 143510"/>
              <a:gd name="T29" fmla="*/ 308276 h 361314"/>
              <a:gd name="T30" fmla="*/ 5637 w 143510"/>
              <a:gd name="T31" fmla="*/ 250870 h 361314"/>
              <a:gd name="T32" fmla="*/ 0 w 143510"/>
              <a:gd name="T33" fmla="*/ 180594 h 36131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43510"/>
              <a:gd name="T52" fmla="*/ 0 h 361314"/>
              <a:gd name="T53" fmla="*/ 143510 w 143510"/>
              <a:gd name="T54" fmla="*/ 361314 h 36131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43510" h="361314">
                <a:moveTo>
                  <a:pt x="0" y="180594"/>
                </a:moveTo>
                <a:lnTo>
                  <a:pt x="5637" y="110317"/>
                </a:lnTo>
                <a:lnTo>
                  <a:pt x="21002" y="52911"/>
                </a:lnTo>
                <a:lnTo>
                  <a:pt x="43773" y="14198"/>
                </a:lnTo>
                <a:lnTo>
                  <a:pt x="71627" y="0"/>
                </a:lnTo>
                <a:lnTo>
                  <a:pt x="99482" y="14198"/>
                </a:lnTo>
                <a:lnTo>
                  <a:pt x="122253" y="52911"/>
                </a:lnTo>
                <a:lnTo>
                  <a:pt x="137618" y="110317"/>
                </a:lnTo>
                <a:lnTo>
                  <a:pt x="143256" y="180594"/>
                </a:lnTo>
                <a:lnTo>
                  <a:pt x="137618" y="250870"/>
                </a:lnTo>
                <a:lnTo>
                  <a:pt x="122253" y="308276"/>
                </a:lnTo>
                <a:lnTo>
                  <a:pt x="99482" y="346989"/>
                </a:lnTo>
                <a:lnTo>
                  <a:pt x="71627" y="361188"/>
                </a:lnTo>
                <a:lnTo>
                  <a:pt x="43773" y="346989"/>
                </a:lnTo>
                <a:lnTo>
                  <a:pt x="21002" y="308276"/>
                </a:lnTo>
                <a:lnTo>
                  <a:pt x="5637" y="250870"/>
                </a:lnTo>
                <a:lnTo>
                  <a:pt x="0" y="180594"/>
                </a:lnTo>
                <a:close/>
              </a:path>
            </a:pathLst>
          </a:custGeom>
          <a:noFill/>
          <a:ln w="28956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79" name="object 60"/>
          <p:cNvSpPr>
            <a:spLocks/>
          </p:cNvSpPr>
          <p:nvPr/>
        </p:nvSpPr>
        <p:spPr bwMode="auto">
          <a:xfrm>
            <a:off x="3130550" y="4076700"/>
            <a:ext cx="147638" cy="1008063"/>
          </a:xfrm>
          <a:custGeom>
            <a:avLst/>
            <a:gdLst>
              <a:gd name="T0" fmla="*/ 0 w 146685"/>
              <a:gd name="T1" fmla="*/ 1007363 h 1007745"/>
              <a:gd name="T2" fmla="*/ 146304 w 146685"/>
              <a:gd name="T3" fmla="*/ 0 h 1007745"/>
              <a:gd name="T4" fmla="*/ 0 60000 65536"/>
              <a:gd name="T5" fmla="*/ 0 60000 65536"/>
              <a:gd name="T6" fmla="*/ 0 w 146685"/>
              <a:gd name="T7" fmla="*/ 0 h 1007745"/>
              <a:gd name="T8" fmla="*/ 146685 w 146685"/>
              <a:gd name="T9" fmla="*/ 1007745 h 10077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6685" h="1007745">
                <a:moveTo>
                  <a:pt x="0" y="1007363"/>
                </a:moveTo>
                <a:lnTo>
                  <a:pt x="146304" y="0"/>
                </a:lnTo>
              </a:path>
            </a:pathLst>
          </a:custGeom>
          <a:noFill/>
          <a:ln w="28956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1" name="object 61"/>
          <p:cNvSpPr txBox="1"/>
          <p:nvPr/>
        </p:nvSpPr>
        <p:spPr>
          <a:xfrm>
            <a:off x="3211513" y="3711575"/>
            <a:ext cx="2278062" cy="309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" dirty="0">
                <a:solidFill>
                  <a:srgbClr val="FF0000"/>
                </a:solidFill>
                <a:latin typeface="Tahoma"/>
                <a:cs typeface="Tahoma"/>
              </a:rPr>
              <a:t>Different 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IP</a:t>
            </a:r>
            <a:r>
              <a:rPr sz="20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Address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6381" name="object 62"/>
          <p:cNvSpPr>
            <a:spLocks/>
          </p:cNvSpPr>
          <p:nvPr/>
        </p:nvSpPr>
        <p:spPr bwMode="auto">
          <a:xfrm>
            <a:off x="1763713" y="2925763"/>
            <a:ext cx="6049962" cy="3095625"/>
          </a:xfrm>
          <a:custGeom>
            <a:avLst/>
            <a:gdLst>
              <a:gd name="T0" fmla="*/ 0 w 6049009"/>
              <a:gd name="T1" fmla="*/ 0 h 3095625"/>
              <a:gd name="T2" fmla="*/ 0 w 6049009"/>
              <a:gd name="T3" fmla="*/ 3095244 h 3095625"/>
              <a:gd name="T4" fmla="*/ 6048756 w 6049009"/>
              <a:gd name="T5" fmla="*/ 3095244 h 3095625"/>
              <a:gd name="T6" fmla="*/ 6048756 w 6049009"/>
              <a:gd name="T7" fmla="*/ 0 h 3095625"/>
              <a:gd name="T8" fmla="*/ 0 60000 65536"/>
              <a:gd name="T9" fmla="*/ 0 60000 65536"/>
              <a:gd name="T10" fmla="*/ 0 60000 65536"/>
              <a:gd name="T11" fmla="*/ 0 60000 65536"/>
              <a:gd name="T12" fmla="*/ 0 w 6049009"/>
              <a:gd name="T13" fmla="*/ 0 h 3095625"/>
              <a:gd name="T14" fmla="*/ 6049009 w 6049009"/>
              <a:gd name="T15" fmla="*/ 3095625 h 30956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49009" h="3095625">
                <a:moveTo>
                  <a:pt x="0" y="0"/>
                </a:moveTo>
                <a:lnTo>
                  <a:pt x="0" y="3095244"/>
                </a:lnTo>
                <a:lnTo>
                  <a:pt x="6048756" y="3095244"/>
                </a:lnTo>
                <a:lnTo>
                  <a:pt x="6048756" y="0"/>
                </a:lnTo>
              </a:path>
            </a:pathLst>
          </a:custGeom>
          <a:noFill/>
          <a:ln w="190500">
            <a:solidFill>
              <a:srgbClr val="FF999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82" name="object 63"/>
          <p:cNvSpPr>
            <a:spLocks/>
          </p:cNvSpPr>
          <p:nvPr/>
        </p:nvSpPr>
        <p:spPr bwMode="auto">
          <a:xfrm>
            <a:off x="1549400" y="2709863"/>
            <a:ext cx="142875" cy="217487"/>
          </a:xfrm>
          <a:custGeom>
            <a:avLst/>
            <a:gdLst>
              <a:gd name="T0" fmla="*/ 0 w 143510"/>
              <a:gd name="T1" fmla="*/ 0 h 216535"/>
              <a:gd name="T2" fmla="*/ 143255 w 143510"/>
              <a:gd name="T3" fmla="*/ 216407 h 216535"/>
              <a:gd name="T4" fmla="*/ 0 60000 65536"/>
              <a:gd name="T5" fmla="*/ 0 60000 65536"/>
              <a:gd name="T6" fmla="*/ 0 w 143510"/>
              <a:gd name="T7" fmla="*/ 0 h 216535"/>
              <a:gd name="T8" fmla="*/ 143510 w 143510"/>
              <a:gd name="T9" fmla="*/ 216535 h 2165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3510" h="216535">
                <a:moveTo>
                  <a:pt x="0" y="0"/>
                </a:moveTo>
                <a:lnTo>
                  <a:pt x="143255" y="21640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83" name="object 64"/>
          <p:cNvSpPr>
            <a:spLocks/>
          </p:cNvSpPr>
          <p:nvPr/>
        </p:nvSpPr>
        <p:spPr bwMode="auto">
          <a:xfrm>
            <a:off x="1763713" y="2638425"/>
            <a:ext cx="0" cy="288925"/>
          </a:xfrm>
          <a:custGeom>
            <a:avLst/>
            <a:gdLst>
              <a:gd name="T0" fmla="*/ 0 h 288289"/>
              <a:gd name="T1" fmla="*/ 288036 h 288289"/>
              <a:gd name="T2" fmla="*/ 0 60000 65536"/>
              <a:gd name="T3" fmla="*/ 0 60000 65536"/>
              <a:gd name="T4" fmla="*/ 0 h 288289"/>
              <a:gd name="T5" fmla="*/ 288289 h 28828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88289">
                <a:moveTo>
                  <a:pt x="0" y="0"/>
                </a:moveTo>
                <a:lnTo>
                  <a:pt x="0" y="288036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84" name="object 65"/>
          <p:cNvSpPr>
            <a:spLocks/>
          </p:cNvSpPr>
          <p:nvPr/>
        </p:nvSpPr>
        <p:spPr bwMode="auto">
          <a:xfrm>
            <a:off x="1835150" y="2709863"/>
            <a:ext cx="144463" cy="217487"/>
          </a:xfrm>
          <a:custGeom>
            <a:avLst/>
            <a:gdLst>
              <a:gd name="T0" fmla="*/ 0 w 143510"/>
              <a:gd name="T1" fmla="*/ 216407 h 216535"/>
              <a:gd name="T2" fmla="*/ 143256 w 143510"/>
              <a:gd name="T3" fmla="*/ 0 h 216535"/>
              <a:gd name="T4" fmla="*/ 0 60000 65536"/>
              <a:gd name="T5" fmla="*/ 0 60000 65536"/>
              <a:gd name="T6" fmla="*/ 0 w 143510"/>
              <a:gd name="T7" fmla="*/ 0 h 216535"/>
              <a:gd name="T8" fmla="*/ 143510 w 143510"/>
              <a:gd name="T9" fmla="*/ 216535 h 2165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3510" h="216535">
                <a:moveTo>
                  <a:pt x="0" y="216407"/>
                </a:moveTo>
                <a:lnTo>
                  <a:pt x="143256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85" name="object 66"/>
          <p:cNvSpPr>
            <a:spLocks/>
          </p:cNvSpPr>
          <p:nvPr/>
        </p:nvSpPr>
        <p:spPr bwMode="auto">
          <a:xfrm>
            <a:off x="7596188" y="2708275"/>
            <a:ext cx="144462" cy="217488"/>
          </a:xfrm>
          <a:custGeom>
            <a:avLst/>
            <a:gdLst>
              <a:gd name="T0" fmla="*/ 0 w 144779"/>
              <a:gd name="T1" fmla="*/ 0 h 216535"/>
              <a:gd name="T2" fmla="*/ 144779 w 144779"/>
              <a:gd name="T3" fmla="*/ 216407 h 216535"/>
              <a:gd name="T4" fmla="*/ 0 60000 65536"/>
              <a:gd name="T5" fmla="*/ 0 60000 65536"/>
              <a:gd name="T6" fmla="*/ 0 w 144779"/>
              <a:gd name="T7" fmla="*/ 0 h 216535"/>
              <a:gd name="T8" fmla="*/ 144779 w 144779"/>
              <a:gd name="T9" fmla="*/ 216535 h 2165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4779" h="216535">
                <a:moveTo>
                  <a:pt x="0" y="0"/>
                </a:moveTo>
                <a:lnTo>
                  <a:pt x="144779" y="21640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86" name="object 67"/>
          <p:cNvSpPr>
            <a:spLocks/>
          </p:cNvSpPr>
          <p:nvPr/>
        </p:nvSpPr>
        <p:spPr bwMode="auto">
          <a:xfrm>
            <a:off x="7812088" y="2636838"/>
            <a:ext cx="0" cy="288925"/>
          </a:xfrm>
          <a:custGeom>
            <a:avLst/>
            <a:gdLst>
              <a:gd name="T0" fmla="*/ 0 h 288289"/>
              <a:gd name="T1" fmla="*/ 288035 h 288289"/>
              <a:gd name="T2" fmla="*/ 0 60000 65536"/>
              <a:gd name="T3" fmla="*/ 0 60000 65536"/>
              <a:gd name="T4" fmla="*/ 0 h 288289"/>
              <a:gd name="T5" fmla="*/ 288289 h 28828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88289">
                <a:moveTo>
                  <a:pt x="0" y="0"/>
                </a:moveTo>
                <a:lnTo>
                  <a:pt x="0" y="288035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87" name="object 68"/>
          <p:cNvSpPr>
            <a:spLocks/>
          </p:cNvSpPr>
          <p:nvPr/>
        </p:nvSpPr>
        <p:spPr bwMode="auto">
          <a:xfrm>
            <a:off x="7885113" y="2708275"/>
            <a:ext cx="142875" cy="217488"/>
          </a:xfrm>
          <a:custGeom>
            <a:avLst/>
            <a:gdLst>
              <a:gd name="T0" fmla="*/ 0 w 143509"/>
              <a:gd name="T1" fmla="*/ 216407 h 216535"/>
              <a:gd name="T2" fmla="*/ 143255 w 143509"/>
              <a:gd name="T3" fmla="*/ 0 h 216535"/>
              <a:gd name="T4" fmla="*/ 0 60000 65536"/>
              <a:gd name="T5" fmla="*/ 0 60000 65536"/>
              <a:gd name="T6" fmla="*/ 0 w 143509"/>
              <a:gd name="T7" fmla="*/ 0 h 216535"/>
              <a:gd name="T8" fmla="*/ 143509 w 143509"/>
              <a:gd name="T9" fmla="*/ 216535 h 2165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3509" h="216535">
                <a:moveTo>
                  <a:pt x="0" y="216407"/>
                </a:moveTo>
                <a:lnTo>
                  <a:pt x="143255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88" name="object 69"/>
          <p:cNvSpPr>
            <a:spLocks/>
          </p:cNvSpPr>
          <p:nvPr/>
        </p:nvSpPr>
        <p:spPr bwMode="auto">
          <a:xfrm>
            <a:off x="1476375" y="3068638"/>
            <a:ext cx="601663" cy="376237"/>
          </a:xfrm>
          <a:custGeom>
            <a:avLst/>
            <a:gdLst>
              <a:gd name="T0" fmla="*/ 0 w 601980"/>
              <a:gd name="T1" fmla="*/ 374903 h 375285"/>
              <a:gd name="T2" fmla="*/ 601980 w 601980"/>
              <a:gd name="T3" fmla="*/ 374903 h 375285"/>
              <a:gd name="T4" fmla="*/ 601980 w 601980"/>
              <a:gd name="T5" fmla="*/ 0 h 375285"/>
              <a:gd name="T6" fmla="*/ 0 w 601980"/>
              <a:gd name="T7" fmla="*/ 0 h 375285"/>
              <a:gd name="T8" fmla="*/ 0 w 601980"/>
              <a:gd name="T9" fmla="*/ 374903 h 3752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1980"/>
              <a:gd name="T16" fmla="*/ 0 h 375285"/>
              <a:gd name="T17" fmla="*/ 601980 w 601980"/>
              <a:gd name="T18" fmla="*/ 375285 h 3752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1980" h="375285">
                <a:moveTo>
                  <a:pt x="0" y="374903"/>
                </a:moveTo>
                <a:lnTo>
                  <a:pt x="601980" y="374903"/>
                </a:lnTo>
                <a:lnTo>
                  <a:pt x="601980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FFFF00">
              <a:alpha val="47058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89" name="object 70"/>
          <p:cNvSpPr>
            <a:spLocks/>
          </p:cNvSpPr>
          <p:nvPr/>
        </p:nvSpPr>
        <p:spPr bwMode="auto">
          <a:xfrm>
            <a:off x="1476375" y="3068638"/>
            <a:ext cx="601663" cy="376237"/>
          </a:xfrm>
          <a:custGeom>
            <a:avLst/>
            <a:gdLst>
              <a:gd name="T0" fmla="*/ 0 w 601980"/>
              <a:gd name="T1" fmla="*/ 374903 h 375285"/>
              <a:gd name="T2" fmla="*/ 601980 w 601980"/>
              <a:gd name="T3" fmla="*/ 374903 h 375285"/>
              <a:gd name="T4" fmla="*/ 601980 w 601980"/>
              <a:gd name="T5" fmla="*/ 0 h 375285"/>
              <a:gd name="T6" fmla="*/ 0 w 601980"/>
              <a:gd name="T7" fmla="*/ 0 h 375285"/>
              <a:gd name="T8" fmla="*/ 0 w 601980"/>
              <a:gd name="T9" fmla="*/ 374903 h 3752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1980"/>
              <a:gd name="T16" fmla="*/ 0 h 375285"/>
              <a:gd name="T17" fmla="*/ 601980 w 601980"/>
              <a:gd name="T18" fmla="*/ 375285 h 3752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1980" h="375285">
                <a:moveTo>
                  <a:pt x="0" y="374903"/>
                </a:moveTo>
                <a:lnTo>
                  <a:pt x="601980" y="374903"/>
                </a:lnTo>
                <a:lnTo>
                  <a:pt x="601980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" name="object 71"/>
          <p:cNvSpPr txBox="1"/>
          <p:nvPr/>
        </p:nvSpPr>
        <p:spPr>
          <a:xfrm>
            <a:off x="1555750" y="3087688"/>
            <a:ext cx="430213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35" dirty="0">
                <a:latin typeface="Tahoma"/>
                <a:cs typeface="Tahoma"/>
              </a:rPr>
              <a:t>P</a:t>
            </a:r>
            <a:r>
              <a:rPr sz="1800" dirty="0">
                <a:latin typeface="Tahoma"/>
                <a:cs typeface="Tahoma"/>
              </a:rPr>
              <a:t>ort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6391" name="object 72"/>
          <p:cNvSpPr>
            <a:spLocks/>
          </p:cNvSpPr>
          <p:nvPr/>
        </p:nvSpPr>
        <p:spPr bwMode="auto">
          <a:xfrm>
            <a:off x="7526338" y="3068638"/>
            <a:ext cx="601662" cy="376237"/>
          </a:xfrm>
          <a:custGeom>
            <a:avLst/>
            <a:gdLst>
              <a:gd name="T0" fmla="*/ 0 w 600709"/>
              <a:gd name="T1" fmla="*/ 374903 h 375285"/>
              <a:gd name="T2" fmla="*/ 600455 w 600709"/>
              <a:gd name="T3" fmla="*/ 374903 h 375285"/>
              <a:gd name="T4" fmla="*/ 600455 w 600709"/>
              <a:gd name="T5" fmla="*/ 0 h 375285"/>
              <a:gd name="T6" fmla="*/ 0 w 600709"/>
              <a:gd name="T7" fmla="*/ 0 h 375285"/>
              <a:gd name="T8" fmla="*/ 0 w 600709"/>
              <a:gd name="T9" fmla="*/ 374903 h 3752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0709"/>
              <a:gd name="T16" fmla="*/ 0 h 375285"/>
              <a:gd name="T17" fmla="*/ 600709 w 600709"/>
              <a:gd name="T18" fmla="*/ 375285 h 3752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0709" h="375285">
                <a:moveTo>
                  <a:pt x="0" y="374903"/>
                </a:moveTo>
                <a:lnTo>
                  <a:pt x="600455" y="374903"/>
                </a:lnTo>
                <a:lnTo>
                  <a:pt x="600455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FFFF00">
              <a:alpha val="47058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92" name="object 73"/>
          <p:cNvSpPr>
            <a:spLocks/>
          </p:cNvSpPr>
          <p:nvPr/>
        </p:nvSpPr>
        <p:spPr bwMode="auto">
          <a:xfrm>
            <a:off x="7526338" y="3068638"/>
            <a:ext cx="601662" cy="376237"/>
          </a:xfrm>
          <a:custGeom>
            <a:avLst/>
            <a:gdLst>
              <a:gd name="T0" fmla="*/ 0 w 600709"/>
              <a:gd name="T1" fmla="*/ 374903 h 375285"/>
              <a:gd name="T2" fmla="*/ 600455 w 600709"/>
              <a:gd name="T3" fmla="*/ 374903 h 375285"/>
              <a:gd name="T4" fmla="*/ 600455 w 600709"/>
              <a:gd name="T5" fmla="*/ 0 h 375285"/>
              <a:gd name="T6" fmla="*/ 0 w 600709"/>
              <a:gd name="T7" fmla="*/ 0 h 375285"/>
              <a:gd name="T8" fmla="*/ 0 w 600709"/>
              <a:gd name="T9" fmla="*/ 374903 h 3752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0709"/>
              <a:gd name="T16" fmla="*/ 0 h 375285"/>
              <a:gd name="T17" fmla="*/ 600709 w 600709"/>
              <a:gd name="T18" fmla="*/ 375285 h 3752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0709" h="375285">
                <a:moveTo>
                  <a:pt x="0" y="374903"/>
                </a:moveTo>
                <a:lnTo>
                  <a:pt x="600455" y="374903"/>
                </a:lnTo>
                <a:lnTo>
                  <a:pt x="600455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4" name="object 74"/>
          <p:cNvSpPr txBox="1"/>
          <p:nvPr/>
        </p:nvSpPr>
        <p:spPr>
          <a:xfrm>
            <a:off x="7605713" y="3087688"/>
            <a:ext cx="4318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35" dirty="0">
                <a:latin typeface="Tahoma"/>
                <a:cs typeface="Tahoma"/>
              </a:rPr>
              <a:t>P</a:t>
            </a:r>
            <a:r>
              <a:rPr sz="1800" dirty="0">
                <a:latin typeface="Tahoma"/>
                <a:cs typeface="Tahoma"/>
              </a:rPr>
              <a:t>ort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6394" name="object 7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14E19194-4BBF-4E8F-8957-37828AAE0FAC}" type="slidenum">
              <a:rPr lang="en-US" smtClean="0"/>
              <a:pPr marL="111125"/>
              <a:t>38</a:t>
            </a:fld>
            <a:endParaRPr lang="th-TH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7346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7347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7348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7349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Performance</a:t>
            </a:r>
            <a:r>
              <a:rPr spc="-60" dirty="0"/>
              <a:t> </a:t>
            </a:r>
            <a:r>
              <a:rPr spc="-10" dirty="0"/>
              <a:t>Enhancements</a:t>
            </a:r>
          </a:p>
        </p:txBody>
      </p:sp>
      <p:sp>
        <p:nvSpPr>
          <p:cNvPr id="57351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ADDDABAC-8CBA-42DF-957B-3C08255C59D6}" type="slidenum">
              <a:rPr lang="en-US" smtClean="0"/>
              <a:pPr marL="111125"/>
              <a:t>39</a:t>
            </a:fld>
            <a:endParaRPr lang="th-TH" smtClean="0"/>
          </a:p>
        </p:txBody>
      </p:sp>
      <p:sp>
        <p:nvSpPr>
          <p:cNvPr id="8" name="object 8"/>
          <p:cNvSpPr txBox="1"/>
          <p:nvPr/>
        </p:nvSpPr>
        <p:spPr>
          <a:xfrm>
            <a:off x="1262063" y="1817688"/>
            <a:ext cx="7378700" cy="35956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Bundle multiple SCTP messages into a</a:t>
            </a:r>
            <a:r>
              <a:rPr spc="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single</a:t>
            </a:r>
            <a:endParaRPr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latin typeface="Tahoma"/>
                <a:cs typeface="Tahoma"/>
              </a:rPr>
              <a:t>SCTP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packet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reduces network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overhead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reduce processing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overhead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Improve network-level </a:t>
            </a:r>
            <a:r>
              <a:rPr spc="-10" dirty="0">
                <a:latin typeface="Tahoma"/>
                <a:cs typeface="Tahoma"/>
              </a:rPr>
              <a:t>fault</a:t>
            </a:r>
            <a:r>
              <a:rPr spc="6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tolerance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multihoming (multiple </a:t>
            </a:r>
            <a:r>
              <a:rPr sz="2400" spc="-5" dirty="0">
                <a:latin typeface="Tahoma"/>
                <a:cs typeface="Tahoma"/>
              </a:rPr>
              <a:t>IP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add.)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distinct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routes</a:t>
            </a:r>
            <a:endParaRPr sz="2400">
              <a:latin typeface="Tahoma"/>
              <a:cs typeface="Tahoma"/>
            </a:endParaRPr>
          </a:p>
          <a:p>
            <a:pPr marL="466725" indent="-454025" fontAlgn="auto">
              <a:spcBef>
                <a:spcPts val="34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466725" algn="l"/>
                <a:tab pos="467359" algn="l"/>
              </a:tabLst>
              <a:defRPr/>
            </a:pPr>
            <a:r>
              <a:rPr spc="-5" dirty="0">
                <a:latin typeface="Tahoma"/>
                <a:cs typeface="Tahoma"/>
              </a:rPr>
              <a:t>Additional security for </a:t>
            </a:r>
            <a:r>
              <a:rPr spc="-10" dirty="0">
                <a:latin typeface="Tahoma"/>
                <a:cs typeface="Tahoma"/>
              </a:rPr>
              <a:t>flooding</a:t>
            </a:r>
            <a:r>
              <a:rPr spc="5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/masquerate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66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67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68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69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TCP Messages</a:t>
            </a:r>
            <a:r>
              <a:rPr spc="-630" dirty="0"/>
              <a:t> </a:t>
            </a:r>
            <a:r>
              <a:rPr spc="-5" dirty="0"/>
              <a:t>(Segment)</a:t>
            </a:r>
          </a:p>
        </p:txBody>
      </p:sp>
      <p:sp>
        <p:nvSpPr>
          <p:cNvPr id="11271" name="object 8"/>
          <p:cNvSpPr>
            <a:spLocks noChangeArrowheads="1"/>
          </p:cNvSpPr>
          <p:nvPr/>
        </p:nvSpPr>
        <p:spPr bwMode="auto">
          <a:xfrm>
            <a:off x="2413000" y="1700213"/>
            <a:ext cx="4894263" cy="299878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3563" y="2292350"/>
            <a:ext cx="1608137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20" dirty="0">
                <a:latin typeface="Tahoma"/>
                <a:cs typeface="Tahoma"/>
              </a:rPr>
              <a:t>TCP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Header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273" name="object 10"/>
          <p:cNvSpPr>
            <a:spLocks noChangeArrowheads="1"/>
          </p:cNvSpPr>
          <p:nvPr/>
        </p:nvSpPr>
        <p:spPr bwMode="auto">
          <a:xfrm>
            <a:off x="2413000" y="5157788"/>
            <a:ext cx="4883150" cy="143986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563" y="5778500"/>
            <a:ext cx="1660525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ahoma"/>
                <a:cs typeface="Tahoma"/>
              </a:rPr>
              <a:t>UDP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Header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275" name="object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F7FACCB8-8239-419C-BA97-4079CAC03AB6}" type="slidenum">
              <a:rPr lang="en-US" smtClean="0"/>
              <a:pPr marL="111125"/>
              <a:t>4</a:t>
            </a:fld>
            <a:endParaRPr lang="th-TH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70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371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372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73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374" name="object 7"/>
          <p:cNvSpPr>
            <a:spLocks/>
          </p:cNvSpPr>
          <p:nvPr/>
        </p:nvSpPr>
        <p:spPr bwMode="auto">
          <a:xfrm>
            <a:off x="1476375" y="2276475"/>
            <a:ext cx="6767513" cy="1657350"/>
          </a:xfrm>
          <a:custGeom>
            <a:avLst/>
            <a:gdLst>
              <a:gd name="T0" fmla="*/ 0 w 6766559"/>
              <a:gd name="T1" fmla="*/ 1656588 h 1656714"/>
              <a:gd name="T2" fmla="*/ 6766559 w 6766559"/>
              <a:gd name="T3" fmla="*/ 1656588 h 1656714"/>
              <a:gd name="T4" fmla="*/ 6766559 w 6766559"/>
              <a:gd name="T5" fmla="*/ 0 h 1656714"/>
              <a:gd name="T6" fmla="*/ 0 w 6766559"/>
              <a:gd name="T7" fmla="*/ 0 h 1656714"/>
              <a:gd name="T8" fmla="*/ 0 w 6766559"/>
              <a:gd name="T9" fmla="*/ 1656588 h 16567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66559"/>
              <a:gd name="T16" fmla="*/ 0 h 1656714"/>
              <a:gd name="T17" fmla="*/ 6766559 w 6766559"/>
              <a:gd name="T18" fmla="*/ 1656714 h 16567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66559" h="1656714">
                <a:moveTo>
                  <a:pt x="0" y="1656588"/>
                </a:moveTo>
                <a:lnTo>
                  <a:pt x="6766559" y="1656588"/>
                </a:lnTo>
                <a:lnTo>
                  <a:pt x="6766559" y="0"/>
                </a:lnTo>
                <a:lnTo>
                  <a:pt x="0" y="0"/>
                </a:lnTo>
                <a:lnTo>
                  <a:pt x="0" y="1656588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75" name="object 8"/>
          <p:cNvSpPr>
            <a:spLocks/>
          </p:cNvSpPr>
          <p:nvPr/>
        </p:nvSpPr>
        <p:spPr bwMode="auto">
          <a:xfrm>
            <a:off x="1476375" y="2276475"/>
            <a:ext cx="6767513" cy="1657350"/>
          </a:xfrm>
          <a:custGeom>
            <a:avLst/>
            <a:gdLst>
              <a:gd name="T0" fmla="*/ 0 w 6766559"/>
              <a:gd name="T1" fmla="*/ 1656588 h 1656714"/>
              <a:gd name="T2" fmla="*/ 6766559 w 6766559"/>
              <a:gd name="T3" fmla="*/ 1656588 h 1656714"/>
              <a:gd name="T4" fmla="*/ 6766559 w 6766559"/>
              <a:gd name="T5" fmla="*/ 0 h 1656714"/>
              <a:gd name="T6" fmla="*/ 0 w 6766559"/>
              <a:gd name="T7" fmla="*/ 0 h 1656714"/>
              <a:gd name="T8" fmla="*/ 0 w 6766559"/>
              <a:gd name="T9" fmla="*/ 1656588 h 16567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66559"/>
              <a:gd name="T16" fmla="*/ 0 h 1656714"/>
              <a:gd name="T17" fmla="*/ 6766559 w 6766559"/>
              <a:gd name="T18" fmla="*/ 1656714 h 16567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66559" h="1656714">
                <a:moveTo>
                  <a:pt x="0" y="1656588"/>
                </a:moveTo>
                <a:lnTo>
                  <a:pt x="6766559" y="1656588"/>
                </a:lnTo>
                <a:lnTo>
                  <a:pt x="6766559" y="0"/>
                </a:lnTo>
                <a:lnTo>
                  <a:pt x="0" y="0"/>
                </a:lnTo>
                <a:lnTo>
                  <a:pt x="0" y="165658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SCTP Message</a:t>
            </a:r>
            <a:r>
              <a:rPr spc="-65" dirty="0"/>
              <a:t> </a:t>
            </a:r>
            <a:r>
              <a:rPr spc="-10" dirty="0"/>
              <a:t>Formats</a:t>
            </a:r>
          </a:p>
        </p:txBody>
      </p:sp>
      <p:sp>
        <p:nvSpPr>
          <p:cNvPr id="58377" name="object 10"/>
          <p:cNvSpPr>
            <a:spLocks noChangeArrowheads="1"/>
          </p:cNvSpPr>
          <p:nvPr/>
        </p:nvSpPr>
        <p:spPr bwMode="auto">
          <a:xfrm>
            <a:off x="1908175" y="2781300"/>
            <a:ext cx="1368425" cy="7921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8175" y="2781300"/>
            <a:ext cx="1368425" cy="792163"/>
          </a:xfrm>
          <a:prstGeom prst="rect">
            <a:avLst/>
          </a:prstGeom>
          <a:solidFill>
            <a:srgbClr val="CCFF99"/>
          </a:solidFill>
          <a:ln w="9144">
            <a:solidFill>
              <a:srgbClr val="000000"/>
            </a:solidFill>
          </a:ln>
        </p:spPr>
        <p:txBody>
          <a:bodyPr lIns="0" tIns="86360" rIns="0" bIns="0">
            <a:spAutoFit/>
          </a:bodyPr>
          <a:lstStyle/>
          <a:p>
            <a:pPr marL="635" algn="ctr" fontAlgn="auto">
              <a:lnSpc>
                <a:spcPts val="2280"/>
              </a:lnSpc>
              <a:spcBef>
                <a:spcPts val="68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SCTP</a:t>
            </a:r>
            <a:endParaRPr sz="2000">
              <a:latin typeface="Tahoma"/>
              <a:cs typeface="Tahoma"/>
            </a:endParaRPr>
          </a:p>
          <a:p>
            <a:pPr marL="1270" algn="ctr"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Header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8379" name="object 12"/>
          <p:cNvSpPr>
            <a:spLocks noChangeArrowheads="1"/>
          </p:cNvSpPr>
          <p:nvPr/>
        </p:nvSpPr>
        <p:spPr bwMode="auto">
          <a:xfrm>
            <a:off x="3419475" y="2781300"/>
            <a:ext cx="1368425" cy="7921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19475" y="2781300"/>
            <a:ext cx="1370013" cy="792163"/>
          </a:xfrm>
          <a:prstGeom prst="rect">
            <a:avLst/>
          </a:prstGeom>
          <a:solidFill>
            <a:srgbClr val="CCFF99"/>
          </a:solidFill>
          <a:ln w="9144">
            <a:solidFill>
              <a:srgbClr val="000000"/>
            </a:solidFill>
          </a:ln>
        </p:spPr>
        <p:txBody>
          <a:bodyPr lIns="0" tIns="86360" rIns="0" bIns="0">
            <a:spAutoFit/>
          </a:bodyPr>
          <a:lstStyle/>
          <a:p>
            <a:pPr marL="387985" fontAlgn="auto">
              <a:lnSpc>
                <a:spcPts val="2280"/>
              </a:lnSpc>
              <a:spcBef>
                <a:spcPts val="68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SCTP</a:t>
            </a:r>
            <a:endParaRPr sz="2000">
              <a:latin typeface="Tahoma"/>
              <a:cs typeface="Tahoma"/>
            </a:endParaRPr>
          </a:p>
          <a:p>
            <a:pPr marL="327025"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Chunk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8381" name="object 14"/>
          <p:cNvSpPr>
            <a:spLocks noChangeArrowheads="1"/>
          </p:cNvSpPr>
          <p:nvPr/>
        </p:nvSpPr>
        <p:spPr bwMode="auto">
          <a:xfrm>
            <a:off x="4932363" y="2781300"/>
            <a:ext cx="1368425" cy="79216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32363" y="2781300"/>
            <a:ext cx="1368425" cy="792163"/>
          </a:xfrm>
          <a:prstGeom prst="rect">
            <a:avLst/>
          </a:prstGeom>
          <a:solidFill>
            <a:srgbClr val="CCFF99"/>
          </a:solidFill>
          <a:ln w="9144">
            <a:solidFill>
              <a:srgbClr val="000000"/>
            </a:solidFill>
          </a:ln>
        </p:spPr>
        <p:txBody>
          <a:bodyPr lIns="0" tIns="86360" rIns="0" bIns="0">
            <a:spAutoFit/>
          </a:bodyPr>
          <a:lstStyle/>
          <a:p>
            <a:pPr marL="388620" fontAlgn="auto">
              <a:lnSpc>
                <a:spcPts val="2280"/>
              </a:lnSpc>
              <a:spcBef>
                <a:spcPts val="68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SCTP</a:t>
            </a:r>
            <a:endParaRPr sz="2000">
              <a:latin typeface="Tahoma"/>
              <a:cs typeface="Tahoma"/>
            </a:endParaRPr>
          </a:p>
          <a:p>
            <a:pPr marL="327660"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Chunk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8383" name="object 16"/>
          <p:cNvSpPr>
            <a:spLocks noChangeArrowheads="1"/>
          </p:cNvSpPr>
          <p:nvPr/>
        </p:nvSpPr>
        <p:spPr bwMode="auto">
          <a:xfrm>
            <a:off x="6443663" y="2781300"/>
            <a:ext cx="1368425" cy="792163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43663" y="2781300"/>
            <a:ext cx="1368425" cy="792163"/>
          </a:xfrm>
          <a:prstGeom prst="rect">
            <a:avLst/>
          </a:prstGeom>
          <a:solidFill>
            <a:srgbClr val="CCFF99"/>
          </a:solidFill>
          <a:ln w="9144">
            <a:solidFill>
              <a:srgbClr val="000000"/>
            </a:solidFill>
          </a:ln>
        </p:spPr>
        <p:txBody>
          <a:bodyPr lIns="0" tIns="86360" rIns="0" bIns="0">
            <a:spAutoFit/>
          </a:bodyPr>
          <a:lstStyle/>
          <a:p>
            <a:pPr marL="388620" fontAlgn="auto">
              <a:lnSpc>
                <a:spcPts val="2280"/>
              </a:lnSpc>
              <a:spcBef>
                <a:spcPts val="68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SCTP</a:t>
            </a:r>
            <a:endParaRPr sz="2000">
              <a:latin typeface="Tahoma"/>
              <a:cs typeface="Tahoma"/>
            </a:endParaRPr>
          </a:p>
          <a:p>
            <a:pPr marL="328295"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Chunk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8385" name="object 2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8E32AA10-72BF-4521-AB26-B51175887FB8}" type="slidenum">
              <a:rPr lang="en-US" smtClean="0"/>
              <a:pPr marL="111125"/>
              <a:t>40</a:t>
            </a:fld>
            <a:endParaRPr lang="th-TH" smtClean="0"/>
          </a:p>
        </p:txBody>
      </p:sp>
      <p:sp>
        <p:nvSpPr>
          <p:cNvPr id="18" name="object 18"/>
          <p:cNvSpPr txBox="1"/>
          <p:nvPr/>
        </p:nvSpPr>
        <p:spPr>
          <a:xfrm>
            <a:off x="1555750" y="2290763"/>
            <a:ext cx="1414463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SCTP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Packet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8387" name="object 19"/>
          <p:cNvSpPr txBox="1">
            <a:spLocks noChangeArrowheads="1"/>
          </p:cNvSpPr>
          <p:nvPr/>
        </p:nvSpPr>
        <p:spPr bwMode="auto">
          <a:xfrm>
            <a:off x="1482725" y="4713288"/>
            <a:ext cx="5583238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2163"/>
              </a:lnSpc>
            </a:pPr>
            <a:r>
              <a:rPr lang="th-TH" sz="200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SCTP Header: </a:t>
            </a:r>
            <a:r>
              <a:rPr lang="th-TH" sz="2000">
                <a:latin typeface="Tahoma" pitchFamily="34" charset="0"/>
                <a:cs typeface="Tahoma" pitchFamily="34" charset="0"/>
              </a:rPr>
              <a:t>association and verification details  </a:t>
            </a:r>
            <a:r>
              <a:rPr lang="th-TH" sz="2000">
                <a:solidFill>
                  <a:srgbClr val="FF00FF"/>
                </a:solidFill>
                <a:latin typeface="Tahoma" pitchFamily="34" charset="0"/>
                <a:cs typeface="Tahoma" pitchFamily="34" charset="0"/>
              </a:rPr>
              <a:t>SCTP Chunk: </a:t>
            </a:r>
            <a:r>
              <a:rPr lang="th-TH" sz="2000">
                <a:latin typeface="Tahoma" pitchFamily="34" charset="0"/>
                <a:cs typeface="Tahoma" pitchFamily="34" charset="0"/>
              </a:rPr>
              <a:t>control message / data for a stream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394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9395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9396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397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SCTP Message</a:t>
            </a:r>
            <a:r>
              <a:rPr spc="-65" dirty="0"/>
              <a:t> </a:t>
            </a:r>
            <a:r>
              <a:rPr spc="-10" dirty="0"/>
              <a:t>Formats</a:t>
            </a:r>
          </a:p>
        </p:txBody>
      </p:sp>
      <p:sp>
        <p:nvSpPr>
          <p:cNvPr id="59399" name="object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8FF37E78-539F-4CD8-876F-CAFCAB496DA1}" type="slidenum">
              <a:rPr lang="en-US" smtClean="0"/>
              <a:pPr marL="111125"/>
              <a:t>41</a:t>
            </a:fld>
            <a:endParaRPr lang="th-TH" smtClean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81100" y="2003425"/>
          <a:ext cx="6842125" cy="1728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1379"/>
                <a:gridCol w="3421379"/>
              </a:tblGrid>
              <a:tr h="576072"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  <a:spcBef>
                          <a:spcPts val="185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Source</a:t>
                      </a:r>
                      <a:r>
                        <a:rPr sz="1800" b="1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Port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183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(16</a:t>
                      </a:r>
                      <a:r>
                        <a:rPr sz="1600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bits)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Destination</a:t>
                      </a:r>
                      <a:r>
                        <a:rPr sz="1800" b="1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Port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(16</a:t>
                      </a:r>
                      <a:r>
                        <a:rPr sz="1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bits)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576072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Verification</a:t>
                      </a:r>
                      <a:r>
                        <a:rPr sz="1800" b="1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Tag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76072">
                <a:tc gridSpan="2">
                  <a:txBody>
                    <a:bodyPr/>
                    <a:lstStyle/>
                    <a:p>
                      <a:pPr marL="127825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Checksum (not using pseudo</a:t>
                      </a:r>
                      <a:r>
                        <a:rPr sz="1800" b="1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header)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266825" y="1643063"/>
            <a:ext cx="1671638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008000"/>
                </a:solidFill>
                <a:latin typeface="Tahoma"/>
                <a:cs typeface="Tahoma"/>
              </a:rPr>
              <a:t>SCTP</a:t>
            </a:r>
            <a:r>
              <a:rPr sz="2000" b="1" spc="-85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Tahoma"/>
                <a:cs typeface="Tahoma"/>
              </a:rPr>
              <a:t>Header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68413" y="4071938"/>
            <a:ext cx="1563687" cy="3095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FF00FF"/>
                </a:solidFill>
                <a:latin typeface="Tahoma"/>
                <a:cs typeface="Tahoma"/>
              </a:rPr>
              <a:t>SCTP</a:t>
            </a:r>
            <a:r>
              <a:rPr sz="2000" b="1" spc="-8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FF00FF"/>
                </a:solidFill>
                <a:latin typeface="Tahoma"/>
                <a:cs typeface="Tahoma"/>
              </a:rPr>
              <a:t>Chunk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182688" y="4430713"/>
          <a:ext cx="6842125" cy="1801812"/>
        </p:xfrm>
        <a:graphic>
          <a:graphicData uri="http://schemas.openxmlformats.org/drawingml/2006/table">
            <a:tbl>
              <a:tblPr/>
              <a:tblGrid>
                <a:gridCol w="1730375"/>
                <a:gridCol w="1727200"/>
                <a:gridCol w="338455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75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Chunk Type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(8 bits)</a:t>
                      </a:r>
                    </a:p>
                  </a:txBody>
                  <a:tcPr marL="0" marR="0" marT="0" marB="0" horzOverflow="overflow">
                    <a:lnL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588" marR="0" lvl="0" indent="0" algn="ctr" defTabSz="914400" rtl="0" eaLnBrk="1" fontAlgn="base" latinLnBrk="0" hangingPunct="1">
                        <a:lnSpc>
                          <a:spcPts val="2075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Chunk Flag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1588" marR="0" lvl="0" indent="0" algn="ctr" defTabSz="914400" rtl="0" eaLnBrk="1" fontAlgn="base" latinLnBrk="0" hangingPunct="1">
                        <a:lnSpc>
                          <a:spcPts val="1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(8 bits)</a:t>
                      </a:r>
                    </a:p>
                  </a:txBody>
                  <a:tcPr marL="0" marR="0" marT="0" marB="0" horzOverflow="overflow">
                    <a:lnL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Chunk Length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(16 bits)</a:t>
                      </a:r>
                    </a:p>
                  </a:txBody>
                  <a:tcPr marL="0" marR="0" marT="0" marB="0" horzOverflow="overflow">
                    <a:lnL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122555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Chunk Data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18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19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20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21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Association and</a:t>
            </a:r>
            <a:r>
              <a:rPr spc="-1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60423" name="object 8"/>
          <p:cNvSpPr>
            <a:spLocks noChangeArrowheads="1"/>
          </p:cNvSpPr>
          <p:nvPr/>
        </p:nvSpPr>
        <p:spPr bwMode="auto">
          <a:xfrm>
            <a:off x="746125" y="1584325"/>
            <a:ext cx="2349500" cy="12573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24" name="object 9"/>
          <p:cNvSpPr>
            <a:spLocks noChangeArrowheads="1"/>
          </p:cNvSpPr>
          <p:nvPr/>
        </p:nvSpPr>
        <p:spPr bwMode="auto">
          <a:xfrm>
            <a:off x="5929313" y="1504950"/>
            <a:ext cx="2349500" cy="12573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25" name="object 10"/>
          <p:cNvSpPr>
            <a:spLocks/>
          </p:cNvSpPr>
          <p:nvPr/>
        </p:nvSpPr>
        <p:spPr bwMode="auto">
          <a:xfrm>
            <a:off x="6989763" y="2281238"/>
            <a:ext cx="193675" cy="120650"/>
          </a:xfrm>
          <a:custGeom>
            <a:avLst/>
            <a:gdLst>
              <a:gd name="T0" fmla="*/ 150898 w 193675"/>
              <a:gd name="T1" fmla="*/ 0 h 119380"/>
              <a:gd name="T2" fmla="*/ 143732 w 193675"/>
              <a:gd name="T3" fmla="*/ 387 h 119380"/>
              <a:gd name="T4" fmla="*/ 0 w 193675"/>
              <a:gd name="T5" fmla="*/ 118817 h 119380"/>
              <a:gd name="T6" fmla="*/ 88873 w 193675"/>
              <a:gd name="T7" fmla="*/ 118222 h 119380"/>
              <a:gd name="T8" fmla="*/ 142427 w 193675"/>
              <a:gd name="T9" fmla="*/ 105047 h 119380"/>
              <a:gd name="T10" fmla="*/ 187629 w 193675"/>
              <a:gd name="T11" fmla="*/ 71277 h 119380"/>
              <a:gd name="T12" fmla="*/ 193142 w 193675"/>
              <a:gd name="T13" fmla="*/ 53332 h 119380"/>
              <a:gd name="T14" fmla="*/ 191916 w 193675"/>
              <a:gd name="T15" fmla="*/ 35123 h 119380"/>
              <a:gd name="T16" fmla="*/ 164843 w 193675"/>
              <a:gd name="T17" fmla="*/ 2975 h 119380"/>
              <a:gd name="T18" fmla="*/ 150898 w 193675"/>
              <a:gd name="T19" fmla="*/ 0 h 1193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3675"/>
              <a:gd name="T31" fmla="*/ 0 h 119380"/>
              <a:gd name="T32" fmla="*/ 193675 w 193675"/>
              <a:gd name="T33" fmla="*/ 119380 h 11938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3675" h="119380">
                <a:moveTo>
                  <a:pt x="150898" y="0"/>
                </a:moveTo>
                <a:lnTo>
                  <a:pt x="143732" y="387"/>
                </a:lnTo>
                <a:lnTo>
                  <a:pt x="0" y="118817"/>
                </a:lnTo>
                <a:lnTo>
                  <a:pt x="88873" y="118222"/>
                </a:lnTo>
                <a:lnTo>
                  <a:pt x="142427" y="105047"/>
                </a:lnTo>
                <a:lnTo>
                  <a:pt x="187629" y="71277"/>
                </a:lnTo>
                <a:lnTo>
                  <a:pt x="193142" y="53332"/>
                </a:lnTo>
                <a:lnTo>
                  <a:pt x="191916" y="35123"/>
                </a:lnTo>
                <a:lnTo>
                  <a:pt x="164843" y="2975"/>
                </a:lnTo>
                <a:lnTo>
                  <a:pt x="150898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26" name="object 11"/>
          <p:cNvSpPr>
            <a:spLocks noChangeArrowheads="1"/>
          </p:cNvSpPr>
          <p:nvPr/>
        </p:nvSpPr>
        <p:spPr bwMode="auto">
          <a:xfrm>
            <a:off x="6989763" y="2255838"/>
            <a:ext cx="146050" cy="14446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27" name="object 12"/>
          <p:cNvSpPr>
            <a:spLocks/>
          </p:cNvSpPr>
          <p:nvPr/>
        </p:nvSpPr>
        <p:spPr bwMode="auto">
          <a:xfrm>
            <a:off x="6989763" y="2255838"/>
            <a:ext cx="146050" cy="144462"/>
          </a:xfrm>
          <a:custGeom>
            <a:avLst/>
            <a:gdLst>
              <a:gd name="T0" fmla="*/ 0 w 146684"/>
              <a:gd name="T1" fmla="*/ 145178 h 145414"/>
              <a:gd name="T2" fmla="*/ 0 w 146684"/>
              <a:gd name="T3" fmla="*/ 104900 h 145414"/>
              <a:gd name="T4" fmla="*/ 146484 w 146684"/>
              <a:gd name="T5" fmla="*/ 0 h 145414"/>
              <a:gd name="T6" fmla="*/ 146484 w 146684"/>
              <a:gd name="T7" fmla="*/ 52261 h 145414"/>
              <a:gd name="T8" fmla="*/ 0 w 146684"/>
              <a:gd name="T9" fmla="*/ 145178 h 145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6684"/>
              <a:gd name="T16" fmla="*/ 0 h 145414"/>
              <a:gd name="T17" fmla="*/ 146684 w 146684"/>
              <a:gd name="T18" fmla="*/ 145414 h 145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6684" h="145414">
                <a:moveTo>
                  <a:pt x="0" y="145178"/>
                </a:moveTo>
                <a:lnTo>
                  <a:pt x="0" y="104900"/>
                </a:lnTo>
                <a:lnTo>
                  <a:pt x="146484" y="0"/>
                </a:lnTo>
                <a:lnTo>
                  <a:pt x="146484" y="52261"/>
                </a:lnTo>
                <a:lnTo>
                  <a:pt x="0" y="145178"/>
                </a:lnTo>
                <a:close/>
              </a:path>
            </a:pathLst>
          </a:custGeom>
          <a:noFill/>
          <a:ln w="871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28" name="object 13"/>
          <p:cNvSpPr>
            <a:spLocks noChangeArrowheads="1"/>
          </p:cNvSpPr>
          <p:nvPr/>
        </p:nvSpPr>
        <p:spPr bwMode="auto">
          <a:xfrm>
            <a:off x="6675438" y="2055813"/>
            <a:ext cx="460375" cy="3048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29" name="object 14"/>
          <p:cNvSpPr>
            <a:spLocks/>
          </p:cNvSpPr>
          <p:nvPr/>
        </p:nvSpPr>
        <p:spPr bwMode="auto">
          <a:xfrm>
            <a:off x="6675438" y="2055813"/>
            <a:ext cx="460375" cy="304800"/>
          </a:xfrm>
          <a:custGeom>
            <a:avLst/>
            <a:gdLst>
              <a:gd name="T0" fmla="*/ 0 w 461009"/>
              <a:gd name="T1" fmla="*/ 107429 h 305435"/>
              <a:gd name="T2" fmla="*/ 141154 w 461009"/>
              <a:gd name="T3" fmla="*/ 0 h 305435"/>
              <a:gd name="T4" fmla="*/ 460752 w 461009"/>
              <a:gd name="T5" fmla="*/ 200331 h 305435"/>
              <a:gd name="T6" fmla="*/ 314267 w 461009"/>
              <a:gd name="T7" fmla="*/ 305231 h 305435"/>
              <a:gd name="T8" fmla="*/ 0 w 461009"/>
              <a:gd name="T9" fmla="*/ 107429 h 3054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1009"/>
              <a:gd name="T16" fmla="*/ 0 h 305435"/>
              <a:gd name="T17" fmla="*/ 461009 w 461009"/>
              <a:gd name="T18" fmla="*/ 305435 h 3054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1009" h="30543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314267" y="305231"/>
                </a:lnTo>
                <a:lnTo>
                  <a:pt x="0" y="107429"/>
                </a:lnTo>
                <a:close/>
              </a:path>
            </a:pathLst>
          </a:custGeom>
          <a:noFill/>
          <a:ln w="884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30" name="object 15"/>
          <p:cNvSpPr>
            <a:spLocks/>
          </p:cNvSpPr>
          <p:nvPr/>
        </p:nvSpPr>
        <p:spPr bwMode="auto">
          <a:xfrm>
            <a:off x="7208838" y="1965325"/>
            <a:ext cx="371475" cy="276225"/>
          </a:xfrm>
          <a:custGeom>
            <a:avLst/>
            <a:gdLst>
              <a:gd name="T0" fmla="*/ 290937 w 371475"/>
              <a:gd name="T1" fmla="*/ 0 h 276225"/>
              <a:gd name="T2" fmla="*/ 0 w 371475"/>
              <a:gd name="T3" fmla="*/ 258404 h 276225"/>
              <a:gd name="T4" fmla="*/ 106536 w 371475"/>
              <a:gd name="T5" fmla="*/ 275825 h 276225"/>
              <a:gd name="T6" fmla="*/ 158695 w 371475"/>
              <a:gd name="T7" fmla="*/ 275616 h 276225"/>
              <a:gd name="T8" fmla="*/ 209681 w 371475"/>
              <a:gd name="T9" fmla="*/ 266461 h 276225"/>
              <a:gd name="T10" fmla="*/ 258558 w 371475"/>
              <a:gd name="T11" fmla="*/ 248700 h 276225"/>
              <a:gd name="T12" fmla="*/ 304385 w 371475"/>
              <a:gd name="T13" fmla="*/ 222674 h 276225"/>
              <a:gd name="T14" fmla="*/ 346226 w 371475"/>
              <a:gd name="T15" fmla="*/ 188721 h 276225"/>
              <a:gd name="T16" fmla="*/ 366801 w 371475"/>
              <a:gd name="T17" fmla="*/ 148164 h 276225"/>
              <a:gd name="T18" fmla="*/ 371355 w 371475"/>
              <a:gd name="T19" fmla="*/ 103696 h 276225"/>
              <a:gd name="T20" fmla="*/ 360282 w 371475"/>
              <a:gd name="T21" fmla="*/ 60611 h 276225"/>
              <a:gd name="T22" fmla="*/ 333975 w 371475"/>
              <a:gd name="T23" fmla="*/ 24200 h 276225"/>
              <a:gd name="T24" fmla="*/ 290937 w 371475"/>
              <a:gd name="T25" fmla="*/ 0 h 27622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71475"/>
              <a:gd name="T40" fmla="*/ 0 h 276225"/>
              <a:gd name="T41" fmla="*/ 371475 w 371475"/>
              <a:gd name="T42" fmla="*/ 276225 h 27622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71475" h="276225">
                <a:moveTo>
                  <a:pt x="290937" y="0"/>
                </a:moveTo>
                <a:lnTo>
                  <a:pt x="0" y="258404"/>
                </a:lnTo>
                <a:lnTo>
                  <a:pt x="106536" y="275825"/>
                </a:lnTo>
                <a:lnTo>
                  <a:pt x="158695" y="275616"/>
                </a:lnTo>
                <a:lnTo>
                  <a:pt x="209681" y="266461"/>
                </a:lnTo>
                <a:lnTo>
                  <a:pt x="258558" y="248700"/>
                </a:lnTo>
                <a:lnTo>
                  <a:pt x="304385" y="222674"/>
                </a:lnTo>
                <a:lnTo>
                  <a:pt x="346226" y="188721"/>
                </a:lnTo>
                <a:lnTo>
                  <a:pt x="366801" y="148164"/>
                </a:lnTo>
                <a:lnTo>
                  <a:pt x="371355" y="103696"/>
                </a:lnTo>
                <a:lnTo>
                  <a:pt x="360282" y="60611"/>
                </a:lnTo>
                <a:lnTo>
                  <a:pt x="333975" y="24200"/>
                </a:lnTo>
                <a:lnTo>
                  <a:pt x="290937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31" name="object 16"/>
          <p:cNvSpPr>
            <a:spLocks noChangeArrowheads="1"/>
          </p:cNvSpPr>
          <p:nvPr/>
        </p:nvSpPr>
        <p:spPr bwMode="auto">
          <a:xfrm>
            <a:off x="6897688" y="1703388"/>
            <a:ext cx="600075" cy="3810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32" name="object 17"/>
          <p:cNvSpPr>
            <a:spLocks/>
          </p:cNvSpPr>
          <p:nvPr/>
        </p:nvSpPr>
        <p:spPr bwMode="auto">
          <a:xfrm>
            <a:off x="6897688" y="1703388"/>
            <a:ext cx="601662" cy="381000"/>
          </a:xfrm>
          <a:custGeom>
            <a:avLst/>
            <a:gdLst>
              <a:gd name="T0" fmla="*/ 310273 w 600709"/>
              <a:gd name="T1" fmla="*/ 380147 h 380364"/>
              <a:gd name="T2" fmla="*/ 600572 w 600709"/>
              <a:gd name="T3" fmla="*/ 197438 h 380364"/>
              <a:gd name="T4" fmla="*/ 288963 w 600709"/>
              <a:gd name="T5" fmla="*/ 0 h 380364"/>
              <a:gd name="T6" fmla="*/ 0 w 600709"/>
              <a:gd name="T7" fmla="*/ 185816 h 380364"/>
              <a:gd name="T8" fmla="*/ 38490 w 600709"/>
              <a:gd name="T9" fmla="*/ 223593 h 380364"/>
              <a:gd name="T10" fmla="*/ 79204 w 600709"/>
              <a:gd name="T11" fmla="*/ 258205 h 380364"/>
              <a:gd name="T12" fmla="*/ 121975 w 600709"/>
              <a:gd name="T13" fmla="*/ 289548 h 380364"/>
              <a:gd name="T14" fmla="*/ 166635 w 600709"/>
              <a:gd name="T15" fmla="*/ 317519 h 380364"/>
              <a:gd name="T16" fmla="*/ 213016 w 600709"/>
              <a:gd name="T17" fmla="*/ 342011 h 380364"/>
              <a:gd name="T18" fmla="*/ 260951 w 600709"/>
              <a:gd name="T19" fmla="*/ 362922 h 380364"/>
              <a:gd name="T20" fmla="*/ 310273 w 600709"/>
              <a:gd name="T21" fmla="*/ 380147 h 3803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00709"/>
              <a:gd name="T34" fmla="*/ 0 h 380364"/>
              <a:gd name="T35" fmla="*/ 600709 w 600709"/>
              <a:gd name="T36" fmla="*/ 380364 h 3803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00709" h="380364">
                <a:moveTo>
                  <a:pt x="310273" y="380147"/>
                </a:moveTo>
                <a:lnTo>
                  <a:pt x="600572" y="197438"/>
                </a:lnTo>
                <a:lnTo>
                  <a:pt x="288963" y="0"/>
                </a:lnTo>
                <a:lnTo>
                  <a:pt x="0" y="185816"/>
                </a:lnTo>
                <a:lnTo>
                  <a:pt x="38490" y="223593"/>
                </a:lnTo>
                <a:lnTo>
                  <a:pt x="79204" y="258205"/>
                </a:lnTo>
                <a:lnTo>
                  <a:pt x="121975" y="289548"/>
                </a:lnTo>
                <a:lnTo>
                  <a:pt x="166635" y="317519"/>
                </a:lnTo>
                <a:lnTo>
                  <a:pt x="213016" y="342011"/>
                </a:lnTo>
                <a:lnTo>
                  <a:pt x="260951" y="362922"/>
                </a:lnTo>
                <a:lnTo>
                  <a:pt x="310273" y="380147"/>
                </a:lnTo>
                <a:close/>
              </a:path>
            </a:pathLst>
          </a:custGeom>
          <a:noFill/>
          <a:ln w="885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33" name="object 18"/>
          <p:cNvSpPr>
            <a:spLocks noChangeArrowheads="1"/>
          </p:cNvSpPr>
          <p:nvPr/>
        </p:nvSpPr>
        <p:spPr bwMode="auto">
          <a:xfrm>
            <a:off x="7229475" y="1665288"/>
            <a:ext cx="60325" cy="363537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34" name="object 19"/>
          <p:cNvSpPr>
            <a:spLocks/>
          </p:cNvSpPr>
          <p:nvPr/>
        </p:nvSpPr>
        <p:spPr bwMode="auto">
          <a:xfrm>
            <a:off x="7229475" y="1665288"/>
            <a:ext cx="61913" cy="363537"/>
          </a:xfrm>
          <a:custGeom>
            <a:avLst/>
            <a:gdLst>
              <a:gd name="T0" fmla="*/ 0 w 61595"/>
              <a:gd name="T1" fmla="*/ 363859 h 363855"/>
              <a:gd name="T2" fmla="*/ 0 w 61595"/>
              <a:gd name="T3" fmla="*/ 38677 h 363855"/>
              <a:gd name="T4" fmla="*/ 60990 w 61595"/>
              <a:gd name="T5" fmla="*/ 0 h 363855"/>
              <a:gd name="T6" fmla="*/ 58587 w 61595"/>
              <a:gd name="T7" fmla="*/ 308704 h 363855"/>
              <a:gd name="T8" fmla="*/ 0 w 61595"/>
              <a:gd name="T9" fmla="*/ 363859 h 3638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595"/>
              <a:gd name="T16" fmla="*/ 0 h 363855"/>
              <a:gd name="T17" fmla="*/ 61595 w 61595"/>
              <a:gd name="T18" fmla="*/ 363855 h 3638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595" h="363855">
                <a:moveTo>
                  <a:pt x="0" y="363859"/>
                </a:moveTo>
                <a:lnTo>
                  <a:pt x="0" y="38677"/>
                </a:lnTo>
                <a:lnTo>
                  <a:pt x="60990" y="0"/>
                </a:lnTo>
                <a:lnTo>
                  <a:pt x="58587" y="308704"/>
                </a:lnTo>
                <a:lnTo>
                  <a:pt x="0" y="363859"/>
                </a:lnTo>
                <a:close/>
              </a:path>
            </a:pathLst>
          </a:custGeom>
          <a:noFill/>
          <a:ln w="838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35" name="object 20"/>
          <p:cNvSpPr>
            <a:spLocks noChangeArrowheads="1"/>
          </p:cNvSpPr>
          <p:nvPr/>
        </p:nvSpPr>
        <p:spPr bwMode="auto">
          <a:xfrm>
            <a:off x="7288213" y="1649413"/>
            <a:ext cx="114300" cy="29210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36" name="object 21"/>
          <p:cNvSpPr>
            <a:spLocks/>
          </p:cNvSpPr>
          <p:nvPr/>
        </p:nvSpPr>
        <p:spPr bwMode="auto">
          <a:xfrm>
            <a:off x="7288213" y="1649413"/>
            <a:ext cx="114300" cy="292100"/>
          </a:xfrm>
          <a:custGeom>
            <a:avLst/>
            <a:gdLst>
              <a:gd name="T0" fmla="*/ 2159 w 114934"/>
              <a:gd name="T1" fmla="*/ 46916 h 293369"/>
              <a:gd name="T2" fmla="*/ 114526 w 114934"/>
              <a:gd name="T3" fmla="*/ 0 h 293369"/>
              <a:gd name="T4" fmla="*/ 114526 w 114934"/>
              <a:gd name="T5" fmla="*/ 191627 h 293369"/>
              <a:gd name="T6" fmla="*/ 0 w 114934"/>
              <a:gd name="T7" fmla="*/ 293245 h 293369"/>
              <a:gd name="T8" fmla="*/ 2159 w 114934"/>
              <a:gd name="T9" fmla="*/ 46916 h 2933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934"/>
              <a:gd name="T16" fmla="*/ 0 h 293369"/>
              <a:gd name="T17" fmla="*/ 114934 w 114934"/>
              <a:gd name="T18" fmla="*/ 293369 h 2933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934" h="293369">
                <a:moveTo>
                  <a:pt x="2159" y="46916"/>
                </a:moveTo>
                <a:lnTo>
                  <a:pt x="114526" y="0"/>
                </a:lnTo>
                <a:lnTo>
                  <a:pt x="114526" y="191627"/>
                </a:lnTo>
                <a:lnTo>
                  <a:pt x="0" y="293245"/>
                </a:lnTo>
                <a:lnTo>
                  <a:pt x="2159" y="46916"/>
                </a:lnTo>
                <a:close/>
              </a:path>
            </a:pathLst>
          </a:custGeom>
          <a:noFill/>
          <a:ln w="845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37" name="object 22"/>
          <p:cNvSpPr>
            <a:spLocks noChangeArrowheads="1"/>
          </p:cNvSpPr>
          <p:nvPr/>
        </p:nvSpPr>
        <p:spPr bwMode="auto">
          <a:xfrm>
            <a:off x="7107238" y="1520825"/>
            <a:ext cx="295275" cy="174625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38" name="object 23"/>
          <p:cNvSpPr>
            <a:spLocks/>
          </p:cNvSpPr>
          <p:nvPr/>
        </p:nvSpPr>
        <p:spPr bwMode="auto">
          <a:xfrm>
            <a:off x="7107238" y="1520825"/>
            <a:ext cx="295275" cy="176213"/>
          </a:xfrm>
          <a:custGeom>
            <a:avLst/>
            <a:gdLst>
              <a:gd name="T0" fmla="*/ 183262 w 295909"/>
              <a:gd name="T1" fmla="*/ 174671 h 175260"/>
              <a:gd name="T2" fmla="*/ 183506 w 295909"/>
              <a:gd name="T3" fmla="*/ 144245 h 175260"/>
              <a:gd name="T4" fmla="*/ 0 w 295909"/>
              <a:gd name="T5" fmla="*/ 29042 h 175260"/>
              <a:gd name="T6" fmla="*/ 93216 w 295909"/>
              <a:gd name="T7" fmla="*/ 0 h 175260"/>
              <a:gd name="T8" fmla="*/ 295629 w 295909"/>
              <a:gd name="T9" fmla="*/ 127755 h 175260"/>
              <a:gd name="T10" fmla="*/ 183262 w 295909"/>
              <a:gd name="T11" fmla="*/ 174671 h 1752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5909"/>
              <a:gd name="T19" fmla="*/ 0 h 175260"/>
              <a:gd name="T20" fmla="*/ 295909 w 295909"/>
              <a:gd name="T21" fmla="*/ 175260 h 1752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5909" h="175260">
                <a:moveTo>
                  <a:pt x="183262" y="174671"/>
                </a:moveTo>
                <a:lnTo>
                  <a:pt x="183506" y="144245"/>
                </a:lnTo>
                <a:lnTo>
                  <a:pt x="0" y="29042"/>
                </a:lnTo>
                <a:lnTo>
                  <a:pt x="93216" y="0"/>
                </a:lnTo>
                <a:lnTo>
                  <a:pt x="295629" y="127755"/>
                </a:lnTo>
                <a:lnTo>
                  <a:pt x="183262" y="174671"/>
                </a:lnTo>
                <a:close/>
              </a:path>
            </a:pathLst>
          </a:custGeom>
          <a:noFill/>
          <a:ln w="887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39" name="object 24"/>
          <p:cNvSpPr>
            <a:spLocks noChangeArrowheads="1"/>
          </p:cNvSpPr>
          <p:nvPr/>
        </p:nvSpPr>
        <p:spPr bwMode="auto">
          <a:xfrm>
            <a:off x="7208838" y="1901825"/>
            <a:ext cx="288925" cy="322263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40" name="object 25"/>
          <p:cNvSpPr>
            <a:spLocks/>
          </p:cNvSpPr>
          <p:nvPr/>
        </p:nvSpPr>
        <p:spPr bwMode="auto">
          <a:xfrm>
            <a:off x="7208838" y="1901825"/>
            <a:ext cx="290512" cy="322263"/>
          </a:xfrm>
          <a:custGeom>
            <a:avLst/>
            <a:gdLst>
              <a:gd name="T0" fmla="*/ 0 w 290829"/>
              <a:gd name="T1" fmla="*/ 182709 h 322580"/>
              <a:gd name="T2" fmla="*/ 290298 w 290829"/>
              <a:gd name="T3" fmla="*/ 0 h 322580"/>
              <a:gd name="T4" fmla="*/ 290298 w 290829"/>
              <a:gd name="T5" fmla="*/ 139365 h 322580"/>
              <a:gd name="T6" fmla="*/ 0 w 290829"/>
              <a:gd name="T7" fmla="*/ 322275 h 322580"/>
              <a:gd name="T8" fmla="*/ 0 w 290829"/>
              <a:gd name="T9" fmla="*/ 182709 h 3225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829"/>
              <a:gd name="T16" fmla="*/ 0 h 322580"/>
              <a:gd name="T17" fmla="*/ 290829 w 290829"/>
              <a:gd name="T18" fmla="*/ 322580 h 3225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829" h="322580">
                <a:moveTo>
                  <a:pt x="0" y="182709"/>
                </a:moveTo>
                <a:lnTo>
                  <a:pt x="290298" y="0"/>
                </a:lnTo>
                <a:lnTo>
                  <a:pt x="290298" y="139365"/>
                </a:lnTo>
                <a:lnTo>
                  <a:pt x="0" y="322275"/>
                </a:lnTo>
                <a:lnTo>
                  <a:pt x="0" y="182709"/>
                </a:lnTo>
                <a:close/>
              </a:path>
            </a:pathLst>
          </a:custGeom>
          <a:noFill/>
          <a:ln w="867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41" name="object 26"/>
          <p:cNvSpPr>
            <a:spLocks noChangeArrowheads="1"/>
          </p:cNvSpPr>
          <p:nvPr/>
        </p:nvSpPr>
        <p:spPr bwMode="auto">
          <a:xfrm>
            <a:off x="6969125" y="1509713"/>
            <a:ext cx="320675" cy="193675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42" name="object 27"/>
          <p:cNvSpPr>
            <a:spLocks/>
          </p:cNvSpPr>
          <p:nvPr/>
        </p:nvSpPr>
        <p:spPr bwMode="auto">
          <a:xfrm>
            <a:off x="6969125" y="1509713"/>
            <a:ext cx="322263" cy="195262"/>
          </a:xfrm>
          <a:custGeom>
            <a:avLst/>
            <a:gdLst>
              <a:gd name="T0" fmla="*/ 0 w 322579"/>
              <a:gd name="T1" fmla="*/ 31935 h 194944"/>
              <a:gd name="T2" fmla="*/ 74577 w 322579"/>
              <a:gd name="T3" fmla="*/ 0 h 194944"/>
              <a:gd name="T4" fmla="*/ 138669 w 322579"/>
              <a:gd name="T5" fmla="*/ 40702 h 194944"/>
              <a:gd name="T6" fmla="*/ 322002 w 322579"/>
              <a:gd name="T7" fmla="*/ 156006 h 194944"/>
              <a:gd name="T8" fmla="*/ 261011 w 322579"/>
              <a:gd name="T9" fmla="*/ 194532 h 194944"/>
              <a:gd name="T10" fmla="*/ 213464 w 322579"/>
              <a:gd name="T11" fmla="*/ 175810 h 194944"/>
              <a:gd name="T12" fmla="*/ 167326 w 322579"/>
              <a:gd name="T13" fmla="*/ 153607 h 194944"/>
              <a:gd name="T14" fmla="*/ 122754 w 322579"/>
              <a:gd name="T15" fmla="*/ 128021 h 194944"/>
              <a:gd name="T16" fmla="*/ 79904 w 322579"/>
              <a:gd name="T17" fmla="*/ 99148 h 194944"/>
              <a:gd name="T18" fmla="*/ 38934 w 322579"/>
              <a:gd name="T19" fmla="*/ 67087 h 194944"/>
              <a:gd name="T20" fmla="*/ 0 w 322579"/>
              <a:gd name="T21" fmla="*/ 31935 h 1949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22579"/>
              <a:gd name="T34" fmla="*/ 0 h 194944"/>
              <a:gd name="T35" fmla="*/ 322579 w 322579"/>
              <a:gd name="T36" fmla="*/ 194944 h 1949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22579" h="194944">
                <a:moveTo>
                  <a:pt x="0" y="31935"/>
                </a:moveTo>
                <a:lnTo>
                  <a:pt x="74577" y="0"/>
                </a:lnTo>
                <a:lnTo>
                  <a:pt x="138669" y="40702"/>
                </a:lnTo>
                <a:lnTo>
                  <a:pt x="322002" y="156006"/>
                </a:lnTo>
                <a:lnTo>
                  <a:pt x="261011" y="194532"/>
                </a:lnTo>
                <a:lnTo>
                  <a:pt x="213464" y="175810"/>
                </a:lnTo>
                <a:lnTo>
                  <a:pt x="167326" y="153607"/>
                </a:lnTo>
                <a:lnTo>
                  <a:pt x="122754" y="128021"/>
                </a:lnTo>
                <a:lnTo>
                  <a:pt x="79904" y="99148"/>
                </a:lnTo>
                <a:lnTo>
                  <a:pt x="38934" y="67087"/>
                </a:lnTo>
                <a:lnTo>
                  <a:pt x="0" y="31935"/>
                </a:lnTo>
                <a:close/>
              </a:path>
            </a:pathLst>
          </a:custGeom>
          <a:noFill/>
          <a:ln w="887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43" name="object 28"/>
          <p:cNvSpPr>
            <a:spLocks noChangeArrowheads="1"/>
          </p:cNvSpPr>
          <p:nvPr/>
        </p:nvSpPr>
        <p:spPr bwMode="auto">
          <a:xfrm>
            <a:off x="6675438" y="2162175"/>
            <a:ext cx="314325" cy="238125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44" name="object 29"/>
          <p:cNvSpPr>
            <a:spLocks/>
          </p:cNvSpPr>
          <p:nvPr/>
        </p:nvSpPr>
        <p:spPr bwMode="auto">
          <a:xfrm>
            <a:off x="6675438" y="2162175"/>
            <a:ext cx="314325" cy="238125"/>
          </a:xfrm>
          <a:custGeom>
            <a:avLst/>
            <a:gdLst>
              <a:gd name="T0" fmla="*/ 0 w 314325"/>
              <a:gd name="T1" fmla="*/ 0 h 238125"/>
              <a:gd name="T2" fmla="*/ 314267 w 314325"/>
              <a:gd name="T3" fmla="*/ 197801 h 238125"/>
              <a:gd name="T4" fmla="*/ 314267 w 314325"/>
              <a:gd name="T5" fmla="*/ 238080 h 238125"/>
              <a:gd name="T6" fmla="*/ 0 w 314325"/>
              <a:gd name="T7" fmla="*/ 40639 h 238125"/>
              <a:gd name="T8" fmla="*/ 0 w 314325"/>
              <a:gd name="T9" fmla="*/ 0 h 238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4325"/>
              <a:gd name="T16" fmla="*/ 0 h 238125"/>
              <a:gd name="T17" fmla="*/ 314325 w 314325"/>
              <a:gd name="T18" fmla="*/ 238125 h 2381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4325" h="238125">
                <a:moveTo>
                  <a:pt x="0" y="0"/>
                </a:moveTo>
                <a:lnTo>
                  <a:pt x="314267" y="197801"/>
                </a:lnTo>
                <a:lnTo>
                  <a:pt x="314267" y="238080"/>
                </a:lnTo>
                <a:lnTo>
                  <a:pt x="0" y="40639"/>
                </a:lnTo>
                <a:lnTo>
                  <a:pt x="0" y="0"/>
                </a:lnTo>
                <a:close/>
              </a:path>
            </a:pathLst>
          </a:custGeom>
          <a:noFill/>
          <a:ln w="88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45" name="object 30"/>
          <p:cNvSpPr>
            <a:spLocks/>
          </p:cNvSpPr>
          <p:nvPr/>
        </p:nvSpPr>
        <p:spPr bwMode="auto">
          <a:xfrm>
            <a:off x="6710363" y="2074863"/>
            <a:ext cx="384175" cy="260350"/>
          </a:xfrm>
          <a:custGeom>
            <a:avLst/>
            <a:gdLst>
              <a:gd name="T0" fmla="*/ 279798 w 384809"/>
              <a:gd name="T1" fmla="*/ 258498 h 259080"/>
              <a:gd name="T2" fmla="*/ 304499 w 384809"/>
              <a:gd name="T3" fmla="*/ 209173 h 259080"/>
              <a:gd name="T4" fmla="*/ 327539 w 384809"/>
              <a:gd name="T5" fmla="*/ 224028 h 259080"/>
              <a:gd name="T6" fmla="*/ 213965 w 384809"/>
              <a:gd name="T7" fmla="*/ 215714 h 259080"/>
              <a:gd name="T8" fmla="*/ 233172 w 384809"/>
              <a:gd name="T9" fmla="*/ 202041 h 259080"/>
              <a:gd name="T10" fmla="*/ 336864 w 384809"/>
              <a:gd name="T11" fmla="*/ 216896 h 259080"/>
              <a:gd name="T12" fmla="*/ 261705 w 384809"/>
              <a:gd name="T13" fmla="*/ 181237 h 259080"/>
              <a:gd name="T14" fmla="*/ 284745 w 384809"/>
              <a:gd name="T15" fmla="*/ 196105 h 259080"/>
              <a:gd name="T16" fmla="*/ 85584 w 384809"/>
              <a:gd name="T17" fmla="*/ 131931 h 259080"/>
              <a:gd name="T18" fmla="*/ 104792 w 384809"/>
              <a:gd name="T19" fmla="*/ 118259 h 259080"/>
              <a:gd name="T20" fmla="*/ 365397 w 384809"/>
              <a:gd name="T21" fmla="*/ 196092 h 259080"/>
              <a:gd name="T22" fmla="*/ 290226 w 384809"/>
              <a:gd name="T23" fmla="*/ 160446 h 259080"/>
              <a:gd name="T24" fmla="*/ 313278 w 384809"/>
              <a:gd name="T25" fmla="*/ 175300 h 259080"/>
              <a:gd name="T26" fmla="*/ 199704 w 384809"/>
              <a:gd name="T27" fmla="*/ 166986 h 259080"/>
              <a:gd name="T28" fmla="*/ 218912 w 384809"/>
              <a:gd name="T29" fmla="*/ 153314 h 259080"/>
              <a:gd name="T30" fmla="*/ 322603 w 384809"/>
              <a:gd name="T31" fmla="*/ 168156 h 259080"/>
              <a:gd name="T32" fmla="*/ 247433 w 384809"/>
              <a:gd name="T33" fmla="*/ 132510 h 259080"/>
              <a:gd name="T34" fmla="*/ 270485 w 384809"/>
              <a:gd name="T35" fmla="*/ 147364 h 259080"/>
              <a:gd name="T36" fmla="*/ 156911 w 384809"/>
              <a:gd name="T37" fmla="*/ 139063 h 259080"/>
              <a:gd name="T38" fmla="*/ 176118 w 384809"/>
              <a:gd name="T39" fmla="*/ 125391 h 259080"/>
              <a:gd name="T40" fmla="*/ 279810 w 384809"/>
              <a:gd name="T41" fmla="*/ 140233 h 259080"/>
              <a:gd name="T42" fmla="*/ 204639 w 384809"/>
              <a:gd name="T43" fmla="*/ 104586 h 259080"/>
              <a:gd name="T44" fmla="*/ 227691 w 384809"/>
              <a:gd name="T45" fmla="*/ 119441 h 259080"/>
              <a:gd name="T46" fmla="*/ 114117 w 384809"/>
              <a:gd name="T47" fmla="*/ 111127 h 259080"/>
              <a:gd name="T48" fmla="*/ 133325 w 384809"/>
              <a:gd name="T49" fmla="*/ 97455 h 259080"/>
              <a:gd name="T50" fmla="*/ 65831 w 384809"/>
              <a:gd name="T51" fmla="*/ 118850 h 259080"/>
              <a:gd name="T52" fmla="*/ 233172 w 384809"/>
              <a:gd name="T53" fmla="*/ 83782 h 259080"/>
              <a:gd name="T54" fmla="*/ 256224 w 384809"/>
              <a:gd name="T55" fmla="*/ 98637 h 259080"/>
              <a:gd name="T56" fmla="*/ 142650 w 384809"/>
              <a:gd name="T57" fmla="*/ 90323 h 259080"/>
              <a:gd name="T58" fmla="*/ 161846 w 384809"/>
              <a:gd name="T59" fmla="*/ 76650 h 259080"/>
              <a:gd name="T60" fmla="*/ 94363 w 384809"/>
              <a:gd name="T61" fmla="*/ 98058 h 259080"/>
              <a:gd name="T62" fmla="*/ 19200 w 384809"/>
              <a:gd name="T63" fmla="*/ 62399 h 259080"/>
              <a:gd name="T64" fmla="*/ 42243 w 384809"/>
              <a:gd name="T65" fmla="*/ 77267 h 259080"/>
              <a:gd name="T66" fmla="*/ 171183 w 384809"/>
              <a:gd name="T67" fmla="*/ 69531 h 259080"/>
              <a:gd name="T68" fmla="*/ 190379 w 384809"/>
              <a:gd name="T69" fmla="*/ 55859 h 259080"/>
              <a:gd name="T70" fmla="*/ 122896 w 384809"/>
              <a:gd name="T71" fmla="*/ 77254 h 259080"/>
              <a:gd name="T72" fmla="*/ 47732 w 384809"/>
              <a:gd name="T73" fmla="*/ 41595 h 259080"/>
              <a:gd name="T74" fmla="*/ 70778 w 384809"/>
              <a:gd name="T75" fmla="*/ 56463 h 259080"/>
              <a:gd name="T76" fmla="*/ 128389 w 384809"/>
              <a:gd name="T77" fmla="*/ 41595 h 259080"/>
              <a:gd name="T78" fmla="*/ 147585 w 384809"/>
              <a:gd name="T79" fmla="*/ 27923 h 259080"/>
              <a:gd name="T80" fmla="*/ 80103 w 384809"/>
              <a:gd name="T81" fmla="*/ 49318 h 259080"/>
              <a:gd name="T82" fmla="*/ 104792 w 384809"/>
              <a:gd name="T83" fmla="*/ 0 h 259080"/>
              <a:gd name="T84" fmla="*/ 127832 w 384809"/>
              <a:gd name="T85" fmla="*/ 14854 h 25908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384809"/>
              <a:gd name="T130" fmla="*/ 0 h 259080"/>
              <a:gd name="T131" fmla="*/ 384809 w 384809"/>
              <a:gd name="T132" fmla="*/ 259080 h 25908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384809" h="259080">
                <a:moveTo>
                  <a:pt x="275966" y="229977"/>
                </a:moveTo>
                <a:lnTo>
                  <a:pt x="256758" y="243647"/>
                </a:lnTo>
                <a:lnTo>
                  <a:pt x="279798" y="258498"/>
                </a:lnTo>
                <a:lnTo>
                  <a:pt x="299006" y="244832"/>
                </a:lnTo>
                <a:lnTo>
                  <a:pt x="275966" y="229977"/>
                </a:lnTo>
                <a:close/>
              </a:path>
              <a:path w="384809" h="259080">
                <a:moveTo>
                  <a:pt x="304499" y="209173"/>
                </a:moveTo>
                <a:lnTo>
                  <a:pt x="285291" y="222846"/>
                </a:lnTo>
                <a:lnTo>
                  <a:pt x="308331" y="237695"/>
                </a:lnTo>
                <a:lnTo>
                  <a:pt x="327539" y="224028"/>
                </a:lnTo>
                <a:lnTo>
                  <a:pt x="304499" y="209173"/>
                </a:lnTo>
                <a:close/>
              </a:path>
              <a:path w="384809" h="259080">
                <a:moveTo>
                  <a:pt x="233172" y="202041"/>
                </a:moveTo>
                <a:lnTo>
                  <a:pt x="213965" y="215714"/>
                </a:lnTo>
                <a:lnTo>
                  <a:pt x="237005" y="230569"/>
                </a:lnTo>
                <a:lnTo>
                  <a:pt x="256212" y="216909"/>
                </a:lnTo>
                <a:lnTo>
                  <a:pt x="233172" y="202041"/>
                </a:lnTo>
                <a:close/>
              </a:path>
              <a:path w="384809" h="259080">
                <a:moveTo>
                  <a:pt x="333020" y="188369"/>
                </a:moveTo>
                <a:lnTo>
                  <a:pt x="313824" y="202041"/>
                </a:lnTo>
                <a:lnTo>
                  <a:pt x="336864" y="216896"/>
                </a:lnTo>
                <a:lnTo>
                  <a:pt x="356072" y="203224"/>
                </a:lnTo>
                <a:lnTo>
                  <a:pt x="333020" y="188369"/>
                </a:lnTo>
                <a:close/>
              </a:path>
              <a:path w="384809" h="259080">
                <a:moveTo>
                  <a:pt x="261705" y="181237"/>
                </a:moveTo>
                <a:lnTo>
                  <a:pt x="242497" y="194910"/>
                </a:lnTo>
                <a:lnTo>
                  <a:pt x="265537" y="209764"/>
                </a:lnTo>
                <a:lnTo>
                  <a:pt x="284745" y="196105"/>
                </a:lnTo>
                <a:lnTo>
                  <a:pt x="261705" y="181237"/>
                </a:lnTo>
                <a:close/>
              </a:path>
              <a:path w="384809" h="259080">
                <a:moveTo>
                  <a:pt x="104792" y="118259"/>
                </a:moveTo>
                <a:lnTo>
                  <a:pt x="85584" y="131931"/>
                </a:lnTo>
                <a:lnTo>
                  <a:pt x="194211" y="202645"/>
                </a:lnTo>
                <a:lnTo>
                  <a:pt x="213419" y="188973"/>
                </a:lnTo>
                <a:lnTo>
                  <a:pt x="104792" y="118259"/>
                </a:lnTo>
                <a:close/>
              </a:path>
              <a:path w="384809" h="259080">
                <a:moveTo>
                  <a:pt x="361553" y="167565"/>
                </a:moveTo>
                <a:lnTo>
                  <a:pt x="342357" y="181237"/>
                </a:lnTo>
                <a:lnTo>
                  <a:pt x="365397" y="196092"/>
                </a:lnTo>
                <a:lnTo>
                  <a:pt x="384604" y="182420"/>
                </a:lnTo>
                <a:lnTo>
                  <a:pt x="361553" y="167565"/>
                </a:lnTo>
                <a:close/>
              </a:path>
              <a:path w="384809" h="259080">
                <a:moveTo>
                  <a:pt x="290226" y="160446"/>
                </a:moveTo>
                <a:lnTo>
                  <a:pt x="271030" y="174118"/>
                </a:lnTo>
                <a:lnTo>
                  <a:pt x="294070" y="188960"/>
                </a:lnTo>
                <a:lnTo>
                  <a:pt x="313278" y="175300"/>
                </a:lnTo>
                <a:lnTo>
                  <a:pt x="290226" y="160446"/>
                </a:lnTo>
                <a:close/>
              </a:path>
              <a:path w="384809" h="259080">
                <a:moveTo>
                  <a:pt x="218912" y="153314"/>
                </a:moveTo>
                <a:lnTo>
                  <a:pt x="199704" y="166986"/>
                </a:lnTo>
                <a:lnTo>
                  <a:pt x="222744" y="181841"/>
                </a:lnTo>
                <a:lnTo>
                  <a:pt x="241952" y="168169"/>
                </a:lnTo>
                <a:lnTo>
                  <a:pt x="218912" y="153314"/>
                </a:lnTo>
                <a:close/>
              </a:path>
              <a:path w="384809" h="259080">
                <a:moveTo>
                  <a:pt x="318759" y="139641"/>
                </a:moveTo>
                <a:lnTo>
                  <a:pt x="299563" y="153314"/>
                </a:lnTo>
                <a:lnTo>
                  <a:pt x="322603" y="168156"/>
                </a:lnTo>
                <a:lnTo>
                  <a:pt x="341811" y="154496"/>
                </a:lnTo>
                <a:lnTo>
                  <a:pt x="318759" y="139641"/>
                </a:lnTo>
                <a:close/>
              </a:path>
              <a:path w="384809" h="259080">
                <a:moveTo>
                  <a:pt x="247433" y="132510"/>
                </a:moveTo>
                <a:lnTo>
                  <a:pt x="228237" y="146182"/>
                </a:lnTo>
                <a:lnTo>
                  <a:pt x="251277" y="161037"/>
                </a:lnTo>
                <a:lnTo>
                  <a:pt x="270485" y="147364"/>
                </a:lnTo>
                <a:lnTo>
                  <a:pt x="247433" y="132510"/>
                </a:lnTo>
                <a:close/>
              </a:path>
              <a:path w="384809" h="259080">
                <a:moveTo>
                  <a:pt x="176118" y="125391"/>
                </a:moveTo>
                <a:lnTo>
                  <a:pt x="156911" y="139063"/>
                </a:lnTo>
                <a:lnTo>
                  <a:pt x="179950" y="153905"/>
                </a:lnTo>
                <a:lnTo>
                  <a:pt x="199158" y="140245"/>
                </a:lnTo>
                <a:lnTo>
                  <a:pt x="176118" y="125391"/>
                </a:lnTo>
                <a:close/>
              </a:path>
              <a:path w="384809" h="259080">
                <a:moveTo>
                  <a:pt x="275966" y="111706"/>
                </a:moveTo>
                <a:lnTo>
                  <a:pt x="256770" y="125378"/>
                </a:lnTo>
                <a:lnTo>
                  <a:pt x="279810" y="140233"/>
                </a:lnTo>
                <a:lnTo>
                  <a:pt x="299017" y="126573"/>
                </a:lnTo>
                <a:lnTo>
                  <a:pt x="275966" y="111706"/>
                </a:lnTo>
                <a:close/>
              </a:path>
              <a:path w="384809" h="259080">
                <a:moveTo>
                  <a:pt x="204639" y="104586"/>
                </a:moveTo>
                <a:lnTo>
                  <a:pt x="185443" y="118259"/>
                </a:lnTo>
                <a:lnTo>
                  <a:pt x="208483" y="133101"/>
                </a:lnTo>
                <a:lnTo>
                  <a:pt x="227691" y="119441"/>
                </a:lnTo>
                <a:lnTo>
                  <a:pt x="204639" y="104586"/>
                </a:lnTo>
                <a:close/>
              </a:path>
              <a:path w="384809" h="259080">
                <a:moveTo>
                  <a:pt x="133325" y="97455"/>
                </a:moveTo>
                <a:lnTo>
                  <a:pt x="114117" y="111127"/>
                </a:lnTo>
                <a:lnTo>
                  <a:pt x="137157" y="125982"/>
                </a:lnTo>
                <a:lnTo>
                  <a:pt x="156365" y="112322"/>
                </a:lnTo>
                <a:lnTo>
                  <a:pt x="133325" y="97455"/>
                </a:lnTo>
                <a:close/>
              </a:path>
              <a:path w="384809" h="259080">
                <a:moveTo>
                  <a:pt x="61998" y="90335"/>
                </a:moveTo>
                <a:lnTo>
                  <a:pt x="42793" y="104008"/>
                </a:lnTo>
                <a:lnTo>
                  <a:pt x="65831" y="118850"/>
                </a:lnTo>
                <a:lnTo>
                  <a:pt x="85038" y="105190"/>
                </a:lnTo>
                <a:lnTo>
                  <a:pt x="61998" y="90335"/>
                </a:lnTo>
                <a:close/>
              </a:path>
              <a:path w="384809" h="259080">
                <a:moveTo>
                  <a:pt x="233172" y="83782"/>
                </a:moveTo>
                <a:lnTo>
                  <a:pt x="213976" y="97455"/>
                </a:lnTo>
                <a:lnTo>
                  <a:pt x="237016" y="112309"/>
                </a:lnTo>
                <a:lnTo>
                  <a:pt x="256224" y="98637"/>
                </a:lnTo>
                <a:lnTo>
                  <a:pt x="233172" y="83782"/>
                </a:lnTo>
                <a:close/>
              </a:path>
              <a:path w="384809" h="259080">
                <a:moveTo>
                  <a:pt x="161846" y="76650"/>
                </a:moveTo>
                <a:lnTo>
                  <a:pt x="142650" y="90323"/>
                </a:lnTo>
                <a:lnTo>
                  <a:pt x="165690" y="105178"/>
                </a:lnTo>
                <a:lnTo>
                  <a:pt x="184898" y="91518"/>
                </a:lnTo>
                <a:lnTo>
                  <a:pt x="161846" y="76650"/>
                </a:lnTo>
                <a:close/>
              </a:path>
              <a:path w="384809" h="259080">
                <a:moveTo>
                  <a:pt x="90520" y="69531"/>
                </a:moveTo>
                <a:lnTo>
                  <a:pt x="71324" y="83204"/>
                </a:lnTo>
                <a:lnTo>
                  <a:pt x="94363" y="98058"/>
                </a:lnTo>
                <a:lnTo>
                  <a:pt x="113571" y="84386"/>
                </a:lnTo>
                <a:lnTo>
                  <a:pt x="90520" y="69531"/>
                </a:lnTo>
                <a:close/>
              </a:path>
              <a:path w="384809" h="259080">
                <a:moveTo>
                  <a:pt x="19200" y="62399"/>
                </a:moveTo>
                <a:lnTo>
                  <a:pt x="0" y="76072"/>
                </a:lnTo>
                <a:lnTo>
                  <a:pt x="23038" y="90927"/>
                </a:lnTo>
                <a:lnTo>
                  <a:pt x="42243" y="77267"/>
                </a:lnTo>
                <a:lnTo>
                  <a:pt x="19200" y="62399"/>
                </a:lnTo>
                <a:close/>
              </a:path>
              <a:path w="384809" h="259080">
                <a:moveTo>
                  <a:pt x="190379" y="55859"/>
                </a:moveTo>
                <a:lnTo>
                  <a:pt x="171183" y="69531"/>
                </a:lnTo>
                <a:lnTo>
                  <a:pt x="194223" y="84373"/>
                </a:lnTo>
                <a:lnTo>
                  <a:pt x="213430" y="70714"/>
                </a:lnTo>
                <a:lnTo>
                  <a:pt x="190379" y="55859"/>
                </a:lnTo>
                <a:close/>
              </a:path>
              <a:path w="384809" h="259080">
                <a:moveTo>
                  <a:pt x="119052" y="48727"/>
                </a:moveTo>
                <a:lnTo>
                  <a:pt x="99856" y="62399"/>
                </a:lnTo>
                <a:lnTo>
                  <a:pt x="122896" y="77254"/>
                </a:lnTo>
                <a:lnTo>
                  <a:pt x="142104" y="63582"/>
                </a:lnTo>
                <a:lnTo>
                  <a:pt x="119052" y="48727"/>
                </a:lnTo>
                <a:close/>
              </a:path>
              <a:path w="384809" h="259080">
                <a:moveTo>
                  <a:pt x="47732" y="41595"/>
                </a:moveTo>
                <a:lnTo>
                  <a:pt x="28531" y="55268"/>
                </a:lnTo>
                <a:lnTo>
                  <a:pt x="51570" y="70122"/>
                </a:lnTo>
                <a:lnTo>
                  <a:pt x="70778" y="56463"/>
                </a:lnTo>
                <a:lnTo>
                  <a:pt x="47732" y="41595"/>
                </a:lnTo>
                <a:close/>
              </a:path>
              <a:path w="384809" h="259080">
                <a:moveTo>
                  <a:pt x="147585" y="27923"/>
                </a:moveTo>
                <a:lnTo>
                  <a:pt x="128389" y="41595"/>
                </a:lnTo>
                <a:lnTo>
                  <a:pt x="151429" y="56450"/>
                </a:lnTo>
                <a:lnTo>
                  <a:pt x="170625" y="42778"/>
                </a:lnTo>
                <a:lnTo>
                  <a:pt x="147585" y="27923"/>
                </a:lnTo>
                <a:close/>
              </a:path>
              <a:path w="384809" h="259080">
                <a:moveTo>
                  <a:pt x="76259" y="20804"/>
                </a:moveTo>
                <a:lnTo>
                  <a:pt x="57063" y="34476"/>
                </a:lnTo>
                <a:lnTo>
                  <a:pt x="80103" y="49318"/>
                </a:lnTo>
                <a:lnTo>
                  <a:pt x="99311" y="35658"/>
                </a:lnTo>
                <a:lnTo>
                  <a:pt x="76259" y="20804"/>
                </a:lnTo>
                <a:close/>
              </a:path>
              <a:path w="384809" h="259080">
                <a:moveTo>
                  <a:pt x="104792" y="0"/>
                </a:moveTo>
                <a:lnTo>
                  <a:pt x="85596" y="13672"/>
                </a:lnTo>
                <a:lnTo>
                  <a:pt x="108636" y="28514"/>
                </a:lnTo>
                <a:lnTo>
                  <a:pt x="127832" y="14854"/>
                </a:lnTo>
                <a:lnTo>
                  <a:pt x="1047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46" name="object 31"/>
          <p:cNvSpPr>
            <a:spLocks/>
          </p:cNvSpPr>
          <p:nvPr/>
        </p:nvSpPr>
        <p:spPr bwMode="auto">
          <a:xfrm>
            <a:off x="6710363" y="2089150"/>
            <a:ext cx="384175" cy="250825"/>
          </a:xfrm>
          <a:custGeom>
            <a:avLst/>
            <a:gdLst>
              <a:gd name="T0" fmla="*/ 108620 w 384809"/>
              <a:gd name="T1" fmla="*/ 14854 h 250825"/>
              <a:gd name="T2" fmla="*/ 108639 w 384809"/>
              <a:gd name="T3" fmla="*/ 20795 h 250825"/>
              <a:gd name="T4" fmla="*/ 128393 w 384809"/>
              <a:gd name="T5" fmla="*/ 33885 h 250825"/>
              <a:gd name="T6" fmla="*/ 170629 w 384809"/>
              <a:gd name="T7" fmla="*/ 29118 h 250825"/>
              <a:gd name="T8" fmla="*/ 171175 w 384809"/>
              <a:gd name="T9" fmla="*/ 55859 h 250825"/>
              <a:gd name="T10" fmla="*/ 213422 w 384809"/>
              <a:gd name="T11" fmla="*/ 57054 h 250825"/>
              <a:gd name="T12" fmla="*/ 213968 w 384809"/>
              <a:gd name="T13" fmla="*/ 83795 h 250825"/>
              <a:gd name="T14" fmla="*/ 256216 w 384809"/>
              <a:gd name="T15" fmla="*/ 84990 h 250825"/>
              <a:gd name="T16" fmla="*/ 256762 w 384809"/>
              <a:gd name="T17" fmla="*/ 111718 h 250825"/>
              <a:gd name="T18" fmla="*/ 299009 w 384809"/>
              <a:gd name="T19" fmla="*/ 112913 h 250825"/>
              <a:gd name="T20" fmla="*/ 299555 w 384809"/>
              <a:gd name="T21" fmla="*/ 139654 h 250825"/>
              <a:gd name="T22" fmla="*/ 341791 w 384809"/>
              <a:gd name="T23" fmla="*/ 140849 h 250825"/>
              <a:gd name="T24" fmla="*/ 342349 w 384809"/>
              <a:gd name="T25" fmla="*/ 167577 h 250825"/>
              <a:gd name="T26" fmla="*/ 384585 w 384809"/>
              <a:gd name="T27" fmla="*/ 168772 h 250825"/>
              <a:gd name="T28" fmla="*/ 80106 w 384809"/>
              <a:gd name="T29" fmla="*/ 41595 h 250825"/>
              <a:gd name="T30" fmla="*/ 57064 w 384809"/>
              <a:gd name="T31" fmla="*/ 20804 h 250825"/>
              <a:gd name="T32" fmla="*/ 99302 w 384809"/>
              <a:gd name="T33" fmla="*/ 27935 h 250825"/>
              <a:gd name="T34" fmla="*/ 122861 w 384809"/>
              <a:gd name="T35" fmla="*/ 69531 h 250825"/>
              <a:gd name="T36" fmla="*/ 122888 w 384809"/>
              <a:gd name="T37" fmla="*/ 63594 h 250825"/>
              <a:gd name="T38" fmla="*/ 142653 w 384809"/>
              <a:gd name="T39" fmla="*/ 82612 h 250825"/>
              <a:gd name="T40" fmla="*/ 165682 w 384809"/>
              <a:gd name="T41" fmla="*/ 91518 h 250825"/>
              <a:gd name="T42" fmla="*/ 256750 w 384809"/>
              <a:gd name="T43" fmla="*/ 235934 h 250825"/>
              <a:gd name="T44" fmla="*/ 279790 w 384809"/>
              <a:gd name="T45" fmla="*/ 244850 h 250825"/>
              <a:gd name="T46" fmla="*/ 285283 w 384809"/>
              <a:gd name="T47" fmla="*/ 215135 h 250825"/>
              <a:gd name="T48" fmla="*/ 308323 w 384809"/>
              <a:gd name="T49" fmla="*/ 224048 h 250825"/>
              <a:gd name="T50" fmla="*/ 213956 w 384809"/>
              <a:gd name="T51" fmla="*/ 202067 h 250825"/>
              <a:gd name="T52" fmla="*/ 237008 w 384809"/>
              <a:gd name="T53" fmla="*/ 222854 h 250825"/>
              <a:gd name="T54" fmla="*/ 256204 w 384809"/>
              <a:gd name="T55" fmla="*/ 203249 h 250825"/>
              <a:gd name="T56" fmla="*/ 313816 w 384809"/>
              <a:gd name="T57" fmla="*/ 188382 h 250825"/>
              <a:gd name="T58" fmla="*/ 356063 w 384809"/>
              <a:gd name="T59" fmla="*/ 189577 h 250825"/>
              <a:gd name="T60" fmla="*/ 242489 w 384809"/>
              <a:gd name="T61" fmla="*/ 181262 h 250825"/>
              <a:gd name="T62" fmla="*/ 284737 w 384809"/>
              <a:gd name="T63" fmla="*/ 182457 h 250825"/>
              <a:gd name="T64" fmla="*/ 85588 w 384809"/>
              <a:gd name="T65" fmla="*/ 118271 h 250825"/>
              <a:gd name="T66" fmla="*/ 213411 w 384809"/>
              <a:gd name="T67" fmla="*/ 175326 h 250825"/>
              <a:gd name="T68" fmla="*/ 271022 w 384809"/>
              <a:gd name="T69" fmla="*/ 160458 h 250825"/>
              <a:gd name="T70" fmla="*/ 313270 w 384809"/>
              <a:gd name="T71" fmla="*/ 161653 h 250825"/>
              <a:gd name="T72" fmla="*/ 199696 w 384809"/>
              <a:gd name="T73" fmla="*/ 153326 h 250825"/>
              <a:gd name="T74" fmla="*/ 241944 w 384809"/>
              <a:gd name="T75" fmla="*/ 154521 h 250825"/>
              <a:gd name="T76" fmla="*/ 228229 w 384809"/>
              <a:gd name="T77" fmla="*/ 132522 h 250825"/>
              <a:gd name="T78" fmla="*/ 270476 w 384809"/>
              <a:gd name="T79" fmla="*/ 133717 h 250825"/>
              <a:gd name="T80" fmla="*/ 179948 w 384809"/>
              <a:gd name="T81" fmla="*/ 140254 h 250825"/>
              <a:gd name="T82" fmla="*/ 179954 w 384809"/>
              <a:gd name="T83" fmla="*/ 146186 h 250825"/>
              <a:gd name="T84" fmla="*/ 185447 w 384809"/>
              <a:gd name="T85" fmla="*/ 110536 h 250825"/>
              <a:gd name="T86" fmla="*/ 227683 w 384809"/>
              <a:gd name="T87" fmla="*/ 105781 h 250825"/>
              <a:gd name="T88" fmla="*/ 114120 w 384809"/>
              <a:gd name="T89" fmla="*/ 97467 h 250825"/>
              <a:gd name="T90" fmla="*/ 156357 w 384809"/>
              <a:gd name="T91" fmla="*/ 98662 h 250825"/>
              <a:gd name="T92" fmla="*/ 51576 w 384809"/>
              <a:gd name="T93" fmla="*/ 62399 h 250825"/>
              <a:gd name="T94" fmla="*/ 28531 w 384809"/>
              <a:gd name="T95" fmla="*/ 41608 h 250825"/>
              <a:gd name="T96" fmla="*/ 70770 w 384809"/>
              <a:gd name="T97" fmla="*/ 42790 h 250825"/>
              <a:gd name="T98" fmla="*/ 94328 w 384809"/>
              <a:gd name="T99" fmla="*/ 84386 h 250825"/>
              <a:gd name="T100" fmla="*/ 94367 w 384809"/>
              <a:gd name="T101" fmla="*/ 90327 h 250825"/>
              <a:gd name="T102" fmla="*/ 3 w 384809"/>
              <a:gd name="T103" fmla="*/ 68361 h 250825"/>
              <a:gd name="T104" fmla="*/ 23032 w 384809"/>
              <a:gd name="T105" fmla="*/ 77267 h 250825"/>
              <a:gd name="T106" fmla="*/ 42792 w 384809"/>
              <a:gd name="T107" fmla="*/ 90348 h 250825"/>
              <a:gd name="T108" fmla="*/ 65834 w 384809"/>
              <a:gd name="T109" fmla="*/ 111131 h 250825"/>
              <a:gd name="T110" fmla="*/ 85030 w 384809"/>
              <a:gd name="T111" fmla="*/ 91530 h 25082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84809"/>
              <a:gd name="T169" fmla="*/ 0 h 250825"/>
              <a:gd name="T170" fmla="*/ 384809 w 384809"/>
              <a:gd name="T171" fmla="*/ 250825 h 25082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84809" h="250825">
                <a:moveTo>
                  <a:pt x="108639" y="20804"/>
                </a:moveTo>
                <a:close/>
              </a:path>
              <a:path w="384809" h="250825">
                <a:moveTo>
                  <a:pt x="85599" y="0"/>
                </a:moveTo>
                <a:lnTo>
                  <a:pt x="85599" y="5949"/>
                </a:lnTo>
                <a:lnTo>
                  <a:pt x="108620" y="20804"/>
                </a:lnTo>
                <a:lnTo>
                  <a:pt x="108620" y="14854"/>
                </a:lnTo>
                <a:lnTo>
                  <a:pt x="85599" y="0"/>
                </a:lnTo>
                <a:close/>
              </a:path>
              <a:path w="384809" h="250825">
                <a:moveTo>
                  <a:pt x="108639" y="20795"/>
                </a:moveTo>
                <a:close/>
              </a:path>
              <a:path w="384809" h="250825">
                <a:moveTo>
                  <a:pt x="127835" y="1194"/>
                </a:moveTo>
                <a:lnTo>
                  <a:pt x="108628" y="14854"/>
                </a:lnTo>
                <a:lnTo>
                  <a:pt x="108639" y="20795"/>
                </a:lnTo>
                <a:lnTo>
                  <a:pt x="127835" y="7131"/>
                </a:lnTo>
                <a:lnTo>
                  <a:pt x="127835" y="1194"/>
                </a:lnTo>
                <a:close/>
              </a:path>
              <a:path w="384809" h="250825">
                <a:moveTo>
                  <a:pt x="151433" y="48727"/>
                </a:moveTo>
                <a:close/>
              </a:path>
              <a:path w="384809" h="250825">
                <a:moveTo>
                  <a:pt x="128381" y="27935"/>
                </a:moveTo>
                <a:lnTo>
                  <a:pt x="128393" y="33885"/>
                </a:lnTo>
                <a:lnTo>
                  <a:pt x="151394" y="48727"/>
                </a:lnTo>
                <a:lnTo>
                  <a:pt x="151413" y="42790"/>
                </a:lnTo>
                <a:lnTo>
                  <a:pt x="128381" y="27935"/>
                </a:lnTo>
                <a:close/>
              </a:path>
              <a:path w="384809" h="250825">
                <a:moveTo>
                  <a:pt x="151433" y="48719"/>
                </a:moveTo>
                <a:close/>
              </a:path>
              <a:path w="384809" h="250825">
                <a:moveTo>
                  <a:pt x="170629" y="29118"/>
                </a:moveTo>
                <a:lnTo>
                  <a:pt x="151421" y="42790"/>
                </a:lnTo>
                <a:lnTo>
                  <a:pt x="151433" y="48719"/>
                </a:lnTo>
                <a:lnTo>
                  <a:pt x="170617" y="35067"/>
                </a:lnTo>
                <a:lnTo>
                  <a:pt x="170629" y="29118"/>
                </a:lnTo>
                <a:close/>
              </a:path>
              <a:path w="384809" h="250825">
                <a:moveTo>
                  <a:pt x="171175" y="55859"/>
                </a:moveTo>
                <a:lnTo>
                  <a:pt x="171186" y="61808"/>
                </a:lnTo>
                <a:lnTo>
                  <a:pt x="194215" y="76655"/>
                </a:lnTo>
                <a:lnTo>
                  <a:pt x="194207" y="70714"/>
                </a:lnTo>
                <a:lnTo>
                  <a:pt x="171175" y="55859"/>
                </a:lnTo>
                <a:close/>
              </a:path>
              <a:path w="384809" h="250825">
                <a:moveTo>
                  <a:pt x="213422" y="57054"/>
                </a:moveTo>
                <a:lnTo>
                  <a:pt x="194215" y="70714"/>
                </a:lnTo>
                <a:lnTo>
                  <a:pt x="194226" y="76655"/>
                </a:lnTo>
                <a:lnTo>
                  <a:pt x="213411" y="62991"/>
                </a:lnTo>
                <a:lnTo>
                  <a:pt x="213422" y="57054"/>
                </a:lnTo>
                <a:close/>
              </a:path>
              <a:path w="384809" h="250825">
                <a:moveTo>
                  <a:pt x="213968" y="83795"/>
                </a:moveTo>
                <a:lnTo>
                  <a:pt x="213968" y="89744"/>
                </a:lnTo>
                <a:lnTo>
                  <a:pt x="237008" y="104599"/>
                </a:lnTo>
                <a:lnTo>
                  <a:pt x="236989" y="98649"/>
                </a:lnTo>
                <a:lnTo>
                  <a:pt x="213968" y="83795"/>
                </a:lnTo>
                <a:close/>
              </a:path>
              <a:path w="384809" h="250825">
                <a:moveTo>
                  <a:pt x="256216" y="84990"/>
                </a:moveTo>
                <a:lnTo>
                  <a:pt x="237008" y="98649"/>
                </a:lnTo>
                <a:lnTo>
                  <a:pt x="237008" y="104586"/>
                </a:lnTo>
                <a:lnTo>
                  <a:pt x="256204" y="90927"/>
                </a:lnTo>
                <a:lnTo>
                  <a:pt x="256216" y="84990"/>
                </a:lnTo>
                <a:close/>
              </a:path>
              <a:path w="384809" h="250825">
                <a:moveTo>
                  <a:pt x="256762" y="111718"/>
                </a:moveTo>
                <a:lnTo>
                  <a:pt x="256762" y="117668"/>
                </a:lnTo>
                <a:lnTo>
                  <a:pt x="279802" y="132522"/>
                </a:lnTo>
                <a:lnTo>
                  <a:pt x="279802" y="126585"/>
                </a:lnTo>
                <a:lnTo>
                  <a:pt x="256762" y="111718"/>
                </a:lnTo>
                <a:close/>
              </a:path>
              <a:path w="384809" h="250825">
                <a:moveTo>
                  <a:pt x="299009" y="112913"/>
                </a:moveTo>
                <a:lnTo>
                  <a:pt x="279802" y="126585"/>
                </a:lnTo>
                <a:lnTo>
                  <a:pt x="279802" y="132522"/>
                </a:lnTo>
                <a:lnTo>
                  <a:pt x="298998" y="118862"/>
                </a:lnTo>
                <a:lnTo>
                  <a:pt x="299009" y="112913"/>
                </a:lnTo>
                <a:close/>
              </a:path>
              <a:path w="384809" h="250825">
                <a:moveTo>
                  <a:pt x="299555" y="139654"/>
                </a:moveTo>
                <a:lnTo>
                  <a:pt x="299555" y="145604"/>
                </a:lnTo>
                <a:lnTo>
                  <a:pt x="322595" y="160471"/>
                </a:lnTo>
                <a:lnTo>
                  <a:pt x="322576" y="154509"/>
                </a:lnTo>
                <a:lnTo>
                  <a:pt x="299555" y="139654"/>
                </a:lnTo>
                <a:close/>
              </a:path>
              <a:path w="384809" h="250825">
                <a:moveTo>
                  <a:pt x="341791" y="140849"/>
                </a:moveTo>
                <a:lnTo>
                  <a:pt x="322595" y="154509"/>
                </a:lnTo>
                <a:lnTo>
                  <a:pt x="322595" y="160458"/>
                </a:lnTo>
                <a:lnTo>
                  <a:pt x="341791" y="146786"/>
                </a:lnTo>
                <a:lnTo>
                  <a:pt x="341791" y="140849"/>
                </a:lnTo>
                <a:close/>
              </a:path>
              <a:path w="384809" h="250825">
                <a:moveTo>
                  <a:pt x="342349" y="167577"/>
                </a:moveTo>
                <a:lnTo>
                  <a:pt x="342349" y="173527"/>
                </a:lnTo>
                <a:lnTo>
                  <a:pt x="365389" y="188382"/>
                </a:lnTo>
                <a:lnTo>
                  <a:pt x="365389" y="182445"/>
                </a:lnTo>
                <a:lnTo>
                  <a:pt x="342349" y="167577"/>
                </a:lnTo>
                <a:close/>
              </a:path>
              <a:path w="384809" h="250825">
                <a:moveTo>
                  <a:pt x="384585" y="168772"/>
                </a:moveTo>
                <a:lnTo>
                  <a:pt x="365389" y="182445"/>
                </a:lnTo>
                <a:lnTo>
                  <a:pt x="365389" y="188382"/>
                </a:lnTo>
                <a:lnTo>
                  <a:pt x="384585" y="174722"/>
                </a:lnTo>
                <a:lnTo>
                  <a:pt x="384585" y="168772"/>
                </a:lnTo>
                <a:close/>
              </a:path>
              <a:path w="384809" h="250825">
                <a:moveTo>
                  <a:pt x="80106" y="41595"/>
                </a:moveTo>
                <a:close/>
              </a:path>
              <a:path w="384809" h="250825">
                <a:moveTo>
                  <a:pt x="57064" y="20804"/>
                </a:moveTo>
                <a:lnTo>
                  <a:pt x="57066" y="26753"/>
                </a:lnTo>
                <a:lnTo>
                  <a:pt x="80087" y="41595"/>
                </a:lnTo>
                <a:lnTo>
                  <a:pt x="80087" y="35658"/>
                </a:lnTo>
                <a:lnTo>
                  <a:pt x="57064" y="20804"/>
                </a:lnTo>
                <a:close/>
              </a:path>
              <a:path w="384809" h="250825">
                <a:moveTo>
                  <a:pt x="80106" y="41587"/>
                </a:moveTo>
                <a:close/>
              </a:path>
              <a:path w="384809" h="250825">
                <a:moveTo>
                  <a:pt x="99302" y="21999"/>
                </a:moveTo>
                <a:lnTo>
                  <a:pt x="80095" y="35658"/>
                </a:lnTo>
                <a:lnTo>
                  <a:pt x="80106" y="41587"/>
                </a:lnTo>
                <a:lnTo>
                  <a:pt x="99302" y="27935"/>
                </a:lnTo>
                <a:lnTo>
                  <a:pt x="99302" y="21999"/>
                </a:lnTo>
                <a:close/>
              </a:path>
              <a:path w="384809" h="250825">
                <a:moveTo>
                  <a:pt x="122900" y="69531"/>
                </a:moveTo>
                <a:close/>
              </a:path>
              <a:path w="384809" h="250825">
                <a:moveTo>
                  <a:pt x="99860" y="48740"/>
                </a:moveTo>
                <a:lnTo>
                  <a:pt x="99860" y="54689"/>
                </a:lnTo>
                <a:lnTo>
                  <a:pt x="122861" y="69531"/>
                </a:lnTo>
                <a:lnTo>
                  <a:pt x="122880" y="63594"/>
                </a:lnTo>
                <a:lnTo>
                  <a:pt x="99860" y="48740"/>
                </a:lnTo>
                <a:close/>
              </a:path>
              <a:path w="384809" h="250825">
                <a:moveTo>
                  <a:pt x="122900" y="69523"/>
                </a:moveTo>
                <a:close/>
              </a:path>
              <a:path w="384809" h="250825">
                <a:moveTo>
                  <a:pt x="142096" y="49922"/>
                </a:moveTo>
                <a:lnTo>
                  <a:pt x="122888" y="63594"/>
                </a:lnTo>
                <a:lnTo>
                  <a:pt x="122900" y="69523"/>
                </a:lnTo>
                <a:lnTo>
                  <a:pt x="142096" y="55871"/>
                </a:lnTo>
                <a:lnTo>
                  <a:pt x="142096" y="49922"/>
                </a:lnTo>
                <a:close/>
              </a:path>
              <a:path w="384809" h="250825">
                <a:moveTo>
                  <a:pt x="142642" y="76663"/>
                </a:moveTo>
                <a:lnTo>
                  <a:pt x="142653" y="82612"/>
                </a:lnTo>
                <a:lnTo>
                  <a:pt x="165682" y="97460"/>
                </a:lnTo>
                <a:lnTo>
                  <a:pt x="165674" y="91518"/>
                </a:lnTo>
                <a:lnTo>
                  <a:pt x="142642" y="76663"/>
                </a:lnTo>
                <a:close/>
              </a:path>
              <a:path w="384809" h="250825">
                <a:moveTo>
                  <a:pt x="184889" y="77858"/>
                </a:moveTo>
                <a:lnTo>
                  <a:pt x="165682" y="91518"/>
                </a:lnTo>
                <a:lnTo>
                  <a:pt x="165693" y="97459"/>
                </a:lnTo>
                <a:lnTo>
                  <a:pt x="184889" y="83795"/>
                </a:lnTo>
                <a:lnTo>
                  <a:pt x="184889" y="77858"/>
                </a:lnTo>
                <a:close/>
              </a:path>
              <a:path w="384809" h="250825">
                <a:moveTo>
                  <a:pt x="256750" y="229986"/>
                </a:moveTo>
                <a:lnTo>
                  <a:pt x="256750" y="235934"/>
                </a:lnTo>
                <a:lnTo>
                  <a:pt x="279790" y="250794"/>
                </a:lnTo>
                <a:lnTo>
                  <a:pt x="279786" y="244850"/>
                </a:lnTo>
                <a:lnTo>
                  <a:pt x="256750" y="229986"/>
                </a:lnTo>
                <a:close/>
              </a:path>
              <a:path w="384809" h="250825">
                <a:moveTo>
                  <a:pt x="298998" y="231186"/>
                </a:moveTo>
                <a:lnTo>
                  <a:pt x="279790" y="244850"/>
                </a:lnTo>
                <a:lnTo>
                  <a:pt x="279790" y="250794"/>
                </a:lnTo>
                <a:lnTo>
                  <a:pt x="298998" y="237127"/>
                </a:lnTo>
                <a:lnTo>
                  <a:pt x="298998" y="231186"/>
                </a:lnTo>
                <a:close/>
              </a:path>
              <a:path w="384809" h="250825">
                <a:moveTo>
                  <a:pt x="285283" y="209186"/>
                </a:moveTo>
                <a:lnTo>
                  <a:pt x="285283" y="215135"/>
                </a:lnTo>
                <a:lnTo>
                  <a:pt x="308323" y="229991"/>
                </a:lnTo>
                <a:lnTo>
                  <a:pt x="308319" y="224048"/>
                </a:lnTo>
                <a:lnTo>
                  <a:pt x="285283" y="209186"/>
                </a:lnTo>
                <a:close/>
              </a:path>
              <a:path w="384809" h="250825">
                <a:moveTo>
                  <a:pt x="327531" y="210381"/>
                </a:moveTo>
                <a:lnTo>
                  <a:pt x="308323" y="224048"/>
                </a:lnTo>
                <a:lnTo>
                  <a:pt x="308323" y="229991"/>
                </a:lnTo>
                <a:lnTo>
                  <a:pt x="327531" y="216330"/>
                </a:lnTo>
                <a:lnTo>
                  <a:pt x="327531" y="210381"/>
                </a:lnTo>
                <a:close/>
              </a:path>
              <a:path w="384809" h="250825">
                <a:moveTo>
                  <a:pt x="237008" y="222862"/>
                </a:moveTo>
                <a:close/>
              </a:path>
              <a:path w="384809" h="250825">
                <a:moveTo>
                  <a:pt x="213956" y="202067"/>
                </a:moveTo>
                <a:lnTo>
                  <a:pt x="213956" y="208016"/>
                </a:lnTo>
                <a:lnTo>
                  <a:pt x="236989" y="222862"/>
                </a:lnTo>
                <a:lnTo>
                  <a:pt x="236989" y="216921"/>
                </a:lnTo>
                <a:lnTo>
                  <a:pt x="213956" y="202067"/>
                </a:lnTo>
                <a:close/>
              </a:path>
              <a:path w="384809" h="250825">
                <a:moveTo>
                  <a:pt x="237008" y="222854"/>
                </a:moveTo>
                <a:close/>
              </a:path>
              <a:path w="384809" h="250825">
                <a:moveTo>
                  <a:pt x="256204" y="203249"/>
                </a:moveTo>
                <a:lnTo>
                  <a:pt x="236996" y="216921"/>
                </a:lnTo>
                <a:lnTo>
                  <a:pt x="237008" y="222854"/>
                </a:lnTo>
                <a:lnTo>
                  <a:pt x="256204" y="209198"/>
                </a:lnTo>
                <a:lnTo>
                  <a:pt x="256204" y="203249"/>
                </a:lnTo>
                <a:close/>
              </a:path>
              <a:path w="384809" h="250825">
                <a:moveTo>
                  <a:pt x="313816" y="188382"/>
                </a:moveTo>
                <a:lnTo>
                  <a:pt x="313816" y="194331"/>
                </a:lnTo>
                <a:lnTo>
                  <a:pt x="336856" y="209186"/>
                </a:lnTo>
                <a:lnTo>
                  <a:pt x="336856" y="203249"/>
                </a:lnTo>
                <a:lnTo>
                  <a:pt x="313816" y="188382"/>
                </a:lnTo>
                <a:close/>
              </a:path>
              <a:path w="384809" h="250825">
                <a:moveTo>
                  <a:pt x="356063" y="189577"/>
                </a:moveTo>
                <a:lnTo>
                  <a:pt x="336856" y="203249"/>
                </a:lnTo>
                <a:lnTo>
                  <a:pt x="336856" y="209186"/>
                </a:lnTo>
                <a:lnTo>
                  <a:pt x="356063" y="195526"/>
                </a:lnTo>
                <a:lnTo>
                  <a:pt x="356063" y="189577"/>
                </a:lnTo>
                <a:close/>
              </a:path>
              <a:path w="384809" h="250825">
                <a:moveTo>
                  <a:pt x="242489" y="181262"/>
                </a:moveTo>
                <a:lnTo>
                  <a:pt x="242489" y="187212"/>
                </a:lnTo>
                <a:lnTo>
                  <a:pt x="265529" y="202067"/>
                </a:lnTo>
                <a:lnTo>
                  <a:pt x="265510" y="196117"/>
                </a:lnTo>
                <a:lnTo>
                  <a:pt x="242489" y="181262"/>
                </a:lnTo>
                <a:close/>
              </a:path>
              <a:path w="384809" h="250825">
                <a:moveTo>
                  <a:pt x="284737" y="182457"/>
                </a:moveTo>
                <a:lnTo>
                  <a:pt x="265529" y="196117"/>
                </a:lnTo>
                <a:lnTo>
                  <a:pt x="265529" y="202054"/>
                </a:lnTo>
                <a:lnTo>
                  <a:pt x="284737" y="188394"/>
                </a:lnTo>
                <a:lnTo>
                  <a:pt x="284737" y="182457"/>
                </a:lnTo>
                <a:close/>
              </a:path>
              <a:path w="384809" h="250825">
                <a:moveTo>
                  <a:pt x="85588" y="118271"/>
                </a:moveTo>
                <a:lnTo>
                  <a:pt x="85588" y="124221"/>
                </a:lnTo>
                <a:lnTo>
                  <a:pt x="194203" y="194927"/>
                </a:lnTo>
                <a:lnTo>
                  <a:pt x="194195" y="188985"/>
                </a:lnTo>
                <a:lnTo>
                  <a:pt x="85588" y="118271"/>
                </a:lnTo>
                <a:close/>
              </a:path>
              <a:path w="384809" h="250825">
                <a:moveTo>
                  <a:pt x="213411" y="175326"/>
                </a:moveTo>
                <a:lnTo>
                  <a:pt x="194203" y="188985"/>
                </a:lnTo>
                <a:lnTo>
                  <a:pt x="194215" y="194927"/>
                </a:lnTo>
                <a:lnTo>
                  <a:pt x="213393" y="181275"/>
                </a:lnTo>
                <a:lnTo>
                  <a:pt x="213411" y="175326"/>
                </a:lnTo>
                <a:close/>
              </a:path>
              <a:path w="384809" h="250825">
                <a:moveTo>
                  <a:pt x="271022" y="160458"/>
                </a:moveTo>
                <a:lnTo>
                  <a:pt x="271022" y="166408"/>
                </a:lnTo>
                <a:lnTo>
                  <a:pt x="294062" y="181275"/>
                </a:lnTo>
                <a:lnTo>
                  <a:pt x="294043" y="175313"/>
                </a:lnTo>
                <a:lnTo>
                  <a:pt x="271022" y="160458"/>
                </a:lnTo>
                <a:close/>
              </a:path>
              <a:path w="384809" h="250825">
                <a:moveTo>
                  <a:pt x="313270" y="161653"/>
                </a:moveTo>
                <a:lnTo>
                  <a:pt x="294062" y="175313"/>
                </a:lnTo>
                <a:lnTo>
                  <a:pt x="294062" y="181262"/>
                </a:lnTo>
                <a:lnTo>
                  <a:pt x="313270" y="167590"/>
                </a:lnTo>
                <a:lnTo>
                  <a:pt x="313270" y="161653"/>
                </a:lnTo>
                <a:close/>
              </a:path>
              <a:path w="384809" h="250825">
                <a:moveTo>
                  <a:pt x="199696" y="153326"/>
                </a:moveTo>
                <a:lnTo>
                  <a:pt x="199696" y="159276"/>
                </a:lnTo>
                <a:lnTo>
                  <a:pt x="222736" y="174123"/>
                </a:lnTo>
                <a:lnTo>
                  <a:pt x="222728" y="168181"/>
                </a:lnTo>
                <a:lnTo>
                  <a:pt x="199696" y="153326"/>
                </a:lnTo>
                <a:close/>
              </a:path>
              <a:path w="384809" h="250825">
                <a:moveTo>
                  <a:pt x="241944" y="154521"/>
                </a:moveTo>
                <a:lnTo>
                  <a:pt x="222736" y="168181"/>
                </a:lnTo>
                <a:lnTo>
                  <a:pt x="222747" y="174122"/>
                </a:lnTo>
                <a:lnTo>
                  <a:pt x="241944" y="160458"/>
                </a:lnTo>
                <a:lnTo>
                  <a:pt x="241944" y="154521"/>
                </a:lnTo>
                <a:close/>
              </a:path>
              <a:path w="384809" h="250825">
                <a:moveTo>
                  <a:pt x="228229" y="132522"/>
                </a:moveTo>
                <a:lnTo>
                  <a:pt x="228229" y="138472"/>
                </a:lnTo>
                <a:lnTo>
                  <a:pt x="251269" y="153326"/>
                </a:lnTo>
                <a:lnTo>
                  <a:pt x="251249" y="147377"/>
                </a:lnTo>
                <a:lnTo>
                  <a:pt x="228229" y="132522"/>
                </a:lnTo>
                <a:close/>
              </a:path>
              <a:path w="384809" h="250825">
                <a:moveTo>
                  <a:pt x="270476" y="133717"/>
                </a:moveTo>
                <a:lnTo>
                  <a:pt x="251269" y="147377"/>
                </a:lnTo>
                <a:lnTo>
                  <a:pt x="251269" y="153326"/>
                </a:lnTo>
                <a:lnTo>
                  <a:pt x="270476" y="139654"/>
                </a:lnTo>
                <a:lnTo>
                  <a:pt x="270476" y="133717"/>
                </a:lnTo>
                <a:close/>
              </a:path>
              <a:path w="384809" h="250825">
                <a:moveTo>
                  <a:pt x="179954" y="146195"/>
                </a:moveTo>
                <a:close/>
              </a:path>
              <a:path w="384809" h="250825">
                <a:moveTo>
                  <a:pt x="156902" y="125391"/>
                </a:moveTo>
                <a:lnTo>
                  <a:pt x="156914" y="131340"/>
                </a:lnTo>
                <a:lnTo>
                  <a:pt x="179934" y="146195"/>
                </a:lnTo>
                <a:lnTo>
                  <a:pt x="179948" y="140254"/>
                </a:lnTo>
                <a:lnTo>
                  <a:pt x="156902" y="125391"/>
                </a:lnTo>
                <a:close/>
              </a:path>
              <a:path w="384809" h="250825">
                <a:moveTo>
                  <a:pt x="179954" y="146186"/>
                </a:moveTo>
                <a:close/>
              </a:path>
              <a:path w="384809" h="250825">
                <a:moveTo>
                  <a:pt x="199150" y="126585"/>
                </a:moveTo>
                <a:lnTo>
                  <a:pt x="179948" y="140254"/>
                </a:lnTo>
                <a:lnTo>
                  <a:pt x="179954" y="146186"/>
                </a:lnTo>
                <a:lnTo>
                  <a:pt x="199150" y="132535"/>
                </a:lnTo>
                <a:lnTo>
                  <a:pt x="199150" y="126585"/>
                </a:lnTo>
                <a:close/>
              </a:path>
              <a:path w="384809" h="250825">
                <a:moveTo>
                  <a:pt x="208487" y="125391"/>
                </a:moveTo>
                <a:close/>
              </a:path>
              <a:path w="384809" h="250825">
                <a:moveTo>
                  <a:pt x="185435" y="104599"/>
                </a:moveTo>
                <a:lnTo>
                  <a:pt x="185447" y="110536"/>
                </a:lnTo>
                <a:lnTo>
                  <a:pt x="208467" y="125391"/>
                </a:lnTo>
                <a:lnTo>
                  <a:pt x="208467" y="119454"/>
                </a:lnTo>
                <a:lnTo>
                  <a:pt x="185435" y="104599"/>
                </a:lnTo>
                <a:close/>
              </a:path>
              <a:path w="384809" h="250825">
                <a:moveTo>
                  <a:pt x="208487" y="125382"/>
                </a:moveTo>
                <a:close/>
              </a:path>
              <a:path w="384809" h="250825">
                <a:moveTo>
                  <a:pt x="227683" y="105781"/>
                </a:moveTo>
                <a:lnTo>
                  <a:pt x="208475" y="119454"/>
                </a:lnTo>
                <a:lnTo>
                  <a:pt x="208487" y="125382"/>
                </a:lnTo>
                <a:lnTo>
                  <a:pt x="227683" y="111731"/>
                </a:lnTo>
                <a:lnTo>
                  <a:pt x="227683" y="105781"/>
                </a:lnTo>
                <a:close/>
              </a:path>
              <a:path w="384809" h="250825">
                <a:moveTo>
                  <a:pt x="114120" y="97467"/>
                </a:moveTo>
                <a:lnTo>
                  <a:pt x="114120" y="103417"/>
                </a:lnTo>
                <a:lnTo>
                  <a:pt x="137149" y="118264"/>
                </a:lnTo>
                <a:lnTo>
                  <a:pt x="137141" y="112322"/>
                </a:lnTo>
                <a:lnTo>
                  <a:pt x="114120" y="97467"/>
                </a:lnTo>
                <a:close/>
              </a:path>
              <a:path w="384809" h="250825">
                <a:moveTo>
                  <a:pt x="156357" y="98662"/>
                </a:moveTo>
                <a:lnTo>
                  <a:pt x="137149" y="112322"/>
                </a:lnTo>
                <a:lnTo>
                  <a:pt x="137160" y="118263"/>
                </a:lnTo>
                <a:lnTo>
                  <a:pt x="156357" y="104599"/>
                </a:lnTo>
                <a:lnTo>
                  <a:pt x="156357" y="98662"/>
                </a:lnTo>
                <a:close/>
              </a:path>
              <a:path w="384809" h="250825">
                <a:moveTo>
                  <a:pt x="51576" y="62399"/>
                </a:moveTo>
                <a:close/>
              </a:path>
              <a:path w="384809" h="250825">
                <a:moveTo>
                  <a:pt x="28531" y="41608"/>
                </a:moveTo>
                <a:lnTo>
                  <a:pt x="28535" y="47557"/>
                </a:lnTo>
                <a:lnTo>
                  <a:pt x="51556" y="62399"/>
                </a:lnTo>
                <a:lnTo>
                  <a:pt x="51555" y="56463"/>
                </a:lnTo>
                <a:lnTo>
                  <a:pt x="28531" y="41608"/>
                </a:lnTo>
                <a:close/>
              </a:path>
              <a:path w="384809" h="250825">
                <a:moveTo>
                  <a:pt x="70770" y="42790"/>
                </a:moveTo>
                <a:lnTo>
                  <a:pt x="51564" y="56463"/>
                </a:lnTo>
                <a:lnTo>
                  <a:pt x="51576" y="62391"/>
                </a:lnTo>
                <a:lnTo>
                  <a:pt x="70770" y="48740"/>
                </a:lnTo>
                <a:lnTo>
                  <a:pt x="70770" y="42790"/>
                </a:lnTo>
                <a:close/>
              </a:path>
              <a:path w="384809" h="250825">
                <a:moveTo>
                  <a:pt x="94367" y="90335"/>
                </a:moveTo>
                <a:close/>
              </a:path>
              <a:path w="384809" h="250825">
                <a:moveTo>
                  <a:pt x="71327" y="69544"/>
                </a:moveTo>
                <a:lnTo>
                  <a:pt x="71327" y="75493"/>
                </a:lnTo>
                <a:lnTo>
                  <a:pt x="94347" y="90335"/>
                </a:lnTo>
                <a:lnTo>
                  <a:pt x="94328" y="84386"/>
                </a:lnTo>
                <a:lnTo>
                  <a:pt x="71327" y="69544"/>
                </a:lnTo>
                <a:close/>
              </a:path>
              <a:path w="384809" h="250825">
                <a:moveTo>
                  <a:pt x="94367" y="90327"/>
                </a:moveTo>
                <a:close/>
              </a:path>
              <a:path w="384809" h="250825">
                <a:moveTo>
                  <a:pt x="113563" y="70726"/>
                </a:moveTo>
                <a:lnTo>
                  <a:pt x="94355" y="84386"/>
                </a:lnTo>
                <a:lnTo>
                  <a:pt x="94367" y="90327"/>
                </a:lnTo>
                <a:lnTo>
                  <a:pt x="113563" y="76663"/>
                </a:lnTo>
                <a:lnTo>
                  <a:pt x="113563" y="70726"/>
                </a:lnTo>
                <a:close/>
              </a:path>
              <a:path w="384809" h="250825">
                <a:moveTo>
                  <a:pt x="23044" y="83204"/>
                </a:moveTo>
                <a:close/>
              </a:path>
              <a:path w="384809" h="250825">
                <a:moveTo>
                  <a:pt x="0" y="62412"/>
                </a:moveTo>
                <a:lnTo>
                  <a:pt x="3" y="68361"/>
                </a:lnTo>
                <a:lnTo>
                  <a:pt x="23025" y="83204"/>
                </a:lnTo>
                <a:lnTo>
                  <a:pt x="23023" y="77267"/>
                </a:lnTo>
                <a:lnTo>
                  <a:pt x="0" y="62412"/>
                </a:lnTo>
                <a:close/>
              </a:path>
              <a:path w="384809" h="250825">
                <a:moveTo>
                  <a:pt x="42236" y="63594"/>
                </a:moveTo>
                <a:lnTo>
                  <a:pt x="23032" y="77267"/>
                </a:lnTo>
                <a:lnTo>
                  <a:pt x="23044" y="83195"/>
                </a:lnTo>
                <a:lnTo>
                  <a:pt x="42234" y="69544"/>
                </a:lnTo>
                <a:lnTo>
                  <a:pt x="42236" y="63594"/>
                </a:lnTo>
                <a:close/>
              </a:path>
              <a:path w="384809" h="250825">
                <a:moveTo>
                  <a:pt x="65834" y="111140"/>
                </a:moveTo>
                <a:close/>
              </a:path>
              <a:path w="384809" h="250825">
                <a:moveTo>
                  <a:pt x="42792" y="90348"/>
                </a:moveTo>
                <a:lnTo>
                  <a:pt x="42794" y="96297"/>
                </a:lnTo>
                <a:lnTo>
                  <a:pt x="65815" y="111140"/>
                </a:lnTo>
                <a:lnTo>
                  <a:pt x="65795" y="105190"/>
                </a:lnTo>
                <a:lnTo>
                  <a:pt x="42792" y="90348"/>
                </a:lnTo>
                <a:close/>
              </a:path>
              <a:path w="384809" h="250825">
                <a:moveTo>
                  <a:pt x="65834" y="111131"/>
                </a:moveTo>
                <a:close/>
              </a:path>
              <a:path w="384809" h="250825">
                <a:moveTo>
                  <a:pt x="85030" y="91530"/>
                </a:moveTo>
                <a:lnTo>
                  <a:pt x="65823" y="105190"/>
                </a:lnTo>
                <a:lnTo>
                  <a:pt x="65834" y="111131"/>
                </a:lnTo>
                <a:lnTo>
                  <a:pt x="85030" y="97467"/>
                </a:lnTo>
                <a:lnTo>
                  <a:pt x="85030" y="91530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47" name="object 32"/>
          <p:cNvSpPr>
            <a:spLocks/>
          </p:cNvSpPr>
          <p:nvPr/>
        </p:nvSpPr>
        <p:spPr bwMode="auto">
          <a:xfrm>
            <a:off x="7431088" y="1944688"/>
            <a:ext cx="36512" cy="98425"/>
          </a:xfrm>
          <a:custGeom>
            <a:avLst/>
            <a:gdLst>
              <a:gd name="T0" fmla="*/ 36464 w 36829"/>
              <a:gd name="T1" fmla="*/ 0 h 97155"/>
              <a:gd name="T2" fmla="*/ 19858 w 36829"/>
              <a:gd name="T3" fmla="*/ 11332 h 97155"/>
              <a:gd name="T4" fmla="*/ 19858 w 36829"/>
              <a:gd name="T5" fmla="*/ 85518 h 97155"/>
              <a:gd name="T6" fmla="*/ 36464 w 36829"/>
              <a:gd name="T7" fmla="*/ 74185 h 97155"/>
              <a:gd name="T8" fmla="*/ 36464 w 36829"/>
              <a:gd name="T9" fmla="*/ 0 h 97155"/>
              <a:gd name="T10" fmla="*/ 9209 w 36829"/>
              <a:gd name="T11" fmla="*/ 17143 h 97155"/>
              <a:gd name="T12" fmla="*/ 0 w 36829"/>
              <a:gd name="T13" fmla="*/ 22955 h 97155"/>
              <a:gd name="T14" fmla="*/ 0 w 36829"/>
              <a:gd name="T15" fmla="*/ 97140 h 97155"/>
              <a:gd name="T16" fmla="*/ 9209 w 36829"/>
              <a:gd name="T17" fmla="*/ 91329 h 97155"/>
              <a:gd name="T18" fmla="*/ 9209 w 36829"/>
              <a:gd name="T19" fmla="*/ 17143 h 97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829"/>
              <a:gd name="T31" fmla="*/ 0 h 97155"/>
              <a:gd name="T32" fmla="*/ 36829 w 36829"/>
              <a:gd name="T33" fmla="*/ 97155 h 9715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829" h="97155">
                <a:moveTo>
                  <a:pt x="36464" y="0"/>
                </a:moveTo>
                <a:lnTo>
                  <a:pt x="19858" y="11332"/>
                </a:lnTo>
                <a:lnTo>
                  <a:pt x="19858" y="85518"/>
                </a:lnTo>
                <a:lnTo>
                  <a:pt x="36464" y="74185"/>
                </a:lnTo>
                <a:lnTo>
                  <a:pt x="36464" y="0"/>
                </a:lnTo>
                <a:close/>
              </a:path>
              <a:path w="36829" h="97155">
                <a:moveTo>
                  <a:pt x="9209" y="17143"/>
                </a:moveTo>
                <a:lnTo>
                  <a:pt x="0" y="22955"/>
                </a:lnTo>
                <a:lnTo>
                  <a:pt x="0" y="97140"/>
                </a:lnTo>
                <a:lnTo>
                  <a:pt x="9209" y="91329"/>
                </a:lnTo>
                <a:lnTo>
                  <a:pt x="9209" y="17143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48" name="object 33"/>
          <p:cNvSpPr>
            <a:spLocks/>
          </p:cNvSpPr>
          <p:nvPr/>
        </p:nvSpPr>
        <p:spPr bwMode="auto">
          <a:xfrm>
            <a:off x="7450138" y="1944688"/>
            <a:ext cx="17462" cy="85725"/>
          </a:xfrm>
          <a:custGeom>
            <a:avLst/>
            <a:gdLst>
              <a:gd name="T0" fmla="*/ 0 w 17145"/>
              <a:gd name="T1" fmla="*/ 11332 h 85725"/>
              <a:gd name="T2" fmla="*/ 16606 w 17145"/>
              <a:gd name="T3" fmla="*/ 0 h 85725"/>
              <a:gd name="T4" fmla="*/ 16606 w 17145"/>
              <a:gd name="T5" fmla="*/ 74185 h 85725"/>
              <a:gd name="T6" fmla="*/ 0 w 17145"/>
              <a:gd name="T7" fmla="*/ 85518 h 85725"/>
              <a:gd name="T8" fmla="*/ 0 w 17145"/>
              <a:gd name="T9" fmla="*/ 11332 h 8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145"/>
              <a:gd name="T16" fmla="*/ 0 h 85725"/>
              <a:gd name="T17" fmla="*/ 17145 w 17145"/>
              <a:gd name="T18" fmla="*/ 85725 h 857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145" h="85725">
                <a:moveTo>
                  <a:pt x="0" y="11332"/>
                </a:moveTo>
                <a:lnTo>
                  <a:pt x="16606" y="0"/>
                </a:lnTo>
                <a:lnTo>
                  <a:pt x="16606" y="74185"/>
                </a:lnTo>
                <a:lnTo>
                  <a:pt x="0" y="85518"/>
                </a:lnTo>
                <a:lnTo>
                  <a:pt x="0" y="11332"/>
                </a:lnTo>
                <a:close/>
              </a:path>
            </a:pathLst>
          </a:custGeom>
          <a:noFill/>
          <a:ln w="4193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49" name="object 34"/>
          <p:cNvSpPr>
            <a:spLocks/>
          </p:cNvSpPr>
          <p:nvPr/>
        </p:nvSpPr>
        <p:spPr bwMode="auto">
          <a:xfrm>
            <a:off x="7431088" y="1962150"/>
            <a:ext cx="9525" cy="80963"/>
          </a:xfrm>
          <a:custGeom>
            <a:avLst/>
            <a:gdLst>
              <a:gd name="T0" fmla="*/ 0 w 9525"/>
              <a:gd name="T1" fmla="*/ 5811 h 80010"/>
              <a:gd name="T2" fmla="*/ 9209 w 9525"/>
              <a:gd name="T3" fmla="*/ 0 h 80010"/>
              <a:gd name="T4" fmla="*/ 9209 w 9525"/>
              <a:gd name="T5" fmla="*/ 74185 h 80010"/>
              <a:gd name="T6" fmla="*/ 0 w 9525"/>
              <a:gd name="T7" fmla="*/ 79996 h 80010"/>
              <a:gd name="T8" fmla="*/ 0 w 9525"/>
              <a:gd name="T9" fmla="*/ 5811 h 800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25"/>
              <a:gd name="T16" fmla="*/ 0 h 80010"/>
              <a:gd name="T17" fmla="*/ 9525 w 9525"/>
              <a:gd name="T18" fmla="*/ 80010 h 800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25" h="80010">
                <a:moveTo>
                  <a:pt x="0" y="5811"/>
                </a:moveTo>
                <a:lnTo>
                  <a:pt x="9209" y="0"/>
                </a:lnTo>
                <a:lnTo>
                  <a:pt x="9209" y="74185"/>
                </a:lnTo>
                <a:lnTo>
                  <a:pt x="0" y="79996"/>
                </a:lnTo>
                <a:lnTo>
                  <a:pt x="0" y="5811"/>
                </a:lnTo>
                <a:close/>
              </a:path>
            </a:pathLst>
          </a:custGeom>
          <a:noFill/>
          <a:ln w="4185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50" name="object 35"/>
          <p:cNvSpPr>
            <a:spLocks noChangeArrowheads="1"/>
          </p:cNvSpPr>
          <p:nvPr/>
        </p:nvSpPr>
        <p:spPr bwMode="auto">
          <a:xfrm>
            <a:off x="6897688" y="1541463"/>
            <a:ext cx="331787" cy="682625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51" name="object 36"/>
          <p:cNvSpPr>
            <a:spLocks/>
          </p:cNvSpPr>
          <p:nvPr/>
        </p:nvSpPr>
        <p:spPr bwMode="auto">
          <a:xfrm>
            <a:off x="6969125" y="1541463"/>
            <a:ext cx="260350" cy="488950"/>
          </a:xfrm>
          <a:custGeom>
            <a:avLst/>
            <a:gdLst>
              <a:gd name="T0" fmla="*/ 261011 w 261620"/>
              <a:gd name="T1" fmla="*/ 487778 h 488314"/>
              <a:gd name="T2" fmla="*/ 212690 w 261620"/>
              <a:gd name="T3" fmla="*/ 471539 h 488314"/>
              <a:gd name="T4" fmla="*/ 165979 w 261620"/>
              <a:gd name="T5" fmla="*/ 450955 h 488314"/>
              <a:gd name="T6" fmla="*/ 121116 w 261620"/>
              <a:gd name="T7" fmla="*/ 426172 h 488314"/>
              <a:gd name="T8" fmla="*/ 78340 w 261620"/>
              <a:gd name="T9" fmla="*/ 397336 h 488314"/>
              <a:gd name="T10" fmla="*/ 37888 w 261620"/>
              <a:gd name="T11" fmla="*/ 364592 h 488314"/>
              <a:gd name="T12" fmla="*/ 0 w 261620"/>
              <a:gd name="T13" fmla="*/ 328086 h 488314"/>
              <a:gd name="T14" fmla="*/ 0 w 261620"/>
              <a:gd name="T15" fmla="*/ 0 h 488314"/>
              <a:gd name="T16" fmla="*/ 38855 w 261620"/>
              <a:gd name="T17" fmla="*/ 35285 h 488314"/>
              <a:gd name="T18" fmla="*/ 79785 w 261620"/>
              <a:gd name="T19" fmla="*/ 67431 h 488314"/>
              <a:gd name="T20" fmla="*/ 122627 w 261620"/>
              <a:gd name="T21" fmla="*/ 96335 h 488314"/>
              <a:gd name="T22" fmla="*/ 167220 w 261620"/>
              <a:gd name="T23" fmla="*/ 121898 h 488314"/>
              <a:gd name="T24" fmla="*/ 213402 w 261620"/>
              <a:gd name="T25" fmla="*/ 144019 h 488314"/>
              <a:gd name="T26" fmla="*/ 261011 w 261620"/>
              <a:gd name="T27" fmla="*/ 162597 h 488314"/>
              <a:gd name="T28" fmla="*/ 261011 w 261620"/>
              <a:gd name="T29" fmla="*/ 487778 h 48831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61620"/>
              <a:gd name="T46" fmla="*/ 0 h 488314"/>
              <a:gd name="T47" fmla="*/ 261620 w 261620"/>
              <a:gd name="T48" fmla="*/ 488314 h 48831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61620" h="488314">
                <a:moveTo>
                  <a:pt x="261011" y="487778"/>
                </a:moveTo>
                <a:lnTo>
                  <a:pt x="212690" y="471539"/>
                </a:lnTo>
                <a:lnTo>
                  <a:pt x="165979" y="450955"/>
                </a:lnTo>
                <a:lnTo>
                  <a:pt x="121116" y="426172"/>
                </a:lnTo>
                <a:lnTo>
                  <a:pt x="78340" y="397336"/>
                </a:lnTo>
                <a:lnTo>
                  <a:pt x="37888" y="364592"/>
                </a:lnTo>
                <a:lnTo>
                  <a:pt x="0" y="328086"/>
                </a:lnTo>
                <a:lnTo>
                  <a:pt x="0" y="0"/>
                </a:lnTo>
                <a:lnTo>
                  <a:pt x="38855" y="35285"/>
                </a:lnTo>
                <a:lnTo>
                  <a:pt x="79785" y="67431"/>
                </a:lnTo>
                <a:lnTo>
                  <a:pt x="122627" y="96335"/>
                </a:lnTo>
                <a:lnTo>
                  <a:pt x="167220" y="121898"/>
                </a:lnTo>
                <a:lnTo>
                  <a:pt x="213402" y="144019"/>
                </a:lnTo>
                <a:lnTo>
                  <a:pt x="261011" y="162597"/>
                </a:lnTo>
                <a:lnTo>
                  <a:pt x="261011" y="487778"/>
                </a:lnTo>
                <a:close/>
              </a:path>
            </a:pathLst>
          </a:custGeom>
          <a:noFill/>
          <a:ln w="85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52" name="object 37"/>
          <p:cNvSpPr>
            <a:spLocks/>
          </p:cNvSpPr>
          <p:nvPr/>
        </p:nvSpPr>
        <p:spPr bwMode="auto">
          <a:xfrm>
            <a:off x="6897688" y="1889125"/>
            <a:ext cx="311150" cy="334963"/>
          </a:xfrm>
          <a:custGeom>
            <a:avLst/>
            <a:gdLst>
              <a:gd name="T0" fmla="*/ 0 w 310515"/>
              <a:gd name="T1" fmla="*/ 139365 h 334010"/>
              <a:gd name="T2" fmla="*/ 38339 w 310515"/>
              <a:gd name="T3" fmla="*/ 177400 h 334010"/>
              <a:gd name="T4" fmla="*/ 78965 w 310515"/>
              <a:gd name="T5" fmla="*/ 212203 h 334010"/>
              <a:gd name="T6" fmla="*/ 121703 w 310515"/>
              <a:gd name="T7" fmla="*/ 243664 h 334010"/>
              <a:gd name="T8" fmla="*/ 166378 w 310515"/>
              <a:gd name="T9" fmla="*/ 271673 h 334010"/>
              <a:gd name="T10" fmla="*/ 212814 w 310515"/>
              <a:gd name="T11" fmla="*/ 296121 h 334010"/>
              <a:gd name="T12" fmla="*/ 260837 w 310515"/>
              <a:gd name="T13" fmla="*/ 316899 h 334010"/>
              <a:gd name="T14" fmla="*/ 310273 w 310515"/>
              <a:gd name="T15" fmla="*/ 333898 h 334010"/>
              <a:gd name="T16" fmla="*/ 310273 w 310515"/>
              <a:gd name="T17" fmla="*/ 194331 h 334010"/>
              <a:gd name="T18" fmla="*/ 260874 w 310515"/>
              <a:gd name="T19" fmla="*/ 177287 h 334010"/>
              <a:gd name="T20" fmla="*/ 212879 w 310515"/>
              <a:gd name="T21" fmla="*/ 156490 h 334010"/>
              <a:gd name="T22" fmla="*/ 166460 w 310515"/>
              <a:gd name="T23" fmla="*/ 132048 h 334010"/>
              <a:gd name="T24" fmla="*/ 121791 w 310515"/>
              <a:gd name="T25" fmla="*/ 104070 h 334010"/>
              <a:gd name="T26" fmla="*/ 79042 w 310515"/>
              <a:gd name="T27" fmla="*/ 72664 h 334010"/>
              <a:gd name="T28" fmla="*/ 38388 w 310515"/>
              <a:gd name="T29" fmla="*/ 37938 h 334010"/>
              <a:gd name="T30" fmla="*/ 0 w 310515"/>
              <a:gd name="T31" fmla="*/ 0 h 334010"/>
              <a:gd name="T32" fmla="*/ 0 w 310515"/>
              <a:gd name="T33" fmla="*/ 139365 h 3340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10515"/>
              <a:gd name="T52" fmla="*/ 0 h 334010"/>
              <a:gd name="T53" fmla="*/ 310515 w 310515"/>
              <a:gd name="T54" fmla="*/ 334010 h 33401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10515" h="334010">
                <a:moveTo>
                  <a:pt x="0" y="139365"/>
                </a:moveTo>
                <a:lnTo>
                  <a:pt x="38339" y="177400"/>
                </a:lnTo>
                <a:lnTo>
                  <a:pt x="78965" y="212203"/>
                </a:lnTo>
                <a:lnTo>
                  <a:pt x="121703" y="243664"/>
                </a:lnTo>
                <a:lnTo>
                  <a:pt x="166378" y="271673"/>
                </a:lnTo>
                <a:lnTo>
                  <a:pt x="212814" y="296121"/>
                </a:lnTo>
                <a:lnTo>
                  <a:pt x="260837" y="316899"/>
                </a:lnTo>
                <a:lnTo>
                  <a:pt x="310273" y="333898"/>
                </a:lnTo>
                <a:lnTo>
                  <a:pt x="310273" y="194331"/>
                </a:lnTo>
                <a:lnTo>
                  <a:pt x="260874" y="177287"/>
                </a:lnTo>
                <a:lnTo>
                  <a:pt x="212879" y="156490"/>
                </a:lnTo>
                <a:lnTo>
                  <a:pt x="166460" y="132048"/>
                </a:lnTo>
                <a:lnTo>
                  <a:pt x="121791" y="104070"/>
                </a:lnTo>
                <a:lnTo>
                  <a:pt x="79042" y="72664"/>
                </a:lnTo>
                <a:lnTo>
                  <a:pt x="38388" y="37938"/>
                </a:lnTo>
                <a:lnTo>
                  <a:pt x="0" y="0"/>
                </a:lnTo>
                <a:lnTo>
                  <a:pt x="0" y="139365"/>
                </a:lnTo>
                <a:close/>
              </a:path>
            </a:pathLst>
          </a:custGeom>
          <a:noFill/>
          <a:ln w="86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53" name="object 38"/>
          <p:cNvSpPr>
            <a:spLocks/>
          </p:cNvSpPr>
          <p:nvPr/>
        </p:nvSpPr>
        <p:spPr bwMode="auto">
          <a:xfrm>
            <a:off x="6919913" y="1947863"/>
            <a:ext cx="69850" cy="61912"/>
          </a:xfrm>
          <a:custGeom>
            <a:avLst/>
            <a:gdLst>
              <a:gd name="T0" fmla="*/ 0 w 69850"/>
              <a:gd name="T1" fmla="*/ 0 h 61594"/>
              <a:gd name="T2" fmla="*/ 16189 w 69850"/>
              <a:gd name="T3" fmla="*/ 16718 h 61594"/>
              <a:gd name="T4" fmla="*/ 33151 w 69850"/>
              <a:gd name="T5" fmla="*/ 32475 h 61594"/>
              <a:gd name="T6" fmla="*/ 50850 w 69850"/>
              <a:gd name="T7" fmla="*/ 47239 h 61594"/>
              <a:gd name="T8" fmla="*/ 69247 w 69850"/>
              <a:gd name="T9" fmla="*/ 60978 h 61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1594"/>
              <a:gd name="T17" fmla="*/ 69850 w 69850"/>
              <a:gd name="T18" fmla="*/ 61594 h 615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1594">
                <a:moveTo>
                  <a:pt x="0" y="0"/>
                </a:moveTo>
                <a:lnTo>
                  <a:pt x="16189" y="16718"/>
                </a:lnTo>
                <a:lnTo>
                  <a:pt x="33151" y="32475"/>
                </a:lnTo>
                <a:lnTo>
                  <a:pt x="50850" y="47239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54" name="object 39"/>
          <p:cNvSpPr>
            <a:spLocks/>
          </p:cNvSpPr>
          <p:nvPr/>
        </p:nvSpPr>
        <p:spPr bwMode="auto">
          <a:xfrm>
            <a:off x="6919913" y="1968500"/>
            <a:ext cx="69850" cy="60325"/>
          </a:xfrm>
          <a:custGeom>
            <a:avLst/>
            <a:gdLst>
              <a:gd name="T0" fmla="*/ 0 w 69850"/>
              <a:gd name="T1" fmla="*/ 0 h 60960"/>
              <a:gd name="T2" fmla="*/ 16189 w 69850"/>
              <a:gd name="T3" fmla="*/ 16717 h 60960"/>
              <a:gd name="T4" fmla="*/ 33151 w 69850"/>
              <a:gd name="T5" fmla="*/ 32473 h 60960"/>
              <a:gd name="T6" fmla="*/ 50850 w 69850"/>
              <a:gd name="T7" fmla="*/ 47233 h 60960"/>
              <a:gd name="T8" fmla="*/ 69247 w 69850"/>
              <a:gd name="T9" fmla="*/ 60966 h 60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0960"/>
              <a:gd name="T17" fmla="*/ 69850 w 69850"/>
              <a:gd name="T18" fmla="*/ 60960 h 60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55" name="object 40"/>
          <p:cNvSpPr>
            <a:spLocks/>
          </p:cNvSpPr>
          <p:nvPr/>
        </p:nvSpPr>
        <p:spPr bwMode="auto">
          <a:xfrm>
            <a:off x="6919913" y="1989138"/>
            <a:ext cx="69850" cy="60325"/>
          </a:xfrm>
          <a:custGeom>
            <a:avLst/>
            <a:gdLst>
              <a:gd name="T0" fmla="*/ 0 w 69850"/>
              <a:gd name="T1" fmla="*/ 0 h 60960"/>
              <a:gd name="T2" fmla="*/ 16189 w 69850"/>
              <a:gd name="T3" fmla="*/ 16717 h 60960"/>
              <a:gd name="T4" fmla="*/ 33151 w 69850"/>
              <a:gd name="T5" fmla="*/ 32473 h 60960"/>
              <a:gd name="T6" fmla="*/ 50850 w 69850"/>
              <a:gd name="T7" fmla="*/ 47233 h 60960"/>
              <a:gd name="T8" fmla="*/ 69247 w 69850"/>
              <a:gd name="T9" fmla="*/ 60966 h 60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0960"/>
              <a:gd name="T17" fmla="*/ 69850 w 69850"/>
              <a:gd name="T18" fmla="*/ 60960 h 60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56" name="object 41"/>
          <p:cNvSpPr>
            <a:spLocks/>
          </p:cNvSpPr>
          <p:nvPr/>
        </p:nvSpPr>
        <p:spPr bwMode="auto">
          <a:xfrm>
            <a:off x="6919913" y="2008188"/>
            <a:ext cx="69850" cy="61912"/>
          </a:xfrm>
          <a:custGeom>
            <a:avLst/>
            <a:gdLst>
              <a:gd name="T0" fmla="*/ 0 w 69850"/>
              <a:gd name="T1" fmla="*/ 0 h 61594"/>
              <a:gd name="T2" fmla="*/ 16189 w 69850"/>
              <a:gd name="T3" fmla="*/ 16725 h 61594"/>
              <a:gd name="T4" fmla="*/ 33151 w 69850"/>
              <a:gd name="T5" fmla="*/ 32484 h 61594"/>
              <a:gd name="T6" fmla="*/ 50850 w 69850"/>
              <a:gd name="T7" fmla="*/ 47246 h 61594"/>
              <a:gd name="T8" fmla="*/ 69247 w 69850"/>
              <a:gd name="T9" fmla="*/ 60978 h 61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1594"/>
              <a:gd name="T17" fmla="*/ 69850 w 69850"/>
              <a:gd name="T18" fmla="*/ 61594 h 615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1594">
                <a:moveTo>
                  <a:pt x="0" y="0"/>
                </a:moveTo>
                <a:lnTo>
                  <a:pt x="16189" y="16725"/>
                </a:lnTo>
                <a:lnTo>
                  <a:pt x="33151" y="32484"/>
                </a:lnTo>
                <a:lnTo>
                  <a:pt x="50850" y="47246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57" name="object 42"/>
          <p:cNvSpPr>
            <a:spLocks/>
          </p:cNvSpPr>
          <p:nvPr/>
        </p:nvSpPr>
        <p:spPr bwMode="auto">
          <a:xfrm>
            <a:off x="7170738" y="1574800"/>
            <a:ext cx="122237" cy="77788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16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58" name="object 43"/>
          <p:cNvSpPr>
            <a:spLocks/>
          </p:cNvSpPr>
          <p:nvPr/>
        </p:nvSpPr>
        <p:spPr bwMode="auto">
          <a:xfrm>
            <a:off x="7186613" y="1570038"/>
            <a:ext cx="122237" cy="77787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16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59" name="object 44"/>
          <p:cNvSpPr>
            <a:spLocks/>
          </p:cNvSpPr>
          <p:nvPr/>
        </p:nvSpPr>
        <p:spPr bwMode="auto">
          <a:xfrm>
            <a:off x="7202488" y="1565275"/>
            <a:ext cx="122237" cy="77788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03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60" name="object 45"/>
          <p:cNvSpPr>
            <a:spLocks/>
          </p:cNvSpPr>
          <p:nvPr/>
        </p:nvSpPr>
        <p:spPr bwMode="auto">
          <a:xfrm>
            <a:off x="7218363" y="1560513"/>
            <a:ext cx="123825" cy="77787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03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61" name="object 46"/>
          <p:cNvSpPr>
            <a:spLocks/>
          </p:cNvSpPr>
          <p:nvPr/>
        </p:nvSpPr>
        <p:spPr bwMode="auto">
          <a:xfrm>
            <a:off x="7000875" y="1614488"/>
            <a:ext cx="188913" cy="355600"/>
          </a:xfrm>
          <a:custGeom>
            <a:avLst/>
            <a:gdLst>
              <a:gd name="T0" fmla="*/ 0 w 189229"/>
              <a:gd name="T1" fmla="*/ 0 h 356869"/>
              <a:gd name="T2" fmla="*/ 0 w 189229"/>
              <a:gd name="T3" fmla="*/ 235185 h 356869"/>
              <a:gd name="T4" fmla="*/ 43332 w 189229"/>
              <a:gd name="T5" fmla="*/ 272461 h 356869"/>
              <a:gd name="T6" fmla="*/ 89486 w 189229"/>
              <a:gd name="T7" fmla="*/ 305248 h 356869"/>
              <a:gd name="T8" fmla="*/ 138170 w 189229"/>
              <a:gd name="T9" fmla="*/ 333360 h 356869"/>
              <a:gd name="T10" fmla="*/ 189092 w 189229"/>
              <a:gd name="T11" fmla="*/ 356614 h 3568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9229"/>
              <a:gd name="T19" fmla="*/ 0 h 356869"/>
              <a:gd name="T20" fmla="*/ 189229 w 189229"/>
              <a:gd name="T21" fmla="*/ 356869 h 3568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9229" h="356869">
                <a:moveTo>
                  <a:pt x="0" y="0"/>
                </a:moveTo>
                <a:lnTo>
                  <a:pt x="0" y="235185"/>
                </a:lnTo>
                <a:lnTo>
                  <a:pt x="43332" y="272461"/>
                </a:lnTo>
                <a:lnTo>
                  <a:pt x="89486" y="305248"/>
                </a:lnTo>
                <a:lnTo>
                  <a:pt x="138170" y="333360"/>
                </a:lnTo>
                <a:lnTo>
                  <a:pt x="189092" y="356614"/>
                </a:lnTo>
              </a:path>
            </a:pathLst>
          </a:custGeom>
          <a:noFill/>
          <a:ln w="851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62" name="object 47"/>
          <p:cNvSpPr>
            <a:spLocks/>
          </p:cNvSpPr>
          <p:nvPr/>
        </p:nvSpPr>
        <p:spPr bwMode="auto">
          <a:xfrm>
            <a:off x="6897688" y="1509713"/>
            <a:ext cx="601662" cy="714375"/>
          </a:xfrm>
          <a:custGeom>
            <a:avLst/>
            <a:gdLst>
              <a:gd name="T0" fmla="*/ 310273 w 600709"/>
              <a:gd name="T1" fmla="*/ 714247 h 714375"/>
              <a:gd name="T2" fmla="*/ 600572 w 600709"/>
              <a:gd name="T3" fmla="*/ 531336 h 714375"/>
              <a:gd name="T4" fmla="*/ 600572 w 600709"/>
              <a:gd name="T5" fmla="*/ 391971 h 714375"/>
              <a:gd name="T6" fmla="*/ 504696 w 600709"/>
              <a:gd name="T7" fmla="*/ 330992 h 714375"/>
              <a:gd name="T8" fmla="*/ 504696 w 600709"/>
              <a:gd name="T9" fmla="*/ 139365 h 714375"/>
              <a:gd name="T10" fmla="*/ 302283 w 600709"/>
              <a:gd name="T11" fmla="*/ 11609 h 714375"/>
              <a:gd name="T12" fmla="*/ 209066 w 600709"/>
              <a:gd name="T13" fmla="*/ 40652 h 714375"/>
              <a:gd name="T14" fmla="*/ 145149 w 600709"/>
              <a:gd name="T15" fmla="*/ 0 h 714375"/>
              <a:gd name="T16" fmla="*/ 70571 w 600709"/>
              <a:gd name="T17" fmla="*/ 31935 h 714375"/>
              <a:gd name="T18" fmla="*/ 70571 w 600709"/>
              <a:gd name="T19" fmla="*/ 336803 h 714375"/>
              <a:gd name="T20" fmla="*/ 0 w 600709"/>
              <a:gd name="T21" fmla="*/ 380348 h 714375"/>
              <a:gd name="T22" fmla="*/ 0 w 600709"/>
              <a:gd name="T23" fmla="*/ 519714 h 714375"/>
              <a:gd name="T24" fmla="*/ 38449 w 600709"/>
              <a:gd name="T25" fmla="*/ 557575 h 714375"/>
              <a:gd name="T26" fmla="*/ 79139 w 600709"/>
              <a:gd name="T27" fmla="*/ 592256 h 714375"/>
              <a:gd name="T28" fmla="*/ 121900 w 600709"/>
              <a:gd name="T29" fmla="*/ 623651 h 714375"/>
              <a:gd name="T30" fmla="*/ 166564 w 600709"/>
              <a:gd name="T31" fmla="*/ 651654 h 714375"/>
              <a:gd name="T32" fmla="*/ 212960 w 600709"/>
              <a:gd name="T33" fmla="*/ 676158 h 714375"/>
              <a:gd name="T34" fmla="*/ 260920 w 600709"/>
              <a:gd name="T35" fmla="*/ 697057 h 714375"/>
              <a:gd name="T36" fmla="*/ 310273 w 600709"/>
              <a:gd name="T37" fmla="*/ 714247 h 71437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00709"/>
              <a:gd name="T58" fmla="*/ 0 h 714375"/>
              <a:gd name="T59" fmla="*/ 600709 w 600709"/>
              <a:gd name="T60" fmla="*/ 714375 h 71437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00709" h="714375">
                <a:moveTo>
                  <a:pt x="310273" y="714247"/>
                </a:moveTo>
                <a:lnTo>
                  <a:pt x="600572" y="531336"/>
                </a:lnTo>
                <a:lnTo>
                  <a:pt x="600572" y="391971"/>
                </a:lnTo>
                <a:lnTo>
                  <a:pt x="504696" y="330992"/>
                </a:lnTo>
                <a:lnTo>
                  <a:pt x="504696" y="139365"/>
                </a:lnTo>
                <a:lnTo>
                  <a:pt x="302283" y="11609"/>
                </a:lnTo>
                <a:lnTo>
                  <a:pt x="209066" y="40652"/>
                </a:lnTo>
                <a:lnTo>
                  <a:pt x="145149" y="0"/>
                </a:lnTo>
                <a:lnTo>
                  <a:pt x="70571" y="31935"/>
                </a:lnTo>
                <a:lnTo>
                  <a:pt x="70571" y="336803"/>
                </a:lnTo>
                <a:lnTo>
                  <a:pt x="0" y="380348"/>
                </a:lnTo>
                <a:lnTo>
                  <a:pt x="0" y="519714"/>
                </a:lnTo>
                <a:lnTo>
                  <a:pt x="38449" y="557575"/>
                </a:lnTo>
                <a:lnTo>
                  <a:pt x="79139" y="592256"/>
                </a:lnTo>
                <a:lnTo>
                  <a:pt x="121900" y="623651"/>
                </a:lnTo>
                <a:lnTo>
                  <a:pt x="166564" y="651654"/>
                </a:lnTo>
                <a:lnTo>
                  <a:pt x="212960" y="676158"/>
                </a:lnTo>
                <a:lnTo>
                  <a:pt x="260920" y="697057"/>
                </a:lnTo>
                <a:lnTo>
                  <a:pt x="310273" y="714247"/>
                </a:lnTo>
                <a:close/>
              </a:path>
            </a:pathLst>
          </a:custGeom>
          <a:noFill/>
          <a:ln w="180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63" name="object 48"/>
          <p:cNvSpPr>
            <a:spLocks/>
          </p:cNvSpPr>
          <p:nvPr/>
        </p:nvSpPr>
        <p:spPr bwMode="auto">
          <a:xfrm>
            <a:off x="6675438" y="2055813"/>
            <a:ext cx="460375" cy="346075"/>
          </a:xfrm>
          <a:custGeom>
            <a:avLst/>
            <a:gdLst>
              <a:gd name="T0" fmla="*/ 0 w 461009"/>
              <a:gd name="T1" fmla="*/ 107429 h 346075"/>
              <a:gd name="T2" fmla="*/ 141154 w 461009"/>
              <a:gd name="T3" fmla="*/ 0 h 346075"/>
              <a:gd name="T4" fmla="*/ 460752 w 461009"/>
              <a:gd name="T5" fmla="*/ 200331 h 346075"/>
              <a:gd name="T6" fmla="*/ 460752 w 461009"/>
              <a:gd name="T7" fmla="*/ 252593 h 346075"/>
              <a:gd name="T8" fmla="*/ 314267 w 461009"/>
              <a:gd name="T9" fmla="*/ 345510 h 346075"/>
              <a:gd name="T10" fmla="*/ 0 w 461009"/>
              <a:gd name="T11" fmla="*/ 148069 h 346075"/>
              <a:gd name="T12" fmla="*/ 0 w 461009"/>
              <a:gd name="T13" fmla="*/ 107429 h 3460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1009"/>
              <a:gd name="T22" fmla="*/ 0 h 346075"/>
              <a:gd name="T23" fmla="*/ 461009 w 461009"/>
              <a:gd name="T24" fmla="*/ 346075 h 3460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1009" h="34607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460752" y="252593"/>
                </a:lnTo>
                <a:lnTo>
                  <a:pt x="314267" y="345510"/>
                </a:lnTo>
                <a:lnTo>
                  <a:pt x="0" y="148069"/>
                </a:lnTo>
                <a:lnTo>
                  <a:pt x="0" y="107429"/>
                </a:lnTo>
                <a:close/>
              </a:path>
            </a:pathLst>
          </a:custGeom>
          <a:noFill/>
          <a:ln w="183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64" name="object 49"/>
          <p:cNvSpPr>
            <a:spLocks/>
          </p:cNvSpPr>
          <p:nvPr/>
        </p:nvSpPr>
        <p:spPr bwMode="auto">
          <a:xfrm>
            <a:off x="7086600" y="2112963"/>
            <a:ext cx="107950" cy="61912"/>
          </a:xfrm>
          <a:custGeom>
            <a:avLst/>
            <a:gdLst>
              <a:gd name="T0" fmla="*/ 9743 w 108584"/>
              <a:gd name="T1" fmla="*/ 0 h 60960"/>
              <a:gd name="T2" fmla="*/ 5376 w 108584"/>
              <a:gd name="T3" fmla="*/ 905 h 60960"/>
              <a:gd name="T4" fmla="*/ 1950 w 108584"/>
              <a:gd name="T5" fmla="*/ 4628 h 60960"/>
              <a:gd name="T6" fmla="*/ 0 w 108584"/>
              <a:gd name="T7" fmla="*/ 15798 h 60960"/>
              <a:gd name="T8" fmla="*/ 3855 w 108584"/>
              <a:gd name="T9" fmla="*/ 21999 h 60960"/>
              <a:gd name="T10" fmla="*/ 9743 w 108584"/>
              <a:gd name="T11" fmla="*/ 23219 h 60960"/>
              <a:gd name="T12" fmla="*/ 97629 w 108584"/>
              <a:gd name="T13" fmla="*/ 60966 h 60960"/>
              <a:gd name="T14" fmla="*/ 101171 w 108584"/>
              <a:gd name="T15" fmla="*/ 60374 h 60960"/>
              <a:gd name="T16" fmla="*/ 104190 w 108584"/>
              <a:gd name="T17" fmla="*/ 57859 h 60960"/>
              <a:gd name="T18" fmla="*/ 107988 w 108584"/>
              <a:gd name="T19" fmla="*/ 48513 h 60960"/>
              <a:gd name="T20" fmla="*/ 105595 w 108584"/>
              <a:gd name="T21" fmla="*/ 41746 h 60960"/>
              <a:gd name="T22" fmla="*/ 100288 w 108584"/>
              <a:gd name="T23" fmla="*/ 39193 h 60960"/>
              <a:gd name="T24" fmla="*/ 9743 w 108584"/>
              <a:gd name="T25" fmla="*/ 0 h 609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8584"/>
              <a:gd name="T40" fmla="*/ 0 h 60960"/>
              <a:gd name="T41" fmla="*/ 108584 w 108584"/>
              <a:gd name="T42" fmla="*/ 60960 h 609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8584" h="60960">
                <a:moveTo>
                  <a:pt x="9743" y="0"/>
                </a:moveTo>
                <a:lnTo>
                  <a:pt x="5376" y="905"/>
                </a:lnTo>
                <a:lnTo>
                  <a:pt x="1950" y="4628"/>
                </a:lnTo>
                <a:lnTo>
                  <a:pt x="0" y="15798"/>
                </a:lnTo>
                <a:lnTo>
                  <a:pt x="3855" y="21999"/>
                </a:lnTo>
                <a:lnTo>
                  <a:pt x="9743" y="23219"/>
                </a:lnTo>
                <a:lnTo>
                  <a:pt x="97629" y="60966"/>
                </a:lnTo>
                <a:lnTo>
                  <a:pt x="101171" y="60374"/>
                </a:lnTo>
                <a:lnTo>
                  <a:pt x="104190" y="57859"/>
                </a:lnTo>
                <a:lnTo>
                  <a:pt x="107988" y="48513"/>
                </a:lnTo>
                <a:lnTo>
                  <a:pt x="105595" y="41746"/>
                </a:lnTo>
                <a:lnTo>
                  <a:pt x="100288" y="39193"/>
                </a:lnTo>
                <a:lnTo>
                  <a:pt x="974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65" name="object 50"/>
          <p:cNvSpPr>
            <a:spLocks/>
          </p:cNvSpPr>
          <p:nvPr/>
        </p:nvSpPr>
        <p:spPr bwMode="auto">
          <a:xfrm>
            <a:off x="7086600" y="2112963"/>
            <a:ext cx="107950" cy="61912"/>
          </a:xfrm>
          <a:custGeom>
            <a:avLst/>
            <a:gdLst>
              <a:gd name="T0" fmla="*/ 9743 w 108584"/>
              <a:gd name="T1" fmla="*/ 0 h 60960"/>
              <a:gd name="T2" fmla="*/ 100288 w 108584"/>
              <a:gd name="T3" fmla="*/ 39193 h 60960"/>
              <a:gd name="T4" fmla="*/ 105595 w 108584"/>
              <a:gd name="T5" fmla="*/ 41746 h 60960"/>
              <a:gd name="T6" fmla="*/ 107988 w 108584"/>
              <a:gd name="T7" fmla="*/ 48513 h 60960"/>
              <a:gd name="T8" fmla="*/ 105630 w 108584"/>
              <a:gd name="T9" fmla="*/ 54287 h 60960"/>
              <a:gd name="T10" fmla="*/ 104190 w 108584"/>
              <a:gd name="T11" fmla="*/ 57859 h 60960"/>
              <a:gd name="T12" fmla="*/ 101171 w 108584"/>
              <a:gd name="T13" fmla="*/ 60374 h 60960"/>
              <a:gd name="T14" fmla="*/ 97629 w 108584"/>
              <a:gd name="T15" fmla="*/ 60966 h 60960"/>
              <a:gd name="T16" fmla="*/ 9743 w 108584"/>
              <a:gd name="T17" fmla="*/ 23219 h 60960"/>
              <a:gd name="T18" fmla="*/ 3855 w 108584"/>
              <a:gd name="T19" fmla="*/ 21999 h 60960"/>
              <a:gd name="T20" fmla="*/ 0 w 108584"/>
              <a:gd name="T21" fmla="*/ 15798 h 60960"/>
              <a:gd name="T22" fmla="*/ 1126 w 108584"/>
              <a:gd name="T23" fmla="*/ 9395 h 60960"/>
              <a:gd name="T24" fmla="*/ 1950 w 108584"/>
              <a:gd name="T25" fmla="*/ 4628 h 60960"/>
              <a:gd name="T26" fmla="*/ 5376 w 108584"/>
              <a:gd name="T27" fmla="*/ 905 h 60960"/>
              <a:gd name="T28" fmla="*/ 9743 w 108584"/>
              <a:gd name="T29" fmla="*/ 0 h 6096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8584"/>
              <a:gd name="T46" fmla="*/ 0 h 60960"/>
              <a:gd name="T47" fmla="*/ 108584 w 108584"/>
              <a:gd name="T48" fmla="*/ 60960 h 6096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8584" h="60960">
                <a:moveTo>
                  <a:pt x="9743" y="0"/>
                </a:moveTo>
                <a:lnTo>
                  <a:pt x="100288" y="39193"/>
                </a:lnTo>
                <a:lnTo>
                  <a:pt x="105595" y="41746"/>
                </a:lnTo>
                <a:lnTo>
                  <a:pt x="107988" y="48513"/>
                </a:lnTo>
                <a:lnTo>
                  <a:pt x="105630" y="54287"/>
                </a:lnTo>
                <a:lnTo>
                  <a:pt x="104190" y="57859"/>
                </a:lnTo>
                <a:lnTo>
                  <a:pt x="101171" y="60374"/>
                </a:lnTo>
                <a:lnTo>
                  <a:pt x="97629" y="60966"/>
                </a:lnTo>
                <a:lnTo>
                  <a:pt x="9743" y="23219"/>
                </a:lnTo>
                <a:lnTo>
                  <a:pt x="3855" y="21999"/>
                </a:lnTo>
                <a:lnTo>
                  <a:pt x="0" y="15798"/>
                </a:lnTo>
                <a:lnTo>
                  <a:pt x="1126" y="9395"/>
                </a:lnTo>
                <a:lnTo>
                  <a:pt x="1950" y="4628"/>
                </a:lnTo>
                <a:lnTo>
                  <a:pt x="5376" y="905"/>
                </a:lnTo>
                <a:lnTo>
                  <a:pt x="9743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66" name="object 51"/>
          <p:cNvSpPr>
            <a:spLocks/>
          </p:cNvSpPr>
          <p:nvPr/>
        </p:nvSpPr>
        <p:spPr bwMode="auto">
          <a:xfrm>
            <a:off x="7061200" y="2046288"/>
            <a:ext cx="131763" cy="87312"/>
          </a:xfrm>
          <a:custGeom>
            <a:avLst/>
            <a:gdLst>
              <a:gd name="T0" fmla="*/ 0 w 130809"/>
              <a:gd name="T1" fmla="*/ 0 h 87630"/>
              <a:gd name="T2" fmla="*/ 0 w 130809"/>
              <a:gd name="T3" fmla="*/ 31948 h 87630"/>
              <a:gd name="T4" fmla="*/ 130505 w 130809"/>
              <a:gd name="T5" fmla="*/ 87103 h 87630"/>
              <a:gd name="T6" fmla="*/ 130505 w 130809"/>
              <a:gd name="T7" fmla="*/ 58073 h 87630"/>
              <a:gd name="T8" fmla="*/ 0 w 130809"/>
              <a:gd name="T9" fmla="*/ 0 h 876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809"/>
              <a:gd name="T16" fmla="*/ 0 h 87630"/>
              <a:gd name="T17" fmla="*/ 130809 w 130809"/>
              <a:gd name="T18" fmla="*/ 87630 h 876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809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  <a:lnTo>
                  <a:pt x="130505" y="58073"/>
                </a:lnTo>
                <a:lnTo>
                  <a:pt x="0" y="0"/>
                </a:lnTo>
                <a:close/>
              </a:path>
            </a:pathLst>
          </a:custGeom>
          <a:solidFill>
            <a:srgbClr val="B3B3B3">
              <a:alpha val="5999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67" name="object 52"/>
          <p:cNvSpPr>
            <a:spLocks/>
          </p:cNvSpPr>
          <p:nvPr/>
        </p:nvSpPr>
        <p:spPr bwMode="auto">
          <a:xfrm>
            <a:off x="7061200" y="2046288"/>
            <a:ext cx="131763" cy="87312"/>
          </a:xfrm>
          <a:custGeom>
            <a:avLst/>
            <a:gdLst>
              <a:gd name="T0" fmla="*/ 0 w 130809"/>
              <a:gd name="T1" fmla="*/ 0 h 87630"/>
              <a:gd name="T2" fmla="*/ 130505 w 130809"/>
              <a:gd name="T3" fmla="*/ 58073 h 87630"/>
              <a:gd name="T4" fmla="*/ 130505 w 130809"/>
              <a:gd name="T5" fmla="*/ 87103 h 87630"/>
              <a:gd name="T6" fmla="*/ 0 w 130809"/>
              <a:gd name="T7" fmla="*/ 31948 h 87630"/>
              <a:gd name="T8" fmla="*/ 0 w 130809"/>
              <a:gd name="T9" fmla="*/ 0 h 876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809"/>
              <a:gd name="T16" fmla="*/ 0 h 87630"/>
              <a:gd name="T17" fmla="*/ 130809 w 130809"/>
              <a:gd name="T18" fmla="*/ 87630 h 876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809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  <a:lnTo>
                  <a:pt x="0" y="31948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68" name="object 53"/>
          <p:cNvSpPr>
            <a:spLocks/>
          </p:cNvSpPr>
          <p:nvPr/>
        </p:nvSpPr>
        <p:spPr bwMode="auto">
          <a:xfrm>
            <a:off x="7061200" y="2046288"/>
            <a:ext cx="131763" cy="87312"/>
          </a:xfrm>
          <a:custGeom>
            <a:avLst/>
            <a:gdLst>
              <a:gd name="T0" fmla="*/ 0 w 130809"/>
              <a:gd name="T1" fmla="*/ 0 h 87630"/>
              <a:gd name="T2" fmla="*/ 130505 w 130809"/>
              <a:gd name="T3" fmla="*/ 58073 h 87630"/>
              <a:gd name="T4" fmla="*/ 130505 w 130809"/>
              <a:gd name="T5" fmla="*/ 87103 h 87630"/>
              <a:gd name="T6" fmla="*/ 0 60000 65536"/>
              <a:gd name="T7" fmla="*/ 0 60000 65536"/>
              <a:gd name="T8" fmla="*/ 0 60000 65536"/>
              <a:gd name="T9" fmla="*/ 0 w 130809"/>
              <a:gd name="T10" fmla="*/ 0 h 87630"/>
              <a:gd name="T11" fmla="*/ 130809 w 130809"/>
              <a:gd name="T12" fmla="*/ 87630 h 87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809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69" name="object 54"/>
          <p:cNvSpPr>
            <a:spLocks/>
          </p:cNvSpPr>
          <p:nvPr/>
        </p:nvSpPr>
        <p:spPr bwMode="auto">
          <a:xfrm>
            <a:off x="7061200" y="2058988"/>
            <a:ext cx="131763" cy="57150"/>
          </a:xfrm>
          <a:custGeom>
            <a:avLst/>
            <a:gdLst>
              <a:gd name="T0" fmla="*/ 0 w 130809"/>
              <a:gd name="T1" fmla="*/ 0 h 58419"/>
              <a:gd name="T2" fmla="*/ 130505 w 130809"/>
              <a:gd name="T3" fmla="*/ 58060 h 58419"/>
              <a:gd name="T4" fmla="*/ 0 60000 65536"/>
              <a:gd name="T5" fmla="*/ 0 60000 65536"/>
              <a:gd name="T6" fmla="*/ 0 w 130809"/>
              <a:gd name="T7" fmla="*/ 0 h 58419"/>
              <a:gd name="T8" fmla="*/ 130809 w 130809"/>
              <a:gd name="T9" fmla="*/ 58419 h 584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0809" h="58419">
                <a:moveTo>
                  <a:pt x="0" y="0"/>
                </a:moveTo>
                <a:lnTo>
                  <a:pt x="130505" y="58060"/>
                </a:lnTo>
              </a:path>
            </a:pathLst>
          </a:custGeom>
          <a:noFill/>
          <a:ln w="44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70" name="object 55"/>
          <p:cNvSpPr>
            <a:spLocks/>
          </p:cNvSpPr>
          <p:nvPr/>
        </p:nvSpPr>
        <p:spPr bwMode="auto">
          <a:xfrm>
            <a:off x="7061200" y="2046288"/>
            <a:ext cx="131763" cy="87312"/>
          </a:xfrm>
          <a:custGeom>
            <a:avLst/>
            <a:gdLst>
              <a:gd name="T0" fmla="*/ 0 w 130809"/>
              <a:gd name="T1" fmla="*/ 0 h 87630"/>
              <a:gd name="T2" fmla="*/ 0 w 130809"/>
              <a:gd name="T3" fmla="*/ 31948 h 87630"/>
              <a:gd name="T4" fmla="*/ 130505 w 130809"/>
              <a:gd name="T5" fmla="*/ 87103 h 87630"/>
              <a:gd name="T6" fmla="*/ 0 60000 65536"/>
              <a:gd name="T7" fmla="*/ 0 60000 65536"/>
              <a:gd name="T8" fmla="*/ 0 60000 65536"/>
              <a:gd name="T9" fmla="*/ 0 w 130809"/>
              <a:gd name="T10" fmla="*/ 0 h 87630"/>
              <a:gd name="T11" fmla="*/ 130809 w 130809"/>
              <a:gd name="T12" fmla="*/ 87630 h 87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809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71" name="object 56"/>
          <p:cNvSpPr>
            <a:spLocks noChangeArrowheads="1"/>
          </p:cNvSpPr>
          <p:nvPr/>
        </p:nvSpPr>
        <p:spPr bwMode="auto">
          <a:xfrm>
            <a:off x="7153275" y="1971675"/>
            <a:ext cx="20638" cy="26988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72" name="object 57"/>
          <p:cNvSpPr>
            <a:spLocks/>
          </p:cNvSpPr>
          <p:nvPr/>
        </p:nvSpPr>
        <p:spPr bwMode="auto">
          <a:xfrm>
            <a:off x="7153275" y="1971675"/>
            <a:ext cx="22225" cy="26988"/>
          </a:xfrm>
          <a:custGeom>
            <a:avLst/>
            <a:gdLst>
              <a:gd name="T0" fmla="*/ 18766 w 22225"/>
              <a:gd name="T1" fmla="*/ 9031 h 27939"/>
              <a:gd name="T2" fmla="*/ 15468 w 22225"/>
              <a:gd name="T3" fmla="*/ 2842 h 27939"/>
              <a:gd name="T4" fmla="*/ 9325 w 22225"/>
              <a:gd name="T5" fmla="*/ 0 h 27939"/>
              <a:gd name="T6" fmla="*/ 5063 w 22225"/>
              <a:gd name="T7" fmla="*/ 2666 h 27939"/>
              <a:gd name="T8" fmla="*/ 789 w 22225"/>
              <a:gd name="T9" fmla="*/ 5333 h 27939"/>
              <a:gd name="T10" fmla="*/ 0 w 22225"/>
              <a:gd name="T11" fmla="*/ 12515 h 27939"/>
              <a:gd name="T12" fmla="*/ 3298 w 22225"/>
              <a:gd name="T13" fmla="*/ 18716 h 27939"/>
              <a:gd name="T14" fmla="*/ 6596 w 22225"/>
              <a:gd name="T15" fmla="*/ 24904 h 27939"/>
              <a:gd name="T16" fmla="*/ 12727 w 22225"/>
              <a:gd name="T17" fmla="*/ 27747 h 27939"/>
              <a:gd name="T18" fmla="*/ 17001 w 22225"/>
              <a:gd name="T19" fmla="*/ 25080 h 27939"/>
              <a:gd name="T20" fmla="*/ 21274 w 22225"/>
              <a:gd name="T21" fmla="*/ 22414 h 27939"/>
              <a:gd name="T22" fmla="*/ 22064 w 22225"/>
              <a:gd name="T23" fmla="*/ 15232 h 27939"/>
              <a:gd name="T24" fmla="*/ 18766 w 22225"/>
              <a:gd name="T25" fmla="*/ 9031 h 27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225"/>
              <a:gd name="T40" fmla="*/ 0 h 27939"/>
              <a:gd name="T41" fmla="*/ 22225 w 22225"/>
              <a:gd name="T42" fmla="*/ 27939 h 27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225" h="27939">
                <a:moveTo>
                  <a:pt x="18766" y="9031"/>
                </a:moveTo>
                <a:lnTo>
                  <a:pt x="15468" y="2842"/>
                </a:lnTo>
                <a:lnTo>
                  <a:pt x="9325" y="0"/>
                </a:lnTo>
                <a:lnTo>
                  <a:pt x="5063" y="2666"/>
                </a:lnTo>
                <a:lnTo>
                  <a:pt x="789" y="5333"/>
                </a:lnTo>
                <a:lnTo>
                  <a:pt x="0" y="12515"/>
                </a:lnTo>
                <a:lnTo>
                  <a:pt x="3298" y="18716"/>
                </a:lnTo>
                <a:lnTo>
                  <a:pt x="6596" y="24904"/>
                </a:lnTo>
                <a:lnTo>
                  <a:pt x="12727" y="27747"/>
                </a:lnTo>
                <a:lnTo>
                  <a:pt x="17001" y="25080"/>
                </a:lnTo>
                <a:lnTo>
                  <a:pt x="21274" y="22414"/>
                </a:lnTo>
                <a:lnTo>
                  <a:pt x="22064" y="15232"/>
                </a:lnTo>
                <a:lnTo>
                  <a:pt x="18766" y="903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73" name="object 58"/>
          <p:cNvSpPr>
            <a:spLocks noChangeArrowheads="1"/>
          </p:cNvSpPr>
          <p:nvPr/>
        </p:nvSpPr>
        <p:spPr bwMode="auto">
          <a:xfrm>
            <a:off x="7000875" y="1614488"/>
            <a:ext cx="188913" cy="346075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74" name="object 59"/>
          <p:cNvSpPr>
            <a:spLocks/>
          </p:cNvSpPr>
          <p:nvPr/>
        </p:nvSpPr>
        <p:spPr bwMode="auto">
          <a:xfrm>
            <a:off x="7000875" y="1614488"/>
            <a:ext cx="188913" cy="355600"/>
          </a:xfrm>
          <a:custGeom>
            <a:avLst/>
            <a:gdLst>
              <a:gd name="T0" fmla="*/ 8012 w 189229"/>
              <a:gd name="T1" fmla="*/ 229738 h 356869"/>
              <a:gd name="T2" fmla="*/ 8012 w 189229"/>
              <a:gd name="T3" fmla="*/ 8678 h 356869"/>
              <a:gd name="T4" fmla="*/ 0 w 189229"/>
              <a:gd name="T5" fmla="*/ 0 h 356869"/>
              <a:gd name="T6" fmla="*/ 33210 w 189229"/>
              <a:gd name="T7" fmla="*/ 32209 h 356869"/>
              <a:gd name="T8" fmla="*/ 68993 w 189229"/>
              <a:gd name="T9" fmla="*/ 60681 h 356869"/>
              <a:gd name="T10" fmla="*/ 107080 w 189229"/>
              <a:gd name="T11" fmla="*/ 85243 h 356869"/>
              <a:gd name="T12" fmla="*/ 147202 w 189229"/>
              <a:gd name="T13" fmla="*/ 105721 h 356869"/>
              <a:gd name="T14" fmla="*/ 189092 w 189229"/>
              <a:gd name="T15" fmla="*/ 121944 h 356869"/>
              <a:gd name="T16" fmla="*/ 189092 w 189229"/>
              <a:gd name="T17" fmla="*/ 356614 h 356869"/>
              <a:gd name="T18" fmla="*/ 189092 w 189229"/>
              <a:gd name="T19" fmla="*/ 346123 h 356869"/>
              <a:gd name="T20" fmla="*/ 140308 w 189229"/>
              <a:gd name="T21" fmla="*/ 323872 h 356869"/>
              <a:gd name="T22" fmla="*/ 93679 w 189229"/>
              <a:gd name="T23" fmla="*/ 296935 h 356869"/>
              <a:gd name="T24" fmla="*/ 49487 w 189229"/>
              <a:gd name="T25" fmla="*/ 265497 h 356869"/>
              <a:gd name="T26" fmla="*/ 8012 w 189229"/>
              <a:gd name="T27" fmla="*/ 229738 h 35686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89229"/>
              <a:gd name="T43" fmla="*/ 0 h 356869"/>
              <a:gd name="T44" fmla="*/ 189229 w 189229"/>
              <a:gd name="T45" fmla="*/ 356869 h 35686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89229" h="356869">
                <a:moveTo>
                  <a:pt x="8012" y="229738"/>
                </a:moveTo>
                <a:lnTo>
                  <a:pt x="8012" y="8678"/>
                </a:lnTo>
                <a:lnTo>
                  <a:pt x="0" y="0"/>
                </a:lnTo>
                <a:lnTo>
                  <a:pt x="33210" y="32209"/>
                </a:lnTo>
                <a:lnTo>
                  <a:pt x="68993" y="60681"/>
                </a:lnTo>
                <a:lnTo>
                  <a:pt x="107080" y="85243"/>
                </a:lnTo>
                <a:lnTo>
                  <a:pt x="147202" y="105721"/>
                </a:lnTo>
                <a:lnTo>
                  <a:pt x="189092" y="121944"/>
                </a:lnTo>
                <a:lnTo>
                  <a:pt x="189092" y="356614"/>
                </a:lnTo>
                <a:lnTo>
                  <a:pt x="189092" y="346123"/>
                </a:lnTo>
                <a:lnTo>
                  <a:pt x="140308" y="323872"/>
                </a:lnTo>
                <a:lnTo>
                  <a:pt x="93679" y="296935"/>
                </a:lnTo>
                <a:lnTo>
                  <a:pt x="49487" y="265497"/>
                </a:lnTo>
                <a:lnTo>
                  <a:pt x="8012" y="229738"/>
                </a:lnTo>
                <a:close/>
              </a:path>
            </a:pathLst>
          </a:custGeom>
          <a:noFill/>
          <a:ln w="85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75" name="object 60"/>
          <p:cNvSpPr>
            <a:spLocks noChangeArrowheads="1"/>
          </p:cNvSpPr>
          <p:nvPr/>
        </p:nvSpPr>
        <p:spPr bwMode="auto">
          <a:xfrm>
            <a:off x="3779838" y="1485900"/>
            <a:ext cx="1439862" cy="969963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003675" y="1795463"/>
            <a:ext cx="9906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Internet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0477" name="object 62"/>
          <p:cNvSpPr>
            <a:spLocks/>
          </p:cNvSpPr>
          <p:nvPr/>
        </p:nvSpPr>
        <p:spPr bwMode="auto">
          <a:xfrm>
            <a:off x="2555875" y="1917700"/>
            <a:ext cx="1225550" cy="0"/>
          </a:xfrm>
          <a:custGeom>
            <a:avLst/>
            <a:gdLst>
              <a:gd name="T0" fmla="*/ 0 w 1224279"/>
              <a:gd name="T1" fmla="*/ 1223772 w 1224279"/>
              <a:gd name="T2" fmla="*/ 0 60000 65536"/>
              <a:gd name="T3" fmla="*/ 0 60000 65536"/>
              <a:gd name="T4" fmla="*/ 0 w 1224279"/>
              <a:gd name="T5" fmla="*/ 1224279 w 12242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24279">
                <a:moveTo>
                  <a:pt x="0" y="0"/>
                </a:moveTo>
                <a:lnTo>
                  <a:pt x="1223772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78" name="object 63"/>
          <p:cNvSpPr>
            <a:spLocks/>
          </p:cNvSpPr>
          <p:nvPr/>
        </p:nvSpPr>
        <p:spPr bwMode="auto">
          <a:xfrm>
            <a:off x="5148263" y="1917700"/>
            <a:ext cx="1730375" cy="0"/>
          </a:xfrm>
          <a:custGeom>
            <a:avLst/>
            <a:gdLst>
              <a:gd name="T0" fmla="*/ 0 w 1729740"/>
              <a:gd name="T1" fmla="*/ 1729739 w 1729740"/>
              <a:gd name="T2" fmla="*/ 0 60000 65536"/>
              <a:gd name="T3" fmla="*/ 0 60000 65536"/>
              <a:gd name="T4" fmla="*/ 0 w 1729740"/>
              <a:gd name="T5" fmla="*/ 1729740 w 172974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729740">
                <a:moveTo>
                  <a:pt x="0" y="0"/>
                </a:moveTo>
                <a:lnTo>
                  <a:pt x="1729739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79" name="object 64"/>
          <p:cNvSpPr>
            <a:spLocks/>
          </p:cNvSpPr>
          <p:nvPr/>
        </p:nvSpPr>
        <p:spPr bwMode="auto">
          <a:xfrm>
            <a:off x="1763713" y="2854325"/>
            <a:ext cx="0" cy="3598863"/>
          </a:xfrm>
          <a:custGeom>
            <a:avLst/>
            <a:gdLst>
              <a:gd name="T0" fmla="*/ 0 h 3599815"/>
              <a:gd name="T1" fmla="*/ 3599688 h 3599815"/>
              <a:gd name="T2" fmla="*/ 0 60000 65536"/>
              <a:gd name="T3" fmla="*/ 0 60000 65536"/>
              <a:gd name="T4" fmla="*/ 0 h 3599815"/>
              <a:gd name="T5" fmla="*/ 3599815 h 359981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599815">
                <a:moveTo>
                  <a:pt x="0" y="0"/>
                </a:moveTo>
                <a:lnTo>
                  <a:pt x="0" y="3599688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80" name="object 65"/>
          <p:cNvSpPr>
            <a:spLocks/>
          </p:cNvSpPr>
          <p:nvPr/>
        </p:nvSpPr>
        <p:spPr bwMode="auto">
          <a:xfrm>
            <a:off x="7381875" y="2855913"/>
            <a:ext cx="0" cy="1725612"/>
          </a:xfrm>
          <a:custGeom>
            <a:avLst/>
            <a:gdLst>
              <a:gd name="T0" fmla="*/ 0 h 1725929"/>
              <a:gd name="T1" fmla="*/ 1725930 h 1725929"/>
              <a:gd name="T2" fmla="*/ 0 60000 65536"/>
              <a:gd name="T3" fmla="*/ 0 60000 65536"/>
              <a:gd name="T4" fmla="*/ 0 h 1725929"/>
              <a:gd name="T5" fmla="*/ 1725929 h 172592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725929">
                <a:moveTo>
                  <a:pt x="0" y="0"/>
                </a:moveTo>
                <a:lnTo>
                  <a:pt x="0" y="172593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81" name="object 66"/>
          <p:cNvSpPr>
            <a:spLocks/>
          </p:cNvSpPr>
          <p:nvPr/>
        </p:nvSpPr>
        <p:spPr bwMode="auto">
          <a:xfrm>
            <a:off x="7381875" y="5048250"/>
            <a:ext cx="0" cy="1404938"/>
          </a:xfrm>
          <a:custGeom>
            <a:avLst/>
            <a:gdLst>
              <a:gd name="T0" fmla="*/ 0 h 1404620"/>
              <a:gd name="T1" fmla="*/ 1404366 h 1404620"/>
              <a:gd name="T2" fmla="*/ 0 60000 65536"/>
              <a:gd name="T3" fmla="*/ 0 60000 65536"/>
              <a:gd name="T4" fmla="*/ 0 h 1404620"/>
              <a:gd name="T5" fmla="*/ 1404620 h 140462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404620">
                <a:moveTo>
                  <a:pt x="0" y="0"/>
                </a:moveTo>
                <a:lnTo>
                  <a:pt x="0" y="1404366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82" name="object 67"/>
          <p:cNvSpPr>
            <a:spLocks/>
          </p:cNvSpPr>
          <p:nvPr/>
        </p:nvSpPr>
        <p:spPr bwMode="auto">
          <a:xfrm>
            <a:off x="1763713" y="2955925"/>
            <a:ext cx="5618162" cy="228600"/>
          </a:xfrm>
          <a:custGeom>
            <a:avLst/>
            <a:gdLst>
              <a:gd name="T0" fmla="*/ 5541476 w 5617845"/>
              <a:gd name="T1" fmla="*/ 76073 h 228600"/>
              <a:gd name="T2" fmla="*/ 5426963 w 5617845"/>
              <a:gd name="T3" fmla="*/ 76073 h 228600"/>
              <a:gd name="T4" fmla="*/ 5427090 w 5617845"/>
              <a:gd name="T5" fmla="*/ 152273 h 228600"/>
              <a:gd name="T6" fmla="*/ 5388906 w 5617845"/>
              <a:gd name="T7" fmla="*/ 152335 h 228600"/>
              <a:gd name="T8" fmla="*/ 5388990 w 5617845"/>
              <a:gd name="T9" fmla="*/ 228600 h 228600"/>
              <a:gd name="T10" fmla="*/ 5617463 w 5617845"/>
              <a:gd name="T11" fmla="*/ 113919 h 228600"/>
              <a:gd name="T12" fmla="*/ 5541476 w 5617845"/>
              <a:gd name="T13" fmla="*/ 76073 h 228600"/>
              <a:gd name="T14" fmla="*/ 5388821 w 5617845"/>
              <a:gd name="T15" fmla="*/ 76135 h 228600"/>
              <a:gd name="T16" fmla="*/ 0 w 5617845"/>
              <a:gd name="T17" fmla="*/ 84962 h 228600"/>
              <a:gd name="T18" fmla="*/ 0 w 5617845"/>
              <a:gd name="T19" fmla="*/ 161162 h 228600"/>
              <a:gd name="T20" fmla="*/ 5388906 w 5617845"/>
              <a:gd name="T21" fmla="*/ 152335 h 228600"/>
              <a:gd name="T22" fmla="*/ 5388821 w 5617845"/>
              <a:gd name="T23" fmla="*/ 76135 h 228600"/>
              <a:gd name="T24" fmla="*/ 5426963 w 5617845"/>
              <a:gd name="T25" fmla="*/ 76073 h 228600"/>
              <a:gd name="T26" fmla="*/ 5388821 w 5617845"/>
              <a:gd name="T27" fmla="*/ 76135 h 228600"/>
              <a:gd name="T28" fmla="*/ 5388906 w 5617845"/>
              <a:gd name="T29" fmla="*/ 152335 h 228600"/>
              <a:gd name="T30" fmla="*/ 5427090 w 5617845"/>
              <a:gd name="T31" fmla="*/ 152273 h 228600"/>
              <a:gd name="T32" fmla="*/ 5426963 w 5617845"/>
              <a:gd name="T33" fmla="*/ 76073 h 228600"/>
              <a:gd name="T34" fmla="*/ 5388736 w 5617845"/>
              <a:gd name="T35" fmla="*/ 0 h 228600"/>
              <a:gd name="T36" fmla="*/ 5388821 w 5617845"/>
              <a:gd name="T37" fmla="*/ 76135 h 228600"/>
              <a:gd name="T38" fmla="*/ 5541476 w 5617845"/>
              <a:gd name="T39" fmla="*/ 76073 h 228600"/>
              <a:gd name="T40" fmla="*/ 5388736 w 5617845"/>
              <a:gd name="T41" fmla="*/ 0 h 228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5617845"/>
              <a:gd name="T64" fmla="*/ 0 h 228600"/>
              <a:gd name="T65" fmla="*/ 5617845 w 5617845"/>
              <a:gd name="T66" fmla="*/ 228600 h 2286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5617845" h="228600">
                <a:moveTo>
                  <a:pt x="5541476" y="76073"/>
                </a:moveTo>
                <a:lnTo>
                  <a:pt x="5426963" y="76073"/>
                </a:lnTo>
                <a:lnTo>
                  <a:pt x="5427090" y="152273"/>
                </a:lnTo>
                <a:lnTo>
                  <a:pt x="5388906" y="152335"/>
                </a:lnTo>
                <a:lnTo>
                  <a:pt x="5388990" y="228600"/>
                </a:lnTo>
                <a:lnTo>
                  <a:pt x="5617463" y="113919"/>
                </a:lnTo>
                <a:lnTo>
                  <a:pt x="5541476" y="76073"/>
                </a:lnTo>
                <a:close/>
              </a:path>
              <a:path w="5617845" h="228600">
                <a:moveTo>
                  <a:pt x="5388821" y="76135"/>
                </a:moveTo>
                <a:lnTo>
                  <a:pt x="0" y="84962"/>
                </a:lnTo>
                <a:lnTo>
                  <a:pt x="0" y="161162"/>
                </a:lnTo>
                <a:lnTo>
                  <a:pt x="5388906" y="152335"/>
                </a:lnTo>
                <a:lnTo>
                  <a:pt x="5388821" y="76135"/>
                </a:lnTo>
                <a:close/>
              </a:path>
              <a:path w="5617845" h="228600">
                <a:moveTo>
                  <a:pt x="5426963" y="76073"/>
                </a:moveTo>
                <a:lnTo>
                  <a:pt x="5388821" y="76135"/>
                </a:lnTo>
                <a:lnTo>
                  <a:pt x="5388906" y="152335"/>
                </a:lnTo>
                <a:lnTo>
                  <a:pt x="5427090" y="152273"/>
                </a:lnTo>
                <a:lnTo>
                  <a:pt x="5426963" y="76073"/>
                </a:lnTo>
                <a:close/>
              </a:path>
              <a:path w="5617845" h="228600">
                <a:moveTo>
                  <a:pt x="5388736" y="0"/>
                </a:moveTo>
                <a:lnTo>
                  <a:pt x="5388821" y="76135"/>
                </a:lnTo>
                <a:lnTo>
                  <a:pt x="5541476" y="76073"/>
                </a:lnTo>
                <a:lnTo>
                  <a:pt x="5388736" y="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83" name="object 68"/>
          <p:cNvSpPr>
            <a:spLocks/>
          </p:cNvSpPr>
          <p:nvPr/>
        </p:nvSpPr>
        <p:spPr bwMode="auto">
          <a:xfrm>
            <a:off x="1763713" y="3395663"/>
            <a:ext cx="5618162" cy="228600"/>
          </a:xfrm>
          <a:custGeom>
            <a:avLst/>
            <a:gdLst>
              <a:gd name="T0" fmla="*/ 228600 w 5617845"/>
              <a:gd name="T1" fmla="*/ 0 h 228600"/>
              <a:gd name="T2" fmla="*/ 0 w 5617845"/>
              <a:gd name="T3" fmla="*/ 114300 h 228600"/>
              <a:gd name="T4" fmla="*/ 228600 w 5617845"/>
              <a:gd name="T5" fmla="*/ 228600 h 228600"/>
              <a:gd name="T6" fmla="*/ 228600 w 5617845"/>
              <a:gd name="T7" fmla="*/ 152400 h 228600"/>
              <a:gd name="T8" fmla="*/ 190500 w 5617845"/>
              <a:gd name="T9" fmla="*/ 152400 h 228600"/>
              <a:gd name="T10" fmla="*/ 190500 w 5617845"/>
              <a:gd name="T11" fmla="*/ 76200 h 228600"/>
              <a:gd name="T12" fmla="*/ 228600 w 5617845"/>
              <a:gd name="T13" fmla="*/ 76200 h 228600"/>
              <a:gd name="T14" fmla="*/ 228600 w 5617845"/>
              <a:gd name="T15" fmla="*/ 0 h 228600"/>
              <a:gd name="T16" fmla="*/ 228600 w 5617845"/>
              <a:gd name="T17" fmla="*/ 76200 h 228600"/>
              <a:gd name="T18" fmla="*/ 190500 w 5617845"/>
              <a:gd name="T19" fmla="*/ 76200 h 228600"/>
              <a:gd name="T20" fmla="*/ 190500 w 5617845"/>
              <a:gd name="T21" fmla="*/ 152400 h 228600"/>
              <a:gd name="T22" fmla="*/ 228600 w 5617845"/>
              <a:gd name="T23" fmla="*/ 152400 h 228600"/>
              <a:gd name="T24" fmla="*/ 228600 w 5617845"/>
              <a:gd name="T25" fmla="*/ 76200 h 228600"/>
              <a:gd name="T26" fmla="*/ 5617463 w 5617845"/>
              <a:gd name="T27" fmla="*/ 76200 h 228600"/>
              <a:gd name="T28" fmla="*/ 228600 w 5617845"/>
              <a:gd name="T29" fmla="*/ 76200 h 228600"/>
              <a:gd name="T30" fmla="*/ 228600 w 5617845"/>
              <a:gd name="T31" fmla="*/ 152400 h 228600"/>
              <a:gd name="T32" fmla="*/ 5617463 w 5617845"/>
              <a:gd name="T33" fmla="*/ 152400 h 228600"/>
              <a:gd name="T34" fmla="*/ 5617463 w 5617845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5617845"/>
              <a:gd name="T55" fmla="*/ 0 h 228600"/>
              <a:gd name="T56" fmla="*/ 5617845 w 5617845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5617845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5617845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5617845" h="228600">
                <a:moveTo>
                  <a:pt x="5617463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5617463" y="152400"/>
                </a:lnTo>
                <a:lnTo>
                  <a:pt x="5617463" y="762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84" name="object 69"/>
          <p:cNvSpPr txBox="1">
            <a:spLocks noChangeArrowheads="1"/>
          </p:cNvSpPr>
          <p:nvPr/>
        </p:nvSpPr>
        <p:spPr bwMode="auto">
          <a:xfrm>
            <a:off x="3714750" y="2565400"/>
            <a:ext cx="1346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215900">
              <a:lnSpc>
                <a:spcPct val="159000"/>
              </a:lnSpc>
            </a:pPr>
            <a:r>
              <a:rPr lang="th-TH" sz="1800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Initiation  Initiation Ack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35025" y="2505075"/>
            <a:ext cx="236220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Association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Initiator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0486" name="object 71"/>
          <p:cNvSpPr>
            <a:spLocks/>
          </p:cNvSpPr>
          <p:nvPr/>
        </p:nvSpPr>
        <p:spPr bwMode="auto">
          <a:xfrm>
            <a:off x="2046288" y="2354263"/>
            <a:ext cx="193675" cy="119062"/>
          </a:xfrm>
          <a:custGeom>
            <a:avLst/>
            <a:gdLst>
              <a:gd name="T0" fmla="*/ 150898 w 193675"/>
              <a:gd name="T1" fmla="*/ 0 h 119380"/>
              <a:gd name="T2" fmla="*/ 143732 w 193675"/>
              <a:gd name="T3" fmla="*/ 387 h 119380"/>
              <a:gd name="T4" fmla="*/ 0 w 193675"/>
              <a:gd name="T5" fmla="*/ 118817 h 119380"/>
              <a:gd name="T6" fmla="*/ 88873 w 193675"/>
              <a:gd name="T7" fmla="*/ 118222 h 119380"/>
              <a:gd name="T8" fmla="*/ 142427 w 193675"/>
              <a:gd name="T9" fmla="*/ 105047 h 119380"/>
              <a:gd name="T10" fmla="*/ 187629 w 193675"/>
              <a:gd name="T11" fmla="*/ 71277 h 119380"/>
              <a:gd name="T12" fmla="*/ 193142 w 193675"/>
              <a:gd name="T13" fmla="*/ 53332 h 119380"/>
              <a:gd name="T14" fmla="*/ 191916 w 193675"/>
              <a:gd name="T15" fmla="*/ 35123 h 119380"/>
              <a:gd name="T16" fmla="*/ 164843 w 193675"/>
              <a:gd name="T17" fmla="*/ 2975 h 119380"/>
              <a:gd name="T18" fmla="*/ 150898 w 193675"/>
              <a:gd name="T19" fmla="*/ 0 h 1193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3675"/>
              <a:gd name="T31" fmla="*/ 0 h 119380"/>
              <a:gd name="T32" fmla="*/ 193675 w 193675"/>
              <a:gd name="T33" fmla="*/ 119380 h 11938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3675" h="119380">
                <a:moveTo>
                  <a:pt x="150898" y="0"/>
                </a:moveTo>
                <a:lnTo>
                  <a:pt x="143732" y="387"/>
                </a:lnTo>
                <a:lnTo>
                  <a:pt x="0" y="118817"/>
                </a:lnTo>
                <a:lnTo>
                  <a:pt x="88873" y="118222"/>
                </a:lnTo>
                <a:lnTo>
                  <a:pt x="142427" y="105047"/>
                </a:lnTo>
                <a:lnTo>
                  <a:pt x="187629" y="71277"/>
                </a:lnTo>
                <a:lnTo>
                  <a:pt x="193142" y="53332"/>
                </a:lnTo>
                <a:lnTo>
                  <a:pt x="191916" y="35123"/>
                </a:lnTo>
                <a:lnTo>
                  <a:pt x="164843" y="2975"/>
                </a:lnTo>
                <a:lnTo>
                  <a:pt x="150898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87" name="object 72"/>
          <p:cNvSpPr>
            <a:spLocks noChangeArrowheads="1"/>
          </p:cNvSpPr>
          <p:nvPr/>
        </p:nvSpPr>
        <p:spPr bwMode="auto">
          <a:xfrm>
            <a:off x="2046288" y="2327275"/>
            <a:ext cx="146050" cy="144463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88" name="object 73"/>
          <p:cNvSpPr>
            <a:spLocks/>
          </p:cNvSpPr>
          <p:nvPr/>
        </p:nvSpPr>
        <p:spPr bwMode="auto">
          <a:xfrm>
            <a:off x="2046288" y="2327275"/>
            <a:ext cx="146050" cy="146050"/>
          </a:xfrm>
          <a:custGeom>
            <a:avLst/>
            <a:gdLst>
              <a:gd name="T0" fmla="*/ 0 w 146685"/>
              <a:gd name="T1" fmla="*/ 145178 h 145414"/>
              <a:gd name="T2" fmla="*/ 0 w 146685"/>
              <a:gd name="T3" fmla="*/ 104900 h 145414"/>
              <a:gd name="T4" fmla="*/ 146484 w 146685"/>
              <a:gd name="T5" fmla="*/ 0 h 145414"/>
              <a:gd name="T6" fmla="*/ 146484 w 146685"/>
              <a:gd name="T7" fmla="*/ 52261 h 145414"/>
              <a:gd name="T8" fmla="*/ 0 w 146685"/>
              <a:gd name="T9" fmla="*/ 145178 h 145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6685"/>
              <a:gd name="T16" fmla="*/ 0 h 145414"/>
              <a:gd name="T17" fmla="*/ 146685 w 146685"/>
              <a:gd name="T18" fmla="*/ 145414 h 145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6685" h="145414">
                <a:moveTo>
                  <a:pt x="0" y="145178"/>
                </a:moveTo>
                <a:lnTo>
                  <a:pt x="0" y="104900"/>
                </a:lnTo>
                <a:lnTo>
                  <a:pt x="146484" y="0"/>
                </a:lnTo>
                <a:lnTo>
                  <a:pt x="146484" y="52261"/>
                </a:lnTo>
                <a:lnTo>
                  <a:pt x="0" y="145178"/>
                </a:lnTo>
                <a:close/>
              </a:path>
            </a:pathLst>
          </a:custGeom>
          <a:noFill/>
          <a:ln w="871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89" name="object 74"/>
          <p:cNvSpPr>
            <a:spLocks noChangeArrowheads="1"/>
          </p:cNvSpPr>
          <p:nvPr/>
        </p:nvSpPr>
        <p:spPr bwMode="auto">
          <a:xfrm>
            <a:off x="1731963" y="2127250"/>
            <a:ext cx="460375" cy="3048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90" name="object 75"/>
          <p:cNvSpPr>
            <a:spLocks/>
          </p:cNvSpPr>
          <p:nvPr/>
        </p:nvSpPr>
        <p:spPr bwMode="auto">
          <a:xfrm>
            <a:off x="1731963" y="2127250"/>
            <a:ext cx="460375" cy="304800"/>
          </a:xfrm>
          <a:custGeom>
            <a:avLst/>
            <a:gdLst>
              <a:gd name="T0" fmla="*/ 0 w 461010"/>
              <a:gd name="T1" fmla="*/ 107429 h 305435"/>
              <a:gd name="T2" fmla="*/ 141154 w 461010"/>
              <a:gd name="T3" fmla="*/ 0 h 305435"/>
              <a:gd name="T4" fmla="*/ 460752 w 461010"/>
              <a:gd name="T5" fmla="*/ 200331 h 305435"/>
              <a:gd name="T6" fmla="*/ 314267 w 461010"/>
              <a:gd name="T7" fmla="*/ 305231 h 305435"/>
              <a:gd name="T8" fmla="*/ 0 w 461010"/>
              <a:gd name="T9" fmla="*/ 107429 h 3054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1010"/>
              <a:gd name="T16" fmla="*/ 0 h 305435"/>
              <a:gd name="T17" fmla="*/ 461010 w 461010"/>
              <a:gd name="T18" fmla="*/ 305435 h 3054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1010" h="30543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314267" y="305231"/>
                </a:lnTo>
                <a:lnTo>
                  <a:pt x="0" y="107429"/>
                </a:lnTo>
                <a:close/>
              </a:path>
            </a:pathLst>
          </a:custGeom>
          <a:noFill/>
          <a:ln w="884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91" name="object 76"/>
          <p:cNvSpPr>
            <a:spLocks/>
          </p:cNvSpPr>
          <p:nvPr/>
        </p:nvSpPr>
        <p:spPr bwMode="auto">
          <a:xfrm>
            <a:off x="2263775" y="2036763"/>
            <a:ext cx="371475" cy="276225"/>
          </a:xfrm>
          <a:custGeom>
            <a:avLst/>
            <a:gdLst>
              <a:gd name="T0" fmla="*/ 290937 w 371475"/>
              <a:gd name="T1" fmla="*/ 0 h 276225"/>
              <a:gd name="T2" fmla="*/ 0 w 371475"/>
              <a:gd name="T3" fmla="*/ 258404 h 276225"/>
              <a:gd name="T4" fmla="*/ 106536 w 371475"/>
              <a:gd name="T5" fmla="*/ 275825 h 276225"/>
              <a:gd name="T6" fmla="*/ 158695 w 371475"/>
              <a:gd name="T7" fmla="*/ 275616 h 276225"/>
              <a:gd name="T8" fmla="*/ 209681 w 371475"/>
              <a:gd name="T9" fmla="*/ 266461 h 276225"/>
              <a:gd name="T10" fmla="*/ 258558 w 371475"/>
              <a:gd name="T11" fmla="*/ 248700 h 276225"/>
              <a:gd name="T12" fmla="*/ 304385 w 371475"/>
              <a:gd name="T13" fmla="*/ 222674 h 276225"/>
              <a:gd name="T14" fmla="*/ 346226 w 371475"/>
              <a:gd name="T15" fmla="*/ 188721 h 276225"/>
              <a:gd name="T16" fmla="*/ 366801 w 371475"/>
              <a:gd name="T17" fmla="*/ 148164 h 276225"/>
              <a:gd name="T18" fmla="*/ 371355 w 371475"/>
              <a:gd name="T19" fmla="*/ 103696 h 276225"/>
              <a:gd name="T20" fmla="*/ 360282 w 371475"/>
              <a:gd name="T21" fmla="*/ 60611 h 276225"/>
              <a:gd name="T22" fmla="*/ 333975 w 371475"/>
              <a:gd name="T23" fmla="*/ 24200 h 276225"/>
              <a:gd name="T24" fmla="*/ 290937 w 371475"/>
              <a:gd name="T25" fmla="*/ 0 h 27622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71475"/>
              <a:gd name="T40" fmla="*/ 0 h 276225"/>
              <a:gd name="T41" fmla="*/ 371475 w 371475"/>
              <a:gd name="T42" fmla="*/ 276225 h 27622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71475" h="276225">
                <a:moveTo>
                  <a:pt x="290937" y="0"/>
                </a:moveTo>
                <a:lnTo>
                  <a:pt x="0" y="258404"/>
                </a:lnTo>
                <a:lnTo>
                  <a:pt x="106536" y="275825"/>
                </a:lnTo>
                <a:lnTo>
                  <a:pt x="158695" y="275616"/>
                </a:lnTo>
                <a:lnTo>
                  <a:pt x="209681" y="266461"/>
                </a:lnTo>
                <a:lnTo>
                  <a:pt x="258558" y="248700"/>
                </a:lnTo>
                <a:lnTo>
                  <a:pt x="304385" y="222674"/>
                </a:lnTo>
                <a:lnTo>
                  <a:pt x="346226" y="188721"/>
                </a:lnTo>
                <a:lnTo>
                  <a:pt x="366801" y="148164"/>
                </a:lnTo>
                <a:lnTo>
                  <a:pt x="371355" y="103696"/>
                </a:lnTo>
                <a:lnTo>
                  <a:pt x="360282" y="60611"/>
                </a:lnTo>
                <a:lnTo>
                  <a:pt x="333975" y="24200"/>
                </a:lnTo>
                <a:lnTo>
                  <a:pt x="290937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92" name="object 77"/>
          <p:cNvSpPr>
            <a:spLocks noChangeArrowheads="1"/>
          </p:cNvSpPr>
          <p:nvPr/>
        </p:nvSpPr>
        <p:spPr bwMode="auto">
          <a:xfrm>
            <a:off x="1954213" y="1774825"/>
            <a:ext cx="600075" cy="3810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93" name="object 78"/>
          <p:cNvSpPr>
            <a:spLocks/>
          </p:cNvSpPr>
          <p:nvPr/>
        </p:nvSpPr>
        <p:spPr bwMode="auto">
          <a:xfrm>
            <a:off x="1954213" y="1774825"/>
            <a:ext cx="600075" cy="381000"/>
          </a:xfrm>
          <a:custGeom>
            <a:avLst/>
            <a:gdLst>
              <a:gd name="T0" fmla="*/ 310273 w 600710"/>
              <a:gd name="T1" fmla="*/ 380147 h 380364"/>
              <a:gd name="T2" fmla="*/ 600572 w 600710"/>
              <a:gd name="T3" fmla="*/ 197438 h 380364"/>
              <a:gd name="T4" fmla="*/ 288963 w 600710"/>
              <a:gd name="T5" fmla="*/ 0 h 380364"/>
              <a:gd name="T6" fmla="*/ 0 w 600710"/>
              <a:gd name="T7" fmla="*/ 185816 h 380364"/>
              <a:gd name="T8" fmla="*/ 38490 w 600710"/>
              <a:gd name="T9" fmla="*/ 223593 h 380364"/>
              <a:gd name="T10" fmla="*/ 79204 w 600710"/>
              <a:gd name="T11" fmla="*/ 258205 h 380364"/>
              <a:gd name="T12" fmla="*/ 121975 w 600710"/>
              <a:gd name="T13" fmla="*/ 289548 h 380364"/>
              <a:gd name="T14" fmla="*/ 166635 w 600710"/>
              <a:gd name="T15" fmla="*/ 317519 h 380364"/>
              <a:gd name="T16" fmla="*/ 213016 w 600710"/>
              <a:gd name="T17" fmla="*/ 342011 h 380364"/>
              <a:gd name="T18" fmla="*/ 260951 w 600710"/>
              <a:gd name="T19" fmla="*/ 362922 h 380364"/>
              <a:gd name="T20" fmla="*/ 310273 w 600710"/>
              <a:gd name="T21" fmla="*/ 380147 h 3803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00710"/>
              <a:gd name="T34" fmla="*/ 0 h 380364"/>
              <a:gd name="T35" fmla="*/ 600710 w 600710"/>
              <a:gd name="T36" fmla="*/ 380364 h 3803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00710" h="380364">
                <a:moveTo>
                  <a:pt x="310273" y="380147"/>
                </a:moveTo>
                <a:lnTo>
                  <a:pt x="600572" y="197438"/>
                </a:lnTo>
                <a:lnTo>
                  <a:pt x="288963" y="0"/>
                </a:lnTo>
                <a:lnTo>
                  <a:pt x="0" y="185816"/>
                </a:lnTo>
                <a:lnTo>
                  <a:pt x="38490" y="223593"/>
                </a:lnTo>
                <a:lnTo>
                  <a:pt x="79204" y="258205"/>
                </a:lnTo>
                <a:lnTo>
                  <a:pt x="121975" y="289548"/>
                </a:lnTo>
                <a:lnTo>
                  <a:pt x="166635" y="317519"/>
                </a:lnTo>
                <a:lnTo>
                  <a:pt x="213016" y="342011"/>
                </a:lnTo>
                <a:lnTo>
                  <a:pt x="260951" y="362922"/>
                </a:lnTo>
                <a:lnTo>
                  <a:pt x="310273" y="380147"/>
                </a:lnTo>
                <a:close/>
              </a:path>
            </a:pathLst>
          </a:custGeom>
          <a:noFill/>
          <a:ln w="885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94" name="object 79"/>
          <p:cNvSpPr>
            <a:spLocks noChangeArrowheads="1"/>
          </p:cNvSpPr>
          <p:nvPr/>
        </p:nvSpPr>
        <p:spPr bwMode="auto">
          <a:xfrm>
            <a:off x="2286000" y="1736725"/>
            <a:ext cx="60325" cy="363538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95" name="object 80"/>
          <p:cNvSpPr>
            <a:spLocks/>
          </p:cNvSpPr>
          <p:nvPr/>
        </p:nvSpPr>
        <p:spPr bwMode="auto">
          <a:xfrm>
            <a:off x="2286000" y="1736725"/>
            <a:ext cx="61913" cy="363538"/>
          </a:xfrm>
          <a:custGeom>
            <a:avLst/>
            <a:gdLst>
              <a:gd name="T0" fmla="*/ 0 w 61594"/>
              <a:gd name="T1" fmla="*/ 363859 h 363855"/>
              <a:gd name="T2" fmla="*/ 0 w 61594"/>
              <a:gd name="T3" fmla="*/ 38677 h 363855"/>
              <a:gd name="T4" fmla="*/ 60990 w 61594"/>
              <a:gd name="T5" fmla="*/ 0 h 363855"/>
              <a:gd name="T6" fmla="*/ 58587 w 61594"/>
              <a:gd name="T7" fmla="*/ 308704 h 363855"/>
              <a:gd name="T8" fmla="*/ 0 w 61594"/>
              <a:gd name="T9" fmla="*/ 363859 h 3638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594"/>
              <a:gd name="T16" fmla="*/ 0 h 363855"/>
              <a:gd name="T17" fmla="*/ 61594 w 61594"/>
              <a:gd name="T18" fmla="*/ 363855 h 3638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594" h="363855">
                <a:moveTo>
                  <a:pt x="0" y="363859"/>
                </a:moveTo>
                <a:lnTo>
                  <a:pt x="0" y="38677"/>
                </a:lnTo>
                <a:lnTo>
                  <a:pt x="60990" y="0"/>
                </a:lnTo>
                <a:lnTo>
                  <a:pt x="58587" y="308704"/>
                </a:lnTo>
                <a:lnTo>
                  <a:pt x="0" y="363859"/>
                </a:lnTo>
                <a:close/>
              </a:path>
            </a:pathLst>
          </a:custGeom>
          <a:noFill/>
          <a:ln w="838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96" name="object 81"/>
          <p:cNvSpPr>
            <a:spLocks noChangeArrowheads="1"/>
          </p:cNvSpPr>
          <p:nvPr/>
        </p:nvSpPr>
        <p:spPr bwMode="auto">
          <a:xfrm>
            <a:off x="2344738" y="1720850"/>
            <a:ext cx="114300" cy="292100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97" name="object 82"/>
          <p:cNvSpPr>
            <a:spLocks/>
          </p:cNvSpPr>
          <p:nvPr/>
        </p:nvSpPr>
        <p:spPr bwMode="auto">
          <a:xfrm>
            <a:off x="2344738" y="1720850"/>
            <a:ext cx="114300" cy="293688"/>
          </a:xfrm>
          <a:custGeom>
            <a:avLst/>
            <a:gdLst>
              <a:gd name="T0" fmla="*/ 2159 w 114935"/>
              <a:gd name="T1" fmla="*/ 46916 h 293369"/>
              <a:gd name="T2" fmla="*/ 114526 w 114935"/>
              <a:gd name="T3" fmla="*/ 0 h 293369"/>
              <a:gd name="T4" fmla="*/ 114526 w 114935"/>
              <a:gd name="T5" fmla="*/ 191627 h 293369"/>
              <a:gd name="T6" fmla="*/ 0 w 114935"/>
              <a:gd name="T7" fmla="*/ 293245 h 293369"/>
              <a:gd name="T8" fmla="*/ 2159 w 114935"/>
              <a:gd name="T9" fmla="*/ 46916 h 2933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935"/>
              <a:gd name="T16" fmla="*/ 0 h 293369"/>
              <a:gd name="T17" fmla="*/ 114935 w 114935"/>
              <a:gd name="T18" fmla="*/ 293369 h 2933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935" h="293369">
                <a:moveTo>
                  <a:pt x="2159" y="46916"/>
                </a:moveTo>
                <a:lnTo>
                  <a:pt x="114526" y="0"/>
                </a:lnTo>
                <a:lnTo>
                  <a:pt x="114526" y="191627"/>
                </a:lnTo>
                <a:lnTo>
                  <a:pt x="0" y="293245"/>
                </a:lnTo>
                <a:lnTo>
                  <a:pt x="2159" y="46916"/>
                </a:lnTo>
                <a:close/>
              </a:path>
            </a:pathLst>
          </a:custGeom>
          <a:noFill/>
          <a:ln w="845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98" name="object 83"/>
          <p:cNvSpPr>
            <a:spLocks noChangeArrowheads="1"/>
          </p:cNvSpPr>
          <p:nvPr/>
        </p:nvSpPr>
        <p:spPr bwMode="auto">
          <a:xfrm>
            <a:off x="2163763" y="1592263"/>
            <a:ext cx="295275" cy="174625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99" name="object 84"/>
          <p:cNvSpPr>
            <a:spLocks/>
          </p:cNvSpPr>
          <p:nvPr/>
        </p:nvSpPr>
        <p:spPr bwMode="auto">
          <a:xfrm>
            <a:off x="2163763" y="1592263"/>
            <a:ext cx="295275" cy="176212"/>
          </a:xfrm>
          <a:custGeom>
            <a:avLst/>
            <a:gdLst>
              <a:gd name="T0" fmla="*/ 183262 w 295910"/>
              <a:gd name="T1" fmla="*/ 174671 h 175260"/>
              <a:gd name="T2" fmla="*/ 183506 w 295910"/>
              <a:gd name="T3" fmla="*/ 144245 h 175260"/>
              <a:gd name="T4" fmla="*/ 0 w 295910"/>
              <a:gd name="T5" fmla="*/ 29042 h 175260"/>
              <a:gd name="T6" fmla="*/ 93216 w 295910"/>
              <a:gd name="T7" fmla="*/ 0 h 175260"/>
              <a:gd name="T8" fmla="*/ 295629 w 295910"/>
              <a:gd name="T9" fmla="*/ 127755 h 175260"/>
              <a:gd name="T10" fmla="*/ 183262 w 295910"/>
              <a:gd name="T11" fmla="*/ 174671 h 1752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5910"/>
              <a:gd name="T19" fmla="*/ 0 h 175260"/>
              <a:gd name="T20" fmla="*/ 295910 w 295910"/>
              <a:gd name="T21" fmla="*/ 175260 h 1752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5910" h="175260">
                <a:moveTo>
                  <a:pt x="183262" y="174671"/>
                </a:moveTo>
                <a:lnTo>
                  <a:pt x="183506" y="144245"/>
                </a:lnTo>
                <a:lnTo>
                  <a:pt x="0" y="29042"/>
                </a:lnTo>
                <a:lnTo>
                  <a:pt x="93216" y="0"/>
                </a:lnTo>
                <a:lnTo>
                  <a:pt x="295629" y="127755"/>
                </a:lnTo>
                <a:lnTo>
                  <a:pt x="183262" y="174671"/>
                </a:lnTo>
                <a:close/>
              </a:path>
            </a:pathLst>
          </a:custGeom>
          <a:noFill/>
          <a:ln w="887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00" name="object 85"/>
          <p:cNvSpPr>
            <a:spLocks noChangeArrowheads="1"/>
          </p:cNvSpPr>
          <p:nvPr/>
        </p:nvSpPr>
        <p:spPr bwMode="auto">
          <a:xfrm>
            <a:off x="2263775" y="1973263"/>
            <a:ext cx="290513" cy="322262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501" name="object 86"/>
          <p:cNvSpPr>
            <a:spLocks/>
          </p:cNvSpPr>
          <p:nvPr/>
        </p:nvSpPr>
        <p:spPr bwMode="auto">
          <a:xfrm>
            <a:off x="2263775" y="1973263"/>
            <a:ext cx="292100" cy="322262"/>
          </a:xfrm>
          <a:custGeom>
            <a:avLst/>
            <a:gdLst>
              <a:gd name="T0" fmla="*/ 0 w 290830"/>
              <a:gd name="T1" fmla="*/ 182709 h 322580"/>
              <a:gd name="T2" fmla="*/ 290298 w 290830"/>
              <a:gd name="T3" fmla="*/ 0 h 322580"/>
              <a:gd name="T4" fmla="*/ 290298 w 290830"/>
              <a:gd name="T5" fmla="*/ 139365 h 322580"/>
              <a:gd name="T6" fmla="*/ 0 w 290830"/>
              <a:gd name="T7" fmla="*/ 322275 h 322580"/>
              <a:gd name="T8" fmla="*/ 0 w 290830"/>
              <a:gd name="T9" fmla="*/ 182709 h 3225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830"/>
              <a:gd name="T16" fmla="*/ 0 h 322580"/>
              <a:gd name="T17" fmla="*/ 290830 w 290830"/>
              <a:gd name="T18" fmla="*/ 322580 h 3225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830" h="322580">
                <a:moveTo>
                  <a:pt x="0" y="182709"/>
                </a:moveTo>
                <a:lnTo>
                  <a:pt x="290298" y="0"/>
                </a:lnTo>
                <a:lnTo>
                  <a:pt x="290298" y="139365"/>
                </a:lnTo>
                <a:lnTo>
                  <a:pt x="0" y="322275"/>
                </a:lnTo>
                <a:lnTo>
                  <a:pt x="0" y="182709"/>
                </a:lnTo>
                <a:close/>
              </a:path>
            </a:pathLst>
          </a:custGeom>
          <a:noFill/>
          <a:ln w="867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02" name="object 87"/>
          <p:cNvSpPr>
            <a:spLocks noChangeArrowheads="1"/>
          </p:cNvSpPr>
          <p:nvPr/>
        </p:nvSpPr>
        <p:spPr bwMode="auto">
          <a:xfrm>
            <a:off x="2024063" y="1581150"/>
            <a:ext cx="322262" cy="193675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503" name="object 88"/>
          <p:cNvSpPr>
            <a:spLocks/>
          </p:cNvSpPr>
          <p:nvPr/>
        </p:nvSpPr>
        <p:spPr bwMode="auto">
          <a:xfrm>
            <a:off x="2024063" y="1581150"/>
            <a:ext cx="323850" cy="195263"/>
          </a:xfrm>
          <a:custGeom>
            <a:avLst/>
            <a:gdLst>
              <a:gd name="T0" fmla="*/ 0 w 322580"/>
              <a:gd name="T1" fmla="*/ 31935 h 194944"/>
              <a:gd name="T2" fmla="*/ 74577 w 322580"/>
              <a:gd name="T3" fmla="*/ 0 h 194944"/>
              <a:gd name="T4" fmla="*/ 138669 w 322580"/>
              <a:gd name="T5" fmla="*/ 40702 h 194944"/>
              <a:gd name="T6" fmla="*/ 322002 w 322580"/>
              <a:gd name="T7" fmla="*/ 156006 h 194944"/>
              <a:gd name="T8" fmla="*/ 261011 w 322580"/>
              <a:gd name="T9" fmla="*/ 194532 h 194944"/>
              <a:gd name="T10" fmla="*/ 213464 w 322580"/>
              <a:gd name="T11" fmla="*/ 175810 h 194944"/>
              <a:gd name="T12" fmla="*/ 167326 w 322580"/>
              <a:gd name="T13" fmla="*/ 153607 h 194944"/>
              <a:gd name="T14" fmla="*/ 122754 w 322580"/>
              <a:gd name="T15" fmla="*/ 128021 h 194944"/>
              <a:gd name="T16" fmla="*/ 79904 w 322580"/>
              <a:gd name="T17" fmla="*/ 99148 h 194944"/>
              <a:gd name="T18" fmla="*/ 38934 w 322580"/>
              <a:gd name="T19" fmla="*/ 67087 h 194944"/>
              <a:gd name="T20" fmla="*/ 0 w 322580"/>
              <a:gd name="T21" fmla="*/ 31935 h 1949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22580"/>
              <a:gd name="T34" fmla="*/ 0 h 194944"/>
              <a:gd name="T35" fmla="*/ 322580 w 322580"/>
              <a:gd name="T36" fmla="*/ 194944 h 1949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22580" h="194944">
                <a:moveTo>
                  <a:pt x="0" y="31935"/>
                </a:moveTo>
                <a:lnTo>
                  <a:pt x="74577" y="0"/>
                </a:lnTo>
                <a:lnTo>
                  <a:pt x="138669" y="40702"/>
                </a:lnTo>
                <a:lnTo>
                  <a:pt x="322002" y="156006"/>
                </a:lnTo>
                <a:lnTo>
                  <a:pt x="261011" y="194532"/>
                </a:lnTo>
                <a:lnTo>
                  <a:pt x="213464" y="175810"/>
                </a:lnTo>
                <a:lnTo>
                  <a:pt x="167326" y="153607"/>
                </a:lnTo>
                <a:lnTo>
                  <a:pt x="122754" y="128021"/>
                </a:lnTo>
                <a:lnTo>
                  <a:pt x="79904" y="99148"/>
                </a:lnTo>
                <a:lnTo>
                  <a:pt x="38934" y="67087"/>
                </a:lnTo>
                <a:lnTo>
                  <a:pt x="0" y="31935"/>
                </a:lnTo>
                <a:close/>
              </a:path>
            </a:pathLst>
          </a:custGeom>
          <a:noFill/>
          <a:ln w="887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04" name="object 89"/>
          <p:cNvSpPr>
            <a:spLocks noChangeArrowheads="1"/>
          </p:cNvSpPr>
          <p:nvPr/>
        </p:nvSpPr>
        <p:spPr bwMode="auto">
          <a:xfrm>
            <a:off x="1731963" y="2233613"/>
            <a:ext cx="314325" cy="238125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505" name="object 90"/>
          <p:cNvSpPr>
            <a:spLocks/>
          </p:cNvSpPr>
          <p:nvPr/>
        </p:nvSpPr>
        <p:spPr bwMode="auto">
          <a:xfrm>
            <a:off x="1731963" y="2233613"/>
            <a:ext cx="314325" cy="238125"/>
          </a:xfrm>
          <a:custGeom>
            <a:avLst/>
            <a:gdLst>
              <a:gd name="T0" fmla="*/ 0 w 314325"/>
              <a:gd name="T1" fmla="*/ 0 h 238125"/>
              <a:gd name="T2" fmla="*/ 314267 w 314325"/>
              <a:gd name="T3" fmla="*/ 197801 h 238125"/>
              <a:gd name="T4" fmla="*/ 314267 w 314325"/>
              <a:gd name="T5" fmla="*/ 238080 h 238125"/>
              <a:gd name="T6" fmla="*/ 0 w 314325"/>
              <a:gd name="T7" fmla="*/ 40639 h 238125"/>
              <a:gd name="T8" fmla="*/ 0 w 314325"/>
              <a:gd name="T9" fmla="*/ 0 h 238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4325"/>
              <a:gd name="T16" fmla="*/ 0 h 238125"/>
              <a:gd name="T17" fmla="*/ 314325 w 314325"/>
              <a:gd name="T18" fmla="*/ 238125 h 2381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4325" h="238125">
                <a:moveTo>
                  <a:pt x="0" y="0"/>
                </a:moveTo>
                <a:lnTo>
                  <a:pt x="314267" y="197801"/>
                </a:lnTo>
                <a:lnTo>
                  <a:pt x="314267" y="238080"/>
                </a:lnTo>
                <a:lnTo>
                  <a:pt x="0" y="40639"/>
                </a:lnTo>
                <a:lnTo>
                  <a:pt x="0" y="0"/>
                </a:lnTo>
                <a:close/>
              </a:path>
            </a:pathLst>
          </a:custGeom>
          <a:noFill/>
          <a:ln w="88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06" name="object 91"/>
          <p:cNvSpPr>
            <a:spLocks/>
          </p:cNvSpPr>
          <p:nvPr/>
        </p:nvSpPr>
        <p:spPr bwMode="auto">
          <a:xfrm>
            <a:off x="1765300" y="2146300"/>
            <a:ext cx="385763" cy="260350"/>
          </a:xfrm>
          <a:custGeom>
            <a:avLst/>
            <a:gdLst>
              <a:gd name="T0" fmla="*/ 279798 w 384810"/>
              <a:gd name="T1" fmla="*/ 258498 h 259080"/>
              <a:gd name="T2" fmla="*/ 304499 w 384810"/>
              <a:gd name="T3" fmla="*/ 209173 h 259080"/>
              <a:gd name="T4" fmla="*/ 327539 w 384810"/>
              <a:gd name="T5" fmla="*/ 224028 h 259080"/>
              <a:gd name="T6" fmla="*/ 213965 w 384810"/>
              <a:gd name="T7" fmla="*/ 215714 h 259080"/>
              <a:gd name="T8" fmla="*/ 233172 w 384810"/>
              <a:gd name="T9" fmla="*/ 202041 h 259080"/>
              <a:gd name="T10" fmla="*/ 336864 w 384810"/>
              <a:gd name="T11" fmla="*/ 216896 h 259080"/>
              <a:gd name="T12" fmla="*/ 261705 w 384810"/>
              <a:gd name="T13" fmla="*/ 181237 h 259080"/>
              <a:gd name="T14" fmla="*/ 284745 w 384810"/>
              <a:gd name="T15" fmla="*/ 196105 h 259080"/>
              <a:gd name="T16" fmla="*/ 85584 w 384810"/>
              <a:gd name="T17" fmla="*/ 131931 h 259080"/>
              <a:gd name="T18" fmla="*/ 104792 w 384810"/>
              <a:gd name="T19" fmla="*/ 118259 h 259080"/>
              <a:gd name="T20" fmla="*/ 365397 w 384810"/>
              <a:gd name="T21" fmla="*/ 196092 h 259080"/>
              <a:gd name="T22" fmla="*/ 290226 w 384810"/>
              <a:gd name="T23" fmla="*/ 160446 h 259080"/>
              <a:gd name="T24" fmla="*/ 313278 w 384810"/>
              <a:gd name="T25" fmla="*/ 175300 h 259080"/>
              <a:gd name="T26" fmla="*/ 199704 w 384810"/>
              <a:gd name="T27" fmla="*/ 166986 h 259080"/>
              <a:gd name="T28" fmla="*/ 218912 w 384810"/>
              <a:gd name="T29" fmla="*/ 153314 h 259080"/>
              <a:gd name="T30" fmla="*/ 322603 w 384810"/>
              <a:gd name="T31" fmla="*/ 168156 h 259080"/>
              <a:gd name="T32" fmla="*/ 247433 w 384810"/>
              <a:gd name="T33" fmla="*/ 132510 h 259080"/>
              <a:gd name="T34" fmla="*/ 270485 w 384810"/>
              <a:gd name="T35" fmla="*/ 147364 h 259080"/>
              <a:gd name="T36" fmla="*/ 156911 w 384810"/>
              <a:gd name="T37" fmla="*/ 139063 h 259080"/>
              <a:gd name="T38" fmla="*/ 176118 w 384810"/>
              <a:gd name="T39" fmla="*/ 125391 h 259080"/>
              <a:gd name="T40" fmla="*/ 279810 w 384810"/>
              <a:gd name="T41" fmla="*/ 140233 h 259080"/>
              <a:gd name="T42" fmla="*/ 204639 w 384810"/>
              <a:gd name="T43" fmla="*/ 104586 h 259080"/>
              <a:gd name="T44" fmla="*/ 227691 w 384810"/>
              <a:gd name="T45" fmla="*/ 119441 h 259080"/>
              <a:gd name="T46" fmla="*/ 114117 w 384810"/>
              <a:gd name="T47" fmla="*/ 111127 h 259080"/>
              <a:gd name="T48" fmla="*/ 133325 w 384810"/>
              <a:gd name="T49" fmla="*/ 97455 h 259080"/>
              <a:gd name="T50" fmla="*/ 65831 w 384810"/>
              <a:gd name="T51" fmla="*/ 118850 h 259080"/>
              <a:gd name="T52" fmla="*/ 233172 w 384810"/>
              <a:gd name="T53" fmla="*/ 83782 h 259080"/>
              <a:gd name="T54" fmla="*/ 256224 w 384810"/>
              <a:gd name="T55" fmla="*/ 98637 h 259080"/>
              <a:gd name="T56" fmla="*/ 142650 w 384810"/>
              <a:gd name="T57" fmla="*/ 90323 h 259080"/>
              <a:gd name="T58" fmla="*/ 161846 w 384810"/>
              <a:gd name="T59" fmla="*/ 76650 h 259080"/>
              <a:gd name="T60" fmla="*/ 94363 w 384810"/>
              <a:gd name="T61" fmla="*/ 98058 h 259080"/>
              <a:gd name="T62" fmla="*/ 19200 w 384810"/>
              <a:gd name="T63" fmla="*/ 62399 h 259080"/>
              <a:gd name="T64" fmla="*/ 42243 w 384810"/>
              <a:gd name="T65" fmla="*/ 77267 h 259080"/>
              <a:gd name="T66" fmla="*/ 171183 w 384810"/>
              <a:gd name="T67" fmla="*/ 69531 h 259080"/>
              <a:gd name="T68" fmla="*/ 190379 w 384810"/>
              <a:gd name="T69" fmla="*/ 55859 h 259080"/>
              <a:gd name="T70" fmla="*/ 122896 w 384810"/>
              <a:gd name="T71" fmla="*/ 77254 h 259080"/>
              <a:gd name="T72" fmla="*/ 47732 w 384810"/>
              <a:gd name="T73" fmla="*/ 41595 h 259080"/>
              <a:gd name="T74" fmla="*/ 70778 w 384810"/>
              <a:gd name="T75" fmla="*/ 56463 h 259080"/>
              <a:gd name="T76" fmla="*/ 128389 w 384810"/>
              <a:gd name="T77" fmla="*/ 41595 h 259080"/>
              <a:gd name="T78" fmla="*/ 147585 w 384810"/>
              <a:gd name="T79" fmla="*/ 27923 h 259080"/>
              <a:gd name="T80" fmla="*/ 80103 w 384810"/>
              <a:gd name="T81" fmla="*/ 49318 h 259080"/>
              <a:gd name="T82" fmla="*/ 104792 w 384810"/>
              <a:gd name="T83" fmla="*/ 0 h 259080"/>
              <a:gd name="T84" fmla="*/ 127832 w 384810"/>
              <a:gd name="T85" fmla="*/ 14854 h 25908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384810"/>
              <a:gd name="T130" fmla="*/ 0 h 259080"/>
              <a:gd name="T131" fmla="*/ 384810 w 384810"/>
              <a:gd name="T132" fmla="*/ 259080 h 25908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384810" h="259080">
                <a:moveTo>
                  <a:pt x="275966" y="229977"/>
                </a:moveTo>
                <a:lnTo>
                  <a:pt x="256758" y="243647"/>
                </a:lnTo>
                <a:lnTo>
                  <a:pt x="279798" y="258498"/>
                </a:lnTo>
                <a:lnTo>
                  <a:pt x="299006" y="244832"/>
                </a:lnTo>
                <a:lnTo>
                  <a:pt x="275966" y="229977"/>
                </a:lnTo>
                <a:close/>
              </a:path>
              <a:path w="384810" h="259080">
                <a:moveTo>
                  <a:pt x="304499" y="209173"/>
                </a:moveTo>
                <a:lnTo>
                  <a:pt x="285291" y="222846"/>
                </a:lnTo>
                <a:lnTo>
                  <a:pt x="308331" y="237695"/>
                </a:lnTo>
                <a:lnTo>
                  <a:pt x="327539" y="224028"/>
                </a:lnTo>
                <a:lnTo>
                  <a:pt x="304499" y="209173"/>
                </a:lnTo>
                <a:close/>
              </a:path>
              <a:path w="384810" h="259080">
                <a:moveTo>
                  <a:pt x="233172" y="202041"/>
                </a:moveTo>
                <a:lnTo>
                  <a:pt x="213965" y="215714"/>
                </a:lnTo>
                <a:lnTo>
                  <a:pt x="237005" y="230569"/>
                </a:lnTo>
                <a:lnTo>
                  <a:pt x="256212" y="216909"/>
                </a:lnTo>
                <a:lnTo>
                  <a:pt x="233172" y="202041"/>
                </a:lnTo>
                <a:close/>
              </a:path>
              <a:path w="384810" h="259080">
                <a:moveTo>
                  <a:pt x="333020" y="188369"/>
                </a:moveTo>
                <a:lnTo>
                  <a:pt x="313824" y="202041"/>
                </a:lnTo>
                <a:lnTo>
                  <a:pt x="336864" y="216896"/>
                </a:lnTo>
                <a:lnTo>
                  <a:pt x="356072" y="203224"/>
                </a:lnTo>
                <a:lnTo>
                  <a:pt x="333020" y="188369"/>
                </a:lnTo>
                <a:close/>
              </a:path>
              <a:path w="384810" h="259080">
                <a:moveTo>
                  <a:pt x="261705" y="181237"/>
                </a:moveTo>
                <a:lnTo>
                  <a:pt x="242497" y="194910"/>
                </a:lnTo>
                <a:lnTo>
                  <a:pt x="265537" y="209764"/>
                </a:lnTo>
                <a:lnTo>
                  <a:pt x="284745" y="196105"/>
                </a:lnTo>
                <a:lnTo>
                  <a:pt x="261705" y="181237"/>
                </a:lnTo>
                <a:close/>
              </a:path>
              <a:path w="384810" h="259080">
                <a:moveTo>
                  <a:pt x="104792" y="118259"/>
                </a:moveTo>
                <a:lnTo>
                  <a:pt x="85584" y="131931"/>
                </a:lnTo>
                <a:lnTo>
                  <a:pt x="194211" y="202645"/>
                </a:lnTo>
                <a:lnTo>
                  <a:pt x="213419" y="188973"/>
                </a:lnTo>
                <a:lnTo>
                  <a:pt x="104792" y="118259"/>
                </a:lnTo>
                <a:close/>
              </a:path>
              <a:path w="384810" h="259080">
                <a:moveTo>
                  <a:pt x="361553" y="167565"/>
                </a:moveTo>
                <a:lnTo>
                  <a:pt x="342357" y="181237"/>
                </a:lnTo>
                <a:lnTo>
                  <a:pt x="365397" y="196092"/>
                </a:lnTo>
                <a:lnTo>
                  <a:pt x="384604" y="182420"/>
                </a:lnTo>
                <a:lnTo>
                  <a:pt x="361553" y="167565"/>
                </a:lnTo>
                <a:close/>
              </a:path>
              <a:path w="384810" h="259080">
                <a:moveTo>
                  <a:pt x="290226" y="160446"/>
                </a:moveTo>
                <a:lnTo>
                  <a:pt x="271030" y="174118"/>
                </a:lnTo>
                <a:lnTo>
                  <a:pt x="294070" y="188960"/>
                </a:lnTo>
                <a:lnTo>
                  <a:pt x="313278" y="175300"/>
                </a:lnTo>
                <a:lnTo>
                  <a:pt x="290226" y="160446"/>
                </a:lnTo>
                <a:close/>
              </a:path>
              <a:path w="384810" h="259080">
                <a:moveTo>
                  <a:pt x="218912" y="153314"/>
                </a:moveTo>
                <a:lnTo>
                  <a:pt x="199704" y="166986"/>
                </a:lnTo>
                <a:lnTo>
                  <a:pt x="222744" y="181841"/>
                </a:lnTo>
                <a:lnTo>
                  <a:pt x="241952" y="168169"/>
                </a:lnTo>
                <a:lnTo>
                  <a:pt x="218912" y="153314"/>
                </a:lnTo>
                <a:close/>
              </a:path>
              <a:path w="384810" h="259080">
                <a:moveTo>
                  <a:pt x="318759" y="139641"/>
                </a:moveTo>
                <a:lnTo>
                  <a:pt x="299563" y="153314"/>
                </a:lnTo>
                <a:lnTo>
                  <a:pt x="322603" y="168156"/>
                </a:lnTo>
                <a:lnTo>
                  <a:pt x="341811" y="154496"/>
                </a:lnTo>
                <a:lnTo>
                  <a:pt x="318759" y="139641"/>
                </a:lnTo>
                <a:close/>
              </a:path>
              <a:path w="384810" h="259080">
                <a:moveTo>
                  <a:pt x="247433" y="132510"/>
                </a:moveTo>
                <a:lnTo>
                  <a:pt x="228237" y="146182"/>
                </a:lnTo>
                <a:lnTo>
                  <a:pt x="251277" y="161037"/>
                </a:lnTo>
                <a:lnTo>
                  <a:pt x="270485" y="147364"/>
                </a:lnTo>
                <a:lnTo>
                  <a:pt x="247433" y="132510"/>
                </a:lnTo>
                <a:close/>
              </a:path>
              <a:path w="384810" h="259080">
                <a:moveTo>
                  <a:pt x="176118" y="125391"/>
                </a:moveTo>
                <a:lnTo>
                  <a:pt x="156911" y="139063"/>
                </a:lnTo>
                <a:lnTo>
                  <a:pt x="179950" y="153905"/>
                </a:lnTo>
                <a:lnTo>
                  <a:pt x="199158" y="140245"/>
                </a:lnTo>
                <a:lnTo>
                  <a:pt x="176118" y="125391"/>
                </a:lnTo>
                <a:close/>
              </a:path>
              <a:path w="384810" h="259080">
                <a:moveTo>
                  <a:pt x="275966" y="111706"/>
                </a:moveTo>
                <a:lnTo>
                  <a:pt x="256770" y="125378"/>
                </a:lnTo>
                <a:lnTo>
                  <a:pt x="279810" y="140233"/>
                </a:lnTo>
                <a:lnTo>
                  <a:pt x="299017" y="126573"/>
                </a:lnTo>
                <a:lnTo>
                  <a:pt x="275966" y="111706"/>
                </a:lnTo>
                <a:close/>
              </a:path>
              <a:path w="384810" h="259080">
                <a:moveTo>
                  <a:pt x="204639" y="104586"/>
                </a:moveTo>
                <a:lnTo>
                  <a:pt x="185443" y="118259"/>
                </a:lnTo>
                <a:lnTo>
                  <a:pt x="208483" y="133101"/>
                </a:lnTo>
                <a:lnTo>
                  <a:pt x="227691" y="119441"/>
                </a:lnTo>
                <a:lnTo>
                  <a:pt x="204639" y="104586"/>
                </a:lnTo>
                <a:close/>
              </a:path>
              <a:path w="384810" h="259080">
                <a:moveTo>
                  <a:pt x="133325" y="97455"/>
                </a:moveTo>
                <a:lnTo>
                  <a:pt x="114117" y="111127"/>
                </a:lnTo>
                <a:lnTo>
                  <a:pt x="137157" y="125982"/>
                </a:lnTo>
                <a:lnTo>
                  <a:pt x="156365" y="112322"/>
                </a:lnTo>
                <a:lnTo>
                  <a:pt x="133325" y="97455"/>
                </a:lnTo>
                <a:close/>
              </a:path>
              <a:path w="384810" h="259080">
                <a:moveTo>
                  <a:pt x="61998" y="90335"/>
                </a:moveTo>
                <a:lnTo>
                  <a:pt x="42793" y="104008"/>
                </a:lnTo>
                <a:lnTo>
                  <a:pt x="65831" y="118850"/>
                </a:lnTo>
                <a:lnTo>
                  <a:pt x="85038" y="105190"/>
                </a:lnTo>
                <a:lnTo>
                  <a:pt x="61998" y="90335"/>
                </a:lnTo>
                <a:close/>
              </a:path>
              <a:path w="384810" h="259080">
                <a:moveTo>
                  <a:pt x="233172" y="83782"/>
                </a:moveTo>
                <a:lnTo>
                  <a:pt x="213976" y="97455"/>
                </a:lnTo>
                <a:lnTo>
                  <a:pt x="237016" y="112309"/>
                </a:lnTo>
                <a:lnTo>
                  <a:pt x="256224" y="98637"/>
                </a:lnTo>
                <a:lnTo>
                  <a:pt x="233172" y="83782"/>
                </a:lnTo>
                <a:close/>
              </a:path>
              <a:path w="384810" h="259080">
                <a:moveTo>
                  <a:pt x="161846" y="76650"/>
                </a:moveTo>
                <a:lnTo>
                  <a:pt x="142650" y="90323"/>
                </a:lnTo>
                <a:lnTo>
                  <a:pt x="165690" y="105178"/>
                </a:lnTo>
                <a:lnTo>
                  <a:pt x="184898" y="91518"/>
                </a:lnTo>
                <a:lnTo>
                  <a:pt x="161846" y="76650"/>
                </a:lnTo>
                <a:close/>
              </a:path>
              <a:path w="384810" h="259080">
                <a:moveTo>
                  <a:pt x="90520" y="69531"/>
                </a:moveTo>
                <a:lnTo>
                  <a:pt x="71324" y="83204"/>
                </a:lnTo>
                <a:lnTo>
                  <a:pt x="94363" y="98058"/>
                </a:lnTo>
                <a:lnTo>
                  <a:pt x="113571" y="84386"/>
                </a:lnTo>
                <a:lnTo>
                  <a:pt x="90520" y="69531"/>
                </a:lnTo>
                <a:close/>
              </a:path>
              <a:path w="384810" h="259080">
                <a:moveTo>
                  <a:pt x="19200" y="62399"/>
                </a:moveTo>
                <a:lnTo>
                  <a:pt x="0" y="76072"/>
                </a:lnTo>
                <a:lnTo>
                  <a:pt x="23038" y="90927"/>
                </a:lnTo>
                <a:lnTo>
                  <a:pt x="42243" y="77267"/>
                </a:lnTo>
                <a:lnTo>
                  <a:pt x="19200" y="62399"/>
                </a:lnTo>
                <a:close/>
              </a:path>
              <a:path w="384810" h="259080">
                <a:moveTo>
                  <a:pt x="190379" y="55859"/>
                </a:moveTo>
                <a:lnTo>
                  <a:pt x="171183" y="69531"/>
                </a:lnTo>
                <a:lnTo>
                  <a:pt x="194223" y="84373"/>
                </a:lnTo>
                <a:lnTo>
                  <a:pt x="213430" y="70714"/>
                </a:lnTo>
                <a:lnTo>
                  <a:pt x="190379" y="55859"/>
                </a:lnTo>
                <a:close/>
              </a:path>
              <a:path w="384810" h="259080">
                <a:moveTo>
                  <a:pt x="119052" y="48727"/>
                </a:moveTo>
                <a:lnTo>
                  <a:pt x="99856" y="62399"/>
                </a:lnTo>
                <a:lnTo>
                  <a:pt x="122896" y="77254"/>
                </a:lnTo>
                <a:lnTo>
                  <a:pt x="142104" y="63582"/>
                </a:lnTo>
                <a:lnTo>
                  <a:pt x="119052" y="48727"/>
                </a:lnTo>
                <a:close/>
              </a:path>
              <a:path w="384810" h="259080">
                <a:moveTo>
                  <a:pt x="47732" y="41595"/>
                </a:moveTo>
                <a:lnTo>
                  <a:pt x="28531" y="55268"/>
                </a:lnTo>
                <a:lnTo>
                  <a:pt x="51570" y="70122"/>
                </a:lnTo>
                <a:lnTo>
                  <a:pt x="70778" y="56463"/>
                </a:lnTo>
                <a:lnTo>
                  <a:pt x="47732" y="41595"/>
                </a:lnTo>
                <a:close/>
              </a:path>
              <a:path w="384810" h="259080">
                <a:moveTo>
                  <a:pt x="147585" y="27923"/>
                </a:moveTo>
                <a:lnTo>
                  <a:pt x="128389" y="41595"/>
                </a:lnTo>
                <a:lnTo>
                  <a:pt x="151429" y="56450"/>
                </a:lnTo>
                <a:lnTo>
                  <a:pt x="170625" y="42778"/>
                </a:lnTo>
                <a:lnTo>
                  <a:pt x="147585" y="27923"/>
                </a:lnTo>
                <a:close/>
              </a:path>
              <a:path w="384810" h="259080">
                <a:moveTo>
                  <a:pt x="76259" y="20804"/>
                </a:moveTo>
                <a:lnTo>
                  <a:pt x="57063" y="34476"/>
                </a:lnTo>
                <a:lnTo>
                  <a:pt x="80103" y="49318"/>
                </a:lnTo>
                <a:lnTo>
                  <a:pt x="99311" y="35658"/>
                </a:lnTo>
                <a:lnTo>
                  <a:pt x="76259" y="20804"/>
                </a:lnTo>
                <a:close/>
              </a:path>
              <a:path w="384810" h="259080">
                <a:moveTo>
                  <a:pt x="104792" y="0"/>
                </a:moveTo>
                <a:lnTo>
                  <a:pt x="85596" y="13672"/>
                </a:lnTo>
                <a:lnTo>
                  <a:pt x="108636" y="28514"/>
                </a:lnTo>
                <a:lnTo>
                  <a:pt x="127832" y="14854"/>
                </a:lnTo>
                <a:lnTo>
                  <a:pt x="1047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07" name="object 92"/>
          <p:cNvSpPr>
            <a:spLocks/>
          </p:cNvSpPr>
          <p:nvPr/>
        </p:nvSpPr>
        <p:spPr bwMode="auto">
          <a:xfrm>
            <a:off x="1765300" y="2160588"/>
            <a:ext cx="385763" cy="250825"/>
          </a:xfrm>
          <a:custGeom>
            <a:avLst/>
            <a:gdLst>
              <a:gd name="T0" fmla="*/ 108620 w 384810"/>
              <a:gd name="T1" fmla="*/ 14854 h 250825"/>
              <a:gd name="T2" fmla="*/ 108639 w 384810"/>
              <a:gd name="T3" fmla="*/ 20795 h 250825"/>
              <a:gd name="T4" fmla="*/ 128393 w 384810"/>
              <a:gd name="T5" fmla="*/ 33885 h 250825"/>
              <a:gd name="T6" fmla="*/ 170629 w 384810"/>
              <a:gd name="T7" fmla="*/ 29118 h 250825"/>
              <a:gd name="T8" fmla="*/ 171175 w 384810"/>
              <a:gd name="T9" fmla="*/ 55859 h 250825"/>
              <a:gd name="T10" fmla="*/ 213422 w 384810"/>
              <a:gd name="T11" fmla="*/ 57054 h 250825"/>
              <a:gd name="T12" fmla="*/ 213968 w 384810"/>
              <a:gd name="T13" fmla="*/ 83795 h 250825"/>
              <a:gd name="T14" fmla="*/ 256216 w 384810"/>
              <a:gd name="T15" fmla="*/ 84990 h 250825"/>
              <a:gd name="T16" fmla="*/ 256762 w 384810"/>
              <a:gd name="T17" fmla="*/ 111718 h 250825"/>
              <a:gd name="T18" fmla="*/ 299009 w 384810"/>
              <a:gd name="T19" fmla="*/ 112913 h 250825"/>
              <a:gd name="T20" fmla="*/ 299555 w 384810"/>
              <a:gd name="T21" fmla="*/ 139654 h 250825"/>
              <a:gd name="T22" fmla="*/ 341791 w 384810"/>
              <a:gd name="T23" fmla="*/ 140849 h 250825"/>
              <a:gd name="T24" fmla="*/ 342349 w 384810"/>
              <a:gd name="T25" fmla="*/ 167577 h 250825"/>
              <a:gd name="T26" fmla="*/ 384585 w 384810"/>
              <a:gd name="T27" fmla="*/ 168772 h 250825"/>
              <a:gd name="T28" fmla="*/ 80106 w 384810"/>
              <a:gd name="T29" fmla="*/ 41595 h 250825"/>
              <a:gd name="T30" fmla="*/ 57064 w 384810"/>
              <a:gd name="T31" fmla="*/ 20804 h 250825"/>
              <a:gd name="T32" fmla="*/ 99302 w 384810"/>
              <a:gd name="T33" fmla="*/ 27935 h 250825"/>
              <a:gd name="T34" fmla="*/ 122861 w 384810"/>
              <a:gd name="T35" fmla="*/ 69531 h 250825"/>
              <a:gd name="T36" fmla="*/ 122888 w 384810"/>
              <a:gd name="T37" fmla="*/ 63594 h 250825"/>
              <a:gd name="T38" fmla="*/ 142653 w 384810"/>
              <a:gd name="T39" fmla="*/ 82612 h 250825"/>
              <a:gd name="T40" fmla="*/ 165682 w 384810"/>
              <a:gd name="T41" fmla="*/ 91518 h 250825"/>
              <a:gd name="T42" fmla="*/ 256750 w 384810"/>
              <a:gd name="T43" fmla="*/ 235934 h 250825"/>
              <a:gd name="T44" fmla="*/ 279790 w 384810"/>
              <a:gd name="T45" fmla="*/ 244850 h 250825"/>
              <a:gd name="T46" fmla="*/ 285283 w 384810"/>
              <a:gd name="T47" fmla="*/ 215135 h 250825"/>
              <a:gd name="T48" fmla="*/ 308323 w 384810"/>
              <a:gd name="T49" fmla="*/ 224048 h 250825"/>
              <a:gd name="T50" fmla="*/ 213956 w 384810"/>
              <a:gd name="T51" fmla="*/ 202067 h 250825"/>
              <a:gd name="T52" fmla="*/ 237008 w 384810"/>
              <a:gd name="T53" fmla="*/ 222854 h 250825"/>
              <a:gd name="T54" fmla="*/ 256204 w 384810"/>
              <a:gd name="T55" fmla="*/ 203249 h 250825"/>
              <a:gd name="T56" fmla="*/ 313816 w 384810"/>
              <a:gd name="T57" fmla="*/ 188382 h 250825"/>
              <a:gd name="T58" fmla="*/ 356063 w 384810"/>
              <a:gd name="T59" fmla="*/ 189577 h 250825"/>
              <a:gd name="T60" fmla="*/ 242489 w 384810"/>
              <a:gd name="T61" fmla="*/ 181262 h 250825"/>
              <a:gd name="T62" fmla="*/ 284737 w 384810"/>
              <a:gd name="T63" fmla="*/ 182457 h 250825"/>
              <a:gd name="T64" fmla="*/ 85588 w 384810"/>
              <a:gd name="T65" fmla="*/ 118271 h 250825"/>
              <a:gd name="T66" fmla="*/ 213411 w 384810"/>
              <a:gd name="T67" fmla="*/ 175326 h 250825"/>
              <a:gd name="T68" fmla="*/ 271022 w 384810"/>
              <a:gd name="T69" fmla="*/ 160458 h 250825"/>
              <a:gd name="T70" fmla="*/ 313270 w 384810"/>
              <a:gd name="T71" fmla="*/ 161653 h 250825"/>
              <a:gd name="T72" fmla="*/ 199696 w 384810"/>
              <a:gd name="T73" fmla="*/ 153326 h 250825"/>
              <a:gd name="T74" fmla="*/ 241944 w 384810"/>
              <a:gd name="T75" fmla="*/ 154521 h 250825"/>
              <a:gd name="T76" fmla="*/ 228229 w 384810"/>
              <a:gd name="T77" fmla="*/ 132522 h 250825"/>
              <a:gd name="T78" fmla="*/ 270476 w 384810"/>
              <a:gd name="T79" fmla="*/ 133717 h 250825"/>
              <a:gd name="T80" fmla="*/ 179948 w 384810"/>
              <a:gd name="T81" fmla="*/ 140254 h 250825"/>
              <a:gd name="T82" fmla="*/ 179954 w 384810"/>
              <a:gd name="T83" fmla="*/ 146186 h 250825"/>
              <a:gd name="T84" fmla="*/ 185447 w 384810"/>
              <a:gd name="T85" fmla="*/ 110536 h 250825"/>
              <a:gd name="T86" fmla="*/ 227683 w 384810"/>
              <a:gd name="T87" fmla="*/ 105781 h 250825"/>
              <a:gd name="T88" fmla="*/ 114120 w 384810"/>
              <a:gd name="T89" fmla="*/ 97467 h 250825"/>
              <a:gd name="T90" fmla="*/ 156357 w 384810"/>
              <a:gd name="T91" fmla="*/ 98662 h 250825"/>
              <a:gd name="T92" fmla="*/ 51576 w 384810"/>
              <a:gd name="T93" fmla="*/ 62399 h 250825"/>
              <a:gd name="T94" fmla="*/ 28531 w 384810"/>
              <a:gd name="T95" fmla="*/ 41608 h 250825"/>
              <a:gd name="T96" fmla="*/ 70770 w 384810"/>
              <a:gd name="T97" fmla="*/ 42790 h 250825"/>
              <a:gd name="T98" fmla="*/ 94328 w 384810"/>
              <a:gd name="T99" fmla="*/ 84386 h 250825"/>
              <a:gd name="T100" fmla="*/ 94367 w 384810"/>
              <a:gd name="T101" fmla="*/ 90327 h 250825"/>
              <a:gd name="T102" fmla="*/ 3 w 384810"/>
              <a:gd name="T103" fmla="*/ 68361 h 250825"/>
              <a:gd name="T104" fmla="*/ 23032 w 384810"/>
              <a:gd name="T105" fmla="*/ 77267 h 250825"/>
              <a:gd name="T106" fmla="*/ 42792 w 384810"/>
              <a:gd name="T107" fmla="*/ 90348 h 250825"/>
              <a:gd name="T108" fmla="*/ 65834 w 384810"/>
              <a:gd name="T109" fmla="*/ 111131 h 250825"/>
              <a:gd name="T110" fmla="*/ 85030 w 384810"/>
              <a:gd name="T111" fmla="*/ 91530 h 25082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84810"/>
              <a:gd name="T169" fmla="*/ 0 h 250825"/>
              <a:gd name="T170" fmla="*/ 384810 w 384810"/>
              <a:gd name="T171" fmla="*/ 250825 h 25082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84810" h="250825">
                <a:moveTo>
                  <a:pt x="108639" y="20804"/>
                </a:moveTo>
                <a:close/>
              </a:path>
              <a:path w="384810" h="250825">
                <a:moveTo>
                  <a:pt x="85599" y="0"/>
                </a:moveTo>
                <a:lnTo>
                  <a:pt x="85599" y="5949"/>
                </a:lnTo>
                <a:lnTo>
                  <a:pt x="108620" y="20804"/>
                </a:lnTo>
                <a:lnTo>
                  <a:pt x="108620" y="14854"/>
                </a:lnTo>
                <a:lnTo>
                  <a:pt x="85599" y="0"/>
                </a:lnTo>
                <a:close/>
              </a:path>
              <a:path w="384810" h="250825">
                <a:moveTo>
                  <a:pt x="108639" y="20795"/>
                </a:moveTo>
                <a:close/>
              </a:path>
              <a:path w="384810" h="250825">
                <a:moveTo>
                  <a:pt x="127835" y="1194"/>
                </a:moveTo>
                <a:lnTo>
                  <a:pt x="108628" y="14854"/>
                </a:lnTo>
                <a:lnTo>
                  <a:pt x="108639" y="20795"/>
                </a:lnTo>
                <a:lnTo>
                  <a:pt x="127835" y="7131"/>
                </a:lnTo>
                <a:lnTo>
                  <a:pt x="127835" y="1194"/>
                </a:lnTo>
                <a:close/>
              </a:path>
              <a:path w="384810" h="250825">
                <a:moveTo>
                  <a:pt x="151433" y="48727"/>
                </a:moveTo>
                <a:close/>
              </a:path>
              <a:path w="384810" h="250825">
                <a:moveTo>
                  <a:pt x="128381" y="27935"/>
                </a:moveTo>
                <a:lnTo>
                  <a:pt x="128393" y="33885"/>
                </a:lnTo>
                <a:lnTo>
                  <a:pt x="151394" y="48727"/>
                </a:lnTo>
                <a:lnTo>
                  <a:pt x="151413" y="42790"/>
                </a:lnTo>
                <a:lnTo>
                  <a:pt x="128381" y="27935"/>
                </a:lnTo>
                <a:close/>
              </a:path>
              <a:path w="384810" h="250825">
                <a:moveTo>
                  <a:pt x="151433" y="48719"/>
                </a:moveTo>
                <a:close/>
              </a:path>
              <a:path w="384810" h="250825">
                <a:moveTo>
                  <a:pt x="170629" y="29118"/>
                </a:moveTo>
                <a:lnTo>
                  <a:pt x="151421" y="42790"/>
                </a:lnTo>
                <a:lnTo>
                  <a:pt x="151433" y="48719"/>
                </a:lnTo>
                <a:lnTo>
                  <a:pt x="170617" y="35067"/>
                </a:lnTo>
                <a:lnTo>
                  <a:pt x="170629" y="29118"/>
                </a:lnTo>
                <a:close/>
              </a:path>
              <a:path w="384810" h="250825">
                <a:moveTo>
                  <a:pt x="171175" y="55859"/>
                </a:moveTo>
                <a:lnTo>
                  <a:pt x="171186" y="61808"/>
                </a:lnTo>
                <a:lnTo>
                  <a:pt x="194215" y="76655"/>
                </a:lnTo>
                <a:lnTo>
                  <a:pt x="194207" y="70714"/>
                </a:lnTo>
                <a:lnTo>
                  <a:pt x="171175" y="55859"/>
                </a:lnTo>
                <a:close/>
              </a:path>
              <a:path w="384810" h="250825">
                <a:moveTo>
                  <a:pt x="213422" y="57054"/>
                </a:moveTo>
                <a:lnTo>
                  <a:pt x="194215" y="70714"/>
                </a:lnTo>
                <a:lnTo>
                  <a:pt x="194226" y="76655"/>
                </a:lnTo>
                <a:lnTo>
                  <a:pt x="213411" y="62991"/>
                </a:lnTo>
                <a:lnTo>
                  <a:pt x="213422" y="57054"/>
                </a:lnTo>
                <a:close/>
              </a:path>
              <a:path w="384810" h="250825">
                <a:moveTo>
                  <a:pt x="213968" y="83795"/>
                </a:moveTo>
                <a:lnTo>
                  <a:pt x="213968" y="89744"/>
                </a:lnTo>
                <a:lnTo>
                  <a:pt x="237008" y="104599"/>
                </a:lnTo>
                <a:lnTo>
                  <a:pt x="236989" y="98649"/>
                </a:lnTo>
                <a:lnTo>
                  <a:pt x="213968" y="83795"/>
                </a:lnTo>
                <a:close/>
              </a:path>
              <a:path w="384810" h="250825">
                <a:moveTo>
                  <a:pt x="256216" y="84990"/>
                </a:moveTo>
                <a:lnTo>
                  <a:pt x="237008" y="98649"/>
                </a:lnTo>
                <a:lnTo>
                  <a:pt x="237008" y="104586"/>
                </a:lnTo>
                <a:lnTo>
                  <a:pt x="256204" y="90927"/>
                </a:lnTo>
                <a:lnTo>
                  <a:pt x="256216" y="84990"/>
                </a:lnTo>
                <a:close/>
              </a:path>
              <a:path w="384810" h="250825">
                <a:moveTo>
                  <a:pt x="256762" y="111718"/>
                </a:moveTo>
                <a:lnTo>
                  <a:pt x="256762" y="117668"/>
                </a:lnTo>
                <a:lnTo>
                  <a:pt x="279802" y="132522"/>
                </a:lnTo>
                <a:lnTo>
                  <a:pt x="279802" y="126585"/>
                </a:lnTo>
                <a:lnTo>
                  <a:pt x="256762" y="111718"/>
                </a:lnTo>
                <a:close/>
              </a:path>
              <a:path w="384810" h="250825">
                <a:moveTo>
                  <a:pt x="299009" y="112913"/>
                </a:moveTo>
                <a:lnTo>
                  <a:pt x="279802" y="126585"/>
                </a:lnTo>
                <a:lnTo>
                  <a:pt x="279802" y="132522"/>
                </a:lnTo>
                <a:lnTo>
                  <a:pt x="298998" y="118862"/>
                </a:lnTo>
                <a:lnTo>
                  <a:pt x="299009" y="112913"/>
                </a:lnTo>
                <a:close/>
              </a:path>
              <a:path w="384810" h="250825">
                <a:moveTo>
                  <a:pt x="299555" y="139654"/>
                </a:moveTo>
                <a:lnTo>
                  <a:pt x="299555" y="145604"/>
                </a:lnTo>
                <a:lnTo>
                  <a:pt x="322595" y="160471"/>
                </a:lnTo>
                <a:lnTo>
                  <a:pt x="322576" y="154509"/>
                </a:lnTo>
                <a:lnTo>
                  <a:pt x="299555" y="139654"/>
                </a:lnTo>
                <a:close/>
              </a:path>
              <a:path w="384810" h="250825">
                <a:moveTo>
                  <a:pt x="341791" y="140849"/>
                </a:moveTo>
                <a:lnTo>
                  <a:pt x="322595" y="154509"/>
                </a:lnTo>
                <a:lnTo>
                  <a:pt x="322595" y="160458"/>
                </a:lnTo>
                <a:lnTo>
                  <a:pt x="341791" y="146786"/>
                </a:lnTo>
                <a:lnTo>
                  <a:pt x="341791" y="140849"/>
                </a:lnTo>
                <a:close/>
              </a:path>
              <a:path w="384810" h="250825">
                <a:moveTo>
                  <a:pt x="342349" y="167577"/>
                </a:moveTo>
                <a:lnTo>
                  <a:pt x="342349" y="173527"/>
                </a:lnTo>
                <a:lnTo>
                  <a:pt x="365389" y="188382"/>
                </a:lnTo>
                <a:lnTo>
                  <a:pt x="365389" y="182445"/>
                </a:lnTo>
                <a:lnTo>
                  <a:pt x="342349" y="167577"/>
                </a:lnTo>
                <a:close/>
              </a:path>
              <a:path w="384810" h="250825">
                <a:moveTo>
                  <a:pt x="384585" y="168772"/>
                </a:moveTo>
                <a:lnTo>
                  <a:pt x="365389" y="182445"/>
                </a:lnTo>
                <a:lnTo>
                  <a:pt x="365389" y="188382"/>
                </a:lnTo>
                <a:lnTo>
                  <a:pt x="384585" y="174722"/>
                </a:lnTo>
                <a:lnTo>
                  <a:pt x="384585" y="168772"/>
                </a:lnTo>
                <a:close/>
              </a:path>
              <a:path w="384810" h="250825">
                <a:moveTo>
                  <a:pt x="80106" y="41595"/>
                </a:moveTo>
                <a:close/>
              </a:path>
              <a:path w="384810" h="250825">
                <a:moveTo>
                  <a:pt x="57064" y="20804"/>
                </a:moveTo>
                <a:lnTo>
                  <a:pt x="57066" y="26753"/>
                </a:lnTo>
                <a:lnTo>
                  <a:pt x="80087" y="41595"/>
                </a:lnTo>
                <a:lnTo>
                  <a:pt x="80087" y="35658"/>
                </a:lnTo>
                <a:lnTo>
                  <a:pt x="57064" y="20804"/>
                </a:lnTo>
                <a:close/>
              </a:path>
              <a:path w="384810" h="250825">
                <a:moveTo>
                  <a:pt x="80106" y="41587"/>
                </a:moveTo>
                <a:close/>
              </a:path>
              <a:path w="384810" h="250825">
                <a:moveTo>
                  <a:pt x="99302" y="21999"/>
                </a:moveTo>
                <a:lnTo>
                  <a:pt x="80095" y="35658"/>
                </a:lnTo>
                <a:lnTo>
                  <a:pt x="80106" y="41587"/>
                </a:lnTo>
                <a:lnTo>
                  <a:pt x="99302" y="27935"/>
                </a:lnTo>
                <a:lnTo>
                  <a:pt x="99302" y="21999"/>
                </a:lnTo>
                <a:close/>
              </a:path>
              <a:path w="384810" h="250825">
                <a:moveTo>
                  <a:pt x="122900" y="69531"/>
                </a:moveTo>
                <a:close/>
              </a:path>
              <a:path w="384810" h="250825">
                <a:moveTo>
                  <a:pt x="99860" y="48740"/>
                </a:moveTo>
                <a:lnTo>
                  <a:pt x="99860" y="54689"/>
                </a:lnTo>
                <a:lnTo>
                  <a:pt x="122861" y="69531"/>
                </a:lnTo>
                <a:lnTo>
                  <a:pt x="122880" y="63594"/>
                </a:lnTo>
                <a:lnTo>
                  <a:pt x="99860" y="48740"/>
                </a:lnTo>
                <a:close/>
              </a:path>
              <a:path w="384810" h="250825">
                <a:moveTo>
                  <a:pt x="122900" y="69523"/>
                </a:moveTo>
                <a:close/>
              </a:path>
              <a:path w="384810" h="250825">
                <a:moveTo>
                  <a:pt x="142096" y="49922"/>
                </a:moveTo>
                <a:lnTo>
                  <a:pt x="122888" y="63594"/>
                </a:lnTo>
                <a:lnTo>
                  <a:pt x="122900" y="69523"/>
                </a:lnTo>
                <a:lnTo>
                  <a:pt x="142096" y="55871"/>
                </a:lnTo>
                <a:lnTo>
                  <a:pt x="142096" y="49922"/>
                </a:lnTo>
                <a:close/>
              </a:path>
              <a:path w="384810" h="250825">
                <a:moveTo>
                  <a:pt x="142642" y="76663"/>
                </a:moveTo>
                <a:lnTo>
                  <a:pt x="142653" y="82612"/>
                </a:lnTo>
                <a:lnTo>
                  <a:pt x="165682" y="97460"/>
                </a:lnTo>
                <a:lnTo>
                  <a:pt x="165674" y="91518"/>
                </a:lnTo>
                <a:lnTo>
                  <a:pt x="142642" y="76663"/>
                </a:lnTo>
                <a:close/>
              </a:path>
              <a:path w="384810" h="250825">
                <a:moveTo>
                  <a:pt x="184889" y="77858"/>
                </a:moveTo>
                <a:lnTo>
                  <a:pt x="165682" y="91518"/>
                </a:lnTo>
                <a:lnTo>
                  <a:pt x="165693" y="97459"/>
                </a:lnTo>
                <a:lnTo>
                  <a:pt x="184889" y="83795"/>
                </a:lnTo>
                <a:lnTo>
                  <a:pt x="184889" y="77858"/>
                </a:lnTo>
                <a:close/>
              </a:path>
              <a:path w="384810" h="250825">
                <a:moveTo>
                  <a:pt x="256750" y="229986"/>
                </a:moveTo>
                <a:lnTo>
                  <a:pt x="256750" y="235934"/>
                </a:lnTo>
                <a:lnTo>
                  <a:pt x="279790" y="250794"/>
                </a:lnTo>
                <a:lnTo>
                  <a:pt x="279786" y="244850"/>
                </a:lnTo>
                <a:lnTo>
                  <a:pt x="256750" y="229986"/>
                </a:lnTo>
                <a:close/>
              </a:path>
              <a:path w="384810" h="250825">
                <a:moveTo>
                  <a:pt x="298998" y="231186"/>
                </a:moveTo>
                <a:lnTo>
                  <a:pt x="279790" y="244850"/>
                </a:lnTo>
                <a:lnTo>
                  <a:pt x="279790" y="250794"/>
                </a:lnTo>
                <a:lnTo>
                  <a:pt x="298998" y="237127"/>
                </a:lnTo>
                <a:lnTo>
                  <a:pt x="298998" y="231186"/>
                </a:lnTo>
                <a:close/>
              </a:path>
              <a:path w="384810" h="250825">
                <a:moveTo>
                  <a:pt x="285283" y="209186"/>
                </a:moveTo>
                <a:lnTo>
                  <a:pt x="285283" y="215135"/>
                </a:lnTo>
                <a:lnTo>
                  <a:pt x="308323" y="229991"/>
                </a:lnTo>
                <a:lnTo>
                  <a:pt x="308319" y="224048"/>
                </a:lnTo>
                <a:lnTo>
                  <a:pt x="285283" y="209186"/>
                </a:lnTo>
                <a:close/>
              </a:path>
              <a:path w="384810" h="250825">
                <a:moveTo>
                  <a:pt x="327531" y="210381"/>
                </a:moveTo>
                <a:lnTo>
                  <a:pt x="308323" y="224048"/>
                </a:lnTo>
                <a:lnTo>
                  <a:pt x="308323" y="229991"/>
                </a:lnTo>
                <a:lnTo>
                  <a:pt x="327531" y="216330"/>
                </a:lnTo>
                <a:lnTo>
                  <a:pt x="327531" y="210381"/>
                </a:lnTo>
                <a:close/>
              </a:path>
              <a:path w="384810" h="250825">
                <a:moveTo>
                  <a:pt x="237008" y="222862"/>
                </a:moveTo>
                <a:close/>
              </a:path>
              <a:path w="384810" h="250825">
                <a:moveTo>
                  <a:pt x="213956" y="202067"/>
                </a:moveTo>
                <a:lnTo>
                  <a:pt x="213956" y="208016"/>
                </a:lnTo>
                <a:lnTo>
                  <a:pt x="236989" y="222862"/>
                </a:lnTo>
                <a:lnTo>
                  <a:pt x="236989" y="216921"/>
                </a:lnTo>
                <a:lnTo>
                  <a:pt x="213956" y="202067"/>
                </a:lnTo>
                <a:close/>
              </a:path>
              <a:path w="384810" h="250825">
                <a:moveTo>
                  <a:pt x="237008" y="222854"/>
                </a:moveTo>
                <a:close/>
              </a:path>
              <a:path w="384810" h="250825">
                <a:moveTo>
                  <a:pt x="256204" y="203249"/>
                </a:moveTo>
                <a:lnTo>
                  <a:pt x="236996" y="216921"/>
                </a:lnTo>
                <a:lnTo>
                  <a:pt x="237008" y="222854"/>
                </a:lnTo>
                <a:lnTo>
                  <a:pt x="256204" y="209198"/>
                </a:lnTo>
                <a:lnTo>
                  <a:pt x="256204" y="203249"/>
                </a:lnTo>
                <a:close/>
              </a:path>
              <a:path w="384810" h="250825">
                <a:moveTo>
                  <a:pt x="313816" y="188382"/>
                </a:moveTo>
                <a:lnTo>
                  <a:pt x="313816" y="194331"/>
                </a:lnTo>
                <a:lnTo>
                  <a:pt x="336856" y="209186"/>
                </a:lnTo>
                <a:lnTo>
                  <a:pt x="336856" y="203249"/>
                </a:lnTo>
                <a:lnTo>
                  <a:pt x="313816" y="188382"/>
                </a:lnTo>
                <a:close/>
              </a:path>
              <a:path w="384810" h="250825">
                <a:moveTo>
                  <a:pt x="356063" y="189577"/>
                </a:moveTo>
                <a:lnTo>
                  <a:pt x="336856" y="203249"/>
                </a:lnTo>
                <a:lnTo>
                  <a:pt x="336856" y="209186"/>
                </a:lnTo>
                <a:lnTo>
                  <a:pt x="356063" y="195526"/>
                </a:lnTo>
                <a:lnTo>
                  <a:pt x="356063" y="189577"/>
                </a:lnTo>
                <a:close/>
              </a:path>
              <a:path w="384810" h="250825">
                <a:moveTo>
                  <a:pt x="242489" y="181262"/>
                </a:moveTo>
                <a:lnTo>
                  <a:pt x="242489" y="187212"/>
                </a:lnTo>
                <a:lnTo>
                  <a:pt x="265529" y="202067"/>
                </a:lnTo>
                <a:lnTo>
                  <a:pt x="265510" y="196117"/>
                </a:lnTo>
                <a:lnTo>
                  <a:pt x="242489" y="181262"/>
                </a:lnTo>
                <a:close/>
              </a:path>
              <a:path w="384810" h="250825">
                <a:moveTo>
                  <a:pt x="284737" y="182457"/>
                </a:moveTo>
                <a:lnTo>
                  <a:pt x="265529" y="196117"/>
                </a:lnTo>
                <a:lnTo>
                  <a:pt x="265529" y="202054"/>
                </a:lnTo>
                <a:lnTo>
                  <a:pt x="284737" y="188394"/>
                </a:lnTo>
                <a:lnTo>
                  <a:pt x="284737" y="182457"/>
                </a:lnTo>
                <a:close/>
              </a:path>
              <a:path w="384810" h="250825">
                <a:moveTo>
                  <a:pt x="85588" y="118271"/>
                </a:moveTo>
                <a:lnTo>
                  <a:pt x="85588" y="124221"/>
                </a:lnTo>
                <a:lnTo>
                  <a:pt x="194203" y="194927"/>
                </a:lnTo>
                <a:lnTo>
                  <a:pt x="194195" y="188985"/>
                </a:lnTo>
                <a:lnTo>
                  <a:pt x="85588" y="118271"/>
                </a:lnTo>
                <a:close/>
              </a:path>
              <a:path w="384810" h="250825">
                <a:moveTo>
                  <a:pt x="213411" y="175326"/>
                </a:moveTo>
                <a:lnTo>
                  <a:pt x="194203" y="188985"/>
                </a:lnTo>
                <a:lnTo>
                  <a:pt x="194215" y="194927"/>
                </a:lnTo>
                <a:lnTo>
                  <a:pt x="213393" y="181275"/>
                </a:lnTo>
                <a:lnTo>
                  <a:pt x="213411" y="175326"/>
                </a:lnTo>
                <a:close/>
              </a:path>
              <a:path w="384810" h="250825">
                <a:moveTo>
                  <a:pt x="271022" y="160458"/>
                </a:moveTo>
                <a:lnTo>
                  <a:pt x="271022" y="166408"/>
                </a:lnTo>
                <a:lnTo>
                  <a:pt x="294062" y="181275"/>
                </a:lnTo>
                <a:lnTo>
                  <a:pt x="294043" y="175313"/>
                </a:lnTo>
                <a:lnTo>
                  <a:pt x="271022" y="160458"/>
                </a:lnTo>
                <a:close/>
              </a:path>
              <a:path w="384810" h="250825">
                <a:moveTo>
                  <a:pt x="313270" y="161653"/>
                </a:moveTo>
                <a:lnTo>
                  <a:pt x="294062" y="175313"/>
                </a:lnTo>
                <a:lnTo>
                  <a:pt x="294062" y="181262"/>
                </a:lnTo>
                <a:lnTo>
                  <a:pt x="313270" y="167590"/>
                </a:lnTo>
                <a:lnTo>
                  <a:pt x="313270" y="161653"/>
                </a:lnTo>
                <a:close/>
              </a:path>
              <a:path w="384810" h="250825">
                <a:moveTo>
                  <a:pt x="199696" y="153326"/>
                </a:moveTo>
                <a:lnTo>
                  <a:pt x="199696" y="159276"/>
                </a:lnTo>
                <a:lnTo>
                  <a:pt x="222736" y="174123"/>
                </a:lnTo>
                <a:lnTo>
                  <a:pt x="222728" y="168181"/>
                </a:lnTo>
                <a:lnTo>
                  <a:pt x="199696" y="153326"/>
                </a:lnTo>
                <a:close/>
              </a:path>
              <a:path w="384810" h="250825">
                <a:moveTo>
                  <a:pt x="241944" y="154521"/>
                </a:moveTo>
                <a:lnTo>
                  <a:pt x="222736" y="168181"/>
                </a:lnTo>
                <a:lnTo>
                  <a:pt x="222747" y="174122"/>
                </a:lnTo>
                <a:lnTo>
                  <a:pt x="241944" y="160458"/>
                </a:lnTo>
                <a:lnTo>
                  <a:pt x="241944" y="154521"/>
                </a:lnTo>
                <a:close/>
              </a:path>
              <a:path w="384810" h="250825">
                <a:moveTo>
                  <a:pt x="228229" y="132522"/>
                </a:moveTo>
                <a:lnTo>
                  <a:pt x="228229" y="138472"/>
                </a:lnTo>
                <a:lnTo>
                  <a:pt x="251269" y="153326"/>
                </a:lnTo>
                <a:lnTo>
                  <a:pt x="251249" y="147377"/>
                </a:lnTo>
                <a:lnTo>
                  <a:pt x="228229" y="132522"/>
                </a:lnTo>
                <a:close/>
              </a:path>
              <a:path w="384810" h="250825">
                <a:moveTo>
                  <a:pt x="270476" y="133717"/>
                </a:moveTo>
                <a:lnTo>
                  <a:pt x="251269" y="147377"/>
                </a:lnTo>
                <a:lnTo>
                  <a:pt x="251269" y="153326"/>
                </a:lnTo>
                <a:lnTo>
                  <a:pt x="270476" y="139654"/>
                </a:lnTo>
                <a:lnTo>
                  <a:pt x="270476" y="133717"/>
                </a:lnTo>
                <a:close/>
              </a:path>
              <a:path w="384810" h="250825">
                <a:moveTo>
                  <a:pt x="179954" y="146195"/>
                </a:moveTo>
                <a:close/>
              </a:path>
              <a:path w="384810" h="250825">
                <a:moveTo>
                  <a:pt x="156902" y="125391"/>
                </a:moveTo>
                <a:lnTo>
                  <a:pt x="156914" y="131340"/>
                </a:lnTo>
                <a:lnTo>
                  <a:pt x="179934" y="146195"/>
                </a:lnTo>
                <a:lnTo>
                  <a:pt x="179948" y="140254"/>
                </a:lnTo>
                <a:lnTo>
                  <a:pt x="156902" y="125391"/>
                </a:lnTo>
                <a:close/>
              </a:path>
              <a:path w="384810" h="250825">
                <a:moveTo>
                  <a:pt x="179954" y="146186"/>
                </a:moveTo>
                <a:close/>
              </a:path>
              <a:path w="384810" h="250825">
                <a:moveTo>
                  <a:pt x="199150" y="126585"/>
                </a:moveTo>
                <a:lnTo>
                  <a:pt x="179948" y="140254"/>
                </a:lnTo>
                <a:lnTo>
                  <a:pt x="179954" y="146186"/>
                </a:lnTo>
                <a:lnTo>
                  <a:pt x="199150" y="132535"/>
                </a:lnTo>
                <a:lnTo>
                  <a:pt x="199150" y="126585"/>
                </a:lnTo>
                <a:close/>
              </a:path>
              <a:path w="384810" h="250825">
                <a:moveTo>
                  <a:pt x="208487" y="125391"/>
                </a:moveTo>
                <a:close/>
              </a:path>
              <a:path w="384810" h="250825">
                <a:moveTo>
                  <a:pt x="185435" y="104599"/>
                </a:moveTo>
                <a:lnTo>
                  <a:pt x="185447" y="110536"/>
                </a:lnTo>
                <a:lnTo>
                  <a:pt x="208467" y="125391"/>
                </a:lnTo>
                <a:lnTo>
                  <a:pt x="208467" y="119454"/>
                </a:lnTo>
                <a:lnTo>
                  <a:pt x="185435" y="104599"/>
                </a:lnTo>
                <a:close/>
              </a:path>
              <a:path w="384810" h="250825">
                <a:moveTo>
                  <a:pt x="208487" y="125382"/>
                </a:moveTo>
                <a:close/>
              </a:path>
              <a:path w="384810" h="250825">
                <a:moveTo>
                  <a:pt x="227683" y="105781"/>
                </a:moveTo>
                <a:lnTo>
                  <a:pt x="208475" y="119454"/>
                </a:lnTo>
                <a:lnTo>
                  <a:pt x="208487" y="125382"/>
                </a:lnTo>
                <a:lnTo>
                  <a:pt x="227683" y="111731"/>
                </a:lnTo>
                <a:lnTo>
                  <a:pt x="227683" y="105781"/>
                </a:lnTo>
                <a:close/>
              </a:path>
              <a:path w="384810" h="250825">
                <a:moveTo>
                  <a:pt x="114120" y="97467"/>
                </a:moveTo>
                <a:lnTo>
                  <a:pt x="114120" y="103417"/>
                </a:lnTo>
                <a:lnTo>
                  <a:pt x="137149" y="118264"/>
                </a:lnTo>
                <a:lnTo>
                  <a:pt x="137141" y="112322"/>
                </a:lnTo>
                <a:lnTo>
                  <a:pt x="114120" y="97467"/>
                </a:lnTo>
                <a:close/>
              </a:path>
              <a:path w="384810" h="250825">
                <a:moveTo>
                  <a:pt x="156357" y="98662"/>
                </a:moveTo>
                <a:lnTo>
                  <a:pt x="137149" y="112322"/>
                </a:lnTo>
                <a:lnTo>
                  <a:pt x="137160" y="118263"/>
                </a:lnTo>
                <a:lnTo>
                  <a:pt x="156357" y="104599"/>
                </a:lnTo>
                <a:lnTo>
                  <a:pt x="156357" y="98662"/>
                </a:lnTo>
                <a:close/>
              </a:path>
              <a:path w="384810" h="250825">
                <a:moveTo>
                  <a:pt x="51576" y="62399"/>
                </a:moveTo>
                <a:close/>
              </a:path>
              <a:path w="384810" h="250825">
                <a:moveTo>
                  <a:pt x="28531" y="41608"/>
                </a:moveTo>
                <a:lnTo>
                  <a:pt x="28535" y="47557"/>
                </a:lnTo>
                <a:lnTo>
                  <a:pt x="51556" y="62399"/>
                </a:lnTo>
                <a:lnTo>
                  <a:pt x="51555" y="56463"/>
                </a:lnTo>
                <a:lnTo>
                  <a:pt x="28531" y="41608"/>
                </a:lnTo>
                <a:close/>
              </a:path>
              <a:path w="384810" h="250825">
                <a:moveTo>
                  <a:pt x="70770" y="42790"/>
                </a:moveTo>
                <a:lnTo>
                  <a:pt x="51564" y="56463"/>
                </a:lnTo>
                <a:lnTo>
                  <a:pt x="51576" y="62391"/>
                </a:lnTo>
                <a:lnTo>
                  <a:pt x="70770" y="48740"/>
                </a:lnTo>
                <a:lnTo>
                  <a:pt x="70770" y="42790"/>
                </a:lnTo>
                <a:close/>
              </a:path>
              <a:path w="384810" h="250825">
                <a:moveTo>
                  <a:pt x="94367" y="90335"/>
                </a:moveTo>
                <a:close/>
              </a:path>
              <a:path w="384810" h="250825">
                <a:moveTo>
                  <a:pt x="71327" y="69544"/>
                </a:moveTo>
                <a:lnTo>
                  <a:pt x="71327" y="75493"/>
                </a:lnTo>
                <a:lnTo>
                  <a:pt x="94347" y="90335"/>
                </a:lnTo>
                <a:lnTo>
                  <a:pt x="94328" y="84386"/>
                </a:lnTo>
                <a:lnTo>
                  <a:pt x="71327" y="69544"/>
                </a:lnTo>
                <a:close/>
              </a:path>
              <a:path w="384810" h="250825">
                <a:moveTo>
                  <a:pt x="94367" y="90327"/>
                </a:moveTo>
                <a:close/>
              </a:path>
              <a:path w="384810" h="250825">
                <a:moveTo>
                  <a:pt x="113563" y="70726"/>
                </a:moveTo>
                <a:lnTo>
                  <a:pt x="94355" y="84386"/>
                </a:lnTo>
                <a:lnTo>
                  <a:pt x="94367" y="90327"/>
                </a:lnTo>
                <a:lnTo>
                  <a:pt x="113563" y="76663"/>
                </a:lnTo>
                <a:lnTo>
                  <a:pt x="113563" y="70726"/>
                </a:lnTo>
                <a:close/>
              </a:path>
              <a:path w="384810" h="250825">
                <a:moveTo>
                  <a:pt x="23044" y="83204"/>
                </a:moveTo>
                <a:close/>
              </a:path>
              <a:path w="384810" h="250825">
                <a:moveTo>
                  <a:pt x="0" y="62412"/>
                </a:moveTo>
                <a:lnTo>
                  <a:pt x="3" y="68361"/>
                </a:lnTo>
                <a:lnTo>
                  <a:pt x="23025" y="83204"/>
                </a:lnTo>
                <a:lnTo>
                  <a:pt x="23023" y="77267"/>
                </a:lnTo>
                <a:lnTo>
                  <a:pt x="0" y="62412"/>
                </a:lnTo>
                <a:close/>
              </a:path>
              <a:path w="384810" h="250825">
                <a:moveTo>
                  <a:pt x="42236" y="63594"/>
                </a:moveTo>
                <a:lnTo>
                  <a:pt x="23032" y="77267"/>
                </a:lnTo>
                <a:lnTo>
                  <a:pt x="23044" y="83195"/>
                </a:lnTo>
                <a:lnTo>
                  <a:pt x="42234" y="69544"/>
                </a:lnTo>
                <a:lnTo>
                  <a:pt x="42236" y="63594"/>
                </a:lnTo>
                <a:close/>
              </a:path>
              <a:path w="384810" h="250825">
                <a:moveTo>
                  <a:pt x="65834" y="111140"/>
                </a:moveTo>
                <a:close/>
              </a:path>
              <a:path w="384810" h="250825">
                <a:moveTo>
                  <a:pt x="42792" y="90348"/>
                </a:moveTo>
                <a:lnTo>
                  <a:pt x="42794" y="96297"/>
                </a:lnTo>
                <a:lnTo>
                  <a:pt x="65815" y="111140"/>
                </a:lnTo>
                <a:lnTo>
                  <a:pt x="65795" y="105190"/>
                </a:lnTo>
                <a:lnTo>
                  <a:pt x="42792" y="90348"/>
                </a:lnTo>
                <a:close/>
              </a:path>
              <a:path w="384810" h="250825">
                <a:moveTo>
                  <a:pt x="65834" y="111131"/>
                </a:moveTo>
                <a:close/>
              </a:path>
              <a:path w="384810" h="250825">
                <a:moveTo>
                  <a:pt x="85030" y="91530"/>
                </a:moveTo>
                <a:lnTo>
                  <a:pt x="65823" y="105190"/>
                </a:lnTo>
                <a:lnTo>
                  <a:pt x="65834" y="111131"/>
                </a:lnTo>
                <a:lnTo>
                  <a:pt x="85030" y="97467"/>
                </a:lnTo>
                <a:lnTo>
                  <a:pt x="85030" y="91530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08" name="object 93"/>
          <p:cNvSpPr>
            <a:spLocks/>
          </p:cNvSpPr>
          <p:nvPr/>
        </p:nvSpPr>
        <p:spPr bwMode="auto">
          <a:xfrm>
            <a:off x="2487613" y="2016125"/>
            <a:ext cx="36512" cy="98425"/>
          </a:xfrm>
          <a:custGeom>
            <a:avLst/>
            <a:gdLst>
              <a:gd name="T0" fmla="*/ 36464 w 36830"/>
              <a:gd name="T1" fmla="*/ 0 h 97155"/>
              <a:gd name="T2" fmla="*/ 19858 w 36830"/>
              <a:gd name="T3" fmla="*/ 11332 h 97155"/>
              <a:gd name="T4" fmla="*/ 19858 w 36830"/>
              <a:gd name="T5" fmla="*/ 85518 h 97155"/>
              <a:gd name="T6" fmla="*/ 36464 w 36830"/>
              <a:gd name="T7" fmla="*/ 74185 h 97155"/>
              <a:gd name="T8" fmla="*/ 36464 w 36830"/>
              <a:gd name="T9" fmla="*/ 0 h 97155"/>
              <a:gd name="T10" fmla="*/ 9209 w 36830"/>
              <a:gd name="T11" fmla="*/ 17143 h 97155"/>
              <a:gd name="T12" fmla="*/ 0 w 36830"/>
              <a:gd name="T13" fmla="*/ 22955 h 97155"/>
              <a:gd name="T14" fmla="*/ 0 w 36830"/>
              <a:gd name="T15" fmla="*/ 97140 h 97155"/>
              <a:gd name="T16" fmla="*/ 9209 w 36830"/>
              <a:gd name="T17" fmla="*/ 91329 h 97155"/>
              <a:gd name="T18" fmla="*/ 9209 w 36830"/>
              <a:gd name="T19" fmla="*/ 17143 h 97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830"/>
              <a:gd name="T31" fmla="*/ 0 h 97155"/>
              <a:gd name="T32" fmla="*/ 36830 w 36830"/>
              <a:gd name="T33" fmla="*/ 97155 h 9715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830" h="97155">
                <a:moveTo>
                  <a:pt x="36464" y="0"/>
                </a:moveTo>
                <a:lnTo>
                  <a:pt x="19858" y="11332"/>
                </a:lnTo>
                <a:lnTo>
                  <a:pt x="19858" y="85518"/>
                </a:lnTo>
                <a:lnTo>
                  <a:pt x="36464" y="74185"/>
                </a:lnTo>
                <a:lnTo>
                  <a:pt x="36464" y="0"/>
                </a:lnTo>
                <a:close/>
              </a:path>
              <a:path w="36830" h="97155">
                <a:moveTo>
                  <a:pt x="9209" y="17143"/>
                </a:moveTo>
                <a:lnTo>
                  <a:pt x="0" y="22955"/>
                </a:lnTo>
                <a:lnTo>
                  <a:pt x="0" y="97140"/>
                </a:lnTo>
                <a:lnTo>
                  <a:pt x="9209" y="91329"/>
                </a:lnTo>
                <a:lnTo>
                  <a:pt x="9209" y="17143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09" name="object 94"/>
          <p:cNvSpPr>
            <a:spLocks/>
          </p:cNvSpPr>
          <p:nvPr/>
        </p:nvSpPr>
        <p:spPr bwMode="auto">
          <a:xfrm>
            <a:off x="2506663" y="2016125"/>
            <a:ext cx="17462" cy="85725"/>
          </a:xfrm>
          <a:custGeom>
            <a:avLst/>
            <a:gdLst>
              <a:gd name="T0" fmla="*/ 0 w 17144"/>
              <a:gd name="T1" fmla="*/ 11332 h 85725"/>
              <a:gd name="T2" fmla="*/ 16606 w 17144"/>
              <a:gd name="T3" fmla="*/ 0 h 85725"/>
              <a:gd name="T4" fmla="*/ 16606 w 17144"/>
              <a:gd name="T5" fmla="*/ 74185 h 85725"/>
              <a:gd name="T6" fmla="*/ 0 w 17144"/>
              <a:gd name="T7" fmla="*/ 85518 h 85725"/>
              <a:gd name="T8" fmla="*/ 0 w 17144"/>
              <a:gd name="T9" fmla="*/ 11332 h 8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144"/>
              <a:gd name="T16" fmla="*/ 0 h 85725"/>
              <a:gd name="T17" fmla="*/ 17144 w 17144"/>
              <a:gd name="T18" fmla="*/ 85725 h 857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144" h="85725">
                <a:moveTo>
                  <a:pt x="0" y="11332"/>
                </a:moveTo>
                <a:lnTo>
                  <a:pt x="16606" y="0"/>
                </a:lnTo>
                <a:lnTo>
                  <a:pt x="16606" y="74185"/>
                </a:lnTo>
                <a:lnTo>
                  <a:pt x="0" y="85518"/>
                </a:lnTo>
                <a:lnTo>
                  <a:pt x="0" y="11332"/>
                </a:lnTo>
                <a:close/>
              </a:path>
            </a:pathLst>
          </a:custGeom>
          <a:noFill/>
          <a:ln w="4193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10" name="object 95"/>
          <p:cNvSpPr>
            <a:spLocks/>
          </p:cNvSpPr>
          <p:nvPr/>
        </p:nvSpPr>
        <p:spPr bwMode="auto">
          <a:xfrm>
            <a:off x="2487613" y="2033588"/>
            <a:ext cx="9525" cy="80962"/>
          </a:xfrm>
          <a:custGeom>
            <a:avLst/>
            <a:gdLst>
              <a:gd name="T0" fmla="*/ 0 w 9525"/>
              <a:gd name="T1" fmla="*/ 5811 h 80010"/>
              <a:gd name="T2" fmla="*/ 9209 w 9525"/>
              <a:gd name="T3" fmla="*/ 0 h 80010"/>
              <a:gd name="T4" fmla="*/ 9209 w 9525"/>
              <a:gd name="T5" fmla="*/ 74185 h 80010"/>
              <a:gd name="T6" fmla="*/ 0 w 9525"/>
              <a:gd name="T7" fmla="*/ 79996 h 80010"/>
              <a:gd name="T8" fmla="*/ 0 w 9525"/>
              <a:gd name="T9" fmla="*/ 5811 h 800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25"/>
              <a:gd name="T16" fmla="*/ 0 h 80010"/>
              <a:gd name="T17" fmla="*/ 9525 w 9525"/>
              <a:gd name="T18" fmla="*/ 80010 h 800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25" h="80010">
                <a:moveTo>
                  <a:pt x="0" y="5811"/>
                </a:moveTo>
                <a:lnTo>
                  <a:pt x="9209" y="0"/>
                </a:lnTo>
                <a:lnTo>
                  <a:pt x="9209" y="74185"/>
                </a:lnTo>
                <a:lnTo>
                  <a:pt x="0" y="79996"/>
                </a:lnTo>
                <a:lnTo>
                  <a:pt x="0" y="5811"/>
                </a:lnTo>
                <a:close/>
              </a:path>
            </a:pathLst>
          </a:custGeom>
          <a:noFill/>
          <a:ln w="4185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11" name="object 96"/>
          <p:cNvSpPr>
            <a:spLocks noChangeArrowheads="1"/>
          </p:cNvSpPr>
          <p:nvPr/>
        </p:nvSpPr>
        <p:spPr bwMode="auto">
          <a:xfrm>
            <a:off x="1954213" y="1612900"/>
            <a:ext cx="331787" cy="682625"/>
          </a:xfrm>
          <a:prstGeom prst="rect">
            <a:avLst/>
          </a:prstGeom>
          <a:blipFill dpi="0" rotWithShape="1">
            <a:blip r:embed="rId2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512" name="object 97"/>
          <p:cNvSpPr>
            <a:spLocks/>
          </p:cNvSpPr>
          <p:nvPr/>
        </p:nvSpPr>
        <p:spPr bwMode="auto">
          <a:xfrm>
            <a:off x="2024063" y="1612900"/>
            <a:ext cx="261937" cy="488950"/>
          </a:xfrm>
          <a:custGeom>
            <a:avLst/>
            <a:gdLst>
              <a:gd name="T0" fmla="*/ 261011 w 261619"/>
              <a:gd name="T1" fmla="*/ 487778 h 488314"/>
              <a:gd name="T2" fmla="*/ 212690 w 261619"/>
              <a:gd name="T3" fmla="*/ 471539 h 488314"/>
              <a:gd name="T4" fmla="*/ 165979 w 261619"/>
              <a:gd name="T5" fmla="*/ 450955 h 488314"/>
              <a:gd name="T6" fmla="*/ 121116 w 261619"/>
              <a:gd name="T7" fmla="*/ 426172 h 488314"/>
              <a:gd name="T8" fmla="*/ 78340 w 261619"/>
              <a:gd name="T9" fmla="*/ 397336 h 488314"/>
              <a:gd name="T10" fmla="*/ 37888 w 261619"/>
              <a:gd name="T11" fmla="*/ 364592 h 488314"/>
              <a:gd name="T12" fmla="*/ 0 w 261619"/>
              <a:gd name="T13" fmla="*/ 328086 h 488314"/>
              <a:gd name="T14" fmla="*/ 0 w 261619"/>
              <a:gd name="T15" fmla="*/ 0 h 488314"/>
              <a:gd name="T16" fmla="*/ 38855 w 261619"/>
              <a:gd name="T17" fmla="*/ 35285 h 488314"/>
              <a:gd name="T18" fmla="*/ 79785 w 261619"/>
              <a:gd name="T19" fmla="*/ 67431 h 488314"/>
              <a:gd name="T20" fmla="*/ 122627 w 261619"/>
              <a:gd name="T21" fmla="*/ 96335 h 488314"/>
              <a:gd name="T22" fmla="*/ 167220 w 261619"/>
              <a:gd name="T23" fmla="*/ 121898 h 488314"/>
              <a:gd name="T24" fmla="*/ 213402 w 261619"/>
              <a:gd name="T25" fmla="*/ 144019 h 488314"/>
              <a:gd name="T26" fmla="*/ 261011 w 261619"/>
              <a:gd name="T27" fmla="*/ 162597 h 488314"/>
              <a:gd name="T28" fmla="*/ 261011 w 261619"/>
              <a:gd name="T29" fmla="*/ 487778 h 48831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61619"/>
              <a:gd name="T46" fmla="*/ 0 h 488314"/>
              <a:gd name="T47" fmla="*/ 261619 w 261619"/>
              <a:gd name="T48" fmla="*/ 488314 h 48831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61619" h="488314">
                <a:moveTo>
                  <a:pt x="261011" y="487778"/>
                </a:moveTo>
                <a:lnTo>
                  <a:pt x="212690" y="471539"/>
                </a:lnTo>
                <a:lnTo>
                  <a:pt x="165979" y="450955"/>
                </a:lnTo>
                <a:lnTo>
                  <a:pt x="121116" y="426172"/>
                </a:lnTo>
                <a:lnTo>
                  <a:pt x="78340" y="397336"/>
                </a:lnTo>
                <a:lnTo>
                  <a:pt x="37888" y="364592"/>
                </a:lnTo>
                <a:lnTo>
                  <a:pt x="0" y="328086"/>
                </a:lnTo>
                <a:lnTo>
                  <a:pt x="0" y="0"/>
                </a:lnTo>
                <a:lnTo>
                  <a:pt x="38855" y="35285"/>
                </a:lnTo>
                <a:lnTo>
                  <a:pt x="79785" y="67431"/>
                </a:lnTo>
                <a:lnTo>
                  <a:pt x="122627" y="96335"/>
                </a:lnTo>
                <a:lnTo>
                  <a:pt x="167220" y="121898"/>
                </a:lnTo>
                <a:lnTo>
                  <a:pt x="213402" y="144019"/>
                </a:lnTo>
                <a:lnTo>
                  <a:pt x="261011" y="162597"/>
                </a:lnTo>
                <a:lnTo>
                  <a:pt x="261011" y="487778"/>
                </a:lnTo>
                <a:close/>
              </a:path>
            </a:pathLst>
          </a:custGeom>
          <a:noFill/>
          <a:ln w="85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13" name="object 98"/>
          <p:cNvSpPr>
            <a:spLocks/>
          </p:cNvSpPr>
          <p:nvPr/>
        </p:nvSpPr>
        <p:spPr bwMode="auto">
          <a:xfrm>
            <a:off x="1954213" y="1962150"/>
            <a:ext cx="311150" cy="333375"/>
          </a:xfrm>
          <a:custGeom>
            <a:avLst/>
            <a:gdLst>
              <a:gd name="T0" fmla="*/ 0 w 310514"/>
              <a:gd name="T1" fmla="*/ 139365 h 334010"/>
              <a:gd name="T2" fmla="*/ 38339 w 310514"/>
              <a:gd name="T3" fmla="*/ 177400 h 334010"/>
              <a:gd name="T4" fmla="*/ 78965 w 310514"/>
              <a:gd name="T5" fmla="*/ 212203 h 334010"/>
              <a:gd name="T6" fmla="*/ 121703 w 310514"/>
              <a:gd name="T7" fmla="*/ 243664 h 334010"/>
              <a:gd name="T8" fmla="*/ 166378 w 310514"/>
              <a:gd name="T9" fmla="*/ 271673 h 334010"/>
              <a:gd name="T10" fmla="*/ 212814 w 310514"/>
              <a:gd name="T11" fmla="*/ 296121 h 334010"/>
              <a:gd name="T12" fmla="*/ 260837 w 310514"/>
              <a:gd name="T13" fmla="*/ 316899 h 334010"/>
              <a:gd name="T14" fmla="*/ 310273 w 310514"/>
              <a:gd name="T15" fmla="*/ 333898 h 334010"/>
              <a:gd name="T16" fmla="*/ 310273 w 310514"/>
              <a:gd name="T17" fmla="*/ 194331 h 334010"/>
              <a:gd name="T18" fmla="*/ 260874 w 310514"/>
              <a:gd name="T19" fmla="*/ 177287 h 334010"/>
              <a:gd name="T20" fmla="*/ 212879 w 310514"/>
              <a:gd name="T21" fmla="*/ 156490 h 334010"/>
              <a:gd name="T22" fmla="*/ 166460 w 310514"/>
              <a:gd name="T23" fmla="*/ 132048 h 334010"/>
              <a:gd name="T24" fmla="*/ 121791 w 310514"/>
              <a:gd name="T25" fmla="*/ 104070 h 334010"/>
              <a:gd name="T26" fmla="*/ 79042 w 310514"/>
              <a:gd name="T27" fmla="*/ 72664 h 334010"/>
              <a:gd name="T28" fmla="*/ 38388 w 310514"/>
              <a:gd name="T29" fmla="*/ 37938 h 334010"/>
              <a:gd name="T30" fmla="*/ 0 w 310514"/>
              <a:gd name="T31" fmla="*/ 0 h 334010"/>
              <a:gd name="T32" fmla="*/ 0 w 310514"/>
              <a:gd name="T33" fmla="*/ 139365 h 3340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10514"/>
              <a:gd name="T52" fmla="*/ 0 h 334010"/>
              <a:gd name="T53" fmla="*/ 310514 w 310514"/>
              <a:gd name="T54" fmla="*/ 334010 h 33401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10514" h="334010">
                <a:moveTo>
                  <a:pt x="0" y="139365"/>
                </a:moveTo>
                <a:lnTo>
                  <a:pt x="38339" y="177400"/>
                </a:lnTo>
                <a:lnTo>
                  <a:pt x="78965" y="212203"/>
                </a:lnTo>
                <a:lnTo>
                  <a:pt x="121703" y="243664"/>
                </a:lnTo>
                <a:lnTo>
                  <a:pt x="166378" y="271673"/>
                </a:lnTo>
                <a:lnTo>
                  <a:pt x="212814" y="296121"/>
                </a:lnTo>
                <a:lnTo>
                  <a:pt x="260837" y="316899"/>
                </a:lnTo>
                <a:lnTo>
                  <a:pt x="310273" y="333898"/>
                </a:lnTo>
                <a:lnTo>
                  <a:pt x="310273" y="194331"/>
                </a:lnTo>
                <a:lnTo>
                  <a:pt x="260874" y="177287"/>
                </a:lnTo>
                <a:lnTo>
                  <a:pt x="212879" y="156490"/>
                </a:lnTo>
                <a:lnTo>
                  <a:pt x="166460" y="132048"/>
                </a:lnTo>
                <a:lnTo>
                  <a:pt x="121791" y="104070"/>
                </a:lnTo>
                <a:lnTo>
                  <a:pt x="79042" y="72664"/>
                </a:lnTo>
                <a:lnTo>
                  <a:pt x="38388" y="37938"/>
                </a:lnTo>
                <a:lnTo>
                  <a:pt x="0" y="0"/>
                </a:lnTo>
                <a:lnTo>
                  <a:pt x="0" y="139365"/>
                </a:lnTo>
                <a:close/>
              </a:path>
            </a:pathLst>
          </a:custGeom>
          <a:noFill/>
          <a:ln w="86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14" name="object 99"/>
          <p:cNvSpPr>
            <a:spLocks/>
          </p:cNvSpPr>
          <p:nvPr/>
        </p:nvSpPr>
        <p:spPr bwMode="auto">
          <a:xfrm>
            <a:off x="1976438" y="2019300"/>
            <a:ext cx="69850" cy="61913"/>
          </a:xfrm>
          <a:custGeom>
            <a:avLst/>
            <a:gdLst>
              <a:gd name="T0" fmla="*/ 0 w 69850"/>
              <a:gd name="T1" fmla="*/ 0 h 61594"/>
              <a:gd name="T2" fmla="*/ 16189 w 69850"/>
              <a:gd name="T3" fmla="*/ 16718 h 61594"/>
              <a:gd name="T4" fmla="*/ 33151 w 69850"/>
              <a:gd name="T5" fmla="*/ 32475 h 61594"/>
              <a:gd name="T6" fmla="*/ 50850 w 69850"/>
              <a:gd name="T7" fmla="*/ 47239 h 61594"/>
              <a:gd name="T8" fmla="*/ 69247 w 69850"/>
              <a:gd name="T9" fmla="*/ 60978 h 61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1594"/>
              <a:gd name="T17" fmla="*/ 69850 w 69850"/>
              <a:gd name="T18" fmla="*/ 61594 h 615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1594">
                <a:moveTo>
                  <a:pt x="0" y="0"/>
                </a:moveTo>
                <a:lnTo>
                  <a:pt x="16189" y="16718"/>
                </a:lnTo>
                <a:lnTo>
                  <a:pt x="33151" y="32475"/>
                </a:lnTo>
                <a:lnTo>
                  <a:pt x="50850" y="47239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15" name="object 100"/>
          <p:cNvSpPr>
            <a:spLocks/>
          </p:cNvSpPr>
          <p:nvPr/>
        </p:nvSpPr>
        <p:spPr bwMode="auto">
          <a:xfrm>
            <a:off x="1976438" y="2039938"/>
            <a:ext cx="69850" cy="60325"/>
          </a:xfrm>
          <a:custGeom>
            <a:avLst/>
            <a:gdLst>
              <a:gd name="T0" fmla="*/ 0 w 69850"/>
              <a:gd name="T1" fmla="*/ 0 h 60960"/>
              <a:gd name="T2" fmla="*/ 16189 w 69850"/>
              <a:gd name="T3" fmla="*/ 16717 h 60960"/>
              <a:gd name="T4" fmla="*/ 33151 w 69850"/>
              <a:gd name="T5" fmla="*/ 32473 h 60960"/>
              <a:gd name="T6" fmla="*/ 50850 w 69850"/>
              <a:gd name="T7" fmla="*/ 47233 h 60960"/>
              <a:gd name="T8" fmla="*/ 69247 w 69850"/>
              <a:gd name="T9" fmla="*/ 60966 h 60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0960"/>
              <a:gd name="T17" fmla="*/ 69850 w 69850"/>
              <a:gd name="T18" fmla="*/ 60960 h 60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16" name="object 101"/>
          <p:cNvSpPr>
            <a:spLocks/>
          </p:cNvSpPr>
          <p:nvPr/>
        </p:nvSpPr>
        <p:spPr bwMode="auto">
          <a:xfrm>
            <a:off x="1976438" y="2060575"/>
            <a:ext cx="69850" cy="60325"/>
          </a:xfrm>
          <a:custGeom>
            <a:avLst/>
            <a:gdLst>
              <a:gd name="T0" fmla="*/ 0 w 69850"/>
              <a:gd name="T1" fmla="*/ 0 h 60960"/>
              <a:gd name="T2" fmla="*/ 16189 w 69850"/>
              <a:gd name="T3" fmla="*/ 16717 h 60960"/>
              <a:gd name="T4" fmla="*/ 33151 w 69850"/>
              <a:gd name="T5" fmla="*/ 32473 h 60960"/>
              <a:gd name="T6" fmla="*/ 50850 w 69850"/>
              <a:gd name="T7" fmla="*/ 47233 h 60960"/>
              <a:gd name="T8" fmla="*/ 69247 w 69850"/>
              <a:gd name="T9" fmla="*/ 60966 h 60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0960"/>
              <a:gd name="T17" fmla="*/ 69850 w 69850"/>
              <a:gd name="T18" fmla="*/ 60960 h 60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17" name="object 102"/>
          <p:cNvSpPr>
            <a:spLocks/>
          </p:cNvSpPr>
          <p:nvPr/>
        </p:nvSpPr>
        <p:spPr bwMode="auto">
          <a:xfrm>
            <a:off x="1976438" y="2081213"/>
            <a:ext cx="69850" cy="60325"/>
          </a:xfrm>
          <a:custGeom>
            <a:avLst/>
            <a:gdLst>
              <a:gd name="T0" fmla="*/ 0 w 69850"/>
              <a:gd name="T1" fmla="*/ 0 h 61594"/>
              <a:gd name="T2" fmla="*/ 16189 w 69850"/>
              <a:gd name="T3" fmla="*/ 16725 h 61594"/>
              <a:gd name="T4" fmla="*/ 33151 w 69850"/>
              <a:gd name="T5" fmla="*/ 32484 h 61594"/>
              <a:gd name="T6" fmla="*/ 50850 w 69850"/>
              <a:gd name="T7" fmla="*/ 47246 h 61594"/>
              <a:gd name="T8" fmla="*/ 69247 w 69850"/>
              <a:gd name="T9" fmla="*/ 60978 h 61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1594"/>
              <a:gd name="T17" fmla="*/ 69850 w 69850"/>
              <a:gd name="T18" fmla="*/ 61594 h 615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1594">
                <a:moveTo>
                  <a:pt x="0" y="0"/>
                </a:moveTo>
                <a:lnTo>
                  <a:pt x="16189" y="16725"/>
                </a:lnTo>
                <a:lnTo>
                  <a:pt x="33151" y="32484"/>
                </a:lnTo>
                <a:lnTo>
                  <a:pt x="50850" y="47246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18" name="object 103"/>
          <p:cNvSpPr>
            <a:spLocks/>
          </p:cNvSpPr>
          <p:nvPr/>
        </p:nvSpPr>
        <p:spPr bwMode="auto">
          <a:xfrm>
            <a:off x="2227263" y="1646238"/>
            <a:ext cx="122237" cy="77787"/>
          </a:xfrm>
          <a:custGeom>
            <a:avLst/>
            <a:gdLst>
              <a:gd name="T0" fmla="*/ 0 w 122555"/>
              <a:gd name="T1" fmla="*/ 0 h 77469"/>
              <a:gd name="T2" fmla="*/ 122515 w 122555"/>
              <a:gd name="T3" fmla="*/ 77116 h 77469"/>
              <a:gd name="T4" fmla="*/ 0 60000 65536"/>
              <a:gd name="T5" fmla="*/ 0 60000 65536"/>
              <a:gd name="T6" fmla="*/ 0 w 122555"/>
              <a:gd name="T7" fmla="*/ 0 h 77469"/>
              <a:gd name="T8" fmla="*/ 122555 w 122555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5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19" name="object 104"/>
          <p:cNvSpPr>
            <a:spLocks/>
          </p:cNvSpPr>
          <p:nvPr/>
        </p:nvSpPr>
        <p:spPr bwMode="auto">
          <a:xfrm>
            <a:off x="2243138" y="1641475"/>
            <a:ext cx="122237" cy="77788"/>
          </a:xfrm>
          <a:custGeom>
            <a:avLst/>
            <a:gdLst>
              <a:gd name="T0" fmla="*/ 0 w 122555"/>
              <a:gd name="T1" fmla="*/ 0 h 77469"/>
              <a:gd name="T2" fmla="*/ 122515 w 122555"/>
              <a:gd name="T3" fmla="*/ 77116 h 77469"/>
              <a:gd name="T4" fmla="*/ 0 60000 65536"/>
              <a:gd name="T5" fmla="*/ 0 60000 65536"/>
              <a:gd name="T6" fmla="*/ 0 w 122555"/>
              <a:gd name="T7" fmla="*/ 0 h 77469"/>
              <a:gd name="T8" fmla="*/ 122555 w 122555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5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20" name="object 105"/>
          <p:cNvSpPr>
            <a:spLocks/>
          </p:cNvSpPr>
          <p:nvPr/>
        </p:nvSpPr>
        <p:spPr bwMode="auto">
          <a:xfrm>
            <a:off x="2259013" y="1636713"/>
            <a:ext cx="122237" cy="77787"/>
          </a:xfrm>
          <a:custGeom>
            <a:avLst/>
            <a:gdLst>
              <a:gd name="T0" fmla="*/ 0 w 122555"/>
              <a:gd name="T1" fmla="*/ 0 h 77469"/>
              <a:gd name="T2" fmla="*/ 122515 w 122555"/>
              <a:gd name="T3" fmla="*/ 77103 h 77469"/>
              <a:gd name="T4" fmla="*/ 0 60000 65536"/>
              <a:gd name="T5" fmla="*/ 0 60000 65536"/>
              <a:gd name="T6" fmla="*/ 0 w 122555"/>
              <a:gd name="T7" fmla="*/ 0 h 77469"/>
              <a:gd name="T8" fmla="*/ 122555 w 122555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5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21" name="object 106"/>
          <p:cNvSpPr>
            <a:spLocks/>
          </p:cNvSpPr>
          <p:nvPr/>
        </p:nvSpPr>
        <p:spPr bwMode="auto">
          <a:xfrm>
            <a:off x="2274888" y="1631950"/>
            <a:ext cx="122237" cy="77788"/>
          </a:xfrm>
          <a:custGeom>
            <a:avLst/>
            <a:gdLst>
              <a:gd name="T0" fmla="*/ 0 w 122555"/>
              <a:gd name="T1" fmla="*/ 0 h 77469"/>
              <a:gd name="T2" fmla="*/ 122515 w 122555"/>
              <a:gd name="T3" fmla="*/ 77103 h 77469"/>
              <a:gd name="T4" fmla="*/ 0 60000 65536"/>
              <a:gd name="T5" fmla="*/ 0 60000 65536"/>
              <a:gd name="T6" fmla="*/ 0 w 122555"/>
              <a:gd name="T7" fmla="*/ 0 h 77469"/>
              <a:gd name="T8" fmla="*/ 122555 w 122555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5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22" name="object 107"/>
          <p:cNvSpPr>
            <a:spLocks/>
          </p:cNvSpPr>
          <p:nvPr/>
        </p:nvSpPr>
        <p:spPr bwMode="auto">
          <a:xfrm>
            <a:off x="2057400" y="1685925"/>
            <a:ext cx="188913" cy="357188"/>
          </a:xfrm>
          <a:custGeom>
            <a:avLst/>
            <a:gdLst>
              <a:gd name="T0" fmla="*/ 0 w 189230"/>
              <a:gd name="T1" fmla="*/ 0 h 356869"/>
              <a:gd name="T2" fmla="*/ 0 w 189230"/>
              <a:gd name="T3" fmla="*/ 235185 h 356869"/>
              <a:gd name="T4" fmla="*/ 43332 w 189230"/>
              <a:gd name="T5" fmla="*/ 272461 h 356869"/>
              <a:gd name="T6" fmla="*/ 89486 w 189230"/>
              <a:gd name="T7" fmla="*/ 305248 h 356869"/>
              <a:gd name="T8" fmla="*/ 138170 w 189230"/>
              <a:gd name="T9" fmla="*/ 333360 h 356869"/>
              <a:gd name="T10" fmla="*/ 189092 w 189230"/>
              <a:gd name="T11" fmla="*/ 356614 h 3568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9230"/>
              <a:gd name="T19" fmla="*/ 0 h 356869"/>
              <a:gd name="T20" fmla="*/ 189230 w 189230"/>
              <a:gd name="T21" fmla="*/ 356869 h 3568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9230" h="356869">
                <a:moveTo>
                  <a:pt x="0" y="0"/>
                </a:moveTo>
                <a:lnTo>
                  <a:pt x="0" y="235185"/>
                </a:lnTo>
                <a:lnTo>
                  <a:pt x="43332" y="272461"/>
                </a:lnTo>
                <a:lnTo>
                  <a:pt x="89486" y="305248"/>
                </a:lnTo>
                <a:lnTo>
                  <a:pt x="138170" y="333360"/>
                </a:lnTo>
                <a:lnTo>
                  <a:pt x="189092" y="356614"/>
                </a:lnTo>
              </a:path>
            </a:pathLst>
          </a:custGeom>
          <a:noFill/>
          <a:ln w="851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23" name="object 108"/>
          <p:cNvSpPr>
            <a:spLocks/>
          </p:cNvSpPr>
          <p:nvPr/>
        </p:nvSpPr>
        <p:spPr bwMode="auto">
          <a:xfrm>
            <a:off x="1954213" y="1581150"/>
            <a:ext cx="600075" cy="714375"/>
          </a:xfrm>
          <a:custGeom>
            <a:avLst/>
            <a:gdLst>
              <a:gd name="T0" fmla="*/ 310273 w 600710"/>
              <a:gd name="T1" fmla="*/ 714247 h 714375"/>
              <a:gd name="T2" fmla="*/ 600572 w 600710"/>
              <a:gd name="T3" fmla="*/ 531336 h 714375"/>
              <a:gd name="T4" fmla="*/ 600572 w 600710"/>
              <a:gd name="T5" fmla="*/ 391971 h 714375"/>
              <a:gd name="T6" fmla="*/ 504696 w 600710"/>
              <a:gd name="T7" fmla="*/ 330992 h 714375"/>
              <a:gd name="T8" fmla="*/ 504696 w 600710"/>
              <a:gd name="T9" fmla="*/ 139365 h 714375"/>
              <a:gd name="T10" fmla="*/ 302283 w 600710"/>
              <a:gd name="T11" fmla="*/ 11609 h 714375"/>
              <a:gd name="T12" fmla="*/ 209066 w 600710"/>
              <a:gd name="T13" fmla="*/ 40652 h 714375"/>
              <a:gd name="T14" fmla="*/ 145149 w 600710"/>
              <a:gd name="T15" fmla="*/ 0 h 714375"/>
              <a:gd name="T16" fmla="*/ 70571 w 600710"/>
              <a:gd name="T17" fmla="*/ 31935 h 714375"/>
              <a:gd name="T18" fmla="*/ 70571 w 600710"/>
              <a:gd name="T19" fmla="*/ 336803 h 714375"/>
              <a:gd name="T20" fmla="*/ 0 w 600710"/>
              <a:gd name="T21" fmla="*/ 380348 h 714375"/>
              <a:gd name="T22" fmla="*/ 0 w 600710"/>
              <a:gd name="T23" fmla="*/ 519714 h 714375"/>
              <a:gd name="T24" fmla="*/ 38449 w 600710"/>
              <a:gd name="T25" fmla="*/ 557575 h 714375"/>
              <a:gd name="T26" fmla="*/ 79139 w 600710"/>
              <a:gd name="T27" fmla="*/ 592256 h 714375"/>
              <a:gd name="T28" fmla="*/ 121900 w 600710"/>
              <a:gd name="T29" fmla="*/ 623651 h 714375"/>
              <a:gd name="T30" fmla="*/ 166564 w 600710"/>
              <a:gd name="T31" fmla="*/ 651654 h 714375"/>
              <a:gd name="T32" fmla="*/ 212960 w 600710"/>
              <a:gd name="T33" fmla="*/ 676158 h 714375"/>
              <a:gd name="T34" fmla="*/ 260920 w 600710"/>
              <a:gd name="T35" fmla="*/ 697057 h 714375"/>
              <a:gd name="T36" fmla="*/ 310273 w 600710"/>
              <a:gd name="T37" fmla="*/ 714247 h 71437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00710"/>
              <a:gd name="T58" fmla="*/ 0 h 714375"/>
              <a:gd name="T59" fmla="*/ 600710 w 600710"/>
              <a:gd name="T60" fmla="*/ 714375 h 71437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00710" h="714375">
                <a:moveTo>
                  <a:pt x="310273" y="714247"/>
                </a:moveTo>
                <a:lnTo>
                  <a:pt x="600572" y="531336"/>
                </a:lnTo>
                <a:lnTo>
                  <a:pt x="600572" y="391971"/>
                </a:lnTo>
                <a:lnTo>
                  <a:pt x="504696" y="330992"/>
                </a:lnTo>
                <a:lnTo>
                  <a:pt x="504696" y="139365"/>
                </a:lnTo>
                <a:lnTo>
                  <a:pt x="302283" y="11609"/>
                </a:lnTo>
                <a:lnTo>
                  <a:pt x="209066" y="40652"/>
                </a:lnTo>
                <a:lnTo>
                  <a:pt x="145149" y="0"/>
                </a:lnTo>
                <a:lnTo>
                  <a:pt x="70571" y="31935"/>
                </a:lnTo>
                <a:lnTo>
                  <a:pt x="70571" y="336803"/>
                </a:lnTo>
                <a:lnTo>
                  <a:pt x="0" y="380348"/>
                </a:lnTo>
                <a:lnTo>
                  <a:pt x="0" y="519714"/>
                </a:lnTo>
                <a:lnTo>
                  <a:pt x="38449" y="557575"/>
                </a:lnTo>
                <a:lnTo>
                  <a:pt x="79139" y="592256"/>
                </a:lnTo>
                <a:lnTo>
                  <a:pt x="121900" y="623651"/>
                </a:lnTo>
                <a:lnTo>
                  <a:pt x="166564" y="651654"/>
                </a:lnTo>
                <a:lnTo>
                  <a:pt x="212960" y="676158"/>
                </a:lnTo>
                <a:lnTo>
                  <a:pt x="260920" y="697057"/>
                </a:lnTo>
                <a:lnTo>
                  <a:pt x="310273" y="714247"/>
                </a:lnTo>
                <a:close/>
              </a:path>
            </a:pathLst>
          </a:custGeom>
          <a:noFill/>
          <a:ln w="180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24" name="object 109"/>
          <p:cNvSpPr>
            <a:spLocks/>
          </p:cNvSpPr>
          <p:nvPr/>
        </p:nvSpPr>
        <p:spPr bwMode="auto">
          <a:xfrm>
            <a:off x="1731963" y="2127250"/>
            <a:ext cx="460375" cy="346075"/>
          </a:xfrm>
          <a:custGeom>
            <a:avLst/>
            <a:gdLst>
              <a:gd name="T0" fmla="*/ 0 w 461010"/>
              <a:gd name="T1" fmla="*/ 107429 h 346075"/>
              <a:gd name="T2" fmla="*/ 141154 w 461010"/>
              <a:gd name="T3" fmla="*/ 0 h 346075"/>
              <a:gd name="T4" fmla="*/ 460752 w 461010"/>
              <a:gd name="T5" fmla="*/ 200331 h 346075"/>
              <a:gd name="T6" fmla="*/ 460752 w 461010"/>
              <a:gd name="T7" fmla="*/ 252593 h 346075"/>
              <a:gd name="T8" fmla="*/ 314267 w 461010"/>
              <a:gd name="T9" fmla="*/ 345510 h 346075"/>
              <a:gd name="T10" fmla="*/ 0 w 461010"/>
              <a:gd name="T11" fmla="*/ 148069 h 346075"/>
              <a:gd name="T12" fmla="*/ 0 w 461010"/>
              <a:gd name="T13" fmla="*/ 107429 h 3460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1010"/>
              <a:gd name="T22" fmla="*/ 0 h 346075"/>
              <a:gd name="T23" fmla="*/ 461010 w 461010"/>
              <a:gd name="T24" fmla="*/ 346075 h 3460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1010" h="34607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460752" y="252593"/>
                </a:lnTo>
                <a:lnTo>
                  <a:pt x="314267" y="345510"/>
                </a:lnTo>
                <a:lnTo>
                  <a:pt x="0" y="148069"/>
                </a:lnTo>
                <a:lnTo>
                  <a:pt x="0" y="107429"/>
                </a:lnTo>
                <a:close/>
              </a:path>
            </a:pathLst>
          </a:custGeom>
          <a:noFill/>
          <a:ln w="183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25" name="object 110"/>
          <p:cNvSpPr>
            <a:spLocks/>
          </p:cNvSpPr>
          <p:nvPr/>
        </p:nvSpPr>
        <p:spPr bwMode="auto">
          <a:xfrm>
            <a:off x="2143125" y="2184400"/>
            <a:ext cx="107950" cy="61913"/>
          </a:xfrm>
          <a:custGeom>
            <a:avLst/>
            <a:gdLst>
              <a:gd name="T0" fmla="*/ 9743 w 108585"/>
              <a:gd name="T1" fmla="*/ 0 h 60960"/>
              <a:gd name="T2" fmla="*/ 5376 w 108585"/>
              <a:gd name="T3" fmla="*/ 905 h 60960"/>
              <a:gd name="T4" fmla="*/ 1950 w 108585"/>
              <a:gd name="T5" fmla="*/ 4628 h 60960"/>
              <a:gd name="T6" fmla="*/ 0 w 108585"/>
              <a:gd name="T7" fmla="*/ 15798 h 60960"/>
              <a:gd name="T8" fmla="*/ 3855 w 108585"/>
              <a:gd name="T9" fmla="*/ 21999 h 60960"/>
              <a:gd name="T10" fmla="*/ 9743 w 108585"/>
              <a:gd name="T11" fmla="*/ 23219 h 60960"/>
              <a:gd name="T12" fmla="*/ 97629 w 108585"/>
              <a:gd name="T13" fmla="*/ 60966 h 60960"/>
              <a:gd name="T14" fmla="*/ 101171 w 108585"/>
              <a:gd name="T15" fmla="*/ 60374 h 60960"/>
              <a:gd name="T16" fmla="*/ 104190 w 108585"/>
              <a:gd name="T17" fmla="*/ 57859 h 60960"/>
              <a:gd name="T18" fmla="*/ 107988 w 108585"/>
              <a:gd name="T19" fmla="*/ 48513 h 60960"/>
              <a:gd name="T20" fmla="*/ 105595 w 108585"/>
              <a:gd name="T21" fmla="*/ 41746 h 60960"/>
              <a:gd name="T22" fmla="*/ 100288 w 108585"/>
              <a:gd name="T23" fmla="*/ 39193 h 60960"/>
              <a:gd name="T24" fmla="*/ 9743 w 108585"/>
              <a:gd name="T25" fmla="*/ 0 h 609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8585"/>
              <a:gd name="T40" fmla="*/ 0 h 60960"/>
              <a:gd name="T41" fmla="*/ 108585 w 108585"/>
              <a:gd name="T42" fmla="*/ 60960 h 609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8585" h="60960">
                <a:moveTo>
                  <a:pt x="9743" y="0"/>
                </a:moveTo>
                <a:lnTo>
                  <a:pt x="5376" y="905"/>
                </a:lnTo>
                <a:lnTo>
                  <a:pt x="1950" y="4628"/>
                </a:lnTo>
                <a:lnTo>
                  <a:pt x="0" y="15798"/>
                </a:lnTo>
                <a:lnTo>
                  <a:pt x="3855" y="21999"/>
                </a:lnTo>
                <a:lnTo>
                  <a:pt x="9743" y="23219"/>
                </a:lnTo>
                <a:lnTo>
                  <a:pt x="97629" y="60966"/>
                </a:lnTo>
                <a:lnTo>
                  <a:pt x="101171" y="60374"/>
                </a:lnTo>
                <a:lnTo>
                  <a:pt x="104190" y="57859"/>
                </a:lnTo>
                <a:lnTo>
                  <a:pt x="107988" y="48513"/>
                </a:lnTo>
                <a:lnTo>
                  <a:pt x="105595" y="41746"/>
                </a:lnTo>
                <a:lnTo>
                  <a:pt x="100288" y="39193"/>
                </a:lnTo>
                <a:lnTo>
                  <a:pt x="974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26" name="object 111"/>
          <p:cNvSpPr>
            <a:spLocks/>
          </p:cNvSpPr>
          <p:nvPr/>
        </p:nvSpPr>
        <p:spPr bwMode="auto">
          <a:xfrm>
            <a:off x="2143125" y="2184400"/>
            <a:ext cx="107950" cy="61913"/>
          </a:xfrm>
          <a:custGeom>
            <a:avLst/>
            <a:gdLst>
              <a:gd name="T0" fmla="*/ 9743 w 108585"/>
              <a:gd name="T1" fmla="*/ 0 h 60960"/>
              <a:gd name="T2" fmla="*/ 100288 w 108585"/>
              <a:gd name="T3" fmla="*/ 39193 h 60960"/>
              <a:gd name="T4" fmla="*/ 105595 w 108585"/>
              <a:gd name="T5" fmla="*/ 41746 h 60960"/>
              <a:gd name="T6" fmla="*/ 107988 w 108585"/>
              <a:gd name="T7" fmla="*/ 48513 h 60960"/>
              <a:gd name="T8" fmla="*/ 105630 w 108585"/>
              <a:gd name="T9" fmla="*/ 54287 h 60960"/>
              <a:gd name="T10" fmla="*/ 104190 w 108585"/>
              <a:gd name="T11" fmla="*/ 57859 h 60960"/>
              <a:gd name="T12" fmla="*/ 101171 w 108585"/>
              <a:gd name="T13" fmla="*/ 60374 h 60960"/>
              <a:gd name="T14" fmla="*/ 97629 w 108585"/>
              <a:gd name="T15" fmla="*/ 60966 h 60960"/>
              <a:gd name="T16" fmla="*/ 9743 w 108585"/>
              <a:gd name="T17" fmla="*/ 23219 h 60960"/>
              <a:gd name="T18" fmla="*/ 3855 w 108585"/>
              <a:gd name="T19" fmla="*/ 21999 h 60960"/>
              <a:gd name="T20" fmla="*/ 0 w 108585"/>
              <a:gd name="T21" fmla="*/ 15798 h 60960"/>
              <a:gd name="T22" fmla="*/ 1126 w 108585"/>
              <a:gd name="T23" fmla="*/ 9395 h 60960"/>
              <a:gd name="T24" fmla="*/ 1950 w 108585"/>
              <a:gd name="T25" fmla="*/ 4628 h 60960"/>
              <a:gd name="T26" fmla="*/ 5376 w 108585"/>
              <a:gd name="T27" fmla="*/ 905 h 60960"/>
              <a:gd name="T28" fmla="*/ 9743 w 108585"/>
              <a:gd name="T29" fmla="*/ 0 h 6096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8585"/>
              <a:gd name="T46" fmla="*/ 0 h 60960"/>
              <a:gd name="T47" fmla="*/ 108585 w 108585"/>
              <a:gd name="T48" fmla="*/ 60960 h 6096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8585" h="60960">
                <a:moveTo>
                  <a:pt x="9743" y="0"/>
                </a:moveTo>
                <a:lnTo>
                  <a:pt x="100288" y="39193"/>
                </a:lnTo>
                <a:lnTo>
                  <a:pt x="105595" y="41746"/>
                </a:lnTo>
                <a:lnTo>
                  <a:pt x="107988" y="48513"/>
                </a:lnTo>
                <a:lnTo>
                  <a:pt x="105630" y="54287"/>
                </a:lnTo>
                <a:lnTo>
                  <a:pt x="104190" y="57859"/>
                </a:lnTo>
                <a:lnTo>
                  <a:pt x="101171" y="60374"/>
                </a:lnTo>
                <a:lnTo>
                  <a:pt x="97629" y="60966"/>
                </a:lnTo>
                <a:lnTo>
                  <a:pt x="9743" y="23219"/>
                </a:lnTo>
                <a:lnTo>
                  <a:pt x="3855" y="21999"/>
                </a:lnTo>
                <a:lnTo>
                  <a:pt x="0" y="15798"/>
                </a:lnTo>
                <a:lnTo>
                  <a:pt x="1126" y="9395"/>
                </a:lnTo>
                <a:lnTo>
                  <a:pt x="1950" y="4628"/>
                </a:lnTo>
                <a:lnTo>
                  <a:pt x="5376" y="905"/>
                </a:lnTo>
                <a:lnTo>
                  <a:pt x="9743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27" name="object 112"/>
          <p:cNvSpPr>
            <a:spLocks/>
          </p:cNvSpPr>
          <p:nvPr/>
        </p:nvSpPr>
        <p:spPr bwMode="auto">
          <a:xfrm>
            <a:off x="2117725" y="2117725"/>
            <a:ext cx="130175" cy="88900"/>
          </a:xfrm>
          <a:custGeom>
            <a:avLst/>
            <a:gdLst>
              <a:gd name="T0" fmla="*/ 0 w 130810"/>
              <a:gd name="T1" fmla="*/ 0 h 87630"/>
              <a:gd name="T2" fmla="*/ 0 w 130810"/>
              <a:gd name="T3" fmla="*/ 31948 h 87630"/>
              <a:gd name="T4" fmla="*/ 130505 w 130810"/>
              <a:gd name="T5" fmla="*/ 87103 h 87630"/>
              <a:gd name="T6" fmla="*/ 130505 w 130810"/>
              <a:gd name="T7" fmla="*/ 58073 h 87630"/>
              <a:gd name="T8" fmla="*/ 0 w 130810"/>
              <a:gd name="T9" fmla="*/ 0 h 876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810"/>
              <a:gd name="T16" fmla="*/ 0 h 87630"/>
              <a:gd name="T17" fmla="*/ 130810 w 130810"/>
              <a:gd name="T18" fmla="*/ 87630 h 876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810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  <a:lnTo>
                  <a:pt x="130505" y="58073"/>
                </a:lnTo>
                <a:lnTo>
                  <a:pt x="0" y="0"/>
                </a:lnTo>
                <a:close/>
              </a:path>
            </a:pathLst>
          </a:custGeom>
          <a:solidFill>
            <a:srgbClr val="B3B3B3">
              <a:alpha val="5999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28" name="object 113"/>
          <p:cNvSpPr>
            <a:spLocks/>
          </p:cNvSpPr>
          <p:nvPr/>
        </p:nvSpPr>
        <p:spPr bwMode="auto">
          <a:xfrm>
            <a:off x="2117725" y="2117725"/>
            <a:ext cx="130175" cy="88900"/>
          </a:xfrm>
          <a:custGeom>
            <a:avLst/>
            <a:gdLst>
              <a:gd name="T0" fmla="*/ 0 w 130810"/>
              <a:gd name="T1" fmla="*/ 0 h 87630"/>
              <a:gd name="T2" fmla="*/ 130505 w 130810"/>
              <a:gd name="T3" fmla="*/ 58073 h 87630"/>
              <a:gd name="T4" fmla="*/ 130505 w 130810"/>
              <a:gd name="T5" fmla="*/ 87103 h 87630"/>
              <a:gd name="T6" fmla="*/ 0 w 130810"/>
              <a:gd name="T7" fmla="*/ 31948 h 87630"/>
              <a:gd name="T8" fmla="*/ 0 w 130810"/>
              <a:gd name="T9" fmla="*/ 0 h 876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810"/>
              <a:gd name="T16" fmla="*/ 0 h 87630"/>
              <a:gd name="T17" fmla="*/ 130810 w 130810"/>
              <a:gd name="T18" fmla="*/ 87630 h 876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810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  <a:lnTo>
                  <a:pt x="0" y="31948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29" name="object 114"/>
          <p:cNvSpPr>
            <a:spLocks/>
          </p:cNvSpPr>
          <p:nvPr/>
        </p:nvSpPr>
        <p:spPr bwMode="auto">
          <a:xfrm>
            <a:off x="2117725" y="2117725"/>
            <a:ext cx="130175" cy="88900"/>
          </a:xfrm>
          <a:custGeom>
            <a:avLst/>
            <a:gdLst>
              <a:gd name="T0" fmla="*/ 0 w 130810"/>
              <a:gd name="T1" fmla="*/ 0 h 87630"/>
              <a:gd name="T2" fmla="*/ 130505 w 130810"/>
              <a:gd name="T3" fmla="*/ 58073 h 87630"/>
              <a:gd name="T4" fmla="*/ 130505 w 130810"/>
              <a:gd name="T5" fmla="*/ 87103 h 87630"/>
              <a:gd name="T6" fmla="*/ 0 60000 65536"/>
              <a:gd name="T7" fmla="*/ 0 60000 65536"/>
              <a:gd name="T8" fmla="*/ 0 60000 65536"/>
              <a:gd name="T9" fmla="*/ 0 w 130810"/>
              <a:gd name="T10" fmla="*/ 0 h 87630"/>
              <a:gd name="T11" fmla="*/ 130810 w 130810"/>
              <a:gd name="T12" fmla="*/ 87630 h 87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810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30" name="object 115"/>
          <p:cNvSpPr>
            <a:spLocks/>
          </p:cNvSpPr>
          <p:nvPr/>
        </p:nvSpPr>
        <p:spPr bwMode="auto">
          <a:xfrm>
            <a:off x="2117725" y="2130425"/>
            <a:ext cx="130175" cy="57150"/>
          </a:xfrm>
          <a:custGeom>
            <a:avLst/>
            <a:gdLst>
              <a:gd name="T0" fmla="*/ 0 w 130810"/>
              <a:gd name="T1" fmla="*/ 0 h 58419"/>
              <a:gd name="T2" fmla="*/ 130505 w 130810"/>
              <a:gd name="T3" fmla="*/ 58060 h 58419"/>
              <a:gd name="T4" fmla="*/ 0 60000 65536"/>
              <a:gd name="T5" fmla="*/ 0 60000 65536"/>
              <a:gd name="T6" fmla="*/ 0 w 130810"/>
              <a:gd name="T7" fmla="*/ 0 h 58419"/>
              <a:gd name="T8" fmla="*/ 130810 w 130810"/>
              <a:gd name="T9" fmla="*/ 58419 h 584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0810" h="58419">
                <a:moveTo>
                  <a:pt x="0" y="0"/>
                </a:moveTo>
                <a:lnTo>
                  <a:pt x="130505" y="58060"/>
                </a:lnTo>
              </a:path>
            </a:pathLst>
          </a:custGeom>
          <a:noFill/>
          <a:ln w="44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31" name="object 116"/>
          <p:cNvSpPr>
            <a:spLocks/>
          </p:cNvSpPr>
          <p:nvPr/>
        </p:nvSpPr>
        <p:spPr bwMode="auto">
          <a:xfrm>
            <a:off x="2117725" y="2117725"/>
            <a:ext cx="130175" cy="88900"/>
          </a:xfrm>
          <a:custGeom>
            <a:avLst/>
            <a:gdLst>
              <a:gd name="T0" fmla="*/ 0 w 130810"/>
              <a:gd name="T1" fmla="*/ 0 h 87630"/>
              <a:gd name="T2" fmla="*/ 0 w 130810"/>
              <a:gd name="T3" fmla="*/ 31948 h 87630"/>
              <a:gd name="T4" fmla="*/ 130505 w 130810"/>
              <a:gd name="T5" fmla="*/ 87103 h 87630"/>
              <a:gd name="T6" fmla="*/ 0 60000 65536"/>
              <a:gd name="T7" fmla="*/ 0 60000 65536"/>
              <a:gd name="T8" fmla="*/ 0 60000 65536"/>
              <a:gd name="T9" fmla="*/ 0 w 130810"/>
              <a:gd name="T10" fmla="*/ 0 h 87630"/>
              <a:gd name="T11" fmla="*/ 130810 w 130810"/>
              <a:gd name="T12" fmla="*/ 87630 h 87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810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32" name="object 117"/>
          <p:cNvSpPr>
            <a:spLocks noChangeArrowheads="1"/>
          </p:cNvSpPr>
          <p:nvPr/>
        </p:nvSpPr>
        <p:spPr bwMode="auto">
          <a:xfrm>
            <a:off x="2208213" y="2043113"/>
            <a:ext cx="22225" cy="26987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533" name="object 118"/>
          <p:cNvSpPr>
            <a:spLocks/>
          </p:cNvSpPr>
          <p:nvPr/>
        </p:nvSpPr>
        <p:spPr bwMode="auto">
          <a:xfrm>
            <a:off x="2208213" y="2043113"/>
            <a:ext cx="22225" cy="28575"/>
          </a:xfrm>
          <a:custGeom>
            <a:avLst/>
            <a:gdLst>
              <a:gd name="T0" fmla="*/ 18766 w 22225"/>
              <a:gd name="T1" fmla="*/ 9031 h 27939"/>
              <a:gd name="T2" fmla="*/ 15468 w 22225"/>
              <a:gd name="T3" fmla="*/ 2842 h 27939"/>
              <a:gd name="T4" fmla="*/ 9325 w 22225"/>
              <a:gd name="T5" fmla="*/ 0 h 27939"/>
              <a:gd name="T6" fmla="*/ 5063 w 22225"/>
              <a:gd name="T7" fmla="*/ 2666 h 27939"/>
              <a:gd name="T8" fmla="*/ 789 w 22225"/>
              <a:gd name="T9" fmla="*/ 5333 h 27939"/>
              <a:gd name="T10" fmla="*/ 0 w 22225"/>
              <a:gd name="T11" fmla="*/ 12515 h 27939"/>
              <a:gd name="T12" fmla="*/ 3298 w 22225"/>
              <a:gd name="T13" fmla="*/ 18716 h 27939"/>
              <a:gd name="T14" fmla="*/ 6596 w 22225"/>
              <a:gd name="T15" fmla="*/ 24904 h 27939"/>
              <a:gd name="T16" fmla="*/ 12727 w 22225"/>
              <a:gd name="T17" fmla="*/ 27747 h 27939"/>
              <a:gd name="T18" fmla="*/ 17001 w 22225"/>
              <a:gd name="T19" fmla="*/ 25080 h 27939"/>
              <a:gd name="T20" fmla="*/ 21274 w 22225"/>
              <a:gd name="T21" fmla="*/ 22414 h 27939"/>
              <a:gd name="T22" fmla="*/ 22064 w 22225"/>
              <a:gd name="T23" fmla="*/ 15232 h 27939"/>
              <a:gd name="T24" fmla="*/ 18766 w 22225"/>
              <a:gd name="T25" fmla="*/ 9031 h 27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225"/>
              <a:gd name="T40" fmla="*/ 0 h 27939"/>
              <a:gd name="T41" fmla="*/ 22225 w 22225"/>
              <a:gd name="T42" fmla="*/ 27939 h 27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225" h="27939">
                <a:moveTo>
                  <a:pt x="18766" y="9031"/>
                </a:moveTo>
                <a:lnTo>
                  <a:pt x="15468" y="2842"/>
                </a:lnTo>
                <a:lnTo>
                  <a:pt x="9325" y="0"/>
                </a:lnTo>
                <a:lnTo>
                  <a:pt x="5063" y="2666"/>
                </a:lnTo>
                <a:lnTo>
                  <a:pt x="789" y="5333"/>
                </a:lnTo>
                <a:lnTo>
                  <a:pt x="0" y="12515"/>
                </a:lnTo>
                <a:lnTo>
                  <a:pt x="3298" y="18716"/>
                </a:lnTo>
                <a:lnTo>
                  <a:pt x="6596" y="24904"/>
                </a:lnTo>
                <a:lnTo>
                  <a:pt x="12727" y="27747"/>
                </a:lnTo>
                <a:lnTo>
                  <a:pt x="17001" y="25080"/>
                </a:lnTo>
                <a:lnTo>
                  <a:pt x="21274" y="22414"/>
                </a:lnTo>
                <a:lnTo>
                  <a:pt x="22064" y="15232"/>
                </a:lnTo>
                <a:lnTo>
                  <a:pt x="18766" y="903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34" name="object 119"/>
          <p:cNvSpPr>
            <a:spLocks noChangeArrowheads="1"/>
          </p:cNvSpPr>
          <p:nvPr/>
        </p:nvSpPr>
        <p:spPr bwMode="auto">
          <a:xfrm>
            <a:off x="2057400" y="1685925"/>
            <a:ext cx="188913" cy="346075"/>
          </a:xfrm>
          <a:prstGeom prst="rect">
            <a:avLst/>
          </a:prstGeom>
          <a:blipFill dpi="0" rotWithShape="1">
            <a:blip r:embed="rId2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535" name="object 120"/>
          <p:cNvSpPr>
            <a:spLocks/>
          </p:cNvSpPr>
          <p:nvPr/>
        </p:nvSpPr>
        <p:spPr bwMode="auto">
          <a:xfrm>
            <a:off x="2057400" y="1685925"/>
            <a:ext cx="188913" cy="357188"/>
          </a:xfrm>
          <a:custGeom>
            <a:avLst/>
            <a:gdLst>
              <a:gd name="T0" fmla="*/ 8012 w 189230"/>
              <a:gd name="T1" fmla="*/ 229738 h 356869"/>
              <a:gd name="T2" fmla="*/ 8012 w 189230"/>
              <a:gd name="T3" fmla="*/ 8678 h 356869"/>
              <a:gd name="T4" fmla="*/ 0 w 189230"/>
              <a:gd name="T5" fmla="*/ 0 h 356869"/>
              <a:gd name="T6" fmla="*/ 33210 w 189230"/>
              <a:gd name="T7" fmla="*/ 32209 h 356869"/>
              <a:gd name="T8" fmla="*/ 68993 w 189230"/>
              <a:gd name="T9" fmla="*/ 60681 h 356869"/>
              <a:gd name="T10" fmla="*/ 107080 w 189230"/>
              <a:gd name="T11" fmla="*/ 85243 h 356869"/>
              <a:gd name="T12" fmla="*/ 147202 w 189230"/>
              <a:gd name="T13" fmla="*/ 105721 h 356869"/>
              <a:gd name="T14" fmla="*/ 189092 w 189230"/>
              <a:gd name="T15" fmla="*/ 121944 h 356869"/>
              <a:gd name="T16" fmla="*/ 189092 w 189230"/>
              <a:gd name="T17" fmla="*/ 356614 h 356869"/>
              <a:gd name="T18" fmla="*/ 189092 w 189230"/>
              <a:gd name="T19" fmla="*/ 346123 h 356869"/>
              <a:gd name="T20" fmla="*/ 140308 w 189230"/>
              <a:gd name="T21" fmla="*/ 323872 h 356869"/>
              <a:gd name="T22" fmla="*/ 93679 w 189230"/>
              <a:gd name="T23" fmla="*/ 296935 h 356869"/>
              <a:gd name="T24" fmla="*/ 49487 w 189230"/>
              <a:gd name="T25" fmla="*/ 265497 h 356869"/>
              <a:gd name="T26" fmla="*/ 8012 w 189230"/>
              <a:gd name="T27" fmla="*/ 229738 h 35686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89230"/>
              <a:gd name="T43" fmla="*/ 0 h 356869"/>
              <a:gd name="T44" fmla="*/ 189230 w 189230"/>
              <a:gd name="T45" fmla="*/ 356869 h 35686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89230" h="356869">
                <a:moveTo>
                  <a:pt x="8012" y="229738"/>
                </a:moveTo>
                <a:lnTo>
                  <a:pt x="8012" y="8678"/>
                </a:lnTo>
                <a:lnTo>
                  <a:pt x="0" y="0"/>
                </a:lnTo>
                <a:lnTo>
                  <a:pt x="33210" y="32209"/>
                </a:lnTo>
                <a:lnTo>
                  <a:pt x="68993" y="60681"/>
                </a:lnTo>
                <a:lnTo>
                  <a:pt x="107080" y="85243"/>
                </a:lnTo>
                <a:lnTo>
                  <a:pt x="147202" y="105721"/>
                </a:lnTo>
                <a:lnTo>
                  <a:pt x="189092" y="121944"/>
                </a:lnTo>
                <a:lnTo>
                  <a:pt x="189092" y="356614"/>
                </a:lnTo>
                <a:lnTo>
                  <a:pt x="189092" y="346123"/>
                </a:lnTo>
                <a:lnTo>
                  <a:pt x="140308" y="323872"/>
                </a:lnTo>
                <a:lnTo>
                  <a:pt x="93679" y="296935"/>
                </a:lnTo>
                <a:lnTo>
                  <a:pt x="49487" y="265497"/>
                </a:lnTo>
                <a:lnTo>
                  <a:pt x="8012" y="229738"/>
                </a:lnTo>
                <a:close/>
              </a:path>
            </a:pathLst>
          </a:custGeom>
          <a:noFill/>
          <a:ln w="85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1" name="object 121"/>
          <p:cNvSpPr txBox="1"/>
          <p:nvPr/>
        </p:nvSpPr>
        <p:spPr>
          <a:xfrm>
            <a:off x="6091238" y="2511425"/>
            <a:ext cx="2630487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Association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Responder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0537" name="object 122"/>
          <p:cNvSpPr>
            <a:spLocks/>
          </p:cNvSpPr>
          <p:nvPr/>
        </p:nvSpPr>
        <p:spPr bwMode="auto">
          <a:xfrm>
            <a:off x="1763713" y="3892550"/>
            <a:ext cx="5618162" cy="228600"/>
          </a:xfrm>
          <a:custGeom>
            <a:avLst/>
            <a:gdLst>
              <a:gd name="T0" fmla="*/ 5541476 w 5617845"/>
              <a:gd name="T1" fmla="*/ 76073 h 228600"/>
              <a:gd name="T2" fmla="*/ 5426963 w 5617845"/>
              <a:gd name="T3" fmla="*/ 76073 h 228600"/>
              <a:gd name="T4" fmla="*/ 5427090 w 5617845"/>
              <a:gd name="T5" fmla="*/ 152273 h 228600"/>
              <a:gd name="T6" fmla="*/ 5388906 w 5617845"/>
              <a:gd name="T7" fmla="*/ 152335 h 228600"/>
              <a:gd name="T8" fmla="*/ 5388990 w 5617845"/>
              <a:gd name="T9" fmla="*/ 228600 h 228600"/>
              <a:gd name="T10" fmla="*/ 5617463 w 5617845"/>
              <a:gd name="T11" fmla="*/ 113918 h 228600"/>
              <a:gd name="T12" fmla="*/ 5541476 w 5617845"/>
              <a:gd name="T13" fmla="*/ 76073 h 228600"/>
              <a:gd name="T14" fmla="*/ 5388821 w 5617845"/>
              <a:gd name="T15" fmla="*/ 76135 h 228600"/>
              <a:gd name="T16" fmla="*/ 0 w 5617845"/>
              <a:gd name="T17" fmla="*/ 84962 h 228600"/>
              <a:gd name="T18" fmla="*/ 0 w 5617845"/>
              <a:gd name="T19" fmla="*/ 161162 h 228600"/>
              <a:gd name="T20" fmla="*/ 5388906 w 5617845"/>
              <a:gd name="T21" fmla="*/ 152335 h 228600"/>
              <a:gd name="T22" fmla="*/ 5388821 w 5617845"/>
              <a:gd name="T23" fmla="*/ 76135 h 228600"/>
              <a:gd name="T24" fmla="*/ 5426963 w 5617845"/>
              <a:gd name="T25" fmla="*/ 76073 h 228600"/>
              <a:gd name="T26" fmla="*/ 5388821 w 5617845"/>
              <a:gd name="T27" fmla="*/ 76135 h 228600"/>
              <a:gd name="T28" fmla="*/ 5388906 w 5617845"/>
              <a:gd name="T29" fmla="*/ 152335 h 228600"/>
              <a:gd name="T30" fmla="*/ 5427090 w 5617845"/>
              <a:gd name="T31" fmla="*/ 152273 h 228600"/>
              <a:gd name="T32" fmla="*/ 5426963 w 5617845"/>
              <a:gd name="T33" fmla="*/ 76073 h 228600"/>
              <a:gd name="T34" fmla="*/ 5388736 w 5617845"/>
              <a:gd name="T35" fmla="*/ 0 h 228600"/>
              <a:gd name="T36" fmla="*/ 5388821 w 5617845"/>
              <a:gd name="T37" fmla="*/ 76135 h 228600"/>
              <a:gd name="T38" fmla="*/ 5541476 w 5617845"/>
              <a:gd name="T39" fmla="*/ 76073 h 228600"/>
              <a:gd name="T40" fmla="*/ 5388736 w 5617845"/>
              <a:gd name="T41" fmla="*/ 0 h 228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5617845"/>
              <a:gd name="T64" fmla="*/ 0 h 228600"/>
              <a:gd name="T65" fmla="*/ 5617845 w 5617845"/>
              <a:gd name="T66" fmla="*/ 228600 h 2286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5617845" h="228600">
                <a:moveTo>
                  <a:pt x="5541476" y="76073"/>
                </a:moveTo>
                <a:lnTo>
                  <a:pt x="5426963" y="76073"/>
                </a:lnTo>
                <a:lnTo>
                  <a:pt x="5427090" y="152273"/>
                </a:lnTo>
                <a:lnTo>
                  <a:pt x="5388906" y="152335"/>
                </a:lnTo>
                <a:lnTo>
                  <a:pt x="5388990" y="228600"/>
                </a:lnTo>
                <a:lnTo>
                  <a:pt x="5617463" y="113918"/>
                </a:lnTo>
                <a:lnTo>
                  <a:pt x="5541476" y="76073"/>
                </a:lnTo>
                <a:close/>
              </a:path>
              <a:path w="5617845" h="228600">
                <a:moveTo>
                  <a:pt x="5388821" y="76135"/>
                </a:moveTo>
                <a:lnTo>
                  <a:pt x="0" y="84962"/>
                </a:lnTo>
                <a:lnTo>
                  <a:pt x="0" y="161162"/>
                </a:lnTo>
                <a:lnTo>
                  <a:pt x="5388906" y="152335"/>
                </a:lnTo>
                <a:lnTo>
                  <a:pt x="5388821" y="76135"/>
                </a:lnTo>
                <a:close/>
              </a:path>
              <a:path w="5617845" h="228600">
                <a:moveTo>
                  <a:pt x="5426963" y="76073"/>
                </a:moveTo>
                <a:lnTo>
                  <a:pt x="5388821" y="76135"/>
                </a:lnTo>
                <a:lnTo>
                  <a:pt x="5388906" y="152335"/>
                </a:lnTo>
                <a:lnTo>
                  <a:pt x="5427090" y="152273"/>
                </a:lnTo>
                <a:lnTo>
                  <a:pt x="5426963" y="76073"/>
                </a:lnTo>
                <a:close/>
              </a:path>
              <a:path w="5617845" h="228600">
                <a:moveTo>
                  <a:pt x="5388736" y="0"/>
                </a:moveTo>
                <a:lnTo>
                  <a:pt x="5388821" y="76135"/>
                </a:lnTo>
                <a:lnTo>
                  <a:pt x="5541476" y="76073"/>
                </a:lnTo>
                <a:lnTo>
                  <a:pt x="5388736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38" name="object 123"/>
          <p:cNvSpPr>
            <a:spLocks/>
          </p:cNvSpPr>
          <p:nvPr/>
        </p:nvSpPr>
        <p:spPr bwMode="auto">
          <a:xfrm>
            <a:off x="1763713" y="4330700"/>
            <a:ext cx="5618162" cy="228600"/>
          </a:xfrm>
          <a:custGeom>
            <a:avLst/>
            <a:gdLst>
              <a:gd name="T0" fmla="*/ 228600 w 5617845"/>
              <a:gd name="T1" fmla="*/ 0 h 228600"/>
              <a:gd name="T2" fmla="*/ 0 w 5617845"/>
              <a:gd name="T3" fmla="*/ 114300 h 228600"/>
              <a:gd name="T4" fmla="*/ 228600 w 5617845"/>
              <a:gd name="T5" fmla="*/ 228600 h 228600"/>
              <a:gd name="T6" fmla="*/ 228600 w 5617845"/>
              <a:gd name="T7" fmla="*/ 152400 h 228600"/>
              <a:gd name="T8" fmla="*/ 190500 w 5617845"/>
              <a:gd name="T9" fmla="*/ 152400 h 228600"/>
              <a:gd name="T10" fmla="*/ 190500 w 5617845"/>
              <a:gd name="T11" fmla="*/ 76200 h 228600"/>
              <a:gd name="T12" fmla="*/ 228600 w 5617845"/>
              <a:gd name="T13" fmla="*/ 76200 h 228600"/>
              <a:gd name="T14" fmla="*/ 228600 w 5617845"/>
              <a:gd name="T15" fmla="*/ 0 h 228600"/>
              <a:gd name="T16" fmla="*/ 228600 w 5617845"/>
              <a:gd name="T17" fmla="*/ 76200 h 228600"/>
              <a:gd name="T18" fmla="*/ 190500 w 5617845"/>
              <a:gd name="T19" fmla="*/ 76200 h 228600"/>
              <a:gd name="T20" fmla="*/ 190500 w 5617845"/>
              <a:gd name="T21" fmla="*/ 152400 h 228600"/>
              <a:gd name="T22" fmla="*/ 228600 w 5617845"/>
              <a:gd name="T23" fmla="*/ 152400 h 228600"/>
              <a:gd name="T24" fmla="*/ 228600 w 5617845"/>
              <a:gd name="T25" fmla="*/ 76200 h 228600"/>
              <a:gd name="T26" fmla="*/ 5617463 w 5617845"/>
              <a:gd name="T27" fmla="*/ 76200 h 228600"/>
              <a:gd name="T28" fmla="*/ 228600 w 5617845"/>
              <a:gd name="T29" fmla="*/ 76200 h 228600"/>
              <a:gd name="T30" fmla="*/ 228600 w 5617845"/>
              <a:gd name="T31" fmla="*/ 152400 h 228600"/>
              <a:gd name="T32" fmla="*/ 5617463 w 5617845"/>
              <a:gd name="T33" fmla="*/ 152400 h 228600"/>
              <a:gd name="T34" fmla="*/ 5617463 w 5617845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5617845"/>
              <a:gd name="T55" fmla="*/ 0 h 228600"/>
              <a:gd name="T56" fmla="*/ 5617845 w 5617845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5617845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5617845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5617845" h="228600">
                <a:moveTo>
                  <a:pt x="5617463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5617463" y="152400"/>
                </a:lnTo>
                <a:lnTo>
                  <a:pt x="5617463" y="7620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4" name="object 124"/>
          <p:cNvSpPr txBox="1"/>
          <p:nvPr/>
        </p:nvSpPr>
        <p:spPr>
          <a:xfrm>
            <a:off x="3930650" y="3663950"/>
            <a:ext cx="1252538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008000"/>
                </a:solidFill>
                <a:latin typeface="Tahoma"/>
                <a:cs typeface="Tahoma"/>
              </a:rPr>
              <a:t>Cookie</a:t>
            </a:r>
            <a:r>
              <a:rPr sz="1800" spc="-100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Tahoma"/>
                <a:cs typeface="Tahoma"/>
              </a:rPr>
              <a:t>Echo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3714750" y="4095750"/>
            <a:ext cx="1681163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008000"/>
                </a:solidFill>
                <a:latin typeface="Tahoma"/>
                <a:cs typeface="Tahoma"/>
              </a:rPr>
              <a:t>Cookie Echo</a:t>
            </a:r>
            <a:r>
              <a:rPr sz="1800" spc="-90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8000"/>
                </a:solidFill>
                <a:latin typeface="Tahoma"/>
                <a:cs typeface="Tahoma"/>
              </a:rPr>
              <a:t>Ack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0541" name="object 126"/>
          <p:cNvSpPr>
            <a:spLocks/>
          </p:cNvSpPr>
          <p:nvPr/>
        </p:nvSpPr>
        <p:spPr bwMode="auto">
          <a:xfrm>
            <a:off x="1763713" y="5253038"/>
            <a:ext cx="5618162" cy="228600"/>
          </a:xfrm>
          <a:custGeom>
            <a:avLst/>
            <a:gdLst>
              <a:gd name="T0" fmla="*/ 5541476 w 5617845"/>
              <a:gd name="T1" fmla="*/ 76072 h 228600"/>
              <a:gd name="T2" fmla="*/ 5426963 w 5617845"/>
              <a:gd name="T3" fmla="*/ 76072 h 228600"/>
              <a:gd name="T4" fmla="*/ 5427090 w 5617845"/>
              <a:gd name="T5" fmla="*/ 152272 h 228600"/>
              <a:gd name="T6" fmla="*/ 5388906 w 5617845"/>
              <a:gd name="T7" fmla="*/ 152335 h 228600"/>
              <a:gd name="T8" fmla="*/ 5388990 w 5617845"/>
              <a:gd name="T9" fmla="*/ 228599 h 228600"/>
              <a:gd name="T10" fmla="*/ 5617463 w 5617845"/>
              <a:gd name="T11" fmla="*/ 113918 h 228600"/>
              <a:gd name="T12" fmla="*/ 5541476 w 5617845"/>
              <a:gd name="T13" fmla="*/ 76072 h 228600"/>
              <a:gd name="T14" fmla="*/ 5388821 w 5617845"/>
              <a:gd name="T15" fmla="*/ 76135 h 228600"/>
              <a:gd name="T16" fmla="*/ 0 w 5617845"/>
              <a:gd name="T17" fmla="*/ 84962 h 228600"/>
              <a:gd name="T18" fmla="*/ 0 w 5617845"/>
              <a:gd name="T19" fmla="*/ 161162 h 228600"/>
              <a:gd name="T20" fmla="*/ 5388906 w 5617845"/>
              <a:gd name="T21" fmla="*/ 152335 h 228600"/>
              <a:gd name="T22" fmla="*/ 5388821 w 5617845"/>
              <a:gd name="T23" fmla="*/ 76135 h 228600"/>
              <a:gd name="T24" fmla="*/ 5426963 w 5617845"/>
              <a:gd name="T25" fmla="*/ 76072 h 228600"/>
              <a:gd name="T26" fmla="*/ 5388821 w 5617845"/>
              <a:gd name="T27" fmla="*/ 76135 h 228600"/>
              <a:gd name="T28" fmla="*/ 5388906 w 5617845"/>
              <a:gd name="T29" fmla="*/ 152335 h 228600"/>
              <a:gd name="T30" fmla="*/ 5427090 w 5617845"/>
              <a:gd name="T31" fmla="*/ 152272 h 228600"/>
              <a:gd name="T32" fmla="*/ 5426963 w 5617845"/>
              <a:gd name="T33" fmla="*/ 76072 h 228600"/>
              <a:gd name="T34" fmla="*/ 5388736 w 5617845"/>
              <a:gd name="T35" fmla="*/ 0 h 228600"/>
              <a:gd name="T36" fmla="*/ 5388821 w 5617845"/>
              <a:gd name="T37" fmla="*/ 76135 h 228600"/>
              <a:gd name="T38" fmla="*/ 5541476 w 5617845"/>
              <a:gd name="T39" fmla="*/ 76072 h 228600"/>
              <a:gd name="T40" fmla="*/ 5388736 w 5617845"/>
              <a:gd name="T41" fmla="*/ 0 h 228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5617845"/>
              <a:gd name="T64" fmla="*/ 0 h 228600"/>
              <a:gd name="T65" fmla="*/ 5617845 w 5617845"/>
              <a:gd name="T66" fmla="*/ 228600 h 2286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5617845" h="228600">
                <a:moveTo>
                  <a:pt x="5541476" y="76072"/>
                </a:moveTo>
                <a:lnTo>
                  <a:pt x="5426963" y="76072"/>
                </a:lnTo>
                <a:lnTo>
                  <a:pt x="5427090" y="152272"/>
                </a:lnTo>
                <a:lnTo>
                  <a:pt x="5388906" y="152335"/>
                </a:lnTo>
                <a:lnTo>
                  <a:pt x="5388990" y="228599"/>
                </a:lnTo>
                <a:lnTo>
                  <a:pt x="5617463" y="113918"/>
                </a:lnTo>
                <a:lnTo>
                  <a:pt x="5541476" y="76072"/>
                </a:lnTo>
                <a:close/>
              </a:path>
              <a:path w="5617845" h="228600">
                <a:moveTo>
                  <a:pt x="5388821" y="76135"/>
                </a:moveTo>
                <a:lnTo>
                  <a:pt x="0" y="84962"/>
                </a:lnTo>
                <a:lnTo>
                  <a:pt x="0" y="161162"/>
                </a:lnTo>
                <a:lnTo>
                  <a:pt x="5388906" y="152335"/>
                </a:lnTo>
                <a:lnTo>
                  <a:pt x="5388821" y="76135"/>
                </a:lnTo>
                <a:close/>
              </a:path>
              <a:path w="5617845" h="228600">
                <a:moveTo>
                  <a:pt x="5426963" y="76072"/>
                </a:moveTo>
                <a:lnTo>
                  <a:pt x="5388821" y="76135"/>
                </a:lnTo>
                <a:lnTo>
                  <a:pt x="5388906" y="152335"/>
                </a:lnTo>
                <a:lnTo>
                  <a:pt x="5427090" y="152272"/>
                </a:lnTo>
                <a:lnTo>
                  <a:pt x="5426963" y="76072"/>
                </a:lnTo>
                <a:close/>
              </a:path>
              <a:path w="5617845" h="228600">
                <a:moveTo>
                  <a:pt x="5388736" y="0"/>
                </a:moveTo>
                <a:lnTo>
                  <a:pt x="5388821" y="76135"/>
                </a:lnTo>
                <a:lnTo>
                  <a:pt x="5541476" y="76072"/>
                </a:lnTo>
                <a:lnTo>
                  <a:pt x="5388736" y="0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42" name="object 127"/>
          <p:cNvSpPr>
            <a:spLocks/>
          </p:cNvSpPr>
          <p:nvPr/>
        </p:nvSpPr>
        <p:spPr bwMode="auto">
          <a:xfrm>
            <a:off x="1763713" y="5691188"/>
            <a:ext cx="5618162" cy="228600"/>
          </a:xfrm>
          <a:custGeom>
            <a:avLst/>
            <a:gdLst>
              <a:gd name="T0" fmla="*/ 228600 w 5617845"/>
              <a:gd name="T1" fmla="*/ 0 h 228600"/>
              <a:gd name="T2" fmla="*/ 0 w 5617845"/>
              <a:gd name="T3" fmla="*/ 114300 h 228600"/>
              <a:gd name="T4" fmla="*/ 228600 w 5617845"/>
              <a:gd name="T5" fmla="*/ 228600 h 228600"/>
              <a:gd name="T6" fmla="*/ 228600 w 5617845"/>
              <a:gd name="T7" fmla="*/ 152400 h 228600"/>
              <a:gd name="T8" fmla="*/ 190500 w 5617845"/>
              <a:gd name="T9" fmla="*/ 152400 h 228600"/>
              <a:gd name="T10" fmla="*/ 190500 w 5617845"/>
              <a:gd name="T11" fmla="*/ 76200 h 228600"/>
              <a:gd name="T12" fmla="*/ 228600 w 5617845"/>
              <a:gd name="T13" fmla="*/ 76200 h 228600"/>
              <a:gd name="T14" fmla="*/ 228600 w 5617845"/>
              <a:gd name="T15" fmla="*/ 0 h 228600"/>
              <a:gd name="T16" fmla="*/ 228600 w 5617845"/>
              <a:gd name="T17" fmla="*/ 76200 h 228600"/>
              <a:gd name="T18" fmla="*/ 190500 w 5617845"/>
              <a:gd name="T19" fmla="*/ 76200 h 228600"/>
              <a:gd name="T20" fmla="*/ 190500 w 5617845"/>
              <a:gd name="T21" fmla="*/ 152400 h 228600"/>
              <a:gd name="T22" fmla="*/ 228600 w 5617845"/>
              <a:gd name="T23" fmla="*/ 152400 h 228600"/>
              <a:gd name="T24" fmla="*/ 228600 w 5617845"/>
              <a:gd name="T25" fmla="*/ 76200 h 228600"/>
              <a:gd name="T26" fmla="*/ 5617463 w 5617845"/>
              <a:gd name="T27" fmla="*/ 76200 h 228600"/>
              <a:gd name="T28" fmla="*/ 228600 w 5617845"/>
              <a:gd name="T29" fmla="*/ 76200 h 228600"/>
              <a:gd name="T30" fmla="*/ 228600 w 5617845"/>
              <a:gd name="T31" fmla="*/ 152400 h 228600"/>
              <a:gd name="T32" fmla="*/ 5617463 w 5617845"/>
              <a:gd name="T33" fmla="*/ 152400 h 228600"/>
              <a:gd name="T34" fmla="*/ 5617463 w 5617845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5617845"/>
              <a:gd name="T55" fmla="*/ 0 h 228600"/>
              <a:gd name="T56" fmla="*/ 5617845 w 5617845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5617845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5617845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5617845" h="228600">
                <a:moveTo>
                  <a:pt x="5617463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5617463" y="152400"/>
                </a:lnTo>
                <a:lnTo>
                  <a:pt x="5617463" y="76200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8" name="object 128"/>
          <p:cNvSpPr txBox="1"/>
          <p:nvPr/>
        </p:nvSpPr>
        <p:spPr>
          <a:xfrm>
            <a:off x="3714750" y="4129088"/>
            <a:ext cx="1452563" cy="16081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96570" fontAlgn="auto">
              <a:lnSpc>
                <a:spcPts val="71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6000" spc="-5" dirty="0">
                <a:latin typeface="Tahoma"/>
                <a:cs typeface="Tahoma"/>
              </a:rPr>
              <a:t>…</a:t>
            </a:r>
            <a:endParaRPr sz="6000">
              <a:latin typeface="Tahoma"/>
              <a:cs typeface="Tahoma"/>
            </a:endParaRPr>
          </a:p>
          <a:p>
            <a:pPr algn="ctr" fontAlgn="auto">
              <a:lnSpc>
                <a:spcPts val="20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FF00FF"/>
                </a:solidFill>
                <a:latin typeface="Tahoma"/>
                <a:cs typeface="Tahoma"/>
              </a:rPr>
              <a:t>Heartbeat</a:t>
            </a:r>
            <a:endParaRPr sz="1800">
              <a:latin typeface="Tahoma"/>
              <a:cs typeface="Tahoma"/>
            </a:endParaRPr>
          </a:p>
          <a:p>
            <a:pPr algn="ctr" fontAlgn="auto">
              <a:spcBef>
                <a:spcPts val="124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FF00FF"/>
                </a:solidFill>
                <a:latin typeface="Tahoma"/>
                <a:cs typeface="Tahoma"/>
              </a:rPr>
              <a:t>Heartbeat</a:t>
            </a:r>
            <a:r>
              <a:rPr sz="1800" spc="-7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FF"/>
                </a:solidFill>
                <a:latin typeface="Tahoma"/>
                <a:cs typeface="Tahoma"/>
              </a:rPr>
              <a:t>Ack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0544" name="object 129"/>
          <p:cNvSpPr>
            <a:spLocks/>
          </p:cNvSpPr>
          <p:nvPr/>
        </p:nvSpPr>
        <p:spPr bwMode="auto">
          <a:xfrm>
            <a:off x="6300788" y="4581525"/>
            <a:ext cx="2590800" cy="468313"/>
          </a:xfrm>
          <a:custGeom>
            <a:avLst/>
            <a:gdLst>
              <a:gd name="T0" fmla="*/ 0 w 2590800"/>
              <a:gd name="T1" fmla="*/ 467867 h 467995"/>
              <a:gd name="T2" fmla="*/ 2590799 w 2590800"/>
              <a:gd name="T3" fmla="*/ 467867 h 467995"/>
              <a:gd name="T4" fmla="*/ 2590799 w 2590800"/>
              <a:gd name="T5" fmla="*/ 0 h 467995"/>
              <a:gd name="T6" fmla="*/ 0 w 2590800"/>
              <a:gd name="T7" fmla="*/ 0 h 467995"/>
              <a:gd name="T8" fmla="*/ 0 w 2590800"/>
              <a:gd name="T9" fmla="*/ 467867 h 4679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90800"/>
              <a:gd name="T16" fmla="*/ 0 h 467995"/>
              <a:gd name="T17" fmla="*/ 2590800 w 2590800"/>
              <a:gd name="T18" fmla="*/ 467995 h 4679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90800" h="467995">
                <a:moveTo>
                  <a:pt x="0" y="467867"/>
                </a:moveTo>
                <a:lnTo>
                  <a:pt x="2590799" y="467867"/>
                </a:lnTo>
                <a:lnTo>
                  <a:pt x="2590799" y="0"/>
                </a:lnTo>
                <a:lnTo>
                  <a:pt x="0" y="0"/>
                </a:lnTo>
                <a:lnTo>
                  <a:pt x="0" y="46786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45" name="object 130"/>
          <p:cNvSpPr>
            <a:spLocks/>
          </p:cNvSpPr>
          <p:nvPr/>
        </p:nvSpPr>
        <p:spPr bwMode="auto">
          <a:xfrm>
            <a:off x="6300788" y="4581525"/>
            <a:ext cx="2590800" cy="468313"/>
          </a:xfrm>
          <a:custGeom>
            <a:avLst/>
            <a:gdLst>
              <a:gd name="T0" fmla="*/ 0 w 2590800"/>
              <a:gd name="T1" fmla="*/ 467867 h 467995"/>
              <a:gd name="T2" fmla="*/ 2590799 w 2590800"/>
              <a:gd name="T3" fmla="*/ 467867 h 467995"/>
              <a:gd name="T4" fmla="*/ 2590799 w 2590800"/>
              <a:gd name="T5" fmla="*/ 0 h 467995"/>
              <a:gd name="T6" fmla="*/ 0 w 2590800"/>
              <a:gd name="T7" fmla="*/ 0 h 467995"/>
              <a:gd name="T8" fmla="*/ 0 w 2590800"/>
              <a:gd name="T9" fmla="*/ 467867 h 4679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90800"/>
              <a:gd name="T16" fmla="*/ 0 h 467995"/>
              <a:gd name="T17" fmla="*/ 2590800 w 2590800"/>
              <a:gd name="T18" fmla="*/ 467995 h 4679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90800" h="467995">
                <a:moveTo>
                  <a:pt x="0" y="467867"/>
                </a:moveTo>
                <a:lnTo>
                  <a:pt x="2590799" y="467867"/>
                </a:lnTo>
                <a:lnTo>
                  <a:pt x="2590799" y="0"/>
                </a:lnTo>
                <a:lnTo>
                  <a:pt x="0" y="0"/>
                </a:lnTo>
                <a:lnTo>
                  <a:pt x="0" y="46786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1" name="object 131"/>
          <p:cNvSpPr txBox="1"/>
          <p:nvPr/>
        </p:nvSpPr>
        <p:spPr>
          <a:xfrm>
            <a:off x="6380163" y="4591050"/>
            <a:ext cx="2413000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Tahoma"/>
                <a:cs typeface="Tahoma"/>
              </a:rPr>
              <a:t>4-way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Handshake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0547" name="object 13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1996F3F4-D156-46CB-8D9C-918631F385E9}" type="slidenum">
              <a:rPr lang="en-US" smtClean="0"/>
              <a:pPr marL="111125"/>
              <a:t>42</a:t>
            </a:fld>
            <a:endParaRPr lang="th-TH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1442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1443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1444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1445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State</a:t>
            </a:r>
            <a:r>
              <a:rPr spc="-75" dirty="0"/>
              <a:t> </a:t>
            </a:r>
            <a:r>
              <a:rPr spc="-5" dirty="0"/>
              <a:t>Cookie</a:t>
            </a:r>
          </a:p>
        </p:txBody>
      </p:sp>
      <p:sp>
        <p:nvSpPr>
          <p:cNvPr id="61447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AD4E34E8-18C6-41F1-8FED-7A19369AC704}" type="slidenum">
              <a:rPr lang="en-US" smtClean="0"/>
              <a:pPr marL="111125"/>
              <a:t>43</a:t>
            </a:fld>
            <a:endParaRPr lang="th-TH" smtClean="0"/>
          </a:p>
        </p:txBody>
      </p:sp>
      <p:sp>
        <p:nvSpPr>
          <p:cNvPr id="8" name="object 8"/>
          <p:cNvSpPr txBox="1"/>
          <p:nvPr/>
        </p:nvSpPr>
        <p:spPr>
          <a:xfrm>
            <a:off x="1262063" y="1816100"/>
            <a:ext cx="6472237" cy="2028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Used </a:t>
            </a:r>
            <a:r>
              <a:rPr sz="3200" spc="-5" dirty="0">
                <a:latin typeface="Tahoma"/>
                <a:cs typeface="Tahoma"/>
              </a:rPr>
              <a:t>for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authentication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Message Authentication Code</a:t>
            </a:r>
            <a:r>
              <a:rPr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(MAC)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lnSpc>
                <a:spcPts val="3654"/>
              </a:lnSpc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Implement </a:t>
            </a:r>
            <a:r>
              <a:rPr sz="3200" dirty="0">
                <a:latin typeface="Tahoma"/>
                <a:cs typeface="Tahoma"/>
              </a:rPr>
              <a:t>timer </a:t>
            </a:r>
            <a:r>
              <a:rPr sz="3200" spc="-5" dirty="0">
                <a:latin typeface="Tahoma"/>
                <a:cs typeface="Tahoma"/>
              </a:rPr>
              <a:t>for controlling</a:t>
            </a:r>
            <a:endParaRPr sz="3200">
              <a:latin typeface="Tahoma"/>
              <a:cs typeface="Tahoma"/>
            </a:endParaRPr>
          </a:p>
          <a:p>
            <a:pPr marL="355600" fontAlgn="auto">
              <a:lnSpc>
                <a:spcPts val="365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association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66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467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468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69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470" name="object 7"/>
          <p:cNvSpPr txBox="1">
            <a:spLocks noChangeArrowheads="1"/>
          </p:cNvSpPr>
          <p:nvPr/>
        </p:nvSpPr>
        <p:spPr bwMode="auto">
          <a:xfrm>
            <a:off x="8648700" y="6421438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44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Association and</a:t>
            </a:r>
            <a:r>
              <a:rPr spc="-1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62472" name="object 9"/>
          <p:cNvSpPr>
            <a:spLocks noChangeArrowheads="1"/>
          </p:cNvSpPr>
          <p:nvPr/>
        </p:nvSpPr>
        <p:spPr bwMode="auto">
          <a:xfrm>
            <a:off x="746125" y="1584325"/>
            <a:ext cx="2349500" cy="12573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473" name="object 10"/>
          <p:cNvSpPr>
            <a:spLocks noChangeArrowheads="1"/>
          </p:cNvSpPr>
          <p:nvPr/>
        </p:nvSpPr>
        <p:spPr bwMode="auto">
          <a:xfrm>
            <a:off x="5929313" y="1504950"/>
            <a:ext cx="2349500" cy="12573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474" name="object 11"/>
          <p:cNvSpPr>
            <a:spLocks/>
          </p:cNvSpPr>
          <p:nvPr/>
        </p:nvSpPr>
        <p:spPr bwMode="auto">
          <a:xfrm>
            <a:off x="6989763" y="2281238"/>
            <a:ext cx="193675" cy="120650"/>
          </a:xfrm>
          <a:custGeom>
            <a:avLst/>
            <a:gdLst>
              <a:gd name="T0" fmla="*/ 150898 w 193675"/>
              <a:gd name="T1" fmla="*/ 0 h 119380"/>
              <a:gd name="T2" fmla="*/ 143732 w 193675"/>
              <a:gd name="T3" fmla="*/ 387 h 119380"/>
              <a:gd name="T4" fmla="*/ 0 w 193675"/>
              <a:gd name="T5" fmla="*/ 118817 h 119380"/>
              <a:gd name="T6" fmla="*/ 88873 w 193675"/>
              <a:gd name="T7" fmla="*/ 118222 h 119380"/>
              <a:gd name="T8" fmla="*/ 142427 w 193675"/>
              <a:gd name="T9" fmla="*/ 105047 h 119380"/>
              <a:gd name="T10" fmla="*/ 187629 w 193675"/>
              <a:gd name="T11" fmla="*/ 71277 h 119380"/>
              <a:gd name="T12" fmla="*/ 193142 w 193675"/>
              <a:gd name="T13" fmla="*/ 53332 h 119380"/>
              <a:gd name="T14" fmla="*/ 191916 w 193675"/>
              <a:gd name="T15" fmla="*/ 35123 h 119380"/>
              <a:gd name="T16" fmla="*/ 164843 w 193675"/>
              <a:gd name="T17" fmla="*/ 2975 h 119380"/>
              <a:gd name="T18" fmla="*/ 150898 w 193675"/>
              <a:gd name="T19" fmla="*/ 0 h 1193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3675"/>
              <a:gd name="T31" fmla="*/ 0 h 119380"/>
              <a:gd name="T32" fmla="*/ 193675 w 193675"/>
              <a:gd name="T33" fmla="*/ 119380 h 11938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3675" h="119380">
                <a:moveTo>
                  <a:pt x="150898" y="0"/>
                </a:moveTo>
                <a:lnTo>
                  <a:pt x="143732" y="387"/>
                </a:lnTo>
                <a:lnTo>
                  <a:pt x="0" y="118817"/>
                </a:lnTo>
                <a:lnTo>
                  <a:pt x="88873" y="118222"/>
                </a:lnTo>
                <a:lnTo>
                  <a:pt x="142427" y="105047"/>
                </a:lnTo>
                <a:lnTo>
                  <a:pt x="187629" y="71277"/>
                </a:lnTo>
                <a:lnTo>
                  <a:pt x="193142" y="53332"/>
                </a:lnTo>
                <a:lnTo>
                  <a:pt x="191916" y="35123"/>
                </a:lnTo>
                <a:lnTo>
                  <a:pt x="164843" y="2975"/>
                </a:lnTo>
                <a:lnTo>
                  <a:pt x="150898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75" name="object 12"/>
          <p:cNvSpPr>
            <a:spLocks noChangeArrowheads="1"/>
          </p:cNvSpPr>
          <p:nvPr/>
        </p:nvSpPr>
        <p:spPr bwMode="auto">
          <a:xfrm>
            <a:off x="6989763" y="2255838"/>
            <a:ext cx="146050" cy="14446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476" name="object 13"/>
          <p:cNvSpPr>
            <a:spLocks/>
          </p:cNvSpPr>
          <p:nvPr/>
        </p:nvSpPr>
        <p:spPr bwMode="auto">
          <a:xfrm>
            <a:off x="6989763" y="2255838"/>
            <a:ext cx="146050" cy="144462"/>
          </a:xfrm>
          <a:custGeom>
            <a:avLst/>
            <a:gdLst>
              <a:gd name="T0" fmla="*/ 0 w 146684"/>
              <a:gd name="T1" fmla="*/ 145178 h 145414"/>
              <a:gd name="T2" fmla="*/ 0 w 146684"/>
              <a:gd name="T3" fmla="*/ 104900 h 145414"/>
              <a:gd name="T4" fmla="*/ 146484 w 146684"/>
              <a:gd name="T5" fmla="*/ 0 h 145414"/>
              <a:gd name="T6" fmla="*/ 146484 w 146684"/>
              <a:gd name="T7" fmla="*/ 52261 h 145414"/>
              <a:gd name="T8" fmla="*/ 0 w 146684"/>
              <a:gd name="T9" fmla="*/ 145178 h 145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6684"/>
              <a:gd name="T16" fmla="*/ 0 h 145414"/>
              <a:gd name="T17" fmla="*/ 146684 w 146684"/>
              <a:gd name="T18" fmla="*/ 145414 h 145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6684" h="145414">
                <a:moveTo>
                  <a:pt x="0" y="145178"/>
                </a:moveTo>
                <a:lnTo>
                  <a:pt x="0" y="104900"/>
                </a:lnTo>
                <a:lnTo>
                  <a:pt x="146484" y="0"/>
                </a:lnTo>
                <a:lnTo>
                  <a:pt x="146484" y="52261"/>
                </a:lnTo>
                <a:lnTo>
                  <a:pt x="0" y="145178"/>
                </a:lnTo>
                <a:close/>
              </a:path>
            </a:pathLst>
          </a:custGeom>
          <a:noFill/>
          <a:ln w="871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77" name="object 14"/>
          <p:cNvSpPr>
            <a:spLocks noChangeArrowheads="1"/>
          </p:cNvSpPr>
          <p:nvPr/>
        </p:nvSpPr>
        <p:spPr bwMode="auto">
          <a:xfrm>
            <a:off x="6675438" y="2055813"/>
            <a:ext cx="460375" cy="3048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478" name="object 15"/>
          <p:cNvSpPr>
            <a:spLocks/>
          </p:cNvSpPr>
          <p:nvPr/>
        </p:nvSpPr>
        <p:spPr bwMode="auto">
          <a:xfrm>
            <a:off x="6675438" y="2055813"/>
            <a:ext cx="460375" cy="304800"/>
          </a:xfrm>
          <a:custGeom>
            <a:avLst/>
            <a:gdLst>
              <a:gd name="T0" fmla="*/ 0 w 461009"/>
              <a:gd name="T1" fmla="*/ 107429 h 305435"/>
              <a:gd name="T2" fmla="*/ 141154 w 461009"/>
              <a:gd name="T3" fmla="*/ 0 h 305435"/>
              <a:gd name="T4" fmla="*/ 460752 w 461009"/>
              <a:gd name="T5" fmla="*/ 200331 h 305435"/>
              <a:gd name="T6" fmla="*/ 314267 w 461009"/>
              <a:gd name="T7" fmla="*/ 305231 h 305435"/>
              <a:gd name="T8" fmla="*/ 0 w 461009"/>
              <a:gd name="T9" fmla="*/ 107429 h 3054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1009"/>
              <a:gd name="T16" fmla="*/ 0 h 305435"/>
              <a:gd name="T17" fmla="*/ 461009 w 461009"/>
              <a:gd name="T18" fmla="*/ 305435 h 3054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1009" h="30543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314267" y="305231"/>
                </a:lnTo>
                <a:lnTo>
                  <a:pt x="0" y="107429"/>
                </a:lnTo>
                <a:close/>
              </a:path>
            </a:pathLst>
          </a:custGeom>
          <a:noFill/>
          <a:ln w="884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79" name="object 16"/>
          <p:cNvSpPr>
            <a:spLocks/>
          </p:cNvSpPr>
          <p:nvPr/>
        </p:nvSpPr>
        <p:spPr bwMode="auto">
          <a:xfrm>
            <a:off x="7208838" y="1965325"/>
            <a:ext cx="371475" cy="276225"/>
          </a:xfrm>
          <a:custGeom>
            <a:avLst/>
            <a:gdLst>
              <a:gd name="T0" fmla="*/ 290937 w 371475"/>
              <a:gd name="T1" fmla="*/ 0 h 276225"/>
              <a:gd name="T2" fmla="*/ 0 w 371475"/>
              <a:gd name="T3" fmla="*/ 258404 h 276225"/>
              <a:gd name="T4" fmla="*/ 106536 w 371475"/>
              <a:gd name="T5" fmla="*/ 275825 h 276225"/>
              <a:gd name="T6" fmla="*/ 158695 w 371475"/>
              <a:gd name="T7" fmla="*/ 275616 h 276225"/>
              <a:gd name="T8" fmla="*/ 209681 w 371475"/>
              <a:gd name="T9" fmla="*/ 266461 h 276225"/>
              <a:gd name="T10" fmla="*/ 258558 w 371475"/>
              <a:gd name="T11" fmla="*/ 248700 h 276225"/>
              <a:gd name="T12" fmla="*/ 304385 w 371475"/>
              <a:gd name="T13" fmla="*/ 222674 h 276225"/>
              <a:gd name="T14" fmla="*/ 346226 w 371475"/>
              <a:gd name="T15" fmla="*/ 188721 h 276225"/>
              <a:gd name="T16" fmla="*/ 366801 w 371475"/>
              <a:gd name="T17" fmla="*/ 148164 h 276225"/>
              <a:gd name="T18" fmla="*/ 371355 w 371475"/>
              <a:gd name="T19" fmla="*/ 103696 h 276225"/>
              <a:gd name="T20" fmla="*/ 360282 w 371475"/>
              <a:gd name="T21" fmla="*/ 60611 h 276225"/>
              <a:gd name="T22" fmla="*/ 333975 w 371475"/>
              <a:gd name="T23" fmla="*/ 24200 h 276225"/>
              <a:gd name="T24" fmla="*/ 290937 w 371475"/>
              <a:gd name="T25" fmla="*/ 0 h 27622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71475"/>
              <a:gd name="T40" fmla="*/ 0 h 276225"/>
              <a:gd name="T41" fmla="*/ 371475 w 371475"/>
              <a:gd name="T42" fmla="*/ 276225 h 27622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71475" h="276225">
                <a:moveTo>
                  <a:pt x="290937" y="0"/>
                </a:moveTo>
                <a:lnTo>
                  <a:pt x="0" y="258404"/>
                </a:lnTo>
                <a:lnTo>
                  <a:pt x="106536" y="275825"/>
                </a:lnTo>
                <a:lnTo>
                  <a:pt x="158695" y="275616"/>
                </a:lnTo>
                <a:lnTo>
                  <a:pt x="209681" y="266461"/>
                </a:lnTo>
                <a:lnTo>
                  <a:pt x="258558" y="248700"/>
                </a:lnTo>
                <a:lnTo>
                  <a:pt x="304385" y="222674"/>
                </a:lnTo>
                <a:lnTo>
                  <a:pt x="346226" y="188721"/>
                </a:lnTo>
                <a:lnTo>
                  <a:pt x="366801" y="148164"/>
                </a:lnTo>
                <a:lnTo>
                  <a:pt x="371355" y="103696"/>
                </a:lnTo>
                <a:lnTo>
                  <a:pt x="360282" y="60611"/>
                </a:lnTo>
                <a:lnTo>
                  <a:pt x="333975" y="24200"/>
                </a:lnTo>
                <a:lnTo>
                  <a:pt x="290937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80" name="object 17"/>
          <p:cNvSpPr>
            <a:spLocks noChangeArrowheads="1"/>
          </p:cNvSpPr>
          <p:nvPr/>
        </p:nvSpPr>
        <p:spPr bwMode="auto">
          <a:xfrm>
            <a:off x="6897688" y="1703388"/>
            <a:ext cx="600075" cy="3810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481" name="object 18"/>
          <p:cNvSpPr>
            <a:spLocks/>
          </p:cNvSpPr>
          <p:nvPr/>
        </p:nvSpPr>
        <p:spPr bwMode="auto">
          <a:xfrm>
            <a:off x="6897688" y="1703388"/>
            <a:ext cx="601662" cy="381000"/>
          </a:xfrm>
          <a:custGeom>
            <a:avLst/>
            <a:gdLst>
              <a:gd name="T0" fmla="*/ 310273 w 600709"/>
              <a:gd name="T1" fmla="*/ 380147 h 380364"/>
              <a:gd name="T2" fmla="*/ 600572 w 600709"/>
              <a:gd name="T3" fmla="*/ 197438 h 380364"/>
              <a:gd name="T4" fmla="*/ 288963 w 600709"/>
              <a:gd name="T5" fmla="*/ 0 h 380364"/>
              <a:gd name="T6" fmla="*/ 0 w 600709"/>
              <a:gd name="T7" fmla="*/ 185816 h 380364"/>
              <a:gd name="T8" fmla="*/ 38490 w 600709"/>
              <a:gd name="T9" fmla="*/ 223593 h 380364"/>
              <a:gd name="T10" fmla="*/ 79204 w 600709"/>
              <a:gd name="T11" fmla="*/ 258205 h 380364"/>
              <a:gd name="T12" fmla="*/ 121975 w 600709"/>
              <a:gd name="T13" fmla="*/ 289548 h 380364"/>
              <a:gd name="T14" fmla="*/ 166635 w 600709"/>
              <a:gd name="T15" fmla="*/ 317519 h 380364"/>
              <a:gd name="T16" fmla="*/ 213016 w 600709"/>
              <a:gd name="T17" fmla="*/ 342011 h 380364"/>
              <a:gd name="T18" fmla="*/ 260951 w 600709"/>
              <a:gd name="T19" fmla="*/ 362922 h 380364"/>
              <a:gd name="T20" fmla="*/ 310273 w 600709"/>
              <a:gd name="T21" fmla="*/ 380147 h 3803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00709"/>
              <a:gd name="T34" fmla="*/ 0 h 380364"/>
              <a:gd name="T35" fmla="*/ 600709 w 600709"/>
              <a:gd name="T36" fmla="*/ 380364 h 3803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00709" h="380364">
                <a:moveTo>
                  <a:pt x="310273" y="380147"/>
                </a:moveTo>
                <a:lnTo>
                  <a:pt x="600572" y="197438"/>
                </a:lnTo>
                <a:lnTo>
                  <a:pt x="288963" y="0"/>
                </a:lnTo>
                <a:lnTo>
                  <a:pt x="0" y="185816"/>
                </a:lnTo>
                <a:lnTo>
                  <a:pt x="38490" y="223593"/>
                </a:lnTo>
                <a:lnTo>
                  <a:pt x="79204" y="258205"/>
                </a:lnTo>
                <a:lnTo>
                  <a:pt x="121975" y="289548"/>
                </a:lnTo>
                <a:lnTo>
                  <a:pt x="166635" y="317519"/>
                </a:lnTo>
                <a:lnTo>
                  <a:pt x="213016" y="342011"/>
                </a:lnTo>
                <a:lnTo>
                  <a:pt x="260951" y="362922"/>
                </a:lnTo>
                <a:lnTo>
                  <a:pt x="310273" y="380147"/>
                </a:lnTo>
                <a:close/>
              </a:path>
            </a:pathLst>
          </a:custGeom>
          <a:noFill/>
          <a:ln w="885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82" name="object 19"/>
          <p:cNvSpPr>
            <a:spLocks noChangeArrowheads="1"/>
          </p:cNvSpPr>
          <p:nvPr/>
        </p:nvSpPr>
        <p:spPr bwMode="auto">
          <a:xfrm>
            <a:off x="7229475" y="1665288"/>
            <a:ext cx="60325" cy="363537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483" name="object 20"/>
          <p:cNvSpPr>
            <a:spLocks/>
          </p:cNvSpPr>
          <p:nvPr/>
        </p:nvSpPr>
        <p:spPr bwMode="auto">
          <a:xfrm>
            <a:off x="7229475" y="1665288"/>
            <a:ext cx="61913" cy="363537"/>
          </a:xfrm>
          <a:custGeom>
            <a:avLst/>
            <a:gdLst>
              <a:gd name="T0" fmla="*/ 0 w 61595"/>
              <a:gd name="T1" fmla="*/ 363859 h 363855"/>
              <a:gd name="T2" fmla="*/ 0 w 61595"/>
              <a:gd name="T3" fmla="*/ 38677 h 363855"/>
              <a:gd name="T4" fmla="*/ 60990 w 61595"/>
              <a:gd name="T5" fmla="*/ 0 h 363855"/>
              <a:gd name="T6" fmla="*/ 58587 w 61595"/>
              <a:gd name="T7" fmla="*/ 308704 h 363855"/>
              <a:gd name="T8" fmla="*/ 0 w 61595"/>
              <a:gd name="T9" fmla="*/ 363859 h 3638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595"/>
              <a:gd name="T16" fmla="*/ 0 h 363855"/>
              <a:gd name="T17" fmla="*/ 61595 w 61595"/>
              <a:gd name="T18" fmla="*/ 363855 h 3638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595" h="363855">
                <a:moveTo>
                  <a:pt x="0" y="363859"/>
                </a:moveTo>
                <a:lnTo>
                  <a:pt x="0" y="38677"/>
                </a:lnTo>
                <a:lnTo>
                  <a:pt x="60990" y="0"/>
                </a:lnTo>
                <a:lnTo>
                  <a:pt x="58587" y="308704"/>
                </a:lnTo>
                <a:lnTo>
                  <a:pt x="0" y="363859"/>
                </a:lnTo>
                <a:close/>
              </a:path>
            </a:pathLst>
          </a:custGeom>
          <a:noFill/>
          <a:ln w="838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84" name="object 21"/>
          <p:cNvSpPr>
            <a:spLocks noChangeArrowheads="1"/>
          </p:cNvSpPr>
          <p:nvPr/>
        </p:nvSpPr>
        <p:spPr bwMode="auto">
          <a:xfrm>
            <a:off x="7288213" y="1649413"/>
            <a:ext cx="114300" cy="29210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485" name="object 22"/>
          <p:cNvSpPr>
            <a:spLocks/>
          </p:cNvSpPr>
          <p:nvPr/>
        </p:nvSpPr>
        <p:spPr bwMode="auto">
          <a:xfrm>
            <a:off x="7288213" y="1649413"/>
            <a:ext cx="114300" cy="292100"/>
          </a:xfrm>
          <a:custGeom>
            <a:avLst/>
            <a:gdLst>
              <a:gd name="T0" fmla="*/ 2159 w 114934"/>
              <a:gd name="T1" fmla="*/ 46916 h 293369"/>
              <a:gd name="T2" fmla="*/ 114526 w 114934"/>
              <a:gd name="T3" fmla="*/ 0 h 293369"/>
              <a:gd name="T4" fmla="*/ 114526 w 114934"/>
              <a:gd name="T5" fmla="*/ 191627 h 293369"/>
              <a:gd name="T6" fmla="*/ 0 w 114934"/>
              <a:gd name="T7" fmla="*/ 293245 h 293369"/>
              <a:gd name="T8" fmla="*/ 2159 w 114934"/>
              <a:gd name="T9" fmla="*/ 46916 h 2933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934"/>
              <a:gd name="T16" fmla="*/ 0 h 293369"/>
              <a:gd name="T17" fmla="*/ 114934 w 114934"/>
              <a:gd name="T18" fmla="*/ 293369 h 2933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934" h="293369">
                <a:moveTo>
                  <a:pt x="2159" y="46916"/>
                </a:moveTo>
                <a:lnTo>
                  <a:pt x="114526" y="0"/>
                </a:lnTo>
                <a:lnTo>
                  <a:pt x="114526" y="191627"/>
                </a:lnTo>
                <a:lnTo>
                  <a:pt x="0" y="293245"/>
                </a:lnTo>
                <a:lnTo>
                  <a:pt x="2159" y="46916"/>
                </a:lnTo>
                <a:close/>
              </a:path>
            </a:pathLst>
          </a:custGeom>
          <a:noFill/>
          <a:ln w="845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86" name="object 23"/>
          <p:cNvSpPr>
            <a:spLocks noChangeArrowheads="1"/>
          </p:cNvSpPr>
          <p:nvPr/>
        </p:nvSpPr>
        <p:spPr bwMode="auto">
          <a:xfrm>
            <a:off x="7107238" y="1520825"/>
            <a:ext cx="295275" cy="174625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487" name="object 24"/>
          <p:cNvSpPr>
            <a:spLocks/>
          </p:cNvSpPr>
          <p:nvPr/>
        </p:nvSpPr>
        <p:spPr bwMode="auto">
          <a:xfrm>
            <a:off x="7107238" y="1520825"/>
            <a:ext cx="295275" cy="176213"/>
          </a:xfrm>
          <a:custGeom>
            <a:avLst/>
            <a:gdLst>
              <a:gd name="T0" fmla="*/ 183262 w 295909"/>
              <a:gd name="T1" fmla="*/ 174671 h 175260"/>
              <a:gd name="T2" fmla="*/ 183506 w 295909"/>
              <a:gd name="T3" fmla="*/ 144245 h 175260"/>
              <a:gd name="T4" fmla="*/ 0 w 295909"/>
              <a:gd name="T5" fmla="*/ 29042 h 175260"/>
              <a:gd name="T6" fmla="*/ 93216 w 295909"/>
              <a:gd name="T7" fmla="*/ 0 h 175260"/>
              <a:gd name="T8" fmla="*/ 295629 w 295909"/>
              <a:gd name="T9" fmla="*/ 127755 h 175260"/>
              <a:gd name="T10" fmla="*/ 183262 w 295909"/>
              <a:gd name="T11" fmla="*/ 174671 h 1752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5909"/>
              <a:gd name="T19" fmla="*/ 0 h 175260"/>
              <a:gd name="T20" fmla="*/ 295909 w 295909"/>
              <a:gd name="T21" fmla="*/ 175260 h 1752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5909" h="175260">
                <a:moveTo>
                  <a:pt x="183262" y="174671"/>
                </a:moveTo>
                <a:lnTo>
                  <a:pt x="183506" y="144245"/>
                </a:lnTo>
                <a:lnTo>
                  <a:pt x="0" y="29042"/>
                </a:lnTo>
                <a:lnTo>
                  <a:pt x="93216" y="0"/>
                </a:lnTo>
                <a:lnTo>
                  <a:pt x="295629" y="127755"/>
                </a:lnTo>
                <a:lnTo>
                  <a:pt x="183262" y="174671"/>
                </a:lnTo>
                <a:close/>
              </a:path>
            </a:pathLst>
          </a:custGeom>
          <a:noFill/>
          <a:ln w="887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88" name="object 25"/>
          <p:cNvSpPr>
            <a:spLocks noChangeArrowheads="1"/>
          </p:cNvSpPr>
          <p:nvPr/>
        </p:nvSpPr>
        <p:spPr bwMode="auto">
          <a:xfrm>
            <a:off x="7208838" y="1901825"/>
            <a:ext cx="288925" cy="322263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489" name="object 26"/>
          <p:cNvSpPr>
            <a:spLocks/>
          </p:cNvSpPr>
          <p:nvPr/>
        </p:nvSpPr>
        <p:spPr bwMode="auto">
          <a:xfrm>
            <a:off x="7208838" y="1901825"/>
            <a:ext cx="290512" cy="322263"/>
          </a:xfrm>
          <a:custGeom>
            <a:avLst/>
            <a:gdLst>
              <a:gd name="T0" fmla="*/ 0 w 290829"/>
              <a:gd name="T1" fmla="*/ 182709 h 322580"/>
              <a:gd name="T2" fmla="*/ 290298 w 290829"/>
              <a:gd name="T3" fmla="*/ 0 h 322580"/>
              <a:gd name="T4" fmla="*/ 290298 w 290829"/>
              <a:gd name="T5" fmla="*/ 139365 h 322580"/>
              <a:gd name="T6" fmla="*/ 0 w 290829"/>
              <a:gd name="T7" fmla="*/ 322275 h 322580"/>
              <a:gd name="T8" fmla="*/ 0 w 290829"/>
              <a:gd name="T9" fmla="*/ 182709 h 3225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829"/>
              <a:gd name="T16" fmla="*/ 0 h 322580"/>
              <a:gd name="T17" fmla="*/ 290829 w 290829"/>
              <a:gd name="T18" fmla="*/ 322580 h 3225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829" h="322580">
                <a:moveTo>
                  <a:pt x="0" y="182709"/>
                </a:moveTo>
                <a:lnTo>
                  <a:pt x="290298" y="0"/>
                </a:lnTo>
                <a:lnTo>
                  <a:pt x="290298" y="139365"/>
                </a:lnTo>
                <a:lnTo>
                  <a:pt x="0" y="322275"/>
                </a:lnTo>
                <a:lnTo>
                  <a:pt x="0" y="182709"/>
                </a:lnTo>
                <a:close/>
              </a:path>
            </a:pathLst>
          </a:custGeom>
          <a:noFill/>
          <a:ln w="867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90" name="object 27"/>
          <p:cNvSpPr>
            <a:spLocks noChangeArrowheads="1"/>
          </p:cNvSpPr>
          <p:nvPr/>
        </p:nvSpPr>
        <p:spPr bwMode="auto">
          <a:xfrm>
            <a:off x="6969125" y="1509713"/>
            <a:ext cx="320675" cy="193675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491" name="object 28"/>
          <p:cNvSpPr>
            <a:spLocks/>
          </p:cNvSpPr>
          <p:nvPr/>
        </p:nvSpPr>
        <p:spPr bwMode="auto">
          <a:xfrm>
            <a:off x="6969125" y="1509713"/>
            <a:ext cx="322263" cy="195262"/>
          </a:xfrm>
          <a:custGeom>
            <a:avLst/>
            <a:gdLst>
              <a:gd name="T0" fmla="*/ 0 w 322579"/>
              <a:gd name="T1" fmla="*/ 31935 h 194944"/>
              <a:gd name="T2" fmla="*/ 74577 w 322579"/>
              <a:gd name="T3" fmla="*/ 0 h 194944"/>
              <a:gd name="T4" fmla="*/ 138669 w 322579"/>
              <a:gd name="T5" fmla="*/ 40702 h 194944"/>
              <a:gd name="T6" fmla="*/ 322002 w 322579"/>
              <a:gd name="T7" fmla="*/ 156006 h 194944"/>
              <a:gd name="T8" fmla="*/ 261011 w 322579"/>
              <a:gd name="T9" fmla="*/ 194532 h 194944"/>
              <a:gd name="T10" fmla="*/ 213464 w 322579"/>
              <a:gd name="T11" fmla="*/ 175810 h 194944"/>
              <a:gd name="T12" fmla="*/ 167326 w 322579"/>
              <a:gd name="T13" fmla="*/ 153607 h 194944"/>
              <a:gd name="T14" fmla="*/ 122754 w 322579"/>
              <a:gd name="T15" fmla="*/ 128021 h 194944"/>
              <a:gd name="T16" fmla="*/ 79904 w 322579"/>
              <a:gd name="T17" fmla="*/ 99148 h 194944"/>
              <a:gd name="T18" fmla="*/ 38934 w 322579"/>
              <a:gd name="T19" fmla="*/ 67087 h 194944"/>
              <a:gd name="T20" fmla="*/ 0 w 322579"/>
              <a:gd name="T21" fmla="*/ 31935 h 1949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22579"/>
              <a:gd name="T34" fmla="*/ 0 h 194944"/>
              <a:gd name="T35" fmla="*/ 322579 w 322579"/>
              <a:gd name="T36" fmla="*/ 194944 h 1949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22579" h="194944">
                <a:moveTo>
                  <a:pt x="0" y="31935"/>
                </a:moveTo>
                <a:lnTo>
                  <a:pt x="74577" y="0"/>
                </a:lnTo>
                <a:lnTo>
                  <a:pt x="138669" y="40702"/>
                </a:lnTo>
                <a:lnTo>
                  <a:pt x="322002" y="156006"/>
                </a:lnTo>
                <a:lnTo>
                  <a:pt x="261011" y="194532"/>
                </a:lnTo>
                <a:lnTo>
                  <a:pt x="213464" y="175810"/>
                </a:lnTo>
                <a:lnTo>
                  <a:pt x="167326" y="153607"/>
                </a:lnTo>
                <a:lnTo>
                  <a:pt x="122754" y="128021"/>
                </a:lnTo>
                <a:lnTo>
                  <a:pt x="79904" y="99148"/>
                </a:lnTo>
                <a:lnTo>
                  <a:pt x="38934" y="67087"/>
                </a:lnTo>
                <a:lnTo>
                  <a:pt x="0" y="31935"/>
                </a:lnTo>
                <a:close/>
              </a:path>
            </a:pathLst>
          </a:custGeom>
          <a:noFill/>
          <a:ln w="887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92" name="object 29"/>
          <p:cNvSpPr>
            <a:spLocks noChangeArrowheads="1"/>
          </p:cNvSpPr>
          <p:nvPr/>
        </p:nvSpPr>
        <p:spPr bwMode="auto">
          <a:xfrm>
            <a:off x="6675438" y="2162175"/>
            <a:ext cx="314325" cy="238125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493" name="object 30"/>
          <p:cNvSpPr>
            <a:spLocks/>
          </p:cNvSpPr>
          <p:nvPr/>
        </p:nvSpPr>
        <p:spPr bwMode="auto">
          <a:xfrm>
            <a:off x="6675438" y="2162175"/>
            <a:ext cx="314325" cy="238125"/>
          </a:xfrm>
          <a:custGeom>
            <a:avLst/>
            <a:gdLst>
              <a:gd name="T0" fmla="*/ 0 w 314325"/>
              <a:gd name="T1" fmla="*/ 0 h 238125"/>
              <a:gd name="T2" fmla="*/ 314267 w 314325"/>
              <a:gd name="T3" fmla="*/ 197801 h 238125"/>
              <a:gd name="T4" fmla="*/ 314267 w 314325"/>
              <a:gd name="T5" fmla="*/ 238080 h 238125"/>
              <a:gd name="T6" fmla="*/ 0 w 314325"/>
              <a:gd name="T7" fmla="*/ 40639 h 238125"/>
              <a:gd name="T8" fmla="*/ 0 w 314325"/>
              <a:gd name="T9" fmla="*/ 0 h 238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4325"/>
              <a:gd name="T16" fmla="*/ 0 h 238125"/>
              <a:gd name="T17" fmla="*/ 314325 w 314325"/>
              <a:gd name="T18" fmla="*/ 238125 h 2381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4325" h="238125">
                <a:moveTo>
                  <a:pt x="0" y="0"/>
                </a:moveTo>
                <a:lnTo>
                  <a:pt x="314267" y="197801"/>
                </a:lnTo>
                <a:lnTo>
                  <a:pt x="314267" y="238080"/>
                </a:lnTo>
                <a:lnTo>
                  <a:pt x="0" y="40639"/>
                </a:lnTo>
                <a:lnTo>
                  <a:pt x="0" y="0"/>
                </a:lnTo>
                <a:close/>
              </a:path>
            </a:pathLst>
          </a:custGeom>
          <a:noFill/>
          <a:ln w="88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94" name="object 31"/>
          <p:cNvSpPr>
            <a:spLocks/>
          </p:cNvSpPr>
          <p:nvPr/>
        </p:nvSpPr>
        <p:spPr bwMode="auto">
          <a:xfrm>
            <a:off x="6710363" y="2074863"/>
            <a:ext cx="384175" cy="260350"/>
          </a:xfrm>
          <a:custGeom>
            <a:avLst/>
            <a:gdLst>
              <a:gd name="T0" fmla="*/ 279798 w 384809"/>
              <a:gd name="T1" fmla="*/ 258498 h 259080"/>
              <a:gd name="T2" fmla="*/ 304499 w 384809"/>
              <a:gd name="T3" fmla="*/ 209173 h 259080"/>
              <a:gd name="T4" fmla="*/ 327539 w 384809"/>
              <a:gd name="T5" fmla="*/ 224028 h 259080"/>
              <a:gd name="T6" fmla="*/ 213965 w 384809"/>
              <a:gd name="T7" fmla="*/ 215714 h 259080"/>
              <a:gd name="T8" fmla="*/ 233172 w 384809"/>
              <a:gd name="T9" fmla="*/ 202041 h 259080"/>
              <a:gd name="T10" fmla="*/ 336864 w 384809"/>
              <a:gd name="T11" fmla="*/ 216896 h 259080"/>
              <a:gd name="T12" fmla="*/ 261705 w 384809"/>
              <a:gd name="T13" fmla="*/ 181237 h 259080"/>
              <a:gd name="T14" fmla="*/ 284745 w 384809"/>
              <a:gd name="T15" fmla="*/ 196105 h 259080"/>
              <a:gd name="T16" fmla="*/ 85584 w 384809"/>
              <a:gd name="T17" fmla="*/ 131931 h 259080"/>
              <a:gd name="T18" fmla="*/ 104792 w 384809"/>
              <a:gd name="T19" fmla="*/ 118259 h 259080"/>
              <a:gd name="T20" fmla="*/ 365397 w 384809"/>
              <a:gd name="T21" fmla="*/ 196092 h 259080"/>
              <a:gd name="T22" fmla="*/ 290226 w 384809"/>
              <a:gd name="T23" fmla="*/ 160446 h 259080"/>
              <a:gd name="T24" fmla="*/ 313278 w 384809"/>
              <a:gd name="T25" fmla="*/ 175300 h 259080"/>
              <a:gd name="T26" fmla="*/ 199704 w 384809"/>
              <a:gd name="T27" fmla="*/ 166986 h 259080"/>
              <a:gd name="T28" fmla="*/ 218912 w 384809"/>
              <a:gd name="T29" fmla="*/ 153314 h 259080"/>
              <a:gd name="T30" fmla="*/ 322603 w 384809"/>
              <a:gd name="T31" fmla="*/ 168156 h 259080"/>
              <a:gd name="T32" fmla="*/ 247433 w 384809"/>
              <a:gd name="T33" fmla="*/ 132510 h 259080"/>
              <a:gd name="T34" fmla="*/ 270485 w 384809"/>
              <a:gd name="T35" fmla="*/ 147364 h 259080"/>
              <a:gd name="T36" fmla="*/ 156911 w 384809"/>
              <a:gd name="T37" fmla="*/ 139063 h 259080"/>
              <a:gd name="T38" fmla="*/ 176118 w 384809"/>
              <a:gd name="T39" fmla="*/ 125391 h 259080"/>
              <a:gd name="T40" fmla="*/ 279810 w 384809"/>
              <a:gd name="T41" fmla="*/ 140233 h 259080"/>
              <a:gd name="T42" fmla="*/ 204639 w 384809"/>
              <a:gd name="T43" fmla="*/ 104586 h 259080"/>
              <a:gd name="T44" fmla="*/ 227691 w 384809"/>
              <a:gd name="T45" fmla="*/ 119441 h 259080"/>
              <a:gd name="T46" fmla="*/ 114117 w 384809"/>
              <a:gd name="T47" fmla="*/ 111127 h 259080"/>
              <a:gd name="T48" fmla="*/ 133325 w 384809"/>
              <a:gd name="T49" fmla="*/ 97455 h 259080"/>
              <a:gd name="T50" fmla="*/ 65831 w 384809"/>
              <a:gd name="T51" fmla="*/ 118850 h 259080"/>
              <a:gd name="T52" fmla="*/ 233172 w 384809"/>
              <a:gd name="T53" fmla="*/ 83782 h 259080"/>
              <a:gd name="T54" fmla="*/ 256224 w 384809"/>
              <a:gd name="T55" fmla="*/ 98637 h 259080"/>
              <a:gd name="T56" fmla="*/ 142650 w 384809"/>
              <a:gd name="T57" fmla="*/ 90323 h 259080"/>
              <a:gd name="T58" fmla="*/ 161846 w 384809"/>
              <a:gd name="T59" fmla="*/ 76650 h 259080"/>
              <a:gd name="T60" fmla="*/ 94363 w 384809"/>
              <a:gd name="T61" fmla="*/ 98058 h 259080"/>
              <a:gd name="T62" fmla="*/ 19200 w 384809"/>
              <a:gd name="T63" fmla="*/ 62399 h 259080"/>
              <a:gd name="T64" fmla="*/ 42243 w 384809"/>
              <a:gd name="T65" fmla="*/ 77267 h 259080"/>
              <a:gd name="T66" fmla="*/ 171183 w 384809"/>
              <a:gd name="T67" fmla="*/ 69531 h 259080"/>
              <a:gd name="T68" fmla="*/ 190379 w 384809"/>
              <a:gd name="T69" fmla="*/ 55859 h 259080"/>
              <a:gd name="T70" fmla="*/ 122896 w 384809"/>
              <a:gd name="T71" fmla="*/ 77254 h 259080"/>
              <a:gd name="T72" fmla="*/ 47732 w 384809"/>
              <a:gd name="T73" fmla="*/ 41595 h 259080"/>
              <a:gd name="T74" fmla="*/ 70778 w 384809"/>
              <a:gd name="T75" fmla="*/ 56463 h 259080"/>
              <a:gd name="T76" fmla="*/ 128389 w 384809"/>
              <a:gd name="T77" fmla="*/ 41595 h 259080"/>
              <a:gd name="T78" fmla="*/ 147585 w 384809"/>
              <a:gd name="T79" fmla="*/ 27923 h 259080"/>
              <a:gd name="T80" fmla="*/ 80103 w 384809"/>
              <a:gd name="T81" fmla="*/ 49318 h 259080"/>
              <a:gd name="T82" fmla="*/ 104792 w 384809"/>
              <a:gd name="T83" fmla="*/ 0 h 259080"/>
              <a:gd name="T84" fmla="*/ 127832 w 384809"/>
              <a:gd name="T85" fmla="*/ 14854 h 25908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384809"/>
              <a:gd name="T130" fmla="*/ 0 h 259080"/>
              <a:gd name="T131" fmla="*/ 384809 w 384809"/>
              <a:gd name="T132" fmla="*/ 259080 h 25908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384809" h="259080">
                <a:moveTo>
                  <a:pt x="275966" y="229977"/>
                </a:moveTo>
                <a:lnTo>
                  <a:pt x="256758" y="243647"/>
                </a:lnTo>
                <a:lnTo>
                  <a:pt x="279798" y="258498"/>
                </a:lnTo>
                <a:lnTo>
                  <a:pt x="299006" y="244832"/>
                </a:lnTo>
                <a:lnTo>
                  <a:pt x="275966" y="229977"/>
                </a:lnTo>
                <a:close/>
              </a:path>
              <a:path w="384809" h="259080">
                <a:moveTo>
                  <a:pt x="304499" y="209173"/>
                </a:moveTo>
                <a:lnTo>
                  <a:pt x="285291" y="222846"/>
                </a:lnTo>
                <a:lnTo>
                  <a:pt x="308331" y="237695"/>
                </a:lnTo>
                <a:lnTo>
                  <a:pt x="327539" y="224028"/>
                </a:lnTo>
                <a:lnTo>
                  <a:pt x="304499" y="209173"/>
                </a:lnTo>
                <a:close/>
              </a:path>
              <a:path w="384809" h="259080">
                <a:moveTo>
                  <a:pt x="233172" y="202041"/>
                </a:moveTo>
                <a:lnTo>
                  <a:pt x="213965" y="215714"/>
                </a:lnTo>
                <a:lnTo>
                  <a:pt x="237005" y="230569"/>
                </a:lnTo>
                <a:lnTo>
                  <a:pt x="256212" y="216909"/>
                </a:lnTo>
                <a:lnTo>
                  <a:pt x="233172" y="202041"/>
                </a:lnTo>
                <a:close/>
              </a:path>
              <a:path w="384809" h="259080">
                <a:moveTo>
                  <a:pt x="333020" y="188369"/>
                </a:moveTo>
                <a:lnTo>
                  <a:pt x="313824" y="202041"/>
                </a:lnTo>
                <a:lnTo>
                  <a:pt x="336864" y="216896"/>
                </a:lnTo>
                <a:lnTo>
                  <a:pt x="356072" y="203224"/>
                </a:lnTo>
                <a:lnTo>
                  <a:pt x="333020" y="188369"/>
                </a:lnTo>
                <a:close/>
              </a:path>
              <a:path w="384809" h="259080">
                <a:moveTo>
                  <a:pt x="261705" y="181237"/>
                </a:moveTo>
                <a:lnTo>
                  <a:pt x="242497" y="194910"/>
                </a:lnTo>
                <a:lnTo>
                  <a:pt x="265537" y="209764"/>
                </a:lnTo>
                <a:lnTo>
                  <a:pt x="284745" y="196105"/>
                </a:lnTo>
                <a:lnTo>
                  <a:pt x="261705" y="181237"/>
                </a:lnTo>
                <a:close/>
              </a:path>
              <a:path w="384809" h="259080">
                <a:moveTo>
                  <a:pt x="104792" y="118259"/>
                </a:moveTo>
                <a:lnTo>
                  <a:pt x="85584" y="131931"/>
                </a:lnTo>
                <a:lnTo>
                  <a:pt x="194211" y="202645"/>
                </a:lnTo>
                <a:lnTo>
                  <a:pt x="213419" y="188973"/>
                </a:lnTo>
                <a:lnTo>
                  <a:pt x="104792" y="118259"/>
                </a:lnTo>
                <a:close/>
              </a:path>
              <a:path w="384809" h="259080">
                <a:moveTo>
                  <a:pt x="361553" y="167565"/>
                </a:moveTo>
                <a:lnTo>
                  <a:pt x="342357" y="181237"/>
                </a:lnTo>
                <a:lnTo>
                  <a:pt x="365397" y="196092"/>
                </a:lnTo>
                <a:lnTo>
                  <a:pt x="384604" y="182420"/>
                </a:lnTo>
                <a:lnTo>
                  <a:pt x="361553" y="167565"/>
                </a:lnTo>
                <a:close/>
              </a:path>
              <a:path w="384809" h="259080">
                <a:moveTo>
                  <a:pt x="290226" y="160446"/>
                </a:moveTo>
                <a:lnTo>
                  <a:pt x="271030" y="174118"/>
                </a:lnTo>
                <a:lnTo>
                  <a:pt x="294070" y="188960"/>
                </a:lnTo>
                <a:lnTo>
                  <a:pt x="313278" y="175300"/>
                </a:lnTo>
                <a:lnTo>
                  <a:pt x="290226" y="160446"/>
                </a:lnTo>
                <a:close/>
              </a:path>
              <a:path w="384809" h="259080">
                <a:moveTo>
                  <a:pt x="218912" y="153314"/>
                </a:moveTo>
                <a:lnTo>
                  <a:pt x="199704" y="166986"/>
                </a:lnTo>
                <a:lnTo>
                  <a:pt x="222744" y="181841"/>
                </a:lnTo>
                <a:lnTo>
                  <a:pt x="241952" y="168169"/>
                </a:lnTo>
                <a:lnTo>
                  <a:pt x="218912" y="153314"/>
                </a:lnTo>
                <a:close/>
              </a:path>
              <a:path w="384809" h="259080">
                <a:moveTo>
                  <a:pt x="318759" y="139641"/>
                </a:moveTo>
                <a:lnTo>
                  <a:pt x="299563" y="153314"/>
                </a:lnTo>
                <a:lnTo>
                  <a:pt x="322603" y="168156"/>
                </a:lnTo>
                <a:lnTo>
                  <a:pt x="341811" y="154496"/>
                </a:lnTo>
                <a:lnTo>
                  <a:pt x="318759" y="139641"/>
                </a:lnTo>
                <a:close/>
              </a:path>
              <a:path w="384809" h="259080">
                <a:moveTo>
                  <a:pt x="247433" y="132510"/>
                </a:moveTo>
                <a:lnTo>
                  <a:pt x="228237" y="146182"/>
                </a:lnTo>
                <a:lnTo>
                  <a:pt x="251277" y="161037"/>
                </a:lnTo>
                <a:lnTo>
                  <a:pt x="270485" y="147364"/>
                </a:lnTo>
                <a:lnTo>
                  <a:pt x="247433" y="132510"/>
                </a:lnTo>
                <a:close/>
              </a:path>
              <a:path w="384809" h="259080">
                <a:moveTo>
                  <a:pt x="176118" y="125391"/>
                </a:moveTo>
                <a:lnTo>
                  <a:pt x="156911" y="139063"/>
                </a:lnTo>
                <a:lnTo>
                  <a:pt x="179950" y="153905"/>
                </a:lnTo>
                <a:lnTo>
                  <a:pt x="199158" y="140245"/>
                </a:lnTo>
                <a:lnTo>
                  <a:pt x="176118" y="125391"/>
                </a:lnTo>
                <a:close/>
              </a:path>
              <a:path w="384809" h="259080">
                <a:moveTo>
                  <a:pt x="275966" y="111706"/>
                </a:moveTo>
                <a:lnTo>
                  <a:pt x="256770" y="125378"/>
                </a:lnTo>
                <a:lnTo>
                  <a:pt x="279810" y="140233"/>
                </a:lnTo>
                <a:lnTo>
                  <a:pt x="299017" y="126573"/>
                </a:lnTo>
                <a:lnTo>
                  <a:pt x="275966" y="111706"/>
                </a:lnTo>
                <a:close/>
              </a:path>
              <a:path w="384809" h="259080">
                <a:moveTo>
                  <a:pt x="204639" y="104586"/>
                </a:moveTo>
                <a:lnTo>
                  <a:pt x="185443" y="118259"/>
                </a:lnTo>
                <a:lnTo>
                  <a:pt x="208483" y="133101"/>
                </a:lnTo>
                <a:lnTo>
                  <a:pt x="227691" y="119441"/>
                </a:lnTo>
                <a:lnTo>
                  <a:pt x="204639" y="104586"/>
                </a:lnTo>
                <a:close/>
              </a:path>
              <a:path w="384809" h="259080">
                <a:moveTo>
                  <a:pt x="133325" y="97455"/>
                </a:moveTo>
                <a:lnTo>
                  <a:pt x="114117" y="111127"/>
                </a:lnTo>
                <a:lnTo>
                  <a:pt x="137157" y="125982"/>
                </a:lnTo>
                <a:lnTo>
                  <a:pt x="156365" y="112322"/>
                </a:lnTo>
                <a:lnTo>
                  <a:pt x="133325" y="97455"/>
                </a:lnTo>
                <a:close/>
              </a:path>
              <a:path w="384809" h="259080">
                <a:moveTo>
                  <a:pt x="61998" y="90335"/>
                </a:moveTo>
                <a:lnTo>
                  <a:pt x="42793" y="104008"/>
                </a:lnTo>
                <a:lnTo>
                  <a:pt x="65831" y="118850"/>
                </a:lnTo>
                <a:lnTo>
                  <a:pt x="85038" y="105190"/>
                </a:lnTo>
                <a:lnTo>
                  <a:pt x="61998" y="90335"/>
                </a:lnTo>
                <a:close/>
              </a:path>
              <a:path w="384809" h="259080">
                <a:moveTo>
                  <a:pt x="233172" y="83782"/>
                </a:moveTo>
                <a:lnTo>
                  <a:pt x="213976" y="97455"/>
                </a:lnTo>
                <a:lnTo>
                  <a:pt x="237016" y="112309"/>
                </a:lnTo>
                <a:lnTo>
                  <a:pt x="256224" y="98637"/>
                </a:lnTo>
                <a:lnTo>
                  <a:pt x="233172" y="83782"/>
                </a:lnTo>
                <a:close/>
              </a:path>
              <a:path w="384809" h="259080">
                <a:moveTo>
                  <a:pt x="161846" y="76650"/>
                </a:moveTo>
                <a:lnTo>
                  <a:pt x="142650" y="90323"/>
                </a:lnTo>
                <a:lnTo>
                  <a:pt x="165690" y="105178"/>
                </a:lnTo>
                <a:lnTo>
                  <a:pt x="184898" y="91518"/>
                </a:lnTo>
                <a:lnTo>
                  <a:pt x="161846" y="76650"/>
                </a:lnTo>
                <a:close/>
              </a:path>
              <a:path w="384809" h="259080">
                <a:moveTo>
                  <a:pt x="90520" y="69531"/>
                </a:moveTo>
                <a:lnTo>
                  <a:pt x="71324" y="83204"/>
                </a:lnTo>
                <a:lnTo>
                  <a:pt x="94363" y="98058"/>
                </a:lnTo>
                <a:lnTo>
                  <a:pt x="113571" y="84386"/>
                </a:lnTo>
                <a:lnTo>
                  <a:pt x="90520" y="69531"/>
                </a:lnTo>
                <a:close/>
              </a:path>
              <a:path w="384809" h="259080">
                <a:moveTo>
                  <a:pt x="19200" y="62399"/>
                </a:moveTo>
                <a:lnTo>
                  <a:pt x="0" y="76072"/>
                </a:lnTo>
                <a:lnTo>
                  <a:pt x="23038" y="90927"/>
                </a:lnTo>
                <a:lnTo>
                  <a:pt x="42243" y="77267"/>
                </a:lnTo>
                <a:lnTo>
                  <a:pt x="19200" y="62399"/>
                </a:lnTo>
                <a:close/>
              </a:path>
              <a:path w="384809" h="259080">
                <a:moveTo>
                  <a:pt x="190379" y="55859"/>
                </a:moveTo>
                <a:lnTo>
                  <a:pt x="171183" y="69531"/>
                </a:lnTo>
                <a:lnTo>
                  <a:pt x="194223" y="84373"/>
                </a:lnTo>
                <a:lnTo>
                  <a:pt x="213430" y="70714"/>
                </a:lnTo>
                <a:lnTo>
                  <a:pt x="190379" y="55859"/>
                </a:lnTo>
                <a:close/>
              </a:path>
              <a:path w="384809" h="259080">
                <a:moveTo>
                  <a:pt x="119052" y="48727"/>
                </a:moveTo>
                <a:lnTo>
                  <a:pt x="99856" y="62399"/>
                </a:lnTo>
                <a:lnTo>
                  <a:pt x="122896" y="77254"/>
                </a:lnTo>
                <a:lnTo>
                  <a:pt x="142104" y="63582"/>
                </a:lnTo>
                <a:lnTo>
                  <a:pt x="119052" y="48727"/>
                </a:lnTo>
                <a:close/>
              </a:path>
              <a:path w="384809" h="259080">
                <a:moveTo>
                  <a:pt x="47732" y="41595"/>
                </a:moveTo>
                <a:lnTo>
                  <a:pt x="28531" y="55268"/>
                </a:lnTo>
                <a:lnTo>
                  <a:pt x="51570" y="70122"/>
                </a:lnTo>
                <a:lnTo>
                  <a:pt x="70778" y="56463"/>
                </a:lnTo>
                <a:lnTo>
                  <a:pt x="47732" y="41595"/>
                </a:lnTo>
                <a:close/>
              </a:path>
              <a:path w="384809" h="259080">
                <a:moveTo>
                  <a:pt x="147585" y="27923"/>
                </a:moveTo>
                <a:lnTo>
                  <a:pt x="128389" y="41595"/>
                </a:lnTo>
                <a:lnTo>
                  <a:pt x="151429" y="56450"/>
                </a:lnTo>
                <a:lnTo>
                  <a:pt x="170625" y="42778"/>
                </a:lnTo>
                <a:lnTo>
                  <a:pt x="147585" y="27923"/>
                </a:lnTo>
                <a:close/>
              </a:path>
              <a:path w="384809" h="259080">
                <a:moveTo>
                  <a:pt x="76259" y="20804"/>
                </a:moveTo>
                <a:lnTo>
                  <a:pt x="57063" y="34476"/>
                </a:lnTo>
                <a:lnTo>
                  <a:pt x="80103" y="49318"/>
                </a:lnTo>
                <a:lnTo>
                  <a:pt x="99311" y="35658"/>
                </a:lnTo>
                <a:lnTo>
                  <a:pt x="76259" y="20804"/>
                </a:lnTo>
                <a:close/>
              </a:path>
              <a:path w="384809" h="259080">
                <a:moveTo>
                  <a:pt x="104792" y="0"/>
                </a:moveTo>
                <a:lnTo>
                  <a:pt x="85596" y="13672"/>
                </a:lnTo>
                <a:lnTo>
                  <a:pt x="108636" y="28514"/>
                </a:lnTo>
                <a:lnTo>
                  <a:pt x="127832" y="14854"/>
                </a:lnTo>
                <a:lnTo>
                  <a:pt x="1047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95" name="object 32"/>
          <p:cNvSpPr>
            <a:spLocks/>
          </p:cNvSpPr>
          <p:nvPr/>
        </p:nvSpPr>
        <p:spPr bwMode="auto">
          <a:xfrm>
            <a:off x="6710363" y="2089150"/>
            <a:ext cx="384175" cy="250825"/>
          </a:xfrm>
          <a:custGeom>
            <a:avLst/>
            <a:gdLst>
              <a:gd name="T0" fmla="*/ 108620 w 384809"/>
              <a:gd name="T1" fmla="*/ 14854 h 250825"/>
              <a:gd name="T2" fmla="*/ 108639 w 384809"/>
              <a:gd name="T3" fmla="*/ 20795 h 250825"/>
              <a:gd name="T4" fmla="*/ 128393 w 384809"/>
              <a:gd name="T5" fmla="*/ 33885 h 250825"/>
              <a:gd name="T6" fmla="*/ 170629 w 384809"/>
              <a:gd name="T7" fmla="*/ 29118 h 250825"/>
              <a:gd name="T8" fmla="*/ 171175 w 384809"/>
              <a:gd name="T9" fmla="*/ 55859 h 250825"/>
              <a:gd name="T10" fmla="*/ 213422 w 384809"/>
              <a:gd name="T11" fmla="*/ 57054 h 250825"/>
              <a:gd name="T12" fmla="*/ 213968 w 384809"/>
              <a:gd name="T13" fmla="*/ 83795 h 250825"/>
              <a:gd name="T14" fmla="*/ 256216 w 384809"/>
              <a:gd name="T15" fmla="*/ 84990 h 250825"/>
              <a:gd name="T16" fmla="*/ 256762 w 384809"/>
              <a:gd name="T17" fmla="*/ 111718 h 250825"/>
              <a:gd name="T18" fmla="*/ 299009 w 384809"/>
              <a:gd name="T19" fmla="*/ 112913 h 250825"/>
              <a:gd name="T20" fmla="*/ 299555 w 384809"/>
              <a:gd name="T21" fmla="*/ 139654 h 250825"/>
              <a:gd name="T22" fmla="*/ 341791 w 384809"/>
              <a:gd name="T23" fmla="*/ 140849 h 250825"/>
              <a:gd name="T24" fmla="*/ 342349 w 384809"/>
              <a:gd name="T25" fmla="*/ 167577 h 250825"/>
              <a:gd name="T26" fmla="*/ 384585 w 384809"/>
              <a:gd name="T27" fmla="*/ 168772 h 250825"/>
              <a:gd name="T28" fmla="*/ 80106 w 384809"/>
              <a:gd name="T29" fmla="*/ 41595 h 250825"/>
              <a:gd name="T30" fmla="*/ 57064 w 384809"/>
              <a:gd name="T31" fmla="*/ 20804 h 250825"/>
              <a:gd name="T32" fmla="*/ 99302 w 384809"/>
              <a:gd name="T33" fmla="*/ 27935 h 250825"/>
              <a:gd name="T34" fmla="*/ 122861 w 384809"/>
              <a:gd name="T35" fmla="*/ 69531 h 250825"/>
              <a:gd name="T36" fmla="*/ 122888 w 384809"/>
              <a:gd name="T37" fmla="*/ 63594 h 250825"/>
              <a:gd name="T38" fmla="*/ 142653 w 384809"/>
              <a:gd name="T39" fmla="*/ 82612 h 250825"/>
              <a:gd name="T40" fmla="*/ 165682 w 384809"/>
              <a:gd name="T41" fmla="*/ 91518 h 250825"/>
              <a:gd name="T42" fmla="*/ 256750 w 384809"/>
              <a:gd name="T43" fmla="*/ 235934 h 250825"/>
              <a:gd name="T44" fmla="*/ 279790 w 384809"/>
              <a:gd name="T45" fmla="*/ 244850 h 250825"/>
              <a:gd name="T46" fmla="*/ 285283 w 384809"/>
              <a:gd name="T47" fmla="*/ 215135 h 250825"/>
              <a:gd name="T48" fmla="*/ 308323 w 384809"/>
              <a:gd name="T49" fmla="*/ 224048 h 250825"/>
              <a:gd name="T50" fmla="*/ 213956 w 384809"/>
              <a:gd name="T51" fmla="*/ 202067 h 250825"/>
              <a:gd name="T52" fmla="*/ 237008 w 384809"/>
              <a:gd name="T53" fmla="*/ 222854 h 250825"/>
              <a:gd name="T54" fmla="*/ 256204 w 384809"/>
              <a:gd name="T55" fmla="*/ 203249 h 250825"/>
              <a:gd name="T56" fmla="*/ 313816 w 384809"/>
              <a:gd name="T57" fmla="*/ 188382 h 250825"/>
              <a:gd name="T58" fmla="*/ 356063 w 384809"/>
              <a:gd name="T59" fmla="*/ 189577 h 250825"/>
              <a:gd name="T60" fmla="*/ 242489 w 384809"/>
              <a:gd name="T61" fmla="*/ 181262 h 250825"/>
              <a:gd name="T62" fmla="*/ 284737 w 384809"/>
              <a:gd name="T63" fmla="*/ 182457 h 250825"/>
              <a:gd name="T64" fmla="*/ 85588 w 384809"/>
              <a:gd name="T65" fmla="*/ 118271 h 250825"/>
              <a:gd name="T66" fmla="*/ 213411 w 384809"/>
              <a:gd name="T67" fmla="*/ 175326 h 250825"/>
              <a:gd name="T68" fmla="*/ 271022 w 384809"/>
              <a:gd name="T69" fmla="*/ 160458 h 250825"/>
              <a:gd name="T70" fmla="*/ 313270 w 384809"/>
              <a:gd name="T71" fmla="*/ 161653 h 250825"/>
              <a:gd name="T72" fmla="*/ 199696 w 384809"/>
              <a:gd name="T73" fmla="*/ 153326 h 250825"/>
              <a:gd name="T74" fmla="*/ 241944 w 384809"/>
              <a:gd name="T75" fmla="*/ 154521 h 250825"/>
              <a:gd name="T76" fmla="*/ 228229 w 384809"/>
              <a:gd name="T77" fmla="*/ 132522 h 250825"/>
              <a:gd name="T78" fmla="*/ 270476 w 384809"/>
              <a:gd name="T79" fmla="*/ 133717 h 250825"/>
              <a:gd name="T80" fmla="*/ 179948 w 384809"/>
              <a:gd name="T81" fmla="*/ 140254 h 250825"/>
              <a:gd name="T82" fmla="*/ 179954 w 384809"/>
              <a:gd name="T83" fmla="*/ 146186 h 250825"/>
              <a:gd name="T84" fmla="*/ 185447 w 384809"/>
              <a:gd name="T85" fmla="*/ 110536 h 250825"/>
              <a:gd name="T86" fmla="*/ 227683 w 384809"/>
              <a:gd name="T87" fmla="*/ 105781 h 250825"/>
              <a:gd name="T88" fmla="*/ 114120 w 384809"/>
              <a:gd name="T89" fmla="*/ 97467 h 250825"/>
              <a:gd name="T90" fmla="*/ 156357 w 384809"/>
              <a:gd name="T91" fmla="*/ 98662 h 250825"/>
              <a:gd name="T92" fmla="*/ 51576 w 384809"/>
              <a:gd name="T93" fmla="*/ 62399 h 250825"/>
              <a:gd name="T94" fmla="*/ 28531 w 384809"/>
              <a:gd name="T95" fmla="*/ 41608 h 250825"/>
              <a:gd name="T96" fmla="*/ 70770 w 384809"/>
              <a:gd name="T97" fmla="*/ 42790 h 250825"/>
              <a:gd name="T98" fmla="*/ 94328 w 384809"/>
              <a:gd name="T99" fmla="*/ 84386 h 250825"/>
              <a:gd name="T100" fmla="*/ 94367 w 384809"/>
              <a:gd name="T101" fmla="*/ 90327 h 250825"/>
              <a:gd name="T102" fmla="*/ 3 w 384809"/>
              <a:gd name="T103" fmla="*/ 68361 h 250825"/>
              <a:gd name="T104" fmla="*/ 23032 w 384809"/>
              <a:gd name="T105" fmla="*/ 77267 h 250825"/>
              <a:gd name="T106" fmla="*/ 42792 w 384809"/>
              <a:gd name="T107" fmla="*/ 90348 h 250825"/>
              <a:gd name="T108" fmla="*/ 65834 w 384809"/>
              <a:gd name="T109" fmla="*/ 111131 h 250825"/>
              <a:gd name="T110" fmla="*/ 85030 w 384809"/>
              <a:gd name="T111" fmla="*/ 91530 h 25082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84809"/>
              <a:gd name="T169" fmla="*/ 0 h 250825"/>
              <a:gd name="T170" fmla="*/ 384809 w 384809"/>
              <a:gd name="T171" fmla="*/ 250825 h 25082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84809" h="250825">
                <a:moveTo>
                  <a:pt x="108639" y="20804"/>
                </a:moveTo>
                <a:close/>
              </a:path>
              <a:path w="384809" h="250825">
                <a:moveTo>
                  <a:pt x="85599" y="0"/>
                </a:moveTo>
                <a:lnTo>
                  <a:pt x="85599" y="5949"/>
                </a:lnTo>
                <a:lnTo>
                  <a:pt x="108620" y="20804"/>
                </a:lnTo>
                <a:lnTo>
                  <a:pt x="108620" y="14854"/>
                </a:lnTo>
                <a:lnTo>
                  <a:pt x="85599" y="0"/>
                </a:lnTo>
                <a:close/>
              </a:path>
              <a:path w="384809" h="250825">
                <a:moveTo>
                  <a:pt x="108639" y="20795"/>
                </a:moveTo>
                <a:close/>
              </a:path>
              <a:path w="384809" h="250825">
                <a:moveTo>
                  <a:pt x="127835" y="1194"/>
                </a:moveTo>
                <a:lnTo>
                  <a:pt x="108628" y="14854"/>
                </a:lnTo>
                <a:lnTo>
                  <a:pt x="108639" y="20795"/>
                </a:lnTo>
                <a:lnTo>
                  <a:pt x="127835" y="7131"/>
                </a:lnTo>
                <a:lnTo>
                  <a:pt x="127835" y="1194"/>
                </a:lnTo>
                <a:close/>
              </a:path>
              <a:path w="384809" h="250825">
                <a:moveTo>
                  <a:pt x="151433" y="48727"/>
                </a:moveTo>
                <a:close/>
              </a:path>
              <a:path w="384809" h="250825">
                <a:moveTo>
                  <a:pt x="128381" y="27935"/>
                </a:moveTo>
                <a:lnTo>
                  <a:pt x="128393" y="33885"/>
                </a:lnTo>
                <a:lnTo>
                  <a:pt x="151394" y="48727"/>
                </a:lnTo>
                <a:lnTo>
                  <a:pt x="151413" y="42790"/>
                </a:lnTo>
                <a:lnTo>
                  <a:pt x="128381" y="27935"/>
                </a:lnTo>
                <a:close/>
              </a:path>
              <a:path w="384809" h="250825">
                <a:moveTo>
                  <a:pt x="151433" y="48719"/>
                </a:moveTo>
                <a:close/>
              </a:path>
              <a:path w="384809" h="250825">
                <a:moveTo>
                  <a:pt x="170629" y="29118"/>
                </a:moveTo>
                <a:lnTo>
                  <a:pt x="151421" y="42790"/>
                </a:lnTo>
                <a:lnTo>
                  <a:pt x="151433" y="48719"/>
                </a:lnTo>
                <a:lnTo>
                  <a:pt x="170617" y="35067"/>
                </a:lnTo>
                <a:lnTo>
                  <a:pt x="170629" y="29118"/>
                </a:lnTo>
                <a:close/>
              </a:path>
              <a:path w="384809" h="250825">
                <a:moveTo>
                  <a:pt x="171175" y="55859"/>
                </a:moveTo>
                <a:lnTo>
                  <a:pt x="171186" y="61808"/>
                </a:lnTo>
                <a:lnTo>
                  <a:pt x="194215" y="76655"/>
                </a:lnTo>
                <a:lnTo>
                  <a:pt x="194207" y="70714"/>
                </a:lnTo>
                <a:lnTo>
                  <a:pt x="171175" y="55859"/>
                </a:lnTo>
                <a:close/>
              </a:path>
              <a:path w="384809" h="250825">
                <a:moveTo>
                  <a:pt x="213422" y="57054"/>
                </a:moveTo>
                <a:lnTo>
                  <a:pt x="194215" y="70714"/>
                </a:lnTo>
                <a:lnTo>
                  <a:pt x="194226" y="76655"/>
                </a:lnTo>
                <a:lnTo>
                  <a:pt x="213411" y="62991"/>
                </a:lnTo>
                <a:lnTo>
                  <a:pt x="213422" y="57054"/>
                </a:lnTo>
                <a:close/>
              </a:path>
              <a:path w="384809" h="250825">
                <a:moveTo>
                  <a:pt x="213968" y="83795"/>
                </a:moveTo>
                <a:lnTo>
                  <a:pt x="213968" y="89744"/>
                </a:lnTo>
                <a:lnTo>
                  <a:pt x="237008" y="104599"/>
                </a:lnTo>
                <a:lnTo>
                  <a:pt x="236989" y="98649"/>
                </a:lnTo>
                <a:lnTo>
                  <a:pt x="213968" y="83795"/>
                </a:lnTo>
                <a:close/>
              </a:path>
              <a:path w="384809" h="250825">
                <a:moveTo>
                  <a:pt x="256216" y="84990"/>
                </a:moveTo>
                <a:lnTo>
                  <a:pt x="237008" y="98649"/>
                </a:lnTo>
                <a:lnTo>
                  <a:pt x="237008" y="104586"/>
                </a:lnTo>
                <a:lnTo>
                  <a:pt x="256204" y="90927"/>
                </a:lnTo>
                <a:lnTo>
                  <a:pt x="256216" y="84990"/>
                </a:lnTo>
                <a:close/>
              </a:path>
              <a:path w="384809" h="250825">
                <a:moveTo>
                  <a:pt x="256762" y="111718"/>
                </a:moveTo>
                <a:lnTo>
                  <a:pt x="256762" y="117668"/>
                </a:lnTo>
                <a:lnTo>
                  <a:pt x="279802" y="132522"/>
                </a:lnTo>
                <a:lnTo>
                  <a:pt x="279802" y="126585"/>
                </a:lnTo>
                <a:lnTo>
                  <a:pt x="256762" y="111718"/>
                </a:lnTo>
                <a:close/>
              </a:path>
              <a:path w="384809" h="250825">
                <a:moveTo>
                  <a:pt x="299009" y="112913"/>
                </a:moveTo>
                <a:lnTo>
                  <a:pt x="279802" y="126585"/>
                </a:lnTo>
                <a:lnTo>
                  <a:pt x="279802" y="132522"/>
                </a:lnTo>
                <a:lnTo>
                  <a:pt x="298998" y="118862"/>
                </a:lnTo>
                <a:lnTo>
                  <a:pt x="299009" y="112913"/>
                </a:lnTo>
                <a:close/>
              </a:path>
              <a:path w="384809" h="250825">
                <a:moveTo>
                  <a:pt x="299555" y="139654"/>
                </a:moveTo>
                <a:lnTo>
                  <a:pt x="299555" y="145604"/>
                </a:lnTo>
                <a:lnTo>
                  <a:pt x="322595" y="160471"/>
                </a:lnTo>
                <a:lnTo>
                  <a:pt x="322576" y="154509"/>
                </a:lnTo>
                <a:lnTo>
                  <a:pt x="299555" y="139654"/>
                </a:lnTo>
                <a:close/>
              </a:path>
              <a:path w="384809" h="250825">
                <a:moveTo>
                  <a:pt x="341791" y="140849"/>
                </a:moveTo>
                <a:lnTo>
                  <a:pt x="322595" y="154509"/>
                </a:lnTo>
                <a:lnTo>
                  <a:pt x="322595" y="160458"/>
                </a:lnTo>
                <a:lnTo>
                  <a:pt x="341791" y="146786"/>
                </a:lnTo>
                <a:lnTo>
                  <a:pt x="341791" y="140849"/>
                </a:lnTo>
                <a:close/>
              </a:path>
              <a:path w="384809" h="250825">
                <a:moveTo>
                  <a:pt x="342349" y="167577"/>
                </a:moveTo>
                <a:lnTo>
                  <a:pt x="342349" y="173527"/>
                </a:lnTo>
                <a:lnTo>
                  <a:pt x="365389" y="188382"/>
                </a:lnTo>
                <a:lnTo>
                  <a:pt x="365389" y="182445"/>
                </a:lnTo>
                <a:lnTo>
                  <a:pt x="342349" y="167577"/>
                </a:lnTo>
                <a:close/>
              </a:path>
              <a:path w="384809" h="250825">
                <a:moveTo>
                  <a:pt x="384585" y="168772"/>
                </a:moveTo>
                <a:lnTo>
                  <a:pt x="365389" y="182445"/>
                </a:lnTo>
                <a:lnTo>
                  <a:pt x="365389" y="188382"/>
                </a:lnTo>
                <a:lnTo>
                  <a:pt x="384585" y="174722"/>
                </a:lnTo>
                <a:lnTo>
                  <a:pt x="384585" y="168772"/>
                </a:lnTo>
                <a:close/>
              </a:path>
              <a:path w="384809" h="250825">
                <a:moveTo>
                  <a:pt x="80106" y="41595"/>
                </a:moveTo>
                <a:close/>
              </a:path>
              <a:path w="384809" h="250825">
                <a:moveTo>
                  <a:pt x="57064" y="20804"/>
                </a:moveTo>
                <a:lnTo>
                  <a:pt x="57066" y="26753"/>
                </a:lnTo>
                <a:lnTo>
                  <a:pt x="80087" y="41595"/>
                </a:lnTo>
                <a:lnTo>
                  <a:pt x="80087" y="35658"/>
                </a:lnTo>
                <a:lnTo>
                  <a:pt x="57064" y="20804"/>
                </a:lnTo>
                <a:close/>
              </a:path>
              <a:path w="384809" h="250825">
                <a:moveTo>
                  <a:pt x="80106" y="41587"/>
                </a:moveTo>
                <a:close/>
              </a:path>
              <a:path w="384809" h="250825">
                <a:moveTo>
                  <a:pt x="99302" y="21999"/>
                </a:moveTo>
                <a:lnTo>
                  <a:pt x="80095" y="35658"/>
                </a:lnTo>
                <a:lnTo>
                  <a:pt x="80106" y="41587"/>
                </a:lnTo>
                <a:lnTo>
                  <a:pt x="99302" y="27935"/>
                </a:lnTo>
                <a:lnTo>
                  <a:pt x="99302" y="21999"/>
                </a:lnTo>
                <a:close/>
              </a:path>
              <a:path w="384809" h="250825">
                <a:moveTo>
                  <a:pt x="122900" y="69531"/>
                </a:moveTo>
                <a:close/>
              </a:path>
              <a:path w="384809" h="250825">
                <a:moveTo>
                  <a:pt x="99860" y="48740"/>
                </a:moveTo>
                <a:lnTo>
                  <a:pt x="99860" y="54689"/>
                </a:lnTo>
                <a:lnTo>
                  <a:pt x="122861" y="69531"/>
                </a:lnTo>
                <a:lnTo>
                  <a:pt x="122880" y="63594"/>
                </a:lnTo>
                <a:lnTo>
                  <a:pt x="99860" y="48740"/>
                </a:lnTo>
                <a:close/>
              </a:path>
              <a:path w="384809" h="250825">
                <a:moveTo>
                  <a:pt x="122900" y="69523"/>
                </a:moveTo>
                <a:close/>
              </a:path>
              <a:path w="384809" h="250825">
                <a:moveTo>
                  <a:pt x="142096" y="49922"/>
                </a:moveTo>
                <a:lnTo>
                  <a:pt x="122888" y="63594"/>
                </a:lnTo>
                <a:lnTo>
                  <a:pt x="122900" y="69523"/>
                </a:lnTo>
                <a:lnTo>
                  <a:pt x="142096" y="55871"/>
                </a:lnTo>
                <a:lnTo>
                  <a:pt x="142096" y="49922"/>
                </a:lnTo>
                <a:close/>
              </a:path>
              <a:path w="384809" h="250825">
                <a:moveTo>
                  <a:pt x="142642" y="76663"/>
                </a:moveTo>
                <a:lnTo>
                  <a:pt x="142653" y="82612"/>
                </a:lnTo>
                <a:lnTo>
                  <a:pt x="165682" y="97460"/>
                </a:lnTo>
                <a:lnTo>
                  <a:pt x="165674" y="91518"/>
                </a:lnTo>
                <a:lnTo>
                  <a:pt x="142642" y="76663"/>
                </a:lnTo>
                <a:close/>
              </a:path>
              <a:path w="384809" h="250825">
                <a:moveTo>
                  <a:pt x="184889" y="77858"/>
                </a:moveTo>
                <a:lnTo>
                  <a:pt x="165682" y="91518"/>
                </a:lnTo>
                <a:lnTo>
                  <a:pt x="165693" y="97459"/>
                </a:lnTo>
                <a:lnTo>
                  <a:pt x="184889" y="83795"/>
                </a:lnTo>
                <a:lnTo>
                  <a:pt x="184889" y="77858"/>
                </a:lnTo>
                <a:close/>
              </a:path>
              <a:path w="384809" h="250825">
                <a:moveTo>
                  <a:pt x="256750" y="229986"/>
                </a:moveTo>
                <a:lnTo>
                  <a:pt x="256750" y="235934"/>
                </a:lnTo>
                <a:lnTo>
                  <a:pt x="279790" y="250794"/>
                </a:lnTo>
                <a:lnTo>
                  <a:pt x="279786" y="244850"/>
                </a:lnTo>
                <a:lnTo>
                  <a:pt x="256750" y="229986"/>
                </a:lnTo>
                <a:close/>
              </a:path>
              <a:path w="384809" h="250825">
                <a:moveTo>
                  <a:pt x="298998" y="231186"/>
                </a:moveTo>
                <a:lnTo>
                  <a:pt x="279790" y="244850"/>
                </a:lnTo>
                <a:lnTo>
                  <a:pt x="279790" y="250794"/>
                </a:lnTo>
                <a:lnTo>
                  <a:pt x="298998" y="237127"/>
                </a:lnTo>
                <a:lnTo>
                  <a:pt x="298998" y="231186"/>
                </a:lnTo>
                <a:close/>
              </a:path>
              <a:path w="384809" h="250825">
                <a:moveTo>
                  <a:pt x="285283" y="209186"/>
                </a:moveTo>
                <a:lnTo>
                  <a:pt x="285283" y="215135"/>
                </a:lnTo>
                <a:lnTo>
                  <a:pt x="308323" y="229991"/>
                </a:lnTo>
                <a:lnTo>
                  <a:pt x="308319" y="224048"/>
                </a:lnTo>
                <a:lnTo>
                  <a:pt x="285283" y="209186"/>
                </a:lnTo>
                <a:close/>
              </a:path>
              <a:path w="384809" h="250825">
                <a:moveTo>
                  <a:pt x="327531" y="210381"/>
                </a:moveTo>
                <a:lnTo>
                  <a:pt x="308323" y="224048"/>
                </a:lnTo>
                <a:lnTo>
                  <a:pt x="308323" y="229991"/>
                </a:lnTo>
                <a:lnTo>
                  <a:pt x="327531" y="216330"/>
                </a:lnTo>
                <a:lnTo>
                  <a:pt x="327531" y="210381"/>
                </a:lnTo>
                <a:close/>
              </a:path>
              <a:path w="384809" h="250825">
                <a:moveTo>
                  <a:pt x="237008" y="222862"/>
                </a:moveTo>
                <a:close/>
              </a:path>
              <a:path w="384809" h="250825">
                <a:moveTo>
                  <a:pt x="213956" y="202067"/>
                </a:moveTo>
                <a:lnTo>
                  <a:pt x="213956" y="208016"/>
                </a:lnTo>
                <a:lnTo>
                  <a:pt x="236989" y="222862"/>
                </a:lnTo>
                <a:lnTo>
                  <a:pt x="236989" y="216921"/>
                </a:lnTo>
                <a:lnTo>
                  <a:pt x="213956" y="202067"/>
                </a:lnTo>
                <a:close/>
              </a:path>
              <a:path w="384809" h="250825">
                <a:moveTo>
                  <a:pt x="237008" y="222854"/>
                </a:moveTo>
                <a:close/>
              </a:path>
              <a:path w="384809" h="250825">
                <a:moveTo>
                  <a:pt x="256204" y="203249"/>
                </a:moveTo>
                <a:lnTo>
                  <a:pt x="236996" y="216921"/>
                </a:lnTo>
                <a:lnTo>
                  <a:pt x="237008" y="222854"/>
                </a:lnTo>
                <a:lnTo>
                  <a:pt x="256204" y="209198"/>
                </a:lnTo>
                <a:lnTo>
                  <a:pt x="256204" y="203249"/>
                </a:lnTo>
                <a:close/>
              </a:path>
              <a:path w="384809" h="250825">
                <a:moveTo>
                  <a:pt x="313816" y="188382"/>
                </a:moveTo>
                <a:lnTo>
                  <a:pt x="313816" y="194331"/>
                </a:lnTo>
                <a:lnTo>
                  <a:pt x="336856" y="209186"/>
                </a:lnTo>
                <a:lnTo>
                  <a:pt x="336856" y="203249"/>
                </a:lnTo>
                <a:lnTo>
                  <a:pt x="313816" y="188382"/>
                </a:lnTo>
                <a:close/>
              </a:path>
              <a:path w="384809" h="250825">
                <a:moveTo>
                  <a:pt x="356063" y="189577"/>
                </a:moveTo>
                <a:lnTo>
                  <a:pt x="336856" y="203249"/>
                </a:lnTo>
                <a:lnTo>
                  <a:pt x="336856" y="209186"/>
                </a:lnTo>
                <a:lnTo>
                  <a:pt x="356063" y="195526"/>
                </a:lnTo>
                <a:lnTo>
                  <a:pt x="356063" y="189577"/>
                </a:lnTo>
                <a:close/>
              </a:path>
              <a:path w="384809" h="250825">
                <a:moveTo>
                  <a:pt x="242489" y="181262"/>
                </a:moveTo>
                <a:lnTo>
                  <a:pt x="242489" y="187212"/>
                </a:lnTo>
                <a:lnTo>
                  <a:pt x="265529" y="202067"/>
                </a:lnTo>
                <a:lnTo>
                  <a:pt x="265510" y="196117"/>
                </a:lnTo>
                <a:lnTo>
                  <a:pt x="242489" y="181262"/>
                </a:lnTo>
                <a:close/>
              </a:path>
              <a:path w="384809" h="250825">
                <a:moveTo>
                  <a:pt x="284737" y="182457"/>
                </a:moveTo>
                <a:lnTo>
                  <a:pt x="265529" y="196117"/>
                </a:lnTo>
                <a:lnTo>
                  <a:pt x="265529" y="202054"/>
                </a:lnTo>
                <a:lnTo>
                  <a:pt x="284737" y="188394"/>
                </a:lnTo>
                <a:lnTo>
                  <a:pt x="284737" y="182457"/>
                </a:lnTo>
                <a:close/>
              </a:path>
              <a:path w="384809" h="250825">
                <a:moveTo>
                  <a:pt x="85588" y="118271"/>
                </a:moveTo>
                <a:lnTo>
                  <a:pt x="85588" y="124221"/>
                </a:lnTo>
                <a:lnTo>
                  <a:pt x="194203" y="194927"/>
                </a:lnTo>
                <a:lnTo>
                  <a:pt x="194195" y="188985"/>
                </a:lnTo>
                <a:lnTo>
                  <a:pt x="85588" y="118271"/>
                </a:lnTo>
                <a:close/>
              </a:path>
              <a:path w="384809" h="250825">
                <a:moveTo>
                  <a:pt x="213411" y="175326"/>
                </a:moveTo>
                <a:lnTo>
                  <a:pt x="194203" y="188985"/>
                </a:lnTo>
                <a:lnTo>
                  <a:pt x="194215" y="194927"/>
                </a:lnTo>
                <a:lnTo>
                  <a:pt x="213393" y="181275"/>
                </a:lnTo>
                <a:lnTo>
                  <a:pt x="213411" y="175326"/>
                </a:lnTo>
                <a:close/>
              </a:path>
              <a:path w="384809" h="250825">
                <a:moveTo>
                  <a:pt x="271022" y="160458"/>
                </a:moveTo>
                <a:lnTo>
                  <a:pt x="271022" y="166408"/>
                </a:lnTo>
                <a:lnTo>
                  <a:pt x="294062" y="181275"/>
                </a:lnTo>
                <a:lnTo>
                  <a:pt x="294043" y="175313"/>
                </a:lnTo>
                <a:lnTo>
                  <a:pt x="271022" y="160458"/>
                </a:lnTo>
                <a:close/>
              </a:path>
              <a:path w="384809" h="250825">
                <a:moveTo>
                  <a:pt x="313270" y="161653"/>
                </a:moveTo>
                <a:lnTo>
                  <a:pt x="294062" y="175313"/>
                </a:lnTo>
                <a:lnTo>
                  <a:pt x="294062" y="181262"/>
                </a:lnTo>
                <a:lnTo>
                  <a:pt x="313270" y="167590"/>
                </a:lnTo>
                <a:lnTo>
                  <a:pt x="313270" y="161653"/>
                </a:lnTo>
                <a:close/>
              </a:path>
              <a:path w="384809" h="250825">
                <a:moveTo>
                  <a:pt x="199696" y="153326"/>
                </a:moveTo>
                <a:lnTo>
                  <a:pt x="199696" y="159276"/>
                </a:lnTo>
                <a:lnTo>
                  <a:pt x="222736" y="174123"/>
                </a:lnTo>
                <a:lnTo>
                  <a:pt x="222728" y="168181"/>
                </a:lnTo>
                <a:lnTo>
                  <a:pt x="199696" y="153326"/>
                </a:lnTo>
                <a:close/>
              </a:path>
              <a:path w="384809" h="250825">
                <a:moveTo>
                  <a:pt x="241944" y="154521"/>
                </a:moveTo>
                <a:lnTo>
                  <a:pt x="222736" y="168181"/>
                </a:lnTo>
                <a:lnTo>
                  <a:pt x="222747" y="174122"/>
                </a:lnTo>
                <a:lnTo>
                  <a:pt x="241944" y="160458"/>
                </a:lnTo>
                <a:lnTo>
                  <a:pt x="241944" y="154521"/>
                </a:lnTo>
                <a:close/>
              </a:path>
              <a:path w="384809" h="250825">
                <a:moveTo>
                  <a:pt x="228229" y="132522"/>
                </a:moveTo>
                <a:lnTo>
                  <a:pt x="228229" y="138472"/>
                </a:lnTo>
                <a:lnTo>
                  <a:pt x="251269" y="153326"/>
                </a:lnTo>
                <a:lnTo>
                  <a:pt x="251249" y="147377"/>
                </a:lnTo>
                <a:lnTo>
                  <a:pt x="228229" y="132522"/>
                </a:lnTo>
                <a:close/>
              </a:path>
              <a:path w="384809" h="250825">
                <a:moveTo>
                  <a:pt x="270476" y="133717"/>
                </a:moveTo>
                <a:lnTo>
                  <a:pt x="251269" y="147377"/>
                </a:lnTo>
                <a:lnTo>
                  <a:pt x="251269" y="153326"/>
                </a:lnTo>
                <a:lnTo>
                  <a:pt x="270476" y="139654"/>
                </a:lnTo>
                <a:lnTo>
                  <a:pt x="270476" y="133717"/>
                </a:lnTo>
                <a:close/>
              </a:path>
              <a:path w="384809" h="250825">
                <a:moveTo>
                  <a:pt x="179954" y="146195"/>
                </a:moveTo>
                <a:close/>
              </a:path>
              <a:path w="384809" h="250825">
                <a:moveTo>
                  <a:pt x="156902" y="125391"/>
                </a:moveTo>
                <a:lnTo>
                  <a:pt x="156914" y="131340"/>
                </a:lnTo>
                <a:lnTo>
                  <a:pt x="179934" y="146195"/>
                </a:lnTo>
                <a:lnTo>
                  <a:pt x="179948" y="140254"/>
                </a:lnTo>
                <a:lnTo>
                  <a:pt x="156902" y="125391"/>
                </a:lnTo>
                <a:close/>
              </a:path>
              <a:path w="384809" h="250825">
                <a:moveTo>
                  <a:pt x="179954" y="146186"/>
                </a:moveTo>
                <a:close/>
              </a:path>
              <a:path w="384809" h="250825">
                <a:moveTo>
                  <a:pt x="199150" y="126585"/>
                </a:moveTo>
                <a:lnTo>
                  <a:pt x="179948" y="140254"/>
                </a:lnTo>
                <a:lnTo>
                  <a:pt x="179954" y="146186"/>
                </a:lnTo>
                <a:lnTo>
                  <a:pt x="199150" y="132535"/>
                </a:lnTo>
                <a:lnTo>
                  <a:pt x="199150" y="126585"/>
                </a:lnTo>
                <a:close/>
              </a:path>
              <a:path w="384809" h="250825">
                <a:moveTo>
                  <a:pt x="208487" y="125391"/>
                </a:moveTo>
                <a:close/>
              </a:path>
              <a:path w="384809" h="250825">
                <a:moveTo>
                  <a:pt x="185435" y="104599"/>
                </a:moveTo>
                <a:lnTo>
                  <a:pt x="185447" y="110536"/>
                </a:lnTo>
                <a:lnTo>
                  <a:pt x="208467" y="125391"/>
                </a:lnTo>
                <a:lnTo>
                  <a:pt x="208467" y="119454"/>
                </a:lnTo>
                <a:lnTo>
                  <a:pt x="185435" y="104599"/>
                </a:lnTo>
                <a:close/>
              </a:path>
              <a:path w="384809" h="250825">
                <a:moveTo>
                  <a:pt x="208487" y="125382"/>
                </a:moveTo>
                <a:close/>
              </a:path>
              <a:path w="384809" h="250825">
                <a:moveTo>
                  <a:pt x="227683" y="105781"/>
                </a:moveTo>
                <a:lnTo>
                  <a:pt x="208475" y="119454"/>
                </a:lnTo>
                <a:lnTo>
                  <a:pt x="208487" y="125382"/>
                </a:lnTo>
                <a:lnTo>
                  <a:pt x="227683" y="111731"/>
                </a:lnTo>
                <a:lnTo>
                  <a:pt x="227683" y="105781"/>
                </a:lnTo>
                <a:close/>
              </a:path>
              <a:path w="384809" h="250825">
                <a:moveTo>
                  <a:pt x="114120" y="97467"/>
                </a:moveTo>
                <a:lnTo>
                  <a:pt x="114120" y="103417"/>
                </a:lnTo>
                <a:lnTo>
                  <a:pt x="137149" y="118264"/>
                </a:lnTo>
                <a:lnTo>
                  <a:pt x="137141" y="112322"/>
                </a:lnTo>
                <a:lnTo>
                  <a:pt x="114120" y="97467"/>
                </a:lnTo>
                <a:close/>
              </a:path>
              <a:path w="384809" h="250825">
                <a:moveTo>
                  <a:pt x="156357" y="98662"/>
                </a:moveTo>
                <a:lnTo>
                  <a:pt x="137149" y="112322"/>
                </a:lnTo>
                <a:lnTo>
                  <a:pt x="137160" y="118263"/>
                </a:lnTo>
                <a:lnTo>
                  <a:pt x="156357" y="104599"/>
                </a:lnTo>
                <a:lnTo>
                  <a:pt x="156357" y="98662"/>
                </a:lnTo>
                <a:close/>
              </a:path>
              <a:path w="384809" h="250825">
                <a:moveTo>
                  <a:pt x="51576" y="62399"/>
                </a:moveTo>
                <a:close/>
              </a:path>
              <a:path w="384809" h="250825">
                <a:moveTo>
                  <a:pt x="28531" y="41608"/>
                </a:moveTo>
                <a:lnTo>
                  <a:pt x="28535" y="47557"/>
                </a:lnTo>
                <a:lnTo>
                  <a:pt x="51556" y="62399"/>
                </a:lnTo>
                <a:lnTo>
                  <a:pt x="51555" y="56463"/>
                </a:lnTo>
                <a:lnTo>
                  <a:pt x="28531" y="41608"/>
                </a:lnTo>
                <a:close/>
              </a:path>
              <a:path w="384809" h="250825">
                <a:moveTo>
                  <a:pt x="70770" y="42790"/>
                </a:moveTo>
                <a:lnTo>
                  <a:pt x="51564" y="56463"/>
                </a:lnTo>
                <a:lnTo>
                  <a:pt x="51576" y="62391"/>
                </a:lnTo>
                <a:lnTo>
                  <a:pt x="70770" y="48740"/>
                </a:lnTo>
                <a:lnTo>
                  <a:pt x="70770" y="42790"/>
                </a:lnTo>
                <a:close/>
              </a:path>
              <a:path w="384809" h="250825">
                <a:moveTo>
                  <a:pt x="94367" y="90335"/>
                </a:moveTo>
                <a:close/>
              </a:path>
              <a:path w="384809" h="250825">
                <a:moveTo>
                  <a:pt x="71327" y="69544"/>
                </a:moveTo>
                <a:lnTo>
                  <a:pt x="71327" y="75493"/>
                </a:lnTo>
                <a:lnTo>
                  <a:pt x="94347" y="90335"/>
                </a:lnTo>
                <a:lnTo>
                  <a:pt x="94328" y="84386"/>
                </a:lnTo>
                <a:lnTo>
                  <a:pt x="71327" y="69544"/>
                </a:lnTo>
                <a:close/>
              </a:path>
              <a:path w="384809" h="250825">
                <a:moveTo>
                  <a:pt x="94367" y="90327"/>
                </a:moveTo>
                <a:close/>
              </a:path>
              <a:path w="384809" h="250825">
                <a:moveTo>
                  <a:pt x="113563" y="70726"/>
                </a:moveTo>
                <a:lnTo>
                  <a:pt x="94355" y="84386"/>
                </a:lnTo>
                <a:lnTo>
                  <a:pt x="94367" y="90327"/>
                </a:lnTo>
                <a:lnTo>
                  <a:pt x="113563" y="76663"/>
                </a:lnTo>
                <a:lnTo>
                  <a:pt x="113563" y="70726"/>
                </a:lnTo>
                <a:close/>
              </a:path>
              <a:path w="384809" h="250825">
                <a:moveTo>
                  <a:pt x="23044" y="83204"/>
                </a:moveTo>
                <a:close/>
              </a:path>
              <a:path w="384809" h="250825">
                <a:moveTo>
                  <a:pt x="0" y="62412"/>
                </a:moveTo>
                <a:lnTo>
                  <a:pt x="3" y="68361"/>
                </a:lnTo>
                <a:lnTo>
                  <a:pt x="23025" y="83204"/>
                </a:lnTo>
                <a:lnTo>
                  <a:pt x="23023" y="77267"/>
                </a:lnTo>
                <a:lnTo>
                  <a:pt x="0" y="62412"/>
                </a:lnTo>
                <a:close/>
              </a:path>
              <a:path w="384809" h="250825">
                <a:moveTo>
                  <a:pt x="42236" y="63594"/>
                </a:moveTo>
                <a:lnTo>
                  <a:pt x="23032" y="77267"/>
                </a:lnTo>
                <a:lnTo>
                  <a:pt x="23044" y="83195"/>
                </a:lnTo>
                <a:lnTo>
                  <a:pt x="42234" y="69544"/>
                </a:lnTo>
                <a:lnTo>
                  <a:pt x="42236" y="63594"/>
                </a:lnTo>
                <a:close/>
              </a:path>
              <a:path w="384809" h="250825">
                <a:moveTo>
                  <a:pt x="65834" y="111140"/>
                </a:moveTo>
                <a:close/>
              </a:path>
              <a:path w="384809" h="250825">
                <a:moveTo>
                  <a:pt x="42792" y="90348"/>
                </a:moveTo>
                <a:lnTo>
                  <a:pt x="42794" y="96297"/>
                </a:lnTo>
                <a:lnTo>
                  <a:pt x="65815" y="111140"/>
                </a:lnTo>
                <a:lnTo>
                  <a:pt x="65795" y="105190"/>
                </a:lnTo>
                <a:lnTo>
                  <a:pt x="42792" y="90348"/>
                </a:lnTo>
                <a:close/>
              </a:path>
              <a:path w="384809" h="250825">
                <a:moveTo>
                  <a:pt x="65834" y="111131"/>
                </a:moveTo>
                <a:close/>
              </a:path>
              <a:path w="384809" h="250825">
                <a:moveTo>
                  <a:pt x="85030" y="91530"/>
                </a:moveTo>
                <a:lnTo>
                  <a:pt x="65823" y="105190"/>
                </a:lnTo>
                <a:lnTo>
                  <a:pt x="65834" y="111131"/>
                </a:lnTo>
                <a:lnTo>
                  <a:pt x="85030" y="97467"/>
                </a:lnTo>
                <a:lnTo>
                  <a:pt x="85030" y="91530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96" name="object 33"/>
          <p:cNvSpPr>
            <a:spLocks/>
          </p:cNvSpPr>
          <p:nvPr/>
        </p:nvSpPr>
        <p:spPr bwMode="auto">
          <a:xfrm>
            <a:off x="7431088" y="1944688"/>
            <a:ext cx="36512" cy="98425"/>
          </a:xfrm>
          <a:custGeom>
            <a:avLst/>
            <a:gdLst>
              <a:gd name="T0" fmla="*/ 36464 w 36829"/>
              <a:gd name="T1" fmla="*/ 0 h 97155"/>
              <a:gd name="T2" fmla="*/ 19858 w 36829"/>
              <a:gd name="T3" fmla="*/ 11332 h 97155"/>
              <a:gd name="T4" fmla="*/ 19858 w 36829"/>
              <a:gd name="T5" fmla="*/ 85518 h 97155"/>
              <a:gd name="T6" fmla="*/ 36464 w 36829"/>
              <a:gd name="T7" fmla="*/ 74185 h 97155"/>
              <a:gd name="T8" fmla="*/ 36464 w 36829"/>
              <a:gd name="T9" fmla="*/ 0 h 97155"/>
              <a:gd name="T10" fmla="*/ 9209 w 36829"/>
              <a:gd name="T11" fmla="*/ 17143 h 97155"/>
              <a:gd name="T12" fmla="*/ 0 w 36829"/>
              <a:gd name="T13" fmla="*/ 22955 h 97155"/>
              <a:gd name="T14" fmla="*/ 0 w 36829"/>
              <a:gd name="T15" fmla="*/ 97140 h 97155"/>
              <a:gd name="T16" fmla="*/ 9209 w 36829"/>
              <a:gd name="T17" fmla="*/ 91329 h 97155"/>
              <a:gd name="T18" fmla="*/ 9209 w 36829"/>
              <a:gd name="T19" fmla="*/ 17143 h 97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829"/>
              <a:gd name="T31" fmla="*/ 0 h 97155"/>
              <a:gd name="T32" fmla="*/ 36829 w 36829"/>
              <a:gd name="T33" fmla="*/ 97155 h 9715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829" h="97155">
                <a:moveTo>
                  <a:pt x="36464" y="0"/>
                </a:moveTo>
                <a:lnTo>
                  <a:pt x="19858" y="11332"/>
                </a:lnTo>
                <a:lnTo>
                  <a:pt x="19858" y="85518"/>
                </a:lnTo>
                <a:lnTo>
                  <a:pt x="36464" y="74185"/>
                </a:lnTo>
                <a:lnTo>
                  <a:pt x="36464" y="0"/>
                </a:lnTo>
                <a:close/>
              </a:path>
              <a:path w="36829" h="97155">
                <a:moveTo>
                  <a:pt x="9209" y="17143"/>
                </a:moveTo>
                <a:lnTo>
                  <a:pt x="0" y="22955"/>
                </a:lnTo>
                <a:lnTo>
                  <a:pt x="0" y="97140"/>
                </a:lnTo>
                <a:lnTo>
                  <a:pt x="9209" y="91329"/>
                </a:lnTo>
                <a:lnTo>
                  <a:pt x="9209" y="17143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97" name="object 34"/>
          <p:cNvSpPr>
            <a:spLocks/>
          </p:cNvSpPr>
          <p:nvPr/>
        </p:nvSpPr>
        <p:spPr bwMode="auto">
          <a:xfrm>
            <a:off x="7450138" y="1944688"/>
            <a:ext cx="17462" cy="85725"/>
          </a:xfrm>
          <a:custGeom>
            <a:avLst/>
            <a:gdLst>
              <a:gd name="T0" fmla="*/ 0 w 17145"/>
              <a:gd name="T1" fmla="*/ 11332 h 85725"/>
              <a:gd name="T2" fmla="*/ 16606 w 17145"/>
              <a:gd name="T3" fmla="*/ 0 h 85725"/>
              <a:gd name="T4" fmla="*/ 16606 w 17145"/>
              <a:gd name="T5" fmla="*/ 74185 h 85725"/>
              <a:gd name="T6" fmla="*/ 0 w 17145"/>
              <a:gd name="T7" fmla="*/ 85518 h 85725"/>
              <a:gd name="T8" fmla="*/ 0 w 17145"/>
              <a:gd name="T9" fmla="*/ 11332 h 8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145"/>
              <a:gd name="T16" fmla="*/ 0 h 85725"/>
              <a:gd name="T17" fmla="*/ 17145 w 17145"/>
              <a:gd name="T18" fmla="*/ 85725 h 857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145" h="85725">
                <a:moveTo>
                  <a:pt x="0" y="11332"/>
                </a:moveTo>
                <a:lnTo>
                  <a:pt x="16606" y="0"/>
                </a:lnTo>
                <a:lnTo>
                  <a:pt x="16606" y="74185"/>
                </a:lnTo>
                <a:lnTo>
                  <a:pt x="0" y="85518"/>
                </a:lnTo>
                <a:lnTo>
                  <a:pt x="0" y="11332"/>
                </a:lnTo>
                <a:close/>
              </a:path>
            </a:pathLst>
          </a:custGeom>
          <a:noFill/>
          <a:ln w="4193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98" name="object 35"/>
          <p:cNvSpPr>
            <a:spLocks/>
          </p:cNvSpPr>
          <p:nvPr/>
        </p:nvSpPr>
        <p:spPr bwMode="auto">
          <a:xfrm>
            <a:off x="7431088" y="1962150"/>
            <a:ext cx="9525" cy="80963"/>
          </a:xfrm>
          <a:custGeom>
            <a:avLst/>
            <a:gdLst>
              <a:gd name="T0" fmla="*/ 0 w 9525"/>
              <a:gd name="T1" fmla="*/ 5811 h 80010"/>
              <a:gd name="T2" fmla="*/ 9209 w 9525"/>
              <a:gd name="T3" fmla="*/ 0 h 80010"/>
              <a:gd name="T4" fmla="*/ 9209 w 9525"/>
              <a:gd name="T5" fmla="*/ 74185 h 80010"/>
              <a:gd name="T6" fmla="*/ 0 w 9525"/>
              <a:gd name="T7" fmla="*/ 79996 h 80010"/>
              <a:gd name="T8" fmla="*/ 0 w 9525"/>
              <a:gd name="T9" fmla="*/ 5811 h 800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25"/>
              <a:gd name="T16" fmla="*/ 0 h 80010"/>
              <a:gd name="T17" fmla="*/ 9525 w 9525"/>
              <a:gd name="T18" fmla="*/ 80010 h 800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25" h="80010">
                <a:moveTo>
                  <a:pt x="0" y="5811"/>
                </a:moveTo>
                <a:lnTo>
                  <a:pt x="9209" y="0"/>
                </a:lnTo>
                <a:lnTo>
                  <a:pt x="9209" y="74185"/>
                </a:lnTo>
                <a:lnTo>
                  <a:pt x="0" y="79996"/>
                </a:lnTo>
                <a:lnTo>
                  <a:pt x="0" y="5811"/>
                </a:lnTo>
                <a:close/>
              </a:path>
            </a:pathLst>
          </a:custGeom>
          <a:noFill/>
          <a:ln w="4185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99" name="object 36"/>
          <p:cNvSpPr>
            <a:spLocks noChangeArrowheads="1"/>
          </p:cNvSpPr>
          <p:nvPr/>
        </p:nvSpPr>
        <p:spPr bwMode="auto">
          <a:xfrm>
            <a:off x="6897688" y="1541463"/>
            <a:ext cx="331787" cy="682625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500" name="object 37"/>
          <p:cNvSpPr>
            <a:spLocks/>
          </p:cNvSpPr>
          <p:nvPr/>
        </p:nvSpPr>
        <p:spPr bwMode="auto">
          <a:xfrm>
            <a:off x="6969125" y="1541463"/>
            <a:ext cx="260350" cy="488950"/>
          </a:xfrm>
          <a:custGeom>
            <a:avLst/>
            <a:gdLst>
              <a:gd name="T0" fmla="*/ 261011 w 261620"/>
              <a:gd name="T1" fmla="*/ 487778 h 488314"/>
              <a:gd name="T2" fmla="*/ 212690 w 261620"/>
              <a:gd name="T3" fmla="*/ 471539 h 488314"/>
              <a:gd name="T4" fmla="*/ 165979 w 261620"/>
              <a:gd name="T5" fmla="*/ 450955 h 488314"/>
              <a:gd name="T6" fmla="*/ 121116 w 261620"/>
              <a:gd name="T7" fmla="*/ 426172 h 488314"/>
              <a:gd name="T8" fmla="*/ 78340 w 261620"/>
              <a:gd name="T9" fmla="*/ 397336 h 488314"/>
              <a:gd name="T10" fmla="*/ 37888 w 261620"/>
              <a:gd name="T11" fmla="*/ 364592 h 488314"/>
              <a:gd name="T12" fmla="*/ 0 w 261620"/>
              <a:gd name="T13" fmla="*/ 328086 h 488314"/>
              <a:gd name="T14" fmla="*/ 0 w 261620"/>
              <a:gd name="T15" fmla="*/ 0 h 488314"/>
              <a:gd name="T16" fmla="*/ 38855 w 261620"/>
              <a:gd name="T17" fmla="*/ 35285 h 488314"/>
              <a:gd name="T18" fmla="*/ 79785 w 261620"/>
              <a:gd name="T19" fmla="*/ 67431 h 488314"/>
              <a:gd name="T20" fmla="*/ 122627 w 261620"/>
              <a:gd name="T21" fmla="*/ 96335 h 488314"/>
              <a:gd name="T22" fmla="*/ 167220 w 261620"/>
              <a:gd name="T23" fmla="*/ 121898 h 488314"/>
              <a:gd name="T24" fmla="*/ 213402 w 261620"/>
              <a:gd name="T25" fmla="*/ 144019 h 488314"/>
              <a:gd name="T26" fmla="*/ 261011 w 261620"/>
              <a:gd name="T27" fmla="*/ 162597 h 488314"/>
              <a:gd name="T28" fmla="*/ 261011 w 261620"/>
              <a:gd name="T29" fmla="*/ 487778 h 48831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61620"/>
              <a:gd name="T46" fmla="*/ 0 h 488314"/>
              <a:gd name="T47" fmla="*/ 261620 w 261620"/>
              <a:gd name="T48" fmla="*/ 488314 h 48831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61620" h="488314">
                <a:moveTo>
                  <a:pt x="261011" y="487778"/>
                </a:moveTo>
                <a:lnTo>
                  <a:pt x="212690" y="471539"/>
                </a:lnTo>
                <a:lnTo>
                  <a:pt x="165979" y="450955"/>
                </a:lnTo>
                <a:lnTo>
                  <a:pt x="121116" y="426172"/>
                </a:lnTo>
                <a:lnTo>
                  <a:pt x="78340" y="397336"/>
                </a:lnTo>
                <a:lnTo>
                  <a:pt x="37888" y="364592"/>
                </a:lnTo>
                <a:lnTo>
                  <a:pt x="0" y="328086"/>
                </a:lnTo>
                <a:lnTo>
                  <a:pt x="0" y="0"/>
                </a:lnTo>
                <a:lnTo>
                  <a:pt x="38855" y="35285"/>
                </a:lnTo>
                <a:lnTo>
                  <a:pt x="79785" y="67431"/>
                </a:lnTo>
                <a:lnTo>
                  <a:pt x="122627" y="96335"/>
                </a:lnTo>
                <a:lnTo>
                  <a:pt x="167220" y="121898"/>
                </a:lnTo>
                <a:lnTo>
                  <a:pt x="213402" y="144019"/>
                </a:lnTo>
                <a:lnTo>
                  <a:pt x="261011" y="162597"/>
                </a:lnTo>
                <a:lnTo>
                  <a:pt x="261011" y="487778"/>
                </a:lnTo>
                <a:close/>
              </a:path>
            </a:pathLst>
          </a:custGeom>
          <a:noFill/>
          <a:ln w="85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01" name="object 38"/>
          <p:cNvSpPr>
            <a:spLocks/>
          </p:cNvSpPr>
          <p:nvPr/>
        </p:nvSpPr>
        <p:spPr bwMode="auto">
          <a:xfrm>
            <a:off x="6897688" y="1889125"/>
            <a:ext cx="311150" cy="334963"/>
          </a:xfrm>
          <a:custGeom>
            <a:avLst/>
            <a:gdLst>
              <a:gd name="T0" fmla="*/ 0 w 310515"/>
              <a:gd name="T1" fmla="*/ 139365 h 334010"/>
              <a:gd name="T2" fmla="*/ 38339 w 310515"/>
              <a:gd name="T3" fmla="*/ 177400 h 334010"/>
              <a:gd name="T4" fmla="*/ 78965 w 310515"/>
              <a:gd name="T5" fmla="*/ 212203 h 334010"/>
              <a:gd name="T6" fmla="*/ 121703 w 310515"/>
              <a:gd name="T7" fmla="*/ 243664 h 334010"/>
              <a:gd name="T8" fmla="*/ 166378 w 310515"/>
              <a:gd name="T9" fmla="*/ 271673 h 334010"/>
              <a:gd name="T10" fmla="*/ 212814 w 310515"/>
              <a:gd name="T11" fmla="*/ 296121 h 334010"/>
              <a:gd name="T12" fmla="*/ 260837 w 310515"/>
              <a:gd name="T13" fmla="*/ 316899 h 334010"/>
              <a:gd name="T14" fmla="*/ 310273 w 310515"/>
              <a:gd name="T15" fmla="*/ 333898 h 334010"/>
              <a:gd name="T16" fmla="*/ 310273 w 310515"/>
              <a:gd name="T17" fmla="*/ 194331 h 334010"/>
              <a:gd name="T18" fmla="*/ 260874 w 310515"/>
              <a:gd name="T19" fmla="*/ 177287 h 334010"/>
              <a:gd name="T20" fmla="*/ 212879 w 310515"/>
              <a:gd name="T21" fmla="*/ 156490 h 334010"/>
              <a:gd name="T22" fmla="*/ 166460 w 310515"/>
              <a:gd name="T23" fmla="*/ 132048 h 334010"/>
              <a:gd name="T24" fmla="*/ 121791 w 310515"/>
              <a:gd name="T25" fmla="*/ 104070 h 334010"/>
              <a:gd name="T26" fmla="*/ 79042 w 310515"/>
              <a:gd name="T27" fmla="*/ 72664 h 334010"/>
              <a:gd name="T28" fmla="*/ 38388 w 310515"/>
              <a:gd name="T29" fmla="*/ 37938 h 334010"/>
              <a:gd name="T30" fmla="*/ 0 w 310515"/>
              <a:gd name="T31" fmla="*/ 0 h 334010"/>
              <a:gd name="T32" fmla="*/ 0 w 310515"/>
              <a:gd name="T33" fmla="*/ 139365 h 3340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10515"/>
              <a:gd name="T52" fmla="*/ 0 h 334010"/>
              <a:gd name="T53" fmla="*/ 310515 w 310515"/>
              <a:gd name="T54" fmla="*/ 334010 h 33401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10515" h="334010">
                <a:moveTo>
                  <a:pt x="0" y="139365"/>
                </a:moveTo>
                <a:lnTo>
                  <a:pt x="38339" y="177400"/>
                </a:lnTo>
                <a:lnTo>
                  <a:pt x="78965" y="212203"/>
                </a:lnTo>
                <a:lnTo>
                  <a:pt x="121703" y="243664"/>
                </a:lnTo>
                <a:lnTo>
                  <a:pt x="166378" y="271673"/>
                </a:lnTo>
                <a:lnTo>
                  <a:pt x="212814" y="296121"/>
                </a:lnTo>
                <a:lnTo>
                  <a:pt x="260837" y="316899"/>
                </a:lnTo>
                <a:lnTo>
                  <a:pt x="310273" y="333898"/>
                </a:lnTo>
                <a:lnTo>
                  <a:pt x="310273" y="194331"/>
                </a:lnTo>
                <a:lnTo>
                  <a:pt x="260874" y="177287"/>
                </a:lnTo>
                <a:lnTo>
                  <a:pt x="212879" y="156490"/>
                </a:lnTo>
                <a:lnTo>
                  <a:pt x="166460" y="132048"/>
                </a:lnTo>
                <a:lnTo>
                  <a:pt x="121791" y="104070"/>
                </a:lnTo>
                <a:lnTo>
                  <a:pt x="79042" y="72664"/>
                </a:lnTo>
                <a:lnTo>
                  <a:pt x="38388" y="37938"/>
                </a:lnTo>
                <a:lnTo>
                  <a:pt x="0" y="0"/>
                </a:lnTo>
                <a:lnTo>
                  <a:pt x="0" y="139365"/>
                </a:lnTo>
                <a:close/>
              </a:path>
            </a:pathLst>
          </a:custGeom>
          <a:noFill/>
          <a:ln w="86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02" name="object 39"/>
          <p:cNvSpPr>
            <a:spLocks/>
          </p:cNvSpPr>
          <p:nvPr/>
        </p:nvSpPr>
        <p:spPr bwMode="auto">
          <a:xfrm>
            <a:off x="6919913" y="1947863"/>
            <a:ext cx="69850" cy="61912"/>
          </a:xfrm>
          <a:custGeom>
            <a:avLst/>
            <a:gdLst>
              <a:gd name="T0" fmla="*/ 0 w 69850"/>
              <a:gd name="T1" fmla="*/ 0 h 61594"/>
              <a:gd name="T2" fmla="*/ 16189 w 69850"/>
              <a:gd name="T3" fmla="*/ 16718 h 61594"/>
              <a:gd name="T4" fmla="*/ 33151 w 69850"/>
              <a:gd name="T5" fmla="*/ 32475 h 61594"/>
              <a:gd name="T6" fmla="*/ 50850 w 69850"/>
              <a:gd name="T7" fmla="*/ 47239 h 61594"/>
              <a:gd name="T8" fmla="*/ 69247 w 69850"/>
              <a:gd name="T9" fmla="*/ 60978 h 61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1594"/>
              <a:gd name="T17" fmla="*/ 69850 w 69850"/>
              <a:gd name="T18" fmla="*/ 61594 h 615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1594">
                <a:moveTo>
                  <a:pt x="0" y="0"/>
                </a:moveTo>
                <a:lnTo>
                  <a:pt x="16189" y="16718"/>
                </a:lnTo>
                <a:lnTo>
                  <a:pt x="33151" y="32475"/>
                </a:lnTo>
                <a:lnTo>
                  <a:pt x="50850" y="47239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03" name="object 40"/>
          <p:cNvSpPr>
            <a:spLocks/>
          </p:cNvSpPr>
          <p:nvPr/>
        </p:nvSpPr>
        <p:spPr bwMode="auto">
          <a:xfrm>
            <a:off x="6919913" y="1968500"/>
            <a:ext cx="69850" cy="60325"/>
          </a:xfrm>
          <a:custGeom>
            <a:avLst/>
            <a:gdLst>
              <a:gd name="T0" fmla="*/ 0 w 69850"/>
              <a:gd name="T1" fmla="*/ 0 h 60960"/>
              <a:gd name="T2" fmla="*/ 16189 w 69850"/>
              <a:gd name="T3" fmla="*/ 16717 h 60960"/>
              <a:gd name="T4" fmla="*/ 33151 w 69850"/>
              <a:gd name="T5" fmla="*/ 32473 h 60960"/>
              <a:gd name="T6" fmla="*/ 50850 w 69850"/>
              <a:gd name="T7" fmla="*/ 47233 h 60960"/>
              <a:gd name="T8" fmla="*/ 69247 w 69850"/>
              <a:gd name="T9" fmla="*/ 60966 h 60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0960"/>
              <a:gd name="T17" fmla="*/ 69850 w 69850"/>
              <a:gd name="T18" fmla="*/ 60960 h 60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04" name="object 41"/>
          <p:cNvSpPr>
            <a:spLocks/>
          </p:cNvSpPr>
          <p:nvPr/>
        </p:nvSpPr>
        <p:spPr bwMode="auto">
          <a:xfrm>
            <a:off x="6919913" y="1989138"/>
            <a:ext cx="69850" cy="60325"/>
          </a:xfrm>
          <a:custGeom>
            <a:avLst/>
            <a:gdLst>
              <a:gd name="T0" fmla="*/ 0 w 69850"/>
              <a:gd name="T1" fmla="*/ 0 h 60960"/>
              <a:gd name="T2" fmla="*/ 16189 w 69850"/>
              <a:gd name="T3" fmla="*/ 16717 h 60960"/>
              <a:gd name="T4" fmla="*/ 33151 w 69850"/>
              <a:gd name="T5" fmla="*/ 32473 h 60960"/>
              <a:gd name="T6" fmla="*/ 50850 w 69850"/>
              <a:gd name="T7" fmla="*/ 47233 h 60960"/>
              <a:gd name="T8" fmla="*/ 69247 w 69850"/>
              <a:gd name="T9" fmla="*/ 60966 h 60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0960"/>
              <a:gd name="T17" fmla="*/ 69850 w 69850"/>
              <a:gd name="T18" fmla="*/ 60960 h 60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05" name="object 42"/>
          <p:cNvSpPr>
            <a:spLocks/>
          </p:cNvSpPr>
          <p:nvPr/>
        </p:nvSpPr>
        <p:spPr bwMode="auto">
          <a:xfrm>
            <a:off x="6919913" y="2008188"/>
            <a:ext cx="69850" cy="61912"/>
          </a:xfrm>
          <a:custGeom>
            <a:avLst/>
            <a:gdLst>
              <a:gd name="T0" fmla="*/ 0 w 69850"/>
              <a:gd name="T1" fmla="*/ 0 h 61594"/>
              <a:gd name="T2" fmla="*/ 16189 w 69850"/>
              <a:gd name="T3" fmla="*/ 16725 h 61594"/>
              <a:gd name="T4" fmla="*/ 33151 w 69850"/>
              <a:gd name="T5" fmla="*/ 32484 h 61594"/>
              <a:gd name="T6" fmla="*/ 50850 w 69850"/>
              <a:gd name="T7" fmla="*/ 47246 h 61594"/>
              <a:gd name="T8" fmla="*/ 69247 w 69850"/>
              <a:gd name="T9" fmla="*/ 60978 h 61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1594"/>
              <a:gd name="T17" fmla="*/ 69850 w 69850"/>
              <a:gd name="T18" fmla="*/ 61594 h 615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1594">
                <a:moveTo>
                  <a:pt x="0" y="0"/>
                </a:moveTo>
                <a:lnTo>
                  <a:pt x="16189" y="16725"/>
                </a:lnTo>
                <a:lnTo>
                  <a:pt x="33151" y="32484"/>
                </a:lnTo>
                <a:lnTo>
                  <a:pt x="50850" y="47246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06" name="object 43"/>
          <p:cNvSpPr>
            <a:spLocks/>
          </p:cNvSpPr>
          <p:nvPr/>
        </p:nvSpPr>
        <p:spPr bwMode="auto">
          <a:xfrm>
            <a:off x="7170738" y="1574800"/>
            <a:ext cx="122237" cy="77788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16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07" name="object 44"/>
          <p:cNvSpPr>
            <a:spLocks/>
          </p:cNvSpPr>
          <p:nvPr/>
        </p:nvSpPr>
        <p:spPr bwMode="auto">
          <a:xfrm>
            <a:off x="7186613" y="1570038"/>
            <a:ext cx="122237" cy="77787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16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08" name="object 45"/>
          <p:cNvSpPr>
            <a:spLocks/>
          </p:cNvSpPr>
          <p:nvPr/>
        </p:nvSpPr>
        <p:spPr bwMode="auto">
          <a:xfrm>
            <a:off x="7202488" y="1565275"/>
            <a:ext cx="122237" cy="77788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03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09" name="object 46"/>
          <p:cNvSpPr>
            <a:spLocks/>
          </p:cNvSpPr>
          <p:nvPr/>
        </p:nvSpPr>
        <p:spPr bwMode="auto">
          <a:xfrm>
            <a:off x="7218363" y="1560513"/>
            <a:ext cx="123825" cy="77787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03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10" name="object 47"/>
          <p:cNvSpPr>
            <a:spLocks/>
          </p:cNvSpPr>
          <p:nvPr/>
        </p:nvSpPr>
        <p:spPr bwMode="auto">
          <a:xfrm>
            <a:off x="7000875" y="1614488"/>
            <a:ext cx="188913" cy="355600"/>
          </a:xfrm>
          <a:custGeom>
            <a:avLst/>
            <a:gdLst>
              <a:gd name="T0" fmla="*/ 0 w 189229"/>
              <a:gd name="T1" fmla="*/ 0 h 356869"/>
              <a:gd name="T2" fmla="*/ 0 w 189229"/>
              <a:gd name="T3" fmla="*/ 235185 h 356869"/>
              <a:gd name="T4" fmla="*/ 43332 w 189229"/>
              <a:gd name="T5" fmla="*/ 272461 h 356869"/>
              <a:gd name="T6" fmla="*/ 89486 w 189229"/>
              <a:gd name="T7" fmla="*/ 305248 h 356869"/>
              <a:gd name="T8" fmla="*/ 138170 w 189229"/>
              <a:gd name="T9" fmla="*/ 333360 h 356869"/>
              <a:gd name="T10" fmla="*/ 189092 w 189229"/>
              <a:gd name="T11" fmla="*/ 356614 h 3568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9229"/>
              <a:gd name="T19" fmla="*/ 0 h 356869"/>
              <a:gd name="T20" fmla="*/ 189229 w 189229"/>
              <a:gd name="T21" fmla="*/ 356869 h 3568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9229" h="356869">
                <a:moveTo>
                  <a:pt x="0" y="0"/>
                </a:moveTo>
                <a:lnTo>
                  <a:pt x="0" y="235185"/>
                </a:lnTo>
                <a:lnTo>
                  <a:pt x="43332" y="272461"/>
                </a:lnTo>
                <a:lnTo>
                  <a:pt x="89486" y="305248"/>
                </a:lnTo>
                <a:lnTo>
                  <a:pt x="138170" y="333360"/>
                </a:lnTo>
                <a:lnTo>
                  <a:pt x="189092" y="356614"/>
                </a:lnTo>
              </a:path>
            </a:pathLst>
          </a:custGeom>
          <a:noFill/>
          <a:ln w="851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11" name="object 48"/>
          <p:cNvSpPr>
            <a:spLocks/>
          </p:cNvSpPr>
          <p:nvPr/>
        </p:nvSpPr>
        <p:spPr bwMode="auto">
          <a:xfrm>
            <a:off x="6897688" y="1509713"/>
            <a:ext cx="601662" cy="714375"/>
          </a:xfrm>
          <a:custGeom>
            <a:avLst/>
            <a:gdLst>
              <a:gd name="T0" fmla="*/ 310273 w 600709"/>
              <a:gd name="T1" fmla="*/ 714247 h 714375"/>
              <a:gd name="T2" fmla="*/ 600572 w 600709"/>
              <a:gd name="T3" fmla="*/ 531336 h 714375"/>
              <a:gd name="T4" fmla="*/ 600572 w 600709"/>
              <a:gd name="T5" fmla="*/ 391971 h 714375"/>
              <a:gd name="T6" fmla="*/ 504696 w 600709"/>
              <a:gd name="T7" fmla="*/ 330992 h 714375"/>
              <a:gd name="T8" fmla="*/ 504696 w 600709"/>
              <a:gd name="T9" fmla="*/ 139365 h 714375"/>
              <a:gd name="T10" fmla="*/ 302283 w 600709"/>
              <a:gd name="T11" fmla="*/ 11609 h 714375"/>
              <a:gd name="T12" fmla="*/ 209066 w 600709"/>
              <a:gd name="T13" fmla="*/ 40652 h 714375"/>
              <a:gd name="T14" fmla="*/ 145149 w 600709"/>
              <a:gd name="T15" fmla="*/ 0 h 714375"/>
              <a:gd name="T16" fmla="*/ 70571 w 600709"/>
              <a:gd name="T17" fmla="*/ 31935 h 714375"/>
              <a:gd name="T18" fmla="*/ 70571 w 600709"/>
              <a:gd name="T19" fmla="*/ 336803 h 714375"/>
              <a:gd name="T20" fmla="*/ 0 w 600709"/>
              <a:gd name="T21" fmla="*/ 380348 h 714375"/>
              <a:gd name="T22" fmla="*/ 0 w 600709"/>
              <a:gd name="T23" fmla="*/ 519714 h 714375"/>
              <a:gd name="T24" fmla="*/ 38449 w 600709"/>
              <a:gd name="T25" fmla="*/ 557575 h 714375"/>
              <a:gd name="T26" fmla="*/ 79139 w 600709"/>
              <a:gd name="T27" fmla="*/ 592256 h 714375"/>
              <a:gd name="T28" fmla="*/ 121900 w 600709"/>
              <a:gd name="T29" fmla="*/ 623651 h 714375"/>
              <a:gd name="T30" fmla="*/ 166564 w 600709"/>
              <a:gd name="T31" fmla="*/ 651654 h 714375"/>
              <a:gd name="T32" fmla="*/ 212960 w 600709"/>
              <a:gd name="T33" fmla="*/ 676158 h 714375"/>
              <a:gd name="T34" fmla="*/ 260920 w 600709"/>
              <a:gd name="T35" fmla="*/ 697057 h 714375"/>
              <a:gd name="T36" fmla="*/ 310273 w 600709"/>
              <a:gd name="T37" fmla="*/ 714247 h 71437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00709"/>
              <a:gd name="T58" fmla="*/ 0 h 714375"/>
              <a:gd name="T59" fmla="*/ 600709 w 600709"/>
              <a:gd name="T60" fmla="*/ 714375 h 71437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00709" h="714375">
                <a:moveTo>
                  <a:pt x="310273" y="714247"/>
                </a:moveTo>
                <a:lnTo>
                  <a:pt x="600572" y="531336"/>
                </a:lnTo>
                <a:lnTo>
                  <a:pt x="600572" y="391971"/>
                </a:lnTo>
                <a:lnTo>
                  <a:pt x="504696" y="330992"/>
                </a:lnTo>
                <a:lnTo>
                  <a:pt x="504696" y="139365"/>
                </a:lnTo>
                <a:lnTo>
                  <a:pt x="302283" y="11609"/>
                </a:lnTo>
                <a:lnTo>
                  <a:pt x="209066" y="40652"/>
                </a:lnTo>
                <a:lnTo>
                  <a:pt x="145149" y="0"/>
                </a:lnTo>
                <a:lnTo>
                  <a:pt x="70571" y="31935"/>
                </a:lnTo>
                <a:lnTo>
                  <a:pt x="70571" y="336803"/>
                </a:lnTo>
                <a:lnTo>
                  <a:pt x="0" y="380348"/>
                </a:lnTo>
                <a:lnTo>
                  <a:pt x="0" y="519714"/>
                </a:lnTo>
                <a:lnTo>
                  <a:pt x="38449" y="557575"/>
                </a:lnTo>
                <a:lnTo>
                  <a:pt x="79139" y="592256"/>
                </a:lnTo>
                <a:lnTo>
                  <a:pt x="121900" y="623651"/>
                </a:lnTo>
                <a:lnTo>
                  <a:pt x="166564" y="651654"/>
                </a:lnTo>
                <a:lnTo>
                  <a:pt x="212960" y="676158"/>
                </a:lnTo>
                <a:lnTo>
                  <a:pt x="260920" y="697057"/>
                </a:lnTo>
                <a:lnTo>
                  <a:pt x="310273" y="714247"/>
                </a:lnTo>
                <a:close/>
              </a:path>
            </a:pathLst>
          </a:custGeom>
          <a:noFill/>
          <a:ln w="180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12" name="object 49"/>
          <p:cNvSpPr>
            <a:spLocks/>
          </p:cNvSpPr>
          <p:nvPr/>
        </p:nvSpPr>
        <p:spPr bwMode="auto">
          <a:xfrm>
            <a:off x="6675438" y="2055813"/>
            <a:ext cx="460375" cy="346075"/>
          </a:xfrm>
          <a:custGeom>
            <a:avLst/>
            <a:gdLst>
              <a:gd name="T0" fmla="*/ 0 w 461009"/>
              <a:gd name="T1" fmla="*/ 107429 h 346075"/>
              <a:gd name="T2" fmla="*/ 141154 w 461009"/>
              <a:gd name="T3" fmla="*/ 0 h 346075"/>
              <a:gd name="T4" fmla="*/ 460752 w 461009"/>
              <a:gd name="T5" fmla="*/ 200331 h 346075"/>
              <a:gd name="T6" fmla="*/ 460752 w 461009"/>
              <a:gd name="T7" fmla="*/ 252593 h 346075"/>
              <a:gd name="T8" fmla="*/ 314267 w 461009"/>
              <a:gd name="T9" fmla="*/ 345510 h 346075"/>
              <a:gd name="T10" fmla="*/ 0 w 461009"/>
              <a:gd name="T11" fmla="*/ 148069 h 346075"/>
              <a:gd name="T12" fmla="*/ 0 w 461009"/>
              <a:gd name="T13" fmla="*/ 107429 h 3460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1009"/>
              <a:gd name="T22" fmla="*/ 0 h 346075"/>
              <a:gd name="T23" fmla="*/ 461009 w 461009"/>
              <a:gd name="T24" fmla="*/ 346075 h 3460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1009" h="34607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460752" y="252593"/>
                </a:lnTo>
                <a:lnTo>
                  <a:pt x="314267" y="345510"/>
                </a:lnTo>
                <a:lnTo>
                  <a:pt x="0" y="148069"/>
                </a:lnTo>
                <a:lnTo>
                  <a:pt x="0" y="107429"/>
                </a:lnTo>
                <a:close/>
              </a:path>
            </a:pathLst>
          </a:custGeom>
          <a:noFill/>
          <a:ln w="183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13" name="object 50"/>
          <p:cNvSpPr>
            <a:spLocks/>
          </p:cNvSpPr>
          <p:nvPr/>
        </p:nvSpPr>
        <p:spPr bwMode="auto">
          <a:xfrm>
            <a:off x="7086600" y="2112963"/>
            <a:ext cx="107950" cy="61912"/>
          </a:xfrm>
          <a:custGeom>
            <a:avLst/>
            <a:gdLst>
              <a:gd name="T0" fmla="*/ 9743 w 108584"/>
              <a:gd name="T1" fmla="*/ 0 h 60960"/>
              <a:gd name="T2" fmla="*/ 5376 w 108584"/>
              <a:gd name="T3" fmla="*/ 905 h 60960"/>
              <a:gd name="T4" fmla="*/ 1950 w 108584"/>
              <a:gd name="T5" fmla="*/ 4628 h 60960"/>
              <a:gd name="T6" fmla="*/ 0 w 108584"/>
              <a:gd name="T7" fmla="*/ 15798 h 60960"/>
              <a:gd name="T8" fmla="*/ 3855 w 108584"/>
              <a:gd name="T9" fmla="*/ 21999 h 60960"/>
              <a:gd name="T10" fmla="*/ 9743 w 108584"/>
              <a:gd name="T11" fmla="*/ 23219 h 60960"/>
              <a:gd name="T12" fmla="*/ 97629 w 108584"/>
              <a:gd name="T13" fmla="*/ 60966 h 60960"/>
              <a:gd name="T14" fmla="*/ 101171 w 108584"/>
              <a:gd name="T15" fmla="*/ 60374 h 60960"/>
              <a:gd name="T16" fmla="*/ 104190 w 108584"/>
              <a:gd name="T17" fmla="*/ 57859 h 60960"/>
              <a:gd name="T18" fmla="*/ 107988 w 108584"/>
              <a:gd name="T19" fmla="*/ 48513 h 60960"/>
              <a:gd name="T20" fmla="*/ 105595 w 108584"/>
              <a:gd name="T21" fmla="*/ 41746 h 60960"/>
              <a:gd name="T22" fmla="*/ 100288 w 108584"/>
              <a:gd name="T23" fmla="*/ 39193 h 60960"/>
              <a:gd name="T24" fmla="*/ 9743 w 108584"/>
              <a:gd name="T25" fmla="*/ 0 h 609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8584"/>
              <a:gd name="T40" fmla="*/ 0 h 60960"/>
              <a:gd name="T41" fmla="*/ 108584 w 108584"/>
              <a:gd name="T42" fmla="*/ 60960 h 609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8584" h="60960">
                <a:moveTo>
                  <a:pt x="9743" y="0"/>
                </a:moveTo>
                <a:lnTo>
                  <a:pt x="5376" y="905"/>
                </a:lnTo>
                <a:lnTo>
                  <a:pt x="1950" y="4628"/>
                </a:lnTo>
                <a:lnTo>
                  <a:pt x="0" y="15798"/>
                </a:lnTo>
                <a:lnTo>
                  <a:pt x="3855" y="21999"/>
                </a:lnTo>
                <a:lnTo>
                  <a:pt x="9743" y="23219"/>
                </a:lnTo>
                <a:lnTo>
                  <a:pt x="97629" y="60966"/>
                </a:lnTo>
                <a:lnTo>
                  <a:pt x="101171" y="60374"/>
                </a:lnTo>
                <a:lnTo>
                  <a:pt x="104190" y="57859"/>
                </a:lnTo>
                <a:lnTo>
                  <a:pt x="107988" y="48513"/>
                </a:lnTo>
                <a:lnTo>
                  <a:pt x="105595" y="41746"/>
                </a:lnTo>
                <a:lnTo>
                  <a:pt x="100288" y="39193"/>
                </a:lnTo>
                <a:lnTo>
                  <a:pt x="974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14" name="object 51"/>
          <p:cNvSpPr>
            <a:spLocks/>
          </p:cNvSpPr>
          <p:nvPr/>
        </p:nvSpPr>
        <p:spPr bwMode="auto">
          <a:xfrm>
            <a:off x="7086600" y="2112963"/>
            <a:ext cx="107950" cy="61912"/>
          </a:xfrm>
          <a:custGeom>
            <a:avLst/>
            <a:gdLst>
              <a:gd name="T0" fmla="*/ 9743 w 108584"/>
              <a:gd name="T1" fmla="*/ 0 h 60960"/>
              <a:gd name="T2" fmla="*/ 100288 w 108584"/>
              <a:gd name="T3" fmla="*/ 39193 h 60960"/>
              <a:gd name="T4" fmla="*/ 105595 w 108584"/>
              <a:gd name="T5" fmla="*/ 41746 h 60960"/>
              <a:gd name="T6" fmla="*/ 107988 w 108584"/>
              <a:gd name="T7" fmla="*/ 48513 h 60960"/>
              <a:gd name="T8" fmla="*/ 105630 w 108584"/>
              <a:gd name="T9" fmla="*/ 54287 h 60960"/>
              <a:gd name="T10" fmla="*/ 104190 w 108584"/>
              <a:gd name="T11" fmla="*/ 57859 h 60960"/>
              <a:gd name="T12" fmla="*/ 101171 w 108584"/>
              <a:gd name="T13" fmla="*/ 60374 h 60960"/>
              <a:gd name="T14" fmla="*/ 97629 w 108584"/>
              <a:gd name="T15" fmla="*/ 60966 h 60960"/>
              <a:gd name="T16" fmla="*/ 9743 w 108584"/>
              <a:gd name="T17" fmla="*/ 23219 h 60960"/>
              <a:gd name="T18" fmla="*/ 3855 w 108584"/>
              <a:gd name="T19" fmla="*/ 21999 h 60960"/>
              <a:gd name="T20" fmla="*/ 0 w 108584"/>
              <a:gd name="T21" fmla="*/ 15798 h 60960"/>
              <a:gd name="T22" fmla="*/ 1126 w 108584"/>
              <a:gd name="T23" fmla="*/ 9395 h 60960"/>
              <a:gd name="T24" fmla="*/ 1950 w 108584"/>
              <a:gd name="T25" fmla="*/ 4628 h 60960"/>
              <a:gd name="T26" fmla="*/ 5376 w 108584"/>
              <a:gd name="T27" fmla="*/ 905 h 60960"/>
              <a:gd name="T28" fmla="*/ 9743 w 108584"/>
              <a:gd name="T29" fmla="*/ 0 h 6096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8584"/>
              <a:gd name="T46" fmla="*/ 0 h 60960"/>
              <a:gd name="T47" fmla="*/ 108584 w 108584"/>
              <a:gd name="T48" fmla="*/ 60960 h 6096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8584" h="60960">
                <a:moveTo>
                  <a:pt x="9743" y="0"/>
                </a:moveTo>
                <a:lnTo>
                  <a:pt x="100288" y="39193"/>
                </a:lnTo>
                <a:lnTo>
                  <a:pt x="105595" y="41746"/>
                </a:lnTo>
                <a:lnTo>
                  <a:pt x="107988" y="48513"/>
                </a:lnTo>
                <a:lnTo>
                  <a:pt x="105630" y="54287"/>
                </a:lnTo>
                <a:lnTo>
                  <a:pt x="104190" y="57859"/>
                </a:lnTo>
                <a:lnTo>
                  <a:pt x="101171" y="60374"/>
                </a:lnTo>
                <a:lnTo>
                  <a:pt x="97629" y="60966"/>
                </a:lnTo>
                <a:lnTo>
                  <a:pt x="9743" y="23219"/>
                </a:lnTo>
                <a:lnTo>
                  <a:pt x="3855" y="21999"/>
                </a:lnTo>
                <a:lnTo>
                  <a:pt x="0" y="15798"/>
                </a:lnTo>
                <a:lnTo>
                  <a:pt x="1126" y="9395"/>
                </a:lnTo>
                <a:lnTo>
                  <a:pt x="1950" y="4628"/>
                </a:lnTo>
                <a:lnTo>
                  <a:pt x="5376" y="905"/>
                </a:lnTo>
                <a:lnTo>
                  <a:pt x="9743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15" name="object 52"/>
          <p:cNvSpPr>
            <a:spLocks/>
          </p:cNvSpPr>
          <p:nvPr/>
        </p:nvSpPr>
        <p:spPr bwMode="auto">
          <a:xfrm>
            <a:off x="7061200" y="2046288"/>
            <a:ext cx="131763" cy="87312"/>
          </a:xfrm>
          <a:custGeom>
            <a:avLst/>
            <a:gdLst>
              <a:gd name="T0" fmla="*/ 0 w 130809"/>
              <a:gd name="T1" fmla="*/ 0 h 87630"/>
              <a:gd name="T2" fmla="*/ 0 w 130809"/>
              <a:gd name="T3" fmla="*/ 31948 h 87630"/>
              <a:gd name="T4" fmla="*/ 130505 w 130809"/>
              <a:gd name="T5" fmla="*/ 87103 h 87630"/>
              <a:gd name="T6" fmla="*/ 130505 w 130809"/>
              <a:gd name="T7" fmla="*/ 58073 h 87630"/>
              <a:gd name="T8" fmla="*/ 0 w 130809"/>
              <a:gd name="T9" fmla="*/ 0 h 876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809"/>
              <a:gd name="T16" fmla="*/ 0 h 87630"/>
              <a:gd name="T17" fmla="*/ 130809 w 130809"/>
              <a:gd name="T18" fmla="*/ 87630 h 876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809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  <a:lnTo>
                  <a:pt x="130505" y="58073"/>
                </a:lnTo>
                <a:lnTo>
                  <a:pt x="0" y="0"/>
                </a:lnTo>
                <a:close/>
              </a:path>
            </a:pathLst>
          </a:custGeom>
          <a:solidFill>
            <a:srgbClr val="B3B3B3">
              <a:alpha val="5999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16" name="object 53"/>
          <p:cNvSpPr>
            <a:spLocks/>
          </p:cNvSpPr>
          <p:nvPr/>
        </p:nvSpPr>
        <p:spPr bwMode="auto">
          <a:xfrm>
            <a:off x="7061200" y="2046288"/>
            <a:ext cx="131763" cy="87312"/>
          </a:xfrm>
          <a:custGeom>
            <a:avLst/>
            <a:gdLst>
              <a:gd name="T0" fmla="*/ 0 w 130809"/>
              <a:gd name="T1" fmla="*/ 0 h 87630"/>
              <a:gd name="T2" fmla="*/ 130505 w 130809"/>
              <a:gd name="T3" fmla="*/ 58073 h 87630"/>
              <a:gd name="T4" fmla="*/ 130505 w 130809"/>
              <a:gd name="T5" fmla="*/ 87103 h 87630"/>
              <a:gd name="T6" fmla="*/ 0 w 130809"/>
              <a:gd name="T7" fmla="*/ 31948 h 87630"/>
              <a:gd name="T8" fmla="*/ 0 w 130809"/>
              <a:gd name="T9" fmla="*/ 0 h 876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809"/>
              <a:gd name="T16" fmla="*/ 0 h 87630"/>
              <a:gd name="T17" fmla="*/ 130809 w 130809"/>
              <a:gd name="T18" fmla="*/ 87630 h 876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809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  <a:lnTo>
                  <a:pt x="0" y="31948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17" name="object 54"/>
          <p:cNvSpPr>
            <a:spLocks/>
          </p:cNvSpPr>
          <p:nvPr/>
        </p:nvSpPr>
        <p:spPr bwMode="auto">
          <a:xfrm>
            <a:off x="7061200" y="2046288"/>
            <a:ext cx="131763" cy="87312"/>
          </a:xfrm>
          <a:custGeom>
            <a:avLst/>
            <a:gdLst>
              <a:gd name="T0" fmla="*/ 0 w 130809"/>
              <a:gd name="T1" fmla="*/ 0 h 87630"/>
              <a:gd name="T2" fmla="*/ 130505 w 130809"/>
              <a:gd name="T3" fmla="*/ 58073 h 87630"/>
              <a:gd name="T4" fmla="*/ 130505 w 130809"/>
              <a:gd name="T5" fmla="*/ 87103 h 87630"/>
              <a:gd name="T6" fmla="*/ 0 60000 65536"/>
              <a:gd name="T7" fmla="*/ 0 60000 65536"/>
              <a:gd name="T8" fmla="*/ 0 60000 65536"/>
              <a:gd name="T9" fmla="*/ 0 w 130809"/>
              <a:gd name="T10" fmla="*/ 0 h 87630"/>
              <a:gd name="T11" fmla="*/ 130809 w 130809"/>
              <a:gd name="T12" fmla="*/ 87630 h 87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809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18" name="object 55"/>
          <p:cNvSpPr>
            <a:spLocks/>
          </p:cNvSpPr>
          <p:nvPr/>
        </p:nvSpPr>
        <p:spPr bwMode="auto">
          <a:xfrm>
            <a:off x="7061200" y="2058988"/>
            <a:ext cx="131763" cy="57150"/>
          </a:xfrm>
          <a:custGeom>
            <a:avLst/>
            <a:gdLst>
              <a:gd name="T0" fmla="*/ 0 w 130809"/>
              <a:gd name="T1" fmla="*/ 0 h 58419"/>
              <a:gd name="T2" fmla="*/ 130505 w 130809"/>
              <a:gd name="T3" fmla="*/ 58060 h 58419"/>
              <a:gd name="T4" fmla="*/ 0 60000 65536"/>
              <a:gd name="T5" fmla="*/ 0 60000 65536"/>
              <a:gd name="T6" fmla="*/ 0 w 130809"/>
              <a:gd name="T7" fmla="*/ 0 h 58419"/>
              <a:gd name="T8" fmla="*/ 130809 w 130809"/>
              <a:gd name="T9" fmla="*/ 58419 h 584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0809" h="58419">
                <a:moveTo>
                  <a:pt x="0" y="0"/>
                </a:moveTo>
                <a:lnTo>
                  <a:pt x="130505" y="58060"/>
                </a:lnTo>
              </a:path>
            </a:pathLst>
          </a:custGeom>
          <a:noFill/>
          <a:ln w="44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19" name="object 56"/>
          <p:cNvSpPr>
            <a:spLocks/>
          </p:cNvSpPr>
          <p:nvPr/>
        </p:nvSpPr>
        <p:spPr bwMode="auto">
          <a:xfrm>
            <a:off x="7061200" y="2046288"/>
            <a:ext cx="131763" cy="87312"/>
          </a:xfrm>
          <a:custGeom>
            <a:avLst/>
            <a:gdLst>
              <a:gd name="T0" fmla="*/ 0 w 130809"/>
              <a:gd name="T1" fmla="*/ 0 h 87630"/>
              <a:gd name="T2" fmla="*/ 0 w 130809"/>
              <a:gd name="T3" fmla="*/ 31948 h 87630"/>
              <a:gd name="T4" fmla="*/ 130505 w 130809"/>
              <a:gd name="T5" fmla="*/ 87103 h 87630"/>
              <a:gd name="T6" fmla="*/ 0 60000 65536"/>
              <a:gd name="T7" fmla="*/ 0 60000 65536"/>
              <a:gd name="T8" fmla="*/ 0 60000 65536"/>
              <a:gd name="T9" fmla="*/ 0 w 130809"/>
              <a:gd name="T10" fmla="*/ 0 h 87630"/>
              <a:gd name="T11" fmla="*/ 130809 w 130809"/>
              <a:gd name="T12" fmla="*/ 87630 h 87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809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20" name="object 57"/>
          <p:cNvSpPr>
            <a:spLocks noChangeArrowheads="1"/>
          </p:cNvSpPr>
          <p:nvPr/>
        </p:nvSpPr>
        <p:spPr bwMode="auto">
          <a:xfrm>
            <a:off x="7153275" y="1971675"/>
            <a:ext cx="20638" cy="26988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521" name="object 58"/>
          <p:cNvSpPr>
            <a:spLocks/>
          </p:cNvSpPr>
          <p:nvPr/>
        </p:nvSpPr>
        <p:spPr bwMode="auto">
          <a:xfrm>
            <a:off x="7153275" y="1971675"/>
            <a:ext cx="22225" cy="26988"/>
          </a:xfrm>
          <a:custGeom>
            <a:avLst/>
            <a:gdLst>
              <a:gd name="T0" fmla="*/ 18766 w 22225"/>
              <a:gd name="T1" fmla="*/ 9031 h 27939"/>
              <a:gd name="T2" fmla="*/ 15468 w 22225"/>
              <a:gd name="T3" fmla="*/ 2842 h 27939"/>
              <a:gd name="T4" fmla="*/ 9325 w 22225"/>
              <a:gd name="T5" fmla="*/ 0 h 27939"/>
              <a:gd name="T6" fmla="*/ 5063 w 22225"/>
              <a:gd name="T7" fmla="*/ 2666 h 27939"/>
              <a:gd name="T8" fmla="*/ 789 w 22225"/>
              <a:gd name="T9" fmla="*/ 5333 h 27939"/>
              <a:gd name="T10" fmla="*/ 0 w 22225"/>
              <a:gd name="T11" fmla="*/ 12515 h 27939"/>
              <a:gd name="T12" fmla="*/ 3298 w 22225"/>
              <a:gd name="T13" fmla="*/ 18716 h 27939"/>
              <a:gd name="T14" fmla="*/ 6596 w 22225"/>
              <a:gd name="T15" fmla="*/ 24904 h 27939"/>
              <a:gd name="T16" fmla="*/ 12727 w 22225"/>
              <a:gd name="T17" fmla="*/ 27747 h 27939"/>
              <a:gd name="T18" fmla="*/ 17001 w 22225"/>
              <a:gd name="T19" fmla="*/ 25080 h 27939"/>
              <a:gd name="T20" fmla="*/ 21274 w 22225"/>
              <a:gd name="T21" fmla="*/ 22414 h 27939"/>
              <a:gd name="T22" fmla="*/ 22064 w 22225"/>
              <a:gd name="T23" fmla="*/ 15232 h 27939"/>
              <a:gd name="T24" fmla="*/ 18766 w 22225"/>
              <a:gd name="T25" fmla="*/ 9031 h 27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225"/>
              <a:gd name="T40" fmla="*/ 0 h 27939"/>
              <a:gd name="T41" fmla="*/ 22225 w 22225"/>
              <a:gd name="T42" fmla="*/ 27939 h 27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225" h="27939">
                <a:moveTo>
                  <a:pt x="18766" y="9031"/>
                </a:moveTo>
                <a:lnTo>
                  <a:pt x="15468" y="2842"/>
                </a:lnTo>
                <a:lnTo>
                  <a:pt x="9325" y="0"/>
                </a:lnTo>
                <a:lnTo>
                  <a:pt x="5063" y="2666"/>
                </a:lnTo>
                <a:lnTo>
                  <a:pt x="789" y="5333"/>
                </a:lnTo>
                <a:lnTo>
                  <a:pt x="0" y="12515"/>
                </a:lnTo>
                <a:lnTo>
                  <a:pt x="3298" y="18716"/>
                </a:lnTo>
                <a:lnTo>
                  <a:pt x="6596" y="24904"/>
                </a:lnTo>
                <a:lnTo>
                  <a:pt x="12727" y="27747"/>
                </a:lnTo>
                <a:lnTo>
                  <a:pt x="17001" y="25080"/>
                </a:lnTo>
                <a:lnTo>
                  <a:pt x="21274" y="22414"/>
                </a:lnTo>
                <a:lnTo>
                  <a:pt x="22064" y="15232"/>
                </a:lnTo>
                <a:lnTo>
                  <a:pt x="18766" y="903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22" name="object 59"/>
          <p:cNvSpPr>
            <a:spLocks noChangeArrowheads="1"/>
          </p:cNvSpPr>
          <p:nvPr/>
        </p:nvSpPr>
        <p:spPr bwMode="auto">
          <a:xfrm>
            <a:off x="7000875" y="1614488"/>
            <a:ext cx="188913" cy="346075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523" name="object 60"/>
          <p:cNvSpPr>
            <a:spLocks/>
          </p:cNvSpPr>
          <p:nvPr/>
        </p:nvSpPr>
        <p:spPr bwMode="auto">
          <a:xfrm>
            <a:off x="7000875" y="1614488"/>
            <a:ext cx="188913" cy="355600"/>
          </a:xfrm>
          <a:custGeom>
            <a:avLst/>
            <a:gdLst>
              <a:gd name="T0" fmla="*/ 8012 w 189229"/>
              <a:gd name="T1" fmla="*/ 229738 h 356869"/>
              <a:gd name="T2" fmla="*/ 8012 w 189229"/>
              <a:gd name="T3" fmla="*/ 8678 h 356869"/>
              <a:gd name="T4" fmla="*/ 0 w 189229"/>
              <a:gd name="T5" fmla="*/ 0 h 356869"/>
              <a:gd name="T6" fmla="*/ 33210 w 189229"/>
              <a:gd name="T7" fmla="*/ 32209 h 356869"/>
              <a:gd name="T8" fmla="*/ 68993 w 189229"/>
              <a:gd name="T9" fmla="*/ 60681 h 356869"/>
              <a:gd name="T10" fmla="*/ 107080 w 189229"/>
              <a:gd name="T11" fmla="*/ 85243 h 356869"/>
              <a:gd name="T12" fmla="*/ 147202 w 189229"/>
              <a:gd name="T13" fmla="*/ 105721 h 356869"/>
              <a:gd name="T14" fmla="*/ 189092 w 189229"/>
              <a:gd name="T15" fmla="*/ 121944 h 356869"/>
              <a:gd name="T16" fmla="*/ 189092 w 189229"/>
              <a:gd name="T17" fmla="*/ 356614 h 356869"/>
              <a:gd name="T18" fmla="*/ 189092 w 189229"/>
              <a:gd name="T19" fmla="*/ 346123 h 356869"/>
              <a:gd name="T20" fmla="*/ 140308 w 189229"/>
              <a:gd name="T21" fmla="*/ 323872 h 356869"/>
              <a:gd name="T22" fmla="*/ 93679 w 189229"/>
              <a:gd name="T23" fmla="*/ 296935 h 356869"/>
              <a:gd name="T24" fmla="*/ 49487 w 189229"/>
              <a:gd name="T25" fmla="*/ 265497 h 356869"/>
              <a:gd name="T26" fmla="*/ 8012 w 189229"/>
              <a:gd name="T27" fmla="*/ 229738 h 35686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89229"/>
              <a:gd name="T43" fmla="*/ 0 h 356869"/>
              <a:gd name="T44" fmla="*/ 189229 w 189229"/>
              <a:gd name="T45" fmla="*/ 356869 h 35686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89229" h="356869">
                <a:moveTo>
                  <a:pt x="8012" y="229738"/>
                </a:moveTo>
                <a:lnTo>
                  <a:pt x="8012" y="8678"/>
                </a:lnTo>
                <a:lnTo>
                  <a:pt x="0" y="0"/>
                </a:lnTo>
                <a:lnTo>
                  <a:pt x="33210" y="32209"/>
                </a:lnTo>
                <a:lnTo>
                  <a:pt x="68993" y="60681"/>
                </a:lnTo>
                <a:lnTo>
                  <a:pt x="107080" y="85243"/>
                </a:lnTo>
                <a:lnTo>
                  <a:pt x="147202" y="105721"/>
                </a:lnTo>
                <a:lnTo>
                  <a:pt x="189092" y="121944"/>
                </a:lnTo>
                <a:lnTo>
                  <a:pt x="189092" y="356614"/>
                </a:lnTo>
                <a:lnTo>
                  <a:pt x="189092" y="346123"/>
                </a:lnTo>
                <a:lnTo>
                  <a:pt x="140308" y="323872"/>
                </a:lnTo>
                <a:lnTo>
                  <a:pt x="93679" y="296935"/>
                </a:lnTo>
                <a:lnTo>
                  <a:pt x="49487" y="265497"/>
                </a:lnTo>
                <a:lnTo>
                  <a:pt x="8012" y="229738"/>
                </a:lnTo>
                <a:close/>
              </a:path>
            </a:pathLst>
          </a:custGeom>
          <a:noFill/>
          <a:ln w="85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24" name="object 61"/>
          <p:cNvSpPr>
            <a:spLocks noChangeArrowheads="1"/>
          </p:cNvSpPr>
          <p:nvPr/>
        </p:nvSpPr>
        <p:spPr bwMode="auto">
          <a:xfrm>
            <a:off x="3779838" y="1485900"/>
            <a:ext cx="1439862" cy="969963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003675" y="1795463"/>
            <a:ext cx="9906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Internet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2526" name="object 63"/>
          <p:cNvSpPr>
            <a:spLocks/>
          </p:cNvSpPr>
          <p:nvPr/>
        </p:nvSpPr>
        <p:spPr bwMode="auto">
          <a:xfrm>
            <a:off x="2555875" y="1917700"/>
            <a:ext cx="1225550" cy="0"/>
          </a:xfrm>
          <a:custGeom>
            <a:avLst/>
            <a:gdLst>
              <a:gd name="T0" fmla="*/ 0 w 1224279"/>
              <a:gd name="T1" fmla="*/ 1223772 w 1224279"/>
              <a:gd name="T2" fmla="*/ 0 60000 65536"/>
              <a:gd name="T3" fmla="*/ 0 60000 65536"/>
              <a:gd name="T4" fmla="*/ 0 w 1224279"/>
              <a:gd name="T5" fmla="*/ 1224279 w 12242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24279">
                <a:moveTo>
                  <a:pt x="0" y="0"/>
                </a:moveTo>
                <a:lnTo>
                  <a:pt x="1223772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27" name="object 64"/>
          <p:cNvSpPr>
            <a:spLocks/>
          </p:cNvSpPr>
          <p:nvPr/>
        </p:nvSpPr>
        <p:spPr bwMode="auto">
          <a:xfrm>
            <a:off x="5148263" y="1917700"/>
            <a:ext cx="1730375" cy="0"/>
          </a:xfrm>
          <a:custGeom>
            <a:avLst/>
            <a:gdLst>
              <a:gd name="T0" fmla="*/ 0 w 1729740"/>
              <a:gd name="T1" fmla="*/ 1729739 w 1729740"/>
              <a:gd name="T2" fmla="*/ 0 60000 65536"/>
              <a:gd name="T3" fmla="*/ 0 60000 65536"/>
              <a:gd name="T4" fmla="*/ 0 w 1729740"/>
              <a:gd name="T5" fmla="*/ 1729740 w 172974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729740">
                <a:moveTo>
                  <a:pt x="0" y="0"/>
                </a:moveTo>
                <a:lnTo>
                  <a:pt x="1729739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28" name="object 65"/>
          <p:cNvSpPr>
            <a:spLocks/>
          </p:cNvSpPr>
          <p:nvPr/>
        </p:nvSpPr>
        <p:spPr bwMode="auto">
          <a:xfrm>
            <a:off x="1763713" y="2854325"/>
            <a:ext cx="0" cy="3598863"/>
          </a:xfrm>
          <a:custGeom>
            <a:avLst/>
            <a:gdLst>
              <a:gd name="T0" fmla="*/ 0 h 3599815"/>
              <a:gd name="T1" fmla="*/ 3599688 h 3599815"/>
              <a:gd name="T2" fmla="*/ 0 60000 65536"/>
              <a:gd name="T3" fmla="*/ 0 60000 65536"/>
              <a:gd name="T4" fmla="*/ 0 h 3599815"/>
              <a:gd name="T5" fmla="*/ 3599815 h 359981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599815">
                <a:moveTo>
                  <a:pt x="0" y="0"/>
                </a:moveTo>
                <a:lnTo>
                  <a:pt x="0" y="3599688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29" name="object 66"/>
          <p:cNvSpPr>
            <a:spLocks/>
          </p:cNvSpPr>
          <p:nvPr/>
        </p:nvSpPr>
        <p:spPr bwMode="auto">
          <a:xfrm>
            <a:off x="7381875" y="2855913"/>
            <a:ext cx="0" cy="3309937"/>
          </a:xfrm>
          <a:custGeom>
            <a:avLst/>
            <a:gdLst>
              <a:gd name="T0" fmla="*/ 0 h 3310890"/>
              <a:gd name="T1" fmla="*/ 3310890 h 3310890"/>
              <a:gd name="T2" fmla="*/ 0 60000 65536"/>
              <a:gd name="T3" fmla="*/ 0 60000 65536"/>
              <a:gd name="T4" fmla="*/ 0 h 3310890"/>
              <a:gd name="T5" fmla="*/ 3310890 h 331089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310890">
                <a:moveTo>
                  <a:pt x="0" y="0"/>
                </a:moveTo>
                <a:lnTo>
                  <a:pt x="0" y="331089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" name="object 67"/>
          <p:cNvSpPr txBox="1"/>
          <p:nvPr/>
        </p:nvSpPr>
        <p:spPr>
          <a:xfrm>
            <a:off x="835025" y="2505075"/>
            <a:ext cx="236220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Association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Initiator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2531" name="object 68"/>
          <p:cNvSpPr>
            <a:spLocks/>
          </p:cNvSpPr>
          <p:nvPr/>
        </p:nvSpPr>
        <p:spPr bwMode="auto">
          <a:xfrm>
            <a:off x="2046288" y="2354263"/>
            <a:ext cx="193675" cy="119062"/>
          </a:xfrm>
          <a:custGeom>
            <a:avLst/>
            <a:gdLst>
              <a:gd name="T0" fmla="*/ 150898 w 193675"/>
              <a:gd name="T1" fmla="*/ 0 h 119380"/>
              <a:gd name="T2" fmla="*/ 143732 w 193675"/>
              <a:gd name="T3" fmla="*/ 387 h 119380"/>
              <a:gd name="T4" fmla="*/ 0 w 193675"/>
              <a:gd name="T5" fmla="*/ 118817 h 119380"/>
              <a:gd name="T6" fmla="*/ 88873 w 193675"/>
              <a:gd name="T7" fmla="*/ 118222 h 119380"/>
              <a:gd name="T8" fmla="*/ 142427 w 193675"/>
              <a:gd name="T9" fmla="*/ 105047 h 119380"/>
              <a:gd name="T10" fmla="*/ 187629 w 193675"/>
              <a:gd name="T11" fmla="*/ 71277 h 119380"/>
              <a:gd name="T12" fmla="*/ 193142 w 193675"/>
              <a:gd name="T13" fmla="*/ 53332 h 119380"/>
              <a:gd name="T14" fmla="*/ 191916 w 193675"/>
              <a:gd name="T15" fmla="*/ 35123 h 119380"/>
              <a:gd name="T16" fmla="*/ 164843 w 193675"/>
              <a:gd name="T17" fmla="*/ 2975 h 119380"/>
              <a:gd name="T18" fmla="*/ 150898 w 193675"/>
              <a:gd name="T19" fmla="*/ 0 h 1193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3675"/>
              <a:gd name="T31" fmla="*/ 0 h 119380"/>
              <a:gd name="T32" fmla="*/ 193675 w 193675"/>
              <a:gd name="T33" fmla="*/ 119380 h 11938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3675" h="119380">
                <a:moveTo>
                  <a:pt x="150898" y="0"/>
                </a:moveTo>
                <a:lnTo>
                  <a:pt x="143732" y="387"/>
                </a:lnTo>
                <a:lnTo>
                  <a:pt x="0" y="118817"/>
                </a:lnTo>
                <a:lnTo>
                  <a:pt x="88873" y="118222"/>
                </a:lnTo>
                <a:lnTo>
                  <a:pt x="142427" y="105047"/>
                </a:lnTo>
                <a:lnTo>
                  <a:pt x="187629" y="71277"/>
                </a:lnTo>
                <a:lnTo>
                  <a:pt x="193142" y="53332"/>
                </a:lnTo>
                <a:lnTo>
                  <a:pt x="191916" y="35123"/>
                </a:lnTo>
                <a:lnTo>
                  <a:pt x="164843" y="2975"/>
                </a:lnTo>
                <a:lnTo>
                  <a:pt x="150898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32" name="object 69"/>
          <p:cNvSpPr>
            <a:spLocks noChangeArrowheads="1"/>
          </p:cNvSpPr>
          <p:nvPr/>
        </p:nvSpPr>
        <p:spPr bwMode="auto">
          <a:xfrm>
            <a:off x="2046288" y="2327275"/>
            <a:ext cx="146050" cy="144463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533" name="object 70"/>
          <p:cNvSpPr>
            <a:spLocks/>
          </p:cNvSpPr>
          <p:nvPr/>
        </p:nvSpPr>
        <p:spPr bwMode="auto">
          <a:xfrm>
            <a:off x="2046288" y="2327275"/>
            <a:ext cx="146050" cy="146050"/>
          </a:xfrm>
          <a:custGeom>
            <a:avLst/>
            <a:gdLst>
              <a:gd name="T0" fmla="*/ 0 w 146685"/>
              <a:gd name="T1" fmla="*/ 145178 h 145414"/>
              <a:gd name="T2" fmla="*/ 0 w 146685"/>
              <a:gd name="T3" fmla="*/ 104900 h 145414"/>
              <a:gd name="T4" fmla="*/ 146484 w 146685"/>
              <a:gd name="T5" fmla="*/ 0 h 145414"/>
              <a:gd name="T6" fmla="*/ 146484 w 146685"/>
              <a:gd name="T7" fmla="*/ 52261 h 145414"/>
              <a:gd name="T8" fmla="*/ 0 w 146685"/>
              <a:gd name="T9" fmla="*/ 145178 h 145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6685"/>
              <a:gd name="T16" fmla="*/ 0 h 145414"/>
              <a:gd name="T17" fmla="*/ 146685 w 146685"/>
              <a:gd name="T18" fmla="*/ 145414 h 145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6685" h="145414">
                <a:moveTo>
                  <a:pt x="0" y="145178"/>
                </a:moveTo>
                <a:lnTo>
                  <a:pt x="0" y="104900"/>
                </a:lnTo>
                <a:lnTo>
                  <a:pt x="146484" y="0"/>
                </a:lnTo>
                <a:lnTo>
                  <a:pt x="146484" y="52261"/>
                </a:lnTo>
                <a:lnTo>
                  <a:pt x="0" y="145178"/>
                </a:lnTo>
                <a:close/>
              </a:path>
            </a:pathLst>
          </a:custGeom>
          <a:noFill/>
          <a:ln w="871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34" name="object 71"/>
          <p:cNvSpPr>
            <a:spLocks noChangeArrowheads="1"/>
          </p:cNvSpPr>
          <p:nvPr/>
        </p:nvSpPr>
        <p:spPr bwMode="auto">
          <a:xfrm>
            <a:off x="1731963" y="2127250"/>
            <a:ext cx="460375" cy="3048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535" name="object 72"/>
          <p:cNvSpPr>
            <a:spLocks/>
          </p:cNvSpPr>
          <p:nvPr/>
        </p:nvSpPr>
        <p:spPr bwMode="auto">
          <a:xfrm>
            <a:off x="1731963" y="2127250"/>
            <a:ext cx="460375" cy="304800"/>
          </a:xfrm>
          <a:custGeom>
            <a:avLst/>
            <a:gdLst>
              <a:gd name="T0" fmla="*/ 0 w 461010"/>
              <a:gd name="T1" fmla="*/ 107429 h 305435"/>
              <a:gd name="T2" fmla="*/ 141154 w 461010"/>
              <a:gd name="T3" fmla="*/ 0 h 305435"/>
              <a:gd name="T4" fmla="*/ 460752 w 461010"/>
              <a:gd name="T5" fmla="*/ 200331 h 305435"/>
              <a:gd name="T6" fmla="*/ 314267 w 461010"/>
              <a:gd name="T7" fmla="*/ 305231 h 305435"/>
              <a:gd name="T8" fmla="*/ 0 w 461010"/>
              <a:gd name="T9" fmla="*/ 107429 h 3054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1010"/>
              <a:gd name="T16" fmla="*/ 0 h 305435"/>
              <a:gd name="T17" fmla="*/ 461010 w 461010"/>
              <a:gd name="T18" fmla="*/ 305435 h 3054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1010" h="30543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314267" y="305231"/>
                </a:lnTo>
                <a:lnTo>
                  <a:pt x="0" y="107429"/>
                </a:lnTo>
                <a:close/>
              </a:path>
            </a:pathLst>
          </a:custGeom>
          <a:noFill/>
          <a:ln w="884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36" name="object 73"/>
          <p:cNvSpPr>
            <a:spLocks/>
          </p:cNvSpPr>
          <p:nvPr/>
        </p:nvSpPr>
        <p:spPr bwMode="auto">
          <a:xfrm>
            <a:off x="2263775" y="2036763"/>
            <a:ext cx="371475" cy="276225"/>
          </a:xfrm>
          <a:custGeom>
            <a:avLst/>
            <a:gdLst>
              <a:gd name="T0" fmla="*/ 290937 w 371475"/>
              <a:gd name="T1" fmla="*/ 0 h 276225"/>
              <a:gd name="T2" fmla="*/ 0 w 371475"/>
              <a:gd name="T3" fmla="*/ 258404 h 276225"/>
              <a:gd name="T4" fmla="*/ 106536 w 371475"/>
              <a:gd name="T5" fmla="*/ 275825 h 276225"/>
              <a:gd name="T6" fmla="*/ 158695 w 371475"/>
              <a:gd name="T7" fmla="*/ 275616 h 276225"/>
              <a:gd name="T8" fmla="*/ 209681 w 371475"/>
              <a:gd name="T9" fmla="*/ 266461 h 276225"/>
              <a:gd name="T10" fmla="*/ 258558 w 371475"/>
              <a:gd name="T11" fmla="*/ 248700 h 276225"/>
              <a:gd name="T12" fmla="*/ 304385 w 371475"/>
              <a:gd name="T13" fmla="*/ 222674 h 276225"/>
              <a:gd name="T14" fmla="*/ 346226 w 371475"/>
              <a:gd name="T15" fmla="*/ 188721 h 276225"/>
              <a:gd name="T16" fmla="*/ 366801 w 371475"/>
              <a:gd name="T17" fmla="*/ 148164 h 276225"/>
              <a:gd name="T18" fmla="*/ 371355 w 371475"/>
              <a:gd name="T19" fmla="*/ 103696 h 276225"/>
              <a:gd name="T20" fmla="*/ 360282 w 371475"/>
              <a:gd name="T21" fmla="*/ 60611 h 276225"/>
              <a:gd name="T22" fmla="*/ 333975 w 371475"/>
              <a:gd name="T23" fmla="*/ 24200 h 276225"/>
              <a:gd name="T24" fmla="*/ 290937 w 371475"/>
              <a:gd name="T25" fmla="*/ 0 h 27622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71475"/>
              <a:gd name="T40" fmla="*/ 0 h 276225"/>
              <a:gd name="T41" fmla="*/ 371475 w 371475"/>
              <a:gd name="T42" fmla="*/ 276225 h 27622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71475" h="276225">
                <a:moveTo>
                  <a:pt x="290937" y="0"/>
                </a:moveTo>
                <a:lnTo>
                  <a:pt x="0" y="258404"/>
                </a:lnTo>
                <a:lnTo>
                  <a:pt x="106536" y="275825"/>
                </a:lnTo>
                <a:lnTo>
                  <a:pt x="158695" y="275616"/>
                </a:lnTo>
                <a:lnTo>
                  <a:pt x="209681" y="266461"/>
                </a:lnTo>
                <a:lnTo>
                  <a:pt x="258558" y="248700"/>
                </a:lnTo>
                <a:lnTo>
                  <a:pt x="304385" y="222674"/>
                </a:lnTo>
                <a:lnTo>
                  <a:pt x="346226" y="188721"/>
                </a:lnTo>
                <a:lnTo>
                  <a:pt x="366801" y="148164"/>
                </a:lnTo>
                <a:lnTo>
                  <a:pt x="371355" y="103696"/>
                </a:lnTo>
                <a:lnTo>
                  <a:pt x="360282" y="60611"/>
                </a:lnTo>
                <a:lnTo>
                  <a:pt x="333975" y="24200"/>
                </a:lnTo>
                <a:lnTo>
                  <a:pt x="290937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37" name="object 74"/>
          <p:cNvSpPr>
            <a:spLocks noChangeArrowheads="1"/>
          </p:cNvSpPr>
          <p:nvPr/>
        </p:nvSpPr>
        <p:spPr bwMode="auto">
          <a:xfrm>
            <a:off x="1954213" y="1774825"/>
            <a:ext cx="600075" cy="3810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538" name="object 75"/>
          <p:cNvSpPr>
            <a:spLocks/>
          </p:cNvSpPr>
          <p:nvPr/>
        </p:nvSpPr>
        <p:spPr bwMode="auto">
          <a:xfrm>
            <a:off x="1954213" y="1774825"/>
            <a:ext cx="600075" cy="381000"/>
          </a:xfrm>
          <a:custGeom>
            <a:avLst/>
            <a:gdLst>
              <a:gd name="T0" fmla="*/ 310273 w 600710"/>
              <a:gd name="T1" fmla="*/ 380147 h 380364"/>
              <a:gd name="T2" fmla="*/ 600572 w 600710"/>
              <a:gd name="T3" fmla="*/ 197438 h 380364"/>
              <a:gd name="T4" fmla="*/ 288963 w 600710"/>
              <a:gd name="T5" fmla="*/ 0 h 380364"/>
              <a:gd name="T6" fmla="*/ 0 w 600710"/>
              <a:gd name="T7" fmla="*/ 185816 h 380364"/>
              <a:gd name="T8" fmla="*/ 38490 w 600710"/>
              <a:gd name="T9" fmla="*/ 223593 h 380364"/>
              <a:gd name="T10" fmla="*/ 79204 w 600710"/>
              <a:gd name="T11" fmla="*/ 258205 h 380364"/>
              <a:gd name="T12" fmla="*/ 121975 w 600710"/>
              <a:gd name="T13" fmla="*/ 289548 h 380364"/>
              <a:gd name="T14" fmla="*/ 166635 w 600710"/>
              <a:gd name="T15" fmla="*/ 317519 h 380364"/>
              <a:gd name="T16" fmla="*/ 213016 w 600710"/>
              <a:gd name="T17" fmla="*/ 342011 h 380364"/>
              <a:gd name="T18" fmla="*/ 260951 w 600710"/>
              <a:gd name="T19" fmla="*/ 362922 h 380364"/>
              <a:gd name="T20" fmla="*/ 310273 w 600710"/>
              <a:gd name="T21" fmla="*/ 380147 h 3803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00710"/>
              <a:gd name="T34" fmla="*/ 0 h 380364"/>
              <a:gd name="T35" fmla="*/ 600710 w 600710"/>
              <a:gd name="T36" fmla="*/ 380364 h 3803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00710" h="380364">
                <a:moveTo>
                  <a:pt x="310273" y="380147"/>
                </a:moveTo>
                <a:lnTo>
                  <a:pt x="600572" y="197438"/>
                </a:lnTo>
                <a:lnTo>
                  <a:pt x="288963" y="0"/>
                </a:lnTo>
                <a:lnTo>
                  <a:pt x="0" y="185816"/>
                </a:lnTo>
                <a:lnTo>
                  <a:pt x="38490" y="223593"/>
                </a:lnTo>
                <a:lnTo>
                  <a:pt x="79204" y="258205"/>
                </a:lnTo>
                <a:lnTo>
                  <a:pt x="121975" y="289548"/>
                </a:lnTo>
                <a:lnTo>
                  <a:pt x="166635" y="317519"/>
                </a:lnTo>
                <a:lnTo>
                  <a:pt x="213016" y="342011"/>
                </a:lnTo>
                <a:lnTo>
                  <a:pt x="260951" y="362922"/>
                </a:lnTo>
                <a:lnTo>
                  <a:pt x="310273" y="380147"/>
                </a:lnTo>
                <a:close/>
              </a:path>
            </a:pathLst>
          </a:custGeom>
          <a:noFill/>
          <a:ln w="885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39" name="object 76"/>
          <p:cNvSpPr>
            <a:spLocks noChangeArrowheads="1"/>
          </p:cNvSpPr>
          <p:nvPr/>
        </p:nvSpPr>
        <p:spPr bwMode="auto">
          <a:xfrm>
            <a:off x="2286000" y="1736725"/>
            <a:ext cx="60325" cy="363538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540" name="object 77"/>
          <p:cNvSpPr>
            <a:spLocks/>
          </p:cNvSpPr>
          <p:nvPr/>
        </p:nvSpPr>
        <p:spPr bwMode="auto">
          <a:xfrm>
            <a:off x="2286000" y="1736725"/>
            <a:ext cx="61913" cy="363538"/>
          </a:xfrm>
          <a:custGeom>
            <a:avLst/>
            <a:gdLst>
              <a:gd name="T0" fmla="*/ 0 w 61594"/>
              <a:gd name="T1" fmla="*/ 363859 h 363855"/>
              <a:gd name="T2" fmla="*/ 0 w 61594"/>
              <a:gd name="T3" fmla="*/ 38677 h 363855"/>
              <a:gd name="T4" fmla="*/ 60990 w 61594"/>
              <a:gd name="T5" fmla="*/ 0 h 363855"/>
              <a:gd name="T6" fmla="*/ 58587 w 61594"/>
              <a:gd name="T7" fmla="*/ 308704 h 363855"/>
              <a:gd name="T8" fmla="*/ 0 w 61594"/>
              <a:gd name="T9" fmla="*/ 363859 h 3638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594"/>
              <a:gd name="T16" fmla="*/ 0 h 363855"/>
              <a:gd name="T17" fmla="*/ 61594 w 61594"/>
              <a:gd name="T18" fmla="*/ 363855 h 3638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594" h="363855">
                <a:moveTo>
                  <a:pt x="0" y="363859"/>
                </a:moveTo>
                <a:lnTo>
                  <a:pt x="0" y="38677"/>
                </a:lnTo>
                <a:lnTo>
                  <a:pt x="60990" y="0"/>
                </a:lnTo>
                <a:lnTo>
                  <a:pt x="58587" y="308704"/>
                </a:lnTo>
                <a:lnTo>
                  <a:pt x="0" y="363859"/>
                </a:lnTo>
                <a:close/>
              </a:path>
            </a:pathLst>
          </a:custGeom>
          <a:noFill/>
          <a:ln w="838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41" name="object 78"/>
          <p:cNvSpPr>
            <a:spLocks noChangeArrowheads="1"/>
          </p:cNvSpPr>
          <p:nvPr/>
        </p:nvSpPr>
        <p:spPr bwMode="auto">
          <a:xfrm>
            <a:off x="2344738" y="1720850"/>
            <a:ext cx="114300" cy="292100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542" name="object 79"/>
          <p:cNvSpPr>
            <a:spLocks/>
          </p:cNvSpPr>
          <p:nvPr/>
        </p:nvSpPr>
        <p:spPr bwMode="auto">
          <a:xfrm>
            <a:off x="2344738" y="1720850"/>
            <a:ext cx="114300" cy="293688"/>
          </a:xfrm>
          <a:custGeom>
            <a:avLst/>
            <a:gdLst>
              <a:gd name="T0" fmla="*/ 2159 w 114935"/>
              <a:gd name="T1" fmla="*/ 46916 h 293369"/>
              <a:gd name="T2" fmla="*/ 114526 w 114935"/>
              <a:gd name="T3" fmla="*/ 0 h 293369"/>
              <a:gd name="T4" fmla="*/ 114526 w 114935"/>
              <a:gd name="T5" fmla="*/ 191627 h 293369"/>
              <a:gd name="T6" fmla="*/ 0 w 114935"/>
              <a:gd name="T7" fmla="*/ 293245 h 293369"/>
              <a:gd name="T8" fmla="*/ 2159 w 114935"/>
              <a:gd name="T9" fmla="*/ 46916 h 2933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935"/>
              <a:gd name="T16" fmla="*/ 0 h 293369"/>
              <a:gd name="T17" fmla="*/ 114935 w 114935"/>
              <a:gd name="T18" fmla="*/ 293369 h 2933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935" h="293369">
                <a:moveTo>
                  <a:pt x="2159" y="46916"/>
                </a:moveTo>
                <a:lnTo>
                  <a:pt x="114526" y="0"/>
                </a:lnTo>
                <a:lnTo>
                  <a:pt x="114526" y="191627"/>
                </a:lnTo>
                <a:lnTo>
                  <a:pt x="0" y="293245"/>
                </a:lnTo>
                <a:lnTo>
                  <a:pt x="2159" y="46916"/>
                </a:lnTo>
                <a:close/>
              </a:path>
            </a:pathLst>
          </a:custGeom>
          <a:noFill/>
          <a:ln w="845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43" name="object 80"/>
          <p:cNvSpPr>
            <a:spLocks noChangeArrowheads="1"/>
          </p:cNvSpPr>
          <p:nvPr/>
        </p:nvSpPr>
        <p:spPr bwMode="auto">
          <a:xfrm>
            <a:off x="2163763" y="1592263"/>
            <a:ext cx="295275" cy="174625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544" name="object 81"/>
          <p:cNvSpPr>
            <a:spLocks/>
          </p:cNvSpPr>
          <p:nvPr/>
        </p:nvSpPr>
        <p:spPr bwMode="auto">
          <a:xfrm>
            <a:off x="2163763" y="1592263"/>
            <a:ext cx="295275" cy="176212"/>
          </a:xfrm>
          <a:custGeom>
            <a:avLst/>
            <a:gdLst>
              <a:gd name="T0" fmla="*/ 183262 w 295910"/>
              <a:gd name="T1" fmla="*/ 174671 h 175260"/>
              <a:gd name="T2" fmla="*/ 183506 w 295910"/>
              <a:gd name="T3" fmla="*/ 144245 h 175260"/>
              <a:gd name="T4" fmla="*/ 0 w 295910"/>
              <a:gd name="T5" fmla="*/ 29042 h 175260"/>
              <a:gd name="T6" fmla="*/ 93216 w 295910"/>
              <a:gd name="T7" fmla="*/ 0 h 175260"/>
              <a:gd name="T8" fmla="*/ 295629 w 295910"/>
              <a:gd name="T9" fmla="*/ 127755 h 175260"/>
              <a:gd name="T10" fmla="*/ 183262 w 295910"/>
              <a:gd name="T11" fmla="*/ 174671 h 1752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5910"/>
              <a:gd name="T19" fmla="*/ 0 h 175260"/>
              <a:gd name="T20" fmla="*/ 295910 w 295910"/>
              <a:gd name="T21" fmla="*/ 175260 h 1752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5910" h="175260">
                <a:moveTo>
                  <a:pt x="183262" y="174671"/>
                </a:moveTo>
                <a:lnTo>
                  <a:pt x="183506" y="144245"/>
                </a:lnTo>
                <a:lnTo>
                  <a:pt x="0" y="29042"/>
                </a:lnTo>
                <a:lnTo>
                  <a:pt x="93216" y="0"/>
                </a:lnTo>
                <a:lnTo>
                  <a:pt x="295629" y="127755"/>
                </a:lnTo>
                <a:lnTo>
                  <a:pt x="183262" y="174671"/>
                </a:lnTo>
                <a:close/>
              </a:path>
            </a:pathLst>
          </a:custGeom>
          <a:noFill/>
          <a:ln w="887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45" name="object 82"/>
          <p:cNvSpPr>
            <a:spLocks noChangeArrowheads="1"/>
          </p:cNvSpPr>
          <p:nvPr/>
        </p:nvSpPr>
        <p:spPr bwMode="auto">
          <a:xfrm>
            <a:off x="2263775" y="1973263"/>
            <a:ext cx="290513" cy="322262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546" name="object 83"/>
          <p:cNvSpPr>
            <a:spLocks/>
          </p:cNvSpPr>
          <p:nvPr/>
        </p:nvSpPr>
        <p:spPr bwMode="auto">
          <a:xfrm>
            <a:off x="2263775" y="1973263"/>
            <a:ext cx="292100" cy="322262"/>
          </a:xfrm>
          <a:custGeom>
            <a:avLst/>
            <a:gdLst>
              <a:gd name="T0" fmla="*/ 0 w 290830"/>
              <a:gd name="T1" fmla="*/ 182709 h 322580"/>
              <a:gd name="T2" fmla="*/ 290298 w 290830"/>
              <a:gd name="T3" fmla="*/ 0 h 322580"/>
              <a:gd name="T4" fmla="*/ 290298 w 290830"/>
              <a:gd name="T5" fmla="*/ 139365 h 322580"/>
              <a:gd name="T6" fmla="*/ 0 w 290830"/>
              <a:gd name="T7" fmla="*/ 322275 h 322580"/>
              <a:gd name="T8" fmla="*/ 0 w 290830"/>
              <a:gd name="T9" fmla="*/ 182709 h 3225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830"/>
              <a:gd name="T16" fmla="*/ 0 h 322580"/>
              <a:gd name="T17" fmla="*/ 290830 w 290830"/>
              <a:gd name="T18" fmla="*/ 322580 h 3225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830" h="322580">
                <a:moveTo>
                  <a:pt x="0" y="182709"/>
                </a:moveTo>
                <a:lnTo>
                  <a:pt x="290298" y="0"/>
                </a:lnTo>
                <a:lnTo>
                  <a:pt x="290298" y="139365"/>
                </a:lnTo>
                <a:lnTo>
                  <a:pt x="0" y="322275"/>
                </a:lnTo>
                <a:lnTo>
                  <a:pt x="0" y="182709"/>
                </a:lnTo>
                <a:close/>
              </a:path>
            </a:pathLst>
          </a:custGeom>
          <a:noFill/>
          <a:ln w="867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47" name="object 84"/>
          <p:cNvSpPr>
            <a:spLocks noChangeArrowheads="1"/>
          </p:cNvSpPr>
          <p:nvPr/>
        </p:nvSpPr>
        <p:spPr bwMode="auto">
          <a:xfrm>
            <a:off x="2024063" y="1581150"/>
            <a:ext cx="322262" cy="193675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548" name="object 85"/>
          <p:cNvSpPr>
            <a:spLocks/>
          </p:cNvSpPr>
          <p:nvPr/>
        </p:nvSpPr>
        <p:spPr bwMode="auto">
          <a:xfrm>
            <a:off x="2024063" y="1581150"/>
            <a:ext cx="323850" cy="195263"/>
          </a:xfrm>
          <a:custGeom>
            <a:avLst/>
            <a:gdLst>
              <a:gd name="T0" fmla="*/ 0 w 322580"/>
              <a:gd name="T1" fmla="*/ 31935 h 194944"/>
              <a:gd name="T2" fmla="*/ 74577 w 322580"/>
              <a:gd name="T3" fmla="*/ 0 h 194944"/>
              <a:gd name="T4" fmla="*/ 138669 w 322580"/>
              <a:gd name="T5" fmla="*/ 40702 h 194944"/>
              <a:gd name="T6" fmla="*/ 322002 w 322580"/>
              <a:gd name="T7" fmla="*/ 156006 h 194944"/>
              <a:gd name="T8" fmla="*/ 261011 w 322580"/>
              <a:gd name="T9" fmla="*/ 194532 h 194944"/>
              <a:gd name="T10" fmla="*/ 213464 w 322580"/>
              <a:gd name="T11" fmla="*/ 175810 h 194944"/>
              <a:gd name="T12" fmla="*/ 167326 w 322580"/>
              <a:gd name="T13" fmla="*/ 153607 h 194944"/>
              <a:gd name="T14" fmla="*/ 122754 w 322580"/>
              <a:gd name="T15" fmla="*/ 128021 h 194944"/>
              <a:gd name="T16" fmla="*/ 79904 w 322580"/>
              <a:gd name="T17" fmla="*/ 99148 h 194944"/>
              <a:gd name="T18" fmla="*/ 38934 w 322580"/>
              <a:gd name="T19" fmla="*/ 67087 h 194944"/>
              <a:gd name="T20" fmla="*/ 0 w 322580"/>
              <a:gd name="T21" fmla="*/ 31935 h 1949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22580"/>
              <a:gd name="T34" fmla="*/ 0 h 194944"/>
              <a:gd name="T35" fmla="*/ 322580 w 322580"/>
              <a:gd name="T36" fmla="*/ 194944 h 1949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22580" h="194944">
                <a:moveTo>
                  <a:pt x="0" y="31935"/>
                </a:moveTo>
                <a:lnTo>
                  <a:pt x="74577" y="0"/>
                </a:lnTo>
                <a:lnTo>
                  <a:pt x="138669" y="40702"/>
                </a:lnTo>
                <a:lnTo>
                  <a:pt x="322002" y="156006"/>
                </a:lnTo>
                <a:lnTo>
                  <a:pt x="261011" y="194532"/>
                </a:lnTo>
                <a:lnTo>
                  <a:pt x="213464" y="175810"/>
                </a:lnTo>
                <a:lnTo>
                  <a:pt x="167326" y="153607"/>
                </a:lnTo>
                <a:lnTo>
                  <a:pt x="122754" y="128021"/>
                </a:lnTo>
                <a:lnTo>
                  <a:pt x="79904" y="99148"/>
                </a:lnTo>
                <a:lnTo>
                  <a:pt x="38934" y="67087"/>
                </a:lnTo>
                <a:lnTo>
                  <a:pt x="0" y="31935"/>
                </a:lnTo>
                <a:close/>
              </a:path>
            </a:pathLst>
          </a:custGeom>
          <a:noFill/>
          <a:ln w="887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49" name="object 86"/>
          <p:cNvSpPr>
            <a:spLocks noChangeArrowheads="1"/>
          </p:cNvSpPr>
          <p:nvPr/>
        </p:nvSpPr>
        <p:spPr bwMode="auto">
          <a:xfrm>
            <a:off x="1731963" y="2233613"/>
            <a:ext cx="314325" cy="238125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550" name="object 87"/>
          <p:cNvSpPr>
            <a:spLocks/>
          </p:cNvSpPr>
          <p:nvPr/>
        </p:nvSpPr>
        <p:spPr bwMode="auto">
          <a:xfrm>
            <a:off x="1731963" y="2233613"/>
            <a:ext cx="314325" cy="238125"/>
          </a:xfrm>
          <a:custGeom>
            <a:avLst/>
            <a:gdLst>
              <a:gd name="T0" fmla="*/ 0 w 314325"/>
              <a:gd name="T1" fmla="*/ 0 h 238125"/>
              <a:gd name="T2" fmla="*/ 314267 w 314325"/>
              <a:gd name="T3" fmla="*/ 197801 h 238125"/>
              <a:gd name="T4" fmla="*/ 314267 w 314325"/>
              <a:gd name="T5" fmla="*/ 238080 h 238125"/>
              <a:gd name="T6" fmla="*/ 0 w 314325"/>
              <a:gd name="T7" fmla="*/ 40639 h 238125"/>
              <a:gd name="T8" fmla="*/ 0 w 314325"/>
              <a:gd name="T9" fmla="*/ 0 h 238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4325"/>
              <a:gd name="T16" fmla="*/ 0 h 238125"/>
              <a:gd name="T17" fmla="*/ 314325 w 314325"/>
              <a:gd name="T18" fmla="*/ 238125 h 2381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4325" h="238125">
                <a:moveTo>
                  <a:pt x="0" y="0"/>
                </a:moveTo>
                <a:lnTo>
                  <a:pt x="314267" y="197801"/>
                </a:lnTo>
                <a:lnTo>
                  <a:pt x="314267" y="238080"/>
                </a:lnTo>
                <a:lnTo>
                  <a:pt x="0" y="40639"/>
                </a:lnTo>
                <a:lnTo>
                  <a:pt x="0" y="0"/>
                </a:lnTo>
                <a:close/>
              </a:path>
            </a:pathLst>
          </a:custGeom>
          <a:noFill/>
          <a:ln w="88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51" name="object 88"/>
          <p:cNvSpPr>
            <a:spLocks/>
          </p:cNvSpPr>
          <p:nvPr/>
        </p:nvSpPr>
        <p:spPr bwMode="auto">
          <a:xfrm>
            <a:off x="1765300" y="2146300"/>
            <a:ext cx="385763" cy="260350"/>
          </a:xfrm>
          <a:custGeom>
            <a:avLst/>
            <a:gdLst>
              <a:gd name="T0" fmla="*/ 279798 w 384810"/>
              <a:gd name="T1" fmla="*/ 258498 h 259080"/>
              <a:gd name="T2" fmla="*/ 304499 w 384810"/>
              <a:gd name="T3" fmla="*/ 209173 h 259080"/>
              <a:gd name="T4" fmla="*/ 327539 w 384810"/>
              <a:gd name="T5" fmla="*/ 224028 h 259080"/>
              <a:gd name="T6" fmla="*/ 213965 w 384810"/>
              <a:gd name="T7" fmla="*/ 215714 h 259080"/>
              <a:gd name="T8" fmla="*/ 233172 w 384810"/>
              <a:gd name="T9" fmla="*/ 202041 h 259080"/>
              <a:gd name="T10" fmla="*/ 336864 w 384810"/>
              <a:gd name="T11" fmla="*/ 216896 h 259080"/>
              <a:gd name="T12" fmla="*/ 261705 w 384810"/>
              <a:gd name="T13" fmla="*/ 181237 h 259080"/>
              <a:gd name="T14" fmla="*/ 284745 w 384810"/>
              <a:gd name="T15" fmla="*/ 196105 h 259080"/>
              <a:gd name="T16" fmla="*/ 85584 w 384810"/>
              <a:gd name="T17" fmla="*/ 131931 h 259080"/>
              <a:gd name="T18" fmla="*/ 104792 w 384810"/>
              <a:gd name="T19" fmla="*/ 118259 h 259080"/>
              <a:gd name="T20" fmla="*/ 365397 w 384810"/>
              <a:gd name="T21" fmla="*/ 196092 h 259080"/>
              <a:gd name="T22" fmla="*/ 290226 w 384810"/>
              <a:gd name="T23" fmla="*/ 160446 h 259080"/>
              <a:gd name="T24" fmla="*/ 313278 w 384810"/>
              <a:gd name="T25" fmla="*/ 175300 h 259080"/>
              <a:gd name="T26" fmla="*/ 199704 w 384810"/>
              <a:gd name="T27" fmla="*/ 166986 h 259080"/>
              <a:gd name="T28" fmla="*/ 218912 w 384810"/>
              <a:gd name="T29" fmla="*/ 153314 h 259080"/>
              <a:gd name="T30" fmla="*/ 322603 w 384810"/>
              <a:gd name="T31" fmla="*/ 168156 h 259080"/>
              <a:gd name="T32" fmla="*/ 247433 w 384810"/>
              <a:gd name="T33" fmla="*/ 132510 h 259080"/>
              <a:gd name="T34" fmla="*/ 270485 w 384810"/>
              <a:gd name="T35" fmla="*/ 147364 h 259080"/>
              <a:gd name="T36" fmla="*/ 156911 w 384810"/>
              <a:gd name="T37" fmla="*/ 139063 h 259080"/>
              <a:gd name="T38" fmla="*/ 176118 w 384810"/>
              <a:gd name="T39" fmla="*/ 125391 h 259080"/>
              <a:gd name="T40" fmla="*/ 279810 w 384810"/>
              <a:gd name="T41" fmla="*/ 140233 h 259080"/>
              <a:gd name="T42" fmla="*/ 204639 w 384810"/>
              <a:gd name="T43" fmla="*/ 104586 h 259080"/>
              <a:gd name="T44" fmla="*/ 227691 w 384810"/>
              <a:gd name="T45" fmla="*/ 119441 h 259080"/>
              <a:gd name="T46" fmla="*/ 114117 w 384810"/>
              <a:gd name="T47" fmla="*/ 111127 h 259080"/>
              <a:gd name="T48" fmla="*/ 133325 w 384810"/>
              <a:gd name="T49" fmla="*/ 97455 h 259080"/>
              <a:gd name="T50" fmla="*/ 65831 w 384810"/>
              <a:gd name="T51" fmla="*/ 118850 h 259080"/>
              <a:gd name="T52" fmla="*/ 233172 w 384810"/>
              <a:gd name="T53" fmla="*/ 83782 h 259080"/>
              <a:gd name="T54" fmla="*/ 256224 w 384810"/>
              <a:gd name="T55" fmla="*/ 98637 h 259080"/>
              <a:gd name="T56" fmla="*/ 142650 w 384810"/>
              <a:gd name="T57" fmla="*/ 90323 h 259080"/>
              <a:gd name="T58" fmla="*/ 161846 w 384810"/>
              <a:gd name="T59" fmla="*/ 76650 h 259080"/>
              <a:gd name="T60" fmla="*/ 94363 w 384810"/>
              <a:gd name="T61" fmla="*/ 98058 h 259080"/>
              <a:gd name="T62" fmla="*/ 19200 w 384810"/>
              <a:gd name="T63" fmla="*/ 62399 h 259080"/>
              <a:gd name="T64" fmla="*/ 42243 w 384810"/>
              <a:gd name="T65" fmla="*/ 77267 h 259080"/>
              <a:gd name="T66" fmla="*/ 171183 w 384810"/>
              <a:gd name="T67" fmla="*/ 69531 h 259080"/>
              <a:gd name="T68" fmla="*/ 190379 w 384810"/>
              <a:gd name="T69" fmla="*/ 55859 h 259080"/>
              <a:gd name="T70" fmla="*/ 122896 w 384810"/>
              <a:gd name="T71" fmla="*/ 77254 h 259080"/>
              <a:gd name="T72" fmla="*/ 47732 w 384810"/>
              <a:gd name="T73" fmla="*/ 41595 h 259080"/>
              <a:gd name="T74" fmla="*/ 70778 w 384810"/>
              <a:gd name="T75" fmla="*/ 56463 h 259080"/>
              <a:gd name="T76" fmla="*/ 128389 w 384810"/>
              <a:gd name="T77" fmla="*/ 41595 h 259080"/>
              <a:gd name="T78" fmla="*/ 147585 w 384810"/>
              <a:gd name="T79" fmla="*/ 27923 h 259080"/>
              <a:gd name="T80" fmla="*/ 80103 w 384810"/>
              <a:gd name="T81" fmla="*/ 49318 h 259080"/>
              <a:gd name="T82" fmla="*/ 104792 w 384810"/>
              <a:gd name="T83" fmla="*/ 0 h 259080"/>
              <a:gd name="T84" fmla="*/ 127832 w 384810"/>
              <a:gd name="T85" fmla="*/ 14854 h 25908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384810"/>
              <a:gd name="T130" fmla="*/ 0 h 259080"/>
              <a:gd name="T131" fmla="*/ 384810 w 384810"/>
              <a:gd name="T132" fmla="*/ 259080 h 25908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384810" h="259080">
                <a:moveTo>
                  <a:pt x="275966" y="229977"/>
                </a:moveTo>
                <a:lnTo>
                  <a:pt x="256758" y="243647"/>
                </a:lnTo>
                <a:lnTo>
                  <a:pt x="279798" y="258498"/>
                </a:lnTo>
                <a:lnTo>
                  <a:pt x="299006" y="244832"/>
                </a:lnTo>
                <a:lnTo>
                  <a:pt x="275966" y="229977"/>
                </a:lnTo>
                <a:close/>
              </a:path>
              <a:path w="384810" h="259080">
                <a:moveTo>
                  <a:pt x="304499" y="209173"/>
                </a:moveTo>
                <a:lnTo>
                  <a:pt x="285291" y="222846"/>
                </a:lnTo>
                <a:lnTo>
                  <a:pt x="308331" y="237695"/>
                </a:lnTo>
                <a:lnTo>
                  <a:pt x="327539" y="224028"/>
                </a:lnTo>
                <a:lnTo>
                  <a:pt x="304499" y="209173"/>
                </a:lnTo>
                <a:close/>
              </a:path>
              <a:path w="384810" h="259080">
                <a:moveTo>
                  <a:pt x="233172" y="202041"/>
                </a:moveTo>
                <a:lnTo>
                  <a:pt x="213965" y="215714"/>
                </a:lnTo>
                <a:lnTo>
                  <a:pt x="237005" y="230569"/>
                </a:lnTo>
                <a:lnTo>
                  <a:pt x="256212" y="216909"/>
                </a:lnTo>
                <a:lnTo>
                  <a:pt x="233172" y="202041"/>
                </a:lnTo>
                <a:close/>
              </a:path>
              <a:path w="384810" h="259080">
                <a:moveTo>
                  <a:pt x="333020" y="188369"/>
                </a:moveTo>
                <a:lnTo>
                  <a:pt x="313824" y="202041"/>
                </a:lnTo>
                <a:lnTo>
                  <a:pt x="336864" y="216896"/>
                </a:lnTo>
                <a:lnTo>
                  <a:pt x="356072" y="203224"/>
                </a:lnTo>
                <a:lnTo>
                  <a:pt x="333020" y="188369"/>
                </a:lnTo>
                <a:close/>
              </a:path>
              <a:path w="384810" h="259080">
                <a:moveTo>
                  <a:pt x="261705" y="181237"/>
                </a:moveTo>
                <a:lnTo>
                  <a:pt x="242497" y="194910"/>
                </a:lnTo>
                <a:lnTo>
                  <a:pt x="265537" y="209764"/>
                </a:lnTo>
                <a:lnTo>
                  <a:pt x="284745" y="196105"/>
                </a:lnTo>
                <a:lnTo>
                  <a:pt x="261705" y="181237"/>
                </a:lnTo>
                <a:close/>
              </a:path>
              <a:path w="384810" h="259080">
                <a:moveTo>
                  <a:pt x="104792" y="118259"/>
                </a:moveTo>
                <a:lnTo>
                  <a:pt x="85584" y="131931"/>
                </a:lnTo>
                <a:lnTo>
                  <a:pt x="194211" y="202645"/>
                </a:lnTo>
                <a:lnTo>
                  <a:pt x="213419" y="188973"/>
                </a:lnTo>
                <a:lnTo>
                  <a:pt x="104792" y="118259"/>
                </a:lnTo>
                <a:close/>
              </a:path>
              <a:path w="384810" h="259080">
                <a:moveTo>
                  <a:pt x="361553" y="167565"/>
                </a:moveTo>
                <a:lnTo>
                  <a:pt x="342357" y="181237"/>
                </a:lnTo>
                <a:lnTo>
                  <a:pt x="365397" y="196092"/>
                </a:lnTo>
                <a:lnTo>
                  <a:pt x="384604" y="182420"/>
                </a:lnTo>
                <a:lnTo>
                  <a:pt x="361553" y="167565"/>
                </a:lnTo>
                <a:close/>
              </a:path>
              <a:path w="384810" h="259080">
                <a:moveTo>
                  <a:pt x="290226" y="160446"/>
                </a:moveTo>
                <a:lnTo>
                  <a:pt x="271030" y="174118"/>
                </a:lnTo>
                <a:lnTo>
                  <a:pt x="294070" y="188960"/>
                </a:lnTo>
                <a:lnTo>
                  <a:pt x="313278" y="175300"/>
                </a:lnTo>
                <a:lnTo>
                  <a:pt x="290226" y="160446"/>
                </a:lnTo>
                <a:close/>
              </a:path>
              <a:path w="384810" h="259080">
                <a:moveTo>
                  <a:pt x="218912" y="153314"/>
                </a:moveTo>
                <a:lnTo>
                  <a:pt x="199704" y="166986"/>
                </a:lnTo>
                <a:lnTo>
                  <a:pt x="222744" y="181841"/>
                </a:lnTo>
                <a:lnTo>
                  <a:pt x="241952" y="168169"/>
                </a:lnTo>
                <a:lnTo>
                  <a:pt x="218912" y="153314"/>
                </a:lnTo>
                <a:close/>
              </a:path>
              <a:path w="384810" h="259080">
                <a:moveTo>
                  <a:pt x="318759" y="139641"/>
                </a:moveTo>
                <a:lnTo>
                  <a:pt x="299563" y="153314"/>
                </a:lnTo>
                <a:lnTo>
                  <a:pt x="322603" y="168156"/>
                </a:lnTo>
                <a:lnTo>
                  <a:pt x="341811" y="154496"/>
                </a:lnTo>
                <a:lnTo>
                  <a:pt x="318759" y="139641"/>
                </a:lnTo>
                <a:close/>
              </a:path>
              <a:path w="384810" h="259080">
                <a:moveTo>
                  <a:pt x="247433" y="132510"/>
                </a:moveTo>
                <a:lnTo>
                  <a:pt x="228237" y="146182"/>
                </a:lnTo>
                <a:lnTo>
                  <a:pt x="251277" y="161037"/>
                </a:lnTo>
                <a:lnTo>
                  <a:pt x="270485" y="147364"/>
                </a:lnTo>
                <a:lnTo>
                  <a:pt x="247433" y="132510"/>
                </a:lnTo>
                <a:close/>
              </a:path>
              <a:path w="384810" h="259080">
                <a:moveTo>
                  <a:pt x="176118" y="125391"/>
                </a:moveTo>
                <a:lnTo>
                  <a:pt x="156911" y="139063"/>
                </a:lnTo>
                <a:lnTo>
                  <a:pt x="179950" y="153905"/>
                </a:lnTo>
                <a:lnTo>
                  <a:pt x="199158" y="140245"/>
                </a:lnTo>
                <a:lnTo>
                  <a:pt x="176118" y="125391"/>
                </a:lnTo>
                <a:close/>
              </a:path>
              <a:path w="384810" h="259080">
                <a:moveTo>
                  <a:pt x="275966" y="111706"/>
                </a:moveTo>
                <a:lnTo>
                  <a:pt x="256770" y="125378"/>
                </a:lnTo>
                <a:lnTo>
                  <a:pt x="279810" y="140233"/>
                </a:lnTo>
                <a:lnTo>
                  <a:pt x="299017" y="126573"/>
                </a:lnTo>
                <a:lnTo>
                  <a:pt x="275966" y="111706"/>
                </a:lnTo>
                <a:close/>
              </a:path>
              <a:path w="384810" h="259080">
                <a:moveTo>
                  <a:pt x="204639" y="104586"/>
                </a:moveTo>
                <a:lnTo>
                  <a:pt x="185443" y="118259"/>
                </a:lnTo>
                <a:lnTo>
                  <a:pt x="208483" y="133101"/>
                </a:lnTo>
                <a:lnTo>
                  <a:pt x="227691" y="119441"/>
                </a:lnTo>
                <a:lnTo>
                  <a:pt x="204639" y="104586"/>
                </a:lnTo>
                <a:close/>
              </a:path>
              <a:path w="384810" h="259080">
                <a:moveTo>
                  <a:pt x="133325" y="97455"/>
                </a:moveTo>
                <a:lnTo>
                  <a:pt x="114117" y="111127"/>
                </a:lnTo>
                <a:lnTo>
                  <a:pt x="137157" y="125982"/>
                </a:lnTo>
                <a:lnTo>
                  <a:pt x="156365" y="112322"/>
                </a:lnTo>
                <a:lnTo>
                  <a:pt x="133325" y="97455"/>
                </a:lnTo>
                <a:close/>
              </a:path>
              <a:path w="384810" h="259080">
                <a:moveTo>
                  <a:pt x="61998" y="90335"/>
                </a:moveTo>
                <a:lnTo>
                  <a:pt x="42793" y="104008"/>
                </a:lnTo>
                <a:lnTo>
                  <a:pt x="65831" y="118850"/>
                </a:lnTo>
                <a:lnTo>
                  <a:pt x="85038" y="105190"/>
                </a:lnTo>
                <a:lnTo>
                  <a:pt x="61998" y="90335"/>
                </a:lnTo>
                <a:close/>
              </a:path>
              <a:path w="384810" h="259080">
                <a:moveTo>
                  <a:pt x="233172" y="83782"/>
                </a:moveTo>
                <a:lnTo>
                  <a:pt x="213976" y="97455"/>
                </a:lnTo>
                <a:lnTo>
                  <a:pt x="237016" y="112309"/>
                </a:lnTo>
                <a:lnTo>
                  <a:pt x="256224" y="98637"/>
                </a:lnTo>
                <a:lnTo>
                  <a:pt x="233172" y="83782"/>
                </a:lnTo>
                <a:close/>
              </a:path>
              <a:path w="384810" h="259080">
                <a:moveTo>
                  <a:pt x="161846" y="76650"/>
                </a:moveTo>
                <a:lnTo>
                  <a:pt x="142650" y="90323"/>
                </a:lnTo>
                <a:lnTo>
                  <a:pt x="165690" y="105178"/>
                </a:lnTo>
                <a:lnTo>
                  <a:pt x="184898" y="91518"/>
                </a:lnTo>
                <a:lnTo>
                  <a:pt x="161846" y="76650"/>
                </a:lnTo>
                <a:close/>
              </a:path>
              <a:path w="384810" h="259080">
                <a:moveTo>
                  <a:pt x="90520" y="69531"/>
                </a:moveTo>
                <a:lnTo>
                  <a:pt x="71324" y="83204"/>
                </a:lnTo>
                <a:lnTo>
                  <a:pt x="94363" y="98058"/>
                </a:lnTo>
                <a:lnTo>
                  <a:pt x="113571" y="84386"/>
                </a:lnTo>
                <a:lnTo>
                  <a:pt x="90520" y="69531"/>
                </a:lnTo>
                <a:close/>
              </a:path>
              <a:path w="384810" h="259080">
                <a:moveTo>
                  <a:pt x="19200" y="62399"/>
                </a:moveTo>
                <a:lnTo>
                  <a:pt x="0" y="76072"/>
                </a:lnTo>
                <a:lnTo>
                  <a:pt x="23038" y="90927"/>
                </a:lnTo>
                <a:lnTo>
                  <a:pt x="42243" y="77267"/>
                </a:lnTo>
                <a:lnTo>
                  <a:pt x="19200" y="62399"/>
                </a:lnTo>
                <a:close/>
              </a:path>
              <a:path w="384810" h="259080">
                <a:moveTo>
                  <a:pt x="190379" y="55859"/>
                </a:moveTo>
                <a:lnTo>
                  <a:pt x="171183" y="69531"/>
                </a:lnTo>
                <a:lnTo>
                  <a:pt x="194223" y="84373"/>
                </a:lnTo>
                <a:lnTo>
                  <a:pt x="213430" y="70714"/>
                </a:lnTo>
                <a:lnTo>
                  <a:pt x="190379" y="55859"/>
                </a:lnTo>
                <a:close/>
              </a:path>
              <a:path w="384810" h="259080">
                <a:moveTo>
                  <a:pt x="119052" y="48727"/>
                </a:moveTo>
                <a:lnTo>
                  <a:pt x="99856" y="62399"/>
                </a:lnTo>
                <a:lnTo>
                  <a:pt x="122896" y="77254"/>
                </a:lnTo>
                <a:lnTo>
                  <a:pt x="142104" y="63582"/>
                </a:lnTo>
                <a:lnTo>
                  <a:pt x="119052" y="48727"/>
                </a:lnTo>
                <a:close/>
              </a:path>
              <a:path w="384810" h="259080">
                <a:moveTo>
                  <a:pt x="47732" y="41595"/>
                </a:moveTo>
                <a:lnTo>
                  <a:pt x="28531" y="55268"/>
                </a:lnTo>
                <a:lnTo>
                  <a:pt x="51570" y="70122"/>
                </a:lnTo>
                <a:lnTo>
                  <a:pt x="70778" y="56463"/>
                </a:lnTo>
                <a:lnTo>
                  <a:pt x="47732" y="41595"/>
                </a:lnTo>
                <a:close/>
              </a:path>
              <a:path w="384810" h="259080">
                <a:moveTo>
                  <a:pt x="147585" y="27923"/>
                </a:moveTo>
                <a:lnTo>
                  <a:pt x="128389" y="41595"/>
                </a:lnTo>
                <a:lnTo>
                  <a:pt x="151429" y="56450"/>
                </a:lnTo>
                <a:lnTo>
                  <a:pt x="170625" y="42778"/>
                </a:lnTo>
                <a:lnTo>
                  <a:pt x="147585" y="27923"/>
                </a:lnTo>
                <a:close/>
              </a:path>
              <a:path w="384810" h="259080">
                <a:moveTo>
                  <a:pt x="76259" y="20804"/>
                </a:moveTo>
                <a:lnTo>
                  <a:pt x="57063" y="34476"/>
                </a:lnTo>
                <a:lnTo>
                  <a:pt x="80103" y="49318"/>
                </a:lnTo>
                <a:lnTo>
                  <a:pt x="99311" y="35658"/>
                </a:lnTo>
                <a:lnTo>
                  <a:pt x="76259" y="20804"/>
                </a:lnTo>
                <a:close/>
              </a:path>
              <a:path w="384810" h="259080">
                <a:moveTo>
                  <a:pt x="104792" y="0"/>
                </a:moveTo>
                <a:lnTo>
                  <a:pt x="85596" y="13672"/>
                </a:lnTo>
                <a:lnTo>
                  <a:pt x="108636" y="28514"/>
                </a:lnTo>
                <a:lnTo>
                  <a:pt x="127832" y="14854"/>
                </a:lnTo>
                <a:lnTo>
                  <a:pt x="1047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52" name="object 89"/>
          <p:cNvSpPr>
            <a:spLocks/>
          </p:cNvSpPr>
          <p:nvPr/>
        </p:nvSpPr>
        <p:spPr bwMode="auto">
          <a:xfrm>
            <a:off x="1765300" y="2160588"/>
            <a:ext cx="385763" cy="250825"/>
          </a:xfrm>
          <a:custGeom>
            <a:avLst/>
            <a:gdLst>
              <a:gd name="T0" fmla="*/ 108620 w 384810"/>
              <a:gd name="T1" fmla="*/ 14854 h 250825"/>
              <a:gd name="T2" fmla="*/ 108639 w 384810"/>
              <a:gd name="T3" fmla="*/ 20795 h 250825"/>
              <a:gd name="T4" fmla="*/ 128393 w 384810"/>
              <a:gd name="T5" fmla="*/ 33885 h 250825"/>
              <a:gd name="T6" fmla="*/ 170629 w 384810"/>
              <a:gd name="T7" fmla="*/ 29118 h 250825"/>
              <a:gd name="T8" fmla="*/ 171175 w 384810"/>
              <a:gd name="T9" fmla="*/ 55859 h 250825"/>
              <a:gd name="T10" fmla="*/ 213422 w 384810"/>
              <a:gd name="T11" fmla="*/ 57054 h 250825"/>
              <a:gd name="T12" fmla="*/ 213968 w 384810"/>
              <a:gd name="T13" fmla="*/ 83795 h 250825"/>
              <a:gd name="T14" fmla="*/ 256216 w 384810"/>
              <a:gd name="T15" fmla="*/ 84990 h 250825"/>
              <a:gd name="T16" fmla="*/ 256762 w 384810"/>
              <a:gd name="T17" fmla="*/ 111718 h 250825"/>
              <a:gd name="T18" fmla="*/ 299009 w 384810"/>
              <a:gd name="T19" fmla="*/ 112913 h 250825"/>
              <a:gd name="T20" fmla="*/ 299555 w 384810"/>
              <a:gd name="T21" fmla="*/ 139654 h 250825"/>
              <a:gd name="T22" fmla="*/ 341791 w 384810"/>
              <a:gd name="T23" fmla="*/ 140849 h 250825"/>
              <a:gd name="T24" fmla="*/ 342349 w 384810"/>
              <a:gd name="T25" fmla="*/ 167577 h 250825"/>
              <a:gd name="T26" fmla="*/ 384585 w 384810"/>
              <a:gd name="T27" fmla="*/ 168772 h 250825"/>
              <a:gd name="T28" fmla="*/ 80106 w 384810"/>
              <a:gd name="T29" fmla="*/ 41595 h 250825"/>
              <a:gd name="T30" fmla="*/ 57064 w 384810"/>
              <a:gd name="T31" fmla="*/ 20804 h 250825"/>
              <a:gd name="T32" fmla="*/ 99302 w 384810"/>
              <a:gd name="T33" fmla="*/ 27935 h 250825"/>
              <a:gd name="T34" fmla="*/ 122861 w 384810"/>
              <a:gd name="T35" fmla="*/ 69531 h 250825"/>
              <a:gd name="T36" fmla="*/ 122888 w 384810"/>
              <a:gd name="T37" fmla="*/ 63594 h 250825"/>
              <a:gd name="T38" fmla="*/ 142653 w 384810"/>
              <a:gd name="T39" fmla="*/ 82612 h 250825"/>
              <a:gd name="T40" fmla="*/ 165682 w 384810"/>
              <a:gd name="T41" fmla="*/ 91518 h 250825"/>
              <a:gd name="T42" fmla="*/ 256750 w 384810"/>
              <a:gd name="T43" fmla="*/ 235934 h 250825"/>
              <a:gd name="T44" fmla="*/ 279790 w 384810"/>
              <a:gd name="T45" fmla="*/ 244850 h 250825"/>
              <a:gd name="T46" fmla="*/ 285283 w 384810"/>
              <a:gd name="T47" fmla="*/ 215135 h 250825"/>
              <a:gd name="T48" fmla="*/ 308323 w 384810"/>
              <a:gd name="T49" fmla="*/ 224048 h 250825"/>
              <a:gd name="T50" fmla="*/ 213956 w 384810"/>
              <a:gd name="T51" fmla="*/ 202067 h 250825"/>
              <a:gd name="T52" fmla="*/ 237008 w 384810"/>
              <a:gd name="T53" fmla="*/ 222854 h 250825"/>
              <a:gd name="T54" fmla="*/ 256204 w 384810"/>
              <a:gd name="T55" fmla="*/ 203249 h 250825"/>
              <a:gd name="T56" fmla="*/ 313816 w 384810"/>
              <a:gd name="T57" fmla="*/ 188382 h 250825"/>
              <a:gd name="T58" fmla="*/ 356063 w 384810"/>
              <a:gd name="T59" fmla="*/ 189577 h 250825"/>
              <a:gd name="T60" fmla="*/ 242489 w 384810"/>
              <a:gd name="T61" fmla="*/ 181262 h 250825"/>
              <a:gd name="T62" fmla="*/ 284737 w 384810"/>
              <a:gd name="T63" fmla="*/ 182457 h 250825"/>
              <a:gd name="T64" fmla="*/ 85588 w 384810"/>
              <a:gd name="T65" fmla="*/ 118271 h 250825"/>
              <a:gd name="T66" fmla="*/ 213411 w 384810"/>
              <a:gd name="T67" fmla="*/ 175326 h 250825"/>
              <a:gd name="T68" fmla="*/ 271022 w 384810"/>
              <a:gd name="T69" fmla="*/ 160458 h 250825"/>
              <a:gd name="T70" fmla="*/ 313270 w 384810"/>
              <a:gd name="T71" fmla="*/ 161653 h 250825"/>
              <a:gd name="T72" fmla="*/ 199696 w 384810"/>
              <a:gd name="T73" fmla="*/ 153326 h 250825"/>
              <a:gd name="T74" fmla="*/ 241944 w 384810"/>
              <a:gd name="T75" fmla="*/ 154521 h 250825"/>
              <a:gd name="T76" fmla="*/ 228229 w 384810"/>
              <a:gd name="T77" fmla="*/ 132522 h 250825"/>
              <a:gd name="T78" fmla="*/ 270476 w 384810"/>
              <a:gd name="T79" fmla="*/ 133717 h 250825"/>
              <a:gd name="T80" fmla="*/ 179948 w 384810"/>
              <a:gd name="T81" fmla="*/ 140254 h 250825"/>
              <a:gd name="T82" fmla="*/ 179954 w 384810"/>
              <a:gd name="T83" fmla="*/ 146186 h 250825"/>
              <a:gd name="T84" fmla="*/ 185447 w 384810"/>
              <a:gd name="T85" fmla="*/ 110536 h 250825"/>
              <a:gd name="T86" fmla="*/ 227683 w 384810"/>
              <a:gd name="T87" fmla="*/ 105781 h 250825"/>
              <a:gd name="T88" fmla="*/ 114120 w 384810"/>
              <a:gd name="T89" fmla="*/ 97467 h 250825"/>
              <a:gd name="T90" fmla="*/ 156357 w 384810"/>
              <a:gd name="T91" fmla="*/ 98662 h 250825"/>
              <a:gd name="T92" fmla="*/ 51576 w 384810"/>
              <a:gd name="T93" fmla="*/ 62399 h 250825"/>
              <a:gd name="T94" fmla="*/ 28531 w 384810"/>
              <a:gd name="T95" fmla="*/ 41608 h 250825"/>
              <a:gd name="T96" fmla="*/ 70770 w 384810"/>
              <a:gd name="T97" fmla="*/ 42790 h 250825"/>
              <a:gd name="T98" fmla="*/ 94328 w 384810"/>
              <a:gd name="T99" fmla="*/ 84386 h 250825"/>
              <a:gd name="T100" fmla="*/ 94367 w 384810"/>
              <a:gd name="T101" fmla="*/ 90327 h 250825"/>
              <a:gd name="T102" fmla="*/ 3 w 384810"/>
              <a:gd name="T103" fmla="*/ 68361 h 250825"/>
              <a:gd name="T104" fmla="*/ 23032 w 384810"/>
              <a:gd name="T105" fmla="*/ 77267 h 250825"/>
              <a:gd name="T106" fmla="*/ 42792 w 384810"/>
              <a:gd name="T107" fmla="*/ 90348 h 250825"/>
              <a:gd name="T108" fmla="*/ 65834 w 384810"/>
              <a:gd name="T109" fmla="*/ 111131 h 250825"/>
              <a:gd name="T110" fmla="*/ 85030 w 384810"/>
              <a:gd name="T111" fmla="*/ 91530 h 25082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84810"/>
              <a:gd name="T169" fmla="*/ 0 h 250825"/>
              <a:gd name="T170" fmla="*/ 384810 w 384810"/>
              <a:gd name="T171" fmla="*/ 250825 h 25082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84810" h="250825">
                <a:moveTo>
                  <a:pt x="108639" y="20804"/>
                </a:moveTo>
                <a:close/>
              </a:path>
              <a:path w="384810" h="250825">
                <a:moveTo>
                  <a:pt x="85599" y="0"/>
                </a:moveTo>
                <a:lnTo>
                  <a:pt x="85599" y="5949"/>
                </a:lnTo>
                <a:lnTo>
                  <a:pt x="108620" y="20804"/>
                </a:lnTo>
                <a:lnTo>
                  <a:pt x="108620" y="14854"/>
                </a:lnTo>
                <a:lnTo>
                  <a:pt x="85599" y="0"/>
                </a:lnTo>
                <a:close/>
              </a:path>
              <a:path w="384810" h="250825">
                <a:moveTo>
                  <a:pt x="108639" y="20795"/>
                </a:moveTo>
                <a:close/>
              </a:path>
              <a:path w="384810" h="250825">
                <a:moveTo>
                  <a:pt x="127835" y="1194"/>
                </a:moveTo>
                <a:lnTo>
                  <a:pt x="108628" y="14854"/>
                </a:lnTo>
                <a:lnTo>
                  <a:pt x="108639" y="20795"/>
                </a:lnTo>
                <a:lnTo>
                  <a:pt x="127835" y="7131"/>
                </a:lnTo>
                <a:lnTo>
                  <a:pt x="127835" y="1194"/>
                </a:lnTo>
                <a:close/>
              </a:path>
              <a:path w="384810" h="250825">
                <a:moveTo>
                  <a:pt x="151433" y="48727"/>
                </a:moveTo>
                <a:close/>
              </a:path>
              <a:path w="384810" h="250825">
                <a:moveTo>
                  <a:pt x="128381" y="27935"/>
                </a:moveTo>
                <a:lnTo>
                  <a:pt x="128393" y="33885"/>
                </a:lnTo>
                <a:lnTo>
                  <a:pt x="151394" y="48727"/>
                </a:lnTo>
                <a:lnTo>
                  <a:pt x="151413" y="42790"/>
                </a:lnTo>
                <a:lnTo>
                  <a:pt x="128381" y="27935"/>
                </a:lnTo>
                <a:close/>
              </a:path>
              <a:path w="384810" h="250825">
                <a:moveTo>
                  <a:pt x="151433" y="48719"/>
                </a:moveTo>
                <a:close/>
              </a:path>
              <a:path w="384810" h="250825">
                <a:moveTo>
                  <a:pt x="170629" y="29118"/>
                </a:moveTo>
                <a:lnTo>
                  <a:pt x="151421" y="42790"/>
                </a:lnTo>
                <a:lnTo>
                  <a:pt x="151433" y="48719"/>
                </a:lnTo>
                <a:lnTo>
                  <a:pt x="170617" y="35067"/>
                </a:lnTo>
                <a:lnTo>
                  <a:pt x="170629" y="29118"/>
                </a:lnTo>
                <a:close/>
              </a:path>
              <a:path w="384810" h="250825">
                <a:moveTo>
                  <a:pt x="171175" y="55859"/>
                </a:moveTo>
                <a:lnTo>
                  <a:pt x="171186" y="61808"/>
                </a:lnTo>
                <a:lnTo>
                  <a:pt x="194215" y="76655"/>
                </a:lnTo>
                <a:lnTo>
                  <a:pt x="194207" y="70714"/>
                </a:lnTo>
                <a:lnTo>
                  <a:pt x="171175" y="55859"/>
                </a:lnTo>
                <a:close/>
              </a:path>
              <a:path w="384810" h="250825">
                <a:moveTo>
                  <a:pt x="213422" y="57054"/>
                </a:moveTo>
                <a:lnTo>
                  <a:pt x="194215" y="70714"/>
                </a:lnTo>
                <a:lnTo>
                  <a:pt x="194226" y="76655"/>
                </a:lnTo>
                <a:lnTo>
                  <a:pt x="213411" y="62991"/>
                </a:lnTo>
                <a:lnTo>
                  <a:pt x="213422" y="57054"/>
                </a:lnTo>
                <a:close/>
              </a:path>
              <a:path w="384810" h="250825">
                <a:moveTo>
                  <a:pt x="213968" y="83795"/>
                </a:moveTo>
                <a:lnTo>
                  <a:pt x="213968" y="89744"/>
                </a:lnTo>
                <a:lnTo>
                  <a:pt x="237008" y="104599"/>
                </a:lnTo>
                <a:lnTo>
                  <a:pt x="236989" y="98649"/>
                </a:lnTo>
                <a:lnTo>
                  <a:pt x="213968" y="83795"/>
                </a:lnTo>
                <a:close/>
              </a:path>
              <a:path w="384810" h="250825">
                <a:moveTo>
                  <a:pt x="256216" y="84990"/>
                </a:moveTo>
                <a:lnTo>
                  <a:pt x="237008" y="98649"/>
                </a:lnTo>
                <a:lnTo>
                  <a:pt x="237008" y="104586"/>
                </a:lnTo>
                <a:lnTo>
                  <a:pt x="256204" y="90927"/>
                </a:lnTo>
                <a:lnTo>
                  <a:pt x="256216" y="84990"/>
                </a:lnTo>
                <a:close/>
              </a:path>
              <a:path w="384810" h="250825">
                <a:moveTo>
                  <a:pt x="256762" y="111718"/>
                </a:moveTo>
                <a:lnTo>
                  <a:pt x="256762" y="117668"/>
                </a:lnTo>
                <a:lnTo>
                  <a:pt x="279802" y="132522"/>
                </a:lnTo>
                <a:lnTo>
                  <a:pt x="279802" y="126585"/>
                </a:lnTo>
                <a:lnTo>
                  <a:pt x="256762" y="111718"/>
                </a:lnTo>
                <a:close/>
              </a:path>
              <a:path w="384810" h="250825">
                <a:moveTo>
                  <a:pt x="299009" y="112913"/>
                </a:moveTo>
                <a:lnTo>
                  <a:pt x="279802" y="126585"/>
                </a:lnTo>
                <a:lnTo>
                  <a:pt x="279802" y="132522"/>
                </a:lnTo>
                <a:lnTo>
                  <a:pt x="298998" y="118862"/>
                </a:lnTo>
                <a:lnTo>
                  <a:pt x="299009" y="112913"/>
                </a:lnTo>
                <a:close/>
              </a:path>
              <a:path w="384810" h="250825">
                <a:moveTo>
                  <a:pt x="299555" y="139654"/>
                </a:moveTo>
                <a:lnTo>
                  <a:pt x="299555" y="145604"/>
                </a:lnTo>
                <a:lnTo>
                  <a:pt x="322595" y="160471"/>
                </a:lnTo>
                <a:lnTo>
                  <a:pt x="322576" y="154509"/>
                </a:lnTo>
                <a:lnTo>
                  <a:pt x="299555" y="139654"/>
                </a:lnTo>
                <a:close/>
              </a:path>
              <a:path w="384810" h="250825">
                <a:moveTo>
                  <a:pt x="341791" y="140849"/>
                </a:moveTo>
                <a:lnTo>
                  <a:pt x="322595" y="154509"/>
                </a:lnTo>
                <a:lnTo>
                  <a:pt x="322595" y="160458"/>
                </a:lnTo>
                <a:lnTo>
                  <a:pt x="341791" y="146786"/>
                </a:lnTo>
                <a:lnTo>
                  <a:pt x="341791" y="140849"/>
                </a:lnTo>
                <a:close/>
              </a:path>
              <a:path w="384810" h="250825">
                <a:moveTo>
                  <a:pt x="342349" y="167577"/>
                </a:moveTo>
                <a:lnTo>
                  <a:pt x="342349" y="173527"/>
                </a:lnTo>
                <a:lnTo>
                  <a:pt x="365389" y="188382"/>
                </a:lnTo>
                <a:lnTo>
                  <a:pt x="365389" y="182445"/>
                </a:lnTo>
                <a:lnTo>
                  <a:pt x="342349" y="167577"/>
                </a:lnTo>
                <a:close/>
              </a:path>
              <a:path w="384810" h="250825">
                <a:moveTo>
                  <a:pt x="384585" y="168772"/>
                </a:moveTo>
                <a:lnTo>
                  <a:pt x="365389" y="182445"/>
                </a:lnTo>
                <a:lnTo>
                  <a:pt x="365389" y="188382"/>
                </a:lnTo>
                <a:lnTo>
                  <a:pt x="384585" y="174722"/>
                </a:lnTo>
                <a:lnTo>
                  <a:pt x="384585" y="168772"/>
                </a:lnTo>
                <a:close/>
              </a:path>
              <a:path w="384810" h="250825">
                <a:moveTo>
                  <a:pt x="80106" y="41595"/>
                </a:moveTo>
                <a:close/>
              </a:path>
              <a:path w="384810" h="250825">
                <a:moveTo>
                  <a:pt x="57064" y="20804"/>
                </a:moveTo>
                <a:lnTo>
                  <a:pt x="57066" y="26753"/>
                </a:lnTo>
                <a:lnTo>
                  <a:pt x="80087" y="41595"/>
                </a:lnTo>
                <a:lnTo>
                  <a:pt x="80087" y="35658"/>
                </a:lnTo>
                <a:lnTo>
                  <a:pt x="57064" y="20804"/>
                </a:lnTo>
                <a:close/>
              </a:path>
              <a:path w="384810" h="250825">
                <a:moveTo>
                  <a:pt x="80106" y="41587"/>
                </a:moveTo>
                <a:close/>
              </a:path>
              <a:path w="384810" h="250825">
                <a:moveTo>
                  <a:pt x="99302" y="21999"/>
                </a:moveTo>
                <a:lnTo>
                  <a:pt x="80095" y="35658"/>
                </a:lnTo>
                <a:lnTo>
                  <a:pt x="80106" y="41587"/>
                </a:lnTo>
                <a:lnTo>
                  <a:pt x="99302" y="27935"/>
                </a:lnTo>
                <a:lnTo>
                  <a:pt x="99302" y="21999"/>
                </a:lnTo>
                <a:close/>
              </a:path>
              <a:path w="384810" h="250825">
                <a:moveTo>
                  <a:pt x="122900" y="69531"/>
                </a:moveTo>
                <a:close/>
              </a:path>
              <a:path w="384810" h="250825">
                <a:moveTo>
                  <a:pt x="99860" y="48740"/>
                </a:moveTo>
                <a:lnTo>
                  <a:pt x="99860" y="54689"/>
                </a:lnTo>
                <a:lnTo>
                  <a:pt x="122861" y="69531"/>
                </a:lnTo>
                <a:lnTo>
                  <a:pt x="122880" y="63594"/>
                </a:lnTo>
                <a:lnTo>
                  <a:pt x="99860" y="48740"/>
                </a:lnTo>
                <a:close/>
              </a:path>
              <a:path w="384810" h="250825">
                <a:moveTo>
                  <a:pt x="122900" y="69523"/>
                </a:moveTo>
                <a:close/>
              </a:path>
              <a:path w="384810" h="250825">
                <a:moveTo>
                  <a:pt x="142096" y="49922"/>
                </a:moveTo>
                <a:lnTo>
                  <a:pt x="122888" y="63594"/>
                </a:lnTo>
                <a:lnTo>
                  <a:pt x="122900" y="69523"/>
                </a:lnTo>
                <a:lnTo>
                  <a:pt x="142096" y="55871"/>
                </a:lnTo>
                <a:lnTo>
                  <a:pt x="142096" y="49922"/>
                </a:lnTo>
                <a:close/>
              </a:path>
              <a:path w="384810" h="250825">
                <a:moveTo>
                  <a:pt x="142642" y="76663"/>
                </a:moveTo>
                <a:lnTo>
                  <a:pt x="142653" y="82612"/>
                </a:lnTo>
                <a:lnTo>
                  <a:pt x="165682" y="97460"/>
                </a:lnTo>
                <a:lnTo>
                  <a:pt x="165674" y="91518"/>
                </a:lnTo>
                <a:lnTo>
                  <a:pt x="142642" y="76663"/>
                </a:lnTo>
                <a:close/>
              </a:path>
              <a:path w="384810" h="250825">
                <a:moveTo>
                  <a:pt x="184889" y="77858"/>
                </a:moveTo>
                <a:lnTo>
                  <a:pt x="165682" y="91518"/>
                </a:lnTo>
                <a:lnTo>
                  <a:pt x="165693" y="97459"/>
                </a:lnTo>
                <a:lnTo>
                  <a:pt x="184889" y="83795"/>
                </a:lnTo>
                <a:lnTo>
                  <a:pt x="184889" y="77858"/>
                </a:lnTo>
                <a:close/>
              </a:path>
              <a:path w="384810" h="250825">
                <a:moveTo>
                  <a:pt x="256750" y="229986"/>
                </a:moveTo>
                <a:lnTo>
                  <a:pt x="256750" y="235934"/>
                </a:lnTo>
                <a:lnTo>
                  <a:pt x="279790" y="250794"/>
                </a:lnTo>
                <a:lnTo>
                  <a:pt x="279786" y="244850"/>
                </a:lnTo>
                <a:lnTo>
                  <a:pt x="256750" y="229986"/>
                </a:lnTo>
                <a:close/>
              </a:path>
              <a:path w="384810" h="250825">
                <a:moveTo>
                  <a:pt x="298998" y="231186"/>
                </a:moveTo>
                <a:lnTo>
                  <a:pt x="279790" y="244850"/>
                </a:lnTo>
                <a:lnTo>
                  <a:pt x="279790" y="250794"/>
                </a:lnTo>
                <a:lnTo>
                  <a:pt x="298998" y="237127"/>
                </a:lnTo>
                <a:lnTo>
                  <a:pt x="298998" y="231186"/>
                </a:lnTo>
                <a:close/>
              </a:path>
              <a:path w="384810" h="250825">
                <a:moveTo>
                  <a:pt x="285283" y="209186"/>
                </a:moveTo>
                <a:lnTo>
                  <a:pt x="285283" y="215135"/>
                </a:lnTo>
                <a:lnTo>
                  <a:pt x="308323" y="229991"/>
                </a:lnTo>
                <a:lnTo>
                  <a:pt x="308319" y="224048"/>
                </a:lnTo>
                <a:lnTo>
                  <a:pt x="285283" y="209186"/>
                </a:lnTo>
                <a:close/>
              </a:path>
              <a:path w="384810" h="250825">
                <a:moveTo>
                  <a:pt x="327531" y="210381"/>
                </a:moveTo>
                <a:lnTo>
                  <a:pt x="308323" y="224048"/>
                </a:lnTo>
                <a:lnTo>
                  <a:pt x="308323" y="229991"/>
                </a:lnTo>
                <a:lnTo>
                  <a:pt x="327531" y="216330"/>
                </a:lnTo>
                <a:lnTo>
                  <a:pt x="327531" y="210381"/>
                </a:lnTo>
                <a:close/>
              </a:path>
              <a:path w="384810" h="250825">
                <a:moveTo>
                  <a:pt x="237008" y="222862"/>
                </a:moveTo>
                <a:close/>
              </a:path>
              <a:path w="384810" h="250825">
                <a:moveTo>
                  <a:pt x="213956" y="202067"/>
                </a:moveTo>
                <a:lnTo>
                  <a:pt x="213956" y="208016"/>
                </a:lnTo>
                <a:lnTo>
                  <a:pt x="236989" y="222862"/>
                </a:lnTo>
                <a:lnTo>
                  <a:pt x="236989" y="216921"/>
                </a:lnTo>
                <a:lnTo>
                  <a:pt x="213956" y="202067"/>
                </a:lnTo>
                <a:close/>
              </a:path>
              <a:path w="384810" h="250825">
                <a:moveTo>
                  <a:pt x="237008" y="222854"/>
                </a:moveTo>
                <a:close/>
              </a:path>
              <a:path w="384810" h="250825">
                <a:moveTo>
                  <a:pt x="256204" y="203249"/>
                </a:moveTo>
                <a:lnTo>
                  <a:pt x="236996" y="216921"/>
                </a:lnTo>
                <a:lnTo>
                  <a:pt x="237008" y="222854"/>
                </a:lnTo>
                <a:lnTo>
                  <a:pt x="256204" y="209198"/>
                </a:lnTo>
                <a:lnTo>
                  <a:pt x="256204" y="203249"/>
                </a:lnTo>
                <a:close/>
              </a:path>
              <a:path w="384810" h="250825">
                <a:moveTo>
                  <a:pt x="313816" y="188382"/>
                </a:moveTo>
                <a:lnTo>
                  <a:pt x="313816" y="194331"/>
                </a:lnTo>
                <a:lnTo>
                  <a:pt x="336856" y="209186"/>
                </a:lnTo>
                <a:lnTo>
                  <a:pt x="336856" y="203249"/>
                </a:lnTo>
                <a:lnTo>
                  <a:pt x="313816" y="188382"/>
                </a:lnTo>
                <a:close/>
              </a:path>
              <a:path w="384810" h="250825">
                <a:moveTo>
                  <a:pt x="356063" y="189577"/>
                </a:moveTo>
                <a:lnTo>
                  <a:pt x="336856" y="203249"/>
                </a:lnTo>
                <a:lnTo>
                  <a:pt x="336856" y="209186"/>
                </a:lnTo>
                <a:lnTo>
                  <a:pt x="356063" y="195526"/>
                </a:lnTo>
                <a:lnTo>
                  <a:pt x="356063" y="189577"/>
                </a:lnTo>
                <a:close/>
              </a:path>
              <a:path w="384810" h="250825">
                <a:moveTo>
                  <a:pt x="242489" y="181262"/>
                </a:moveTo>
                <a:lnTo>
                  <a:pt x="242489" y="187212"/>
                </a:lnTo>
                <a:lnTo>
                  <a:pt x="265529" y="202067"/>
                </a:lnTo>
                <a:lnTo>
                  <a:pt x="265510" y="196117"/>
                </a:lnTo>
                <a:lnTo>
                  <a:pt x="242489" y="181262"/>
                </a:lnTo>
                <a:close/>
              </a:path>
              <a:path w="384810" h="250825">
                <a:moveTo>
                  <a:pt x="284737" y="182457"/>
                </a:moveTo>
                <a:lnTo>
                  <a:pt x="265529" y="196117"/>
                </a:lnTo>
                <a:lnTo>
                  <a:pt x="265529" y="202054"/>
                </a:lnTo>
                <a:lnTo>
                  <a:pt x="284737" y="188394"/>
                </a:lnTo>
                <a:lnTo>
                  <a:pt x="284737" y="182457"/>
                </a:lnTo>
                <a:close/>
              </a:path>
              <a:path w="384810" h="250825">
                <a:moveTo>
                  <a:pt x="85588" y="118271"/>
                </a:moveTo>
                <a:lnTo>
                  <a:pt x="85588" y="124221"/>
                </a:lnTo>
                <a:lnTo>
                  <a:pt x="194203" y="194927"/>
                </a:lnTo>
                <a:lnTo>
                  <a:pt x="194195" y="188985"/>
                </a:lnTo>
                <a:lnTo>
                  <a:pt x="85588" y="118271"/>
                </a:lnTo>
                <a:close/>
              </a:path>
              <a:path w="384810" h="250825">
                <a:moveTo>
                  <a:pt x="213411" y="175326"/>
                </a:moveTo>
                <a:lnTo>
                  <a:pt x="194203" y="188985"/>
                </a:lnTo>
                <a:lnTo>
                  <a:pt x="194215" y="194927"/>
                </a:lnTo>
                <a:lnTo>
                  <a:pt x="213393" y="181275"/>
                </a:lnTo>
                <a:lnTo>
                  <a:pt x="213411" y="175326"/>
                </a:lnTo>
                <a:close/>
              </a:path>
              <a:path w="384810" h="250825">
                <a:moveTo>
                  <a:pt x="271022" y="160458"/>
                </a:moveTo>
                <a:lnTo>
                  <a:pt x="271022" y="166408"/>
                </a:lnTo>
                <a:lnTo>
                  <a:pt x="294062" y="181275"/>
                </a:lnTo>
                <a:lnTo>
                  <a:pt x="294043" y="175313"/>
                </a:lnTo>
                <a:lnTo>
                  <a:pt x="271022" y="160458"/>
                </a:lnTo>
                <a:close/>
              </a:path>
              <a:path w="384810" h="250825">
                <a:moveTo>
                  <a:pt x="313270" y="161653"/>
                </a:moveTo>
                <a:lnTo>
                  <a:pt x="294062" y="175313"/>
                </a:lnTo>
                <a:lnTo>
                  <a:pt x="294062" y="181262"/>
                </a:lnTo>
                <a:lnTo>
                  <a:pt x="313270" y="167590"/>
                </a:lnTo>
                <a:lnTo>
                  <a:pt x="313270" y="161653"/>
                </a:lnTo>
                <a:close/>
              </a:path>
              <a:path w="384810" h="250825">
                <a:moveTo>
                  <a:pt x="199696" y="153326"/>
                </a:moveTo>
                <a:lnTo>
                  <a:pt x="199696" y="159276"/>
                </a:lnTo>
                <a:lnTo>
                  <a:pt x="222736" y="174123"/>
                </a:lnTo>
                <a:lnTo>
                  <a:pt x="222728" y="168181"/>
                </a:lnTo>
                <a:lnTo>
                  <a:pt x="199696" y="153326"/>
                </a:lnTo>
                <a:close/>
              </a:path>
              <a:path w="384810" h="250825">
                <a:moveTo>
                  <a:pt x="241944" y="154521"/>
                </a:moveTo>
                <a:lnTo>
                  <a:pt x="222736" y="168181"/>
                </a:lnTo>
                <a:lnTo>
                  <a:pt x="222747" y="174122"/>
                </a:lnTo>
                <a:lnTo>
                  <a:pt x="241944" y="160458"/>
                </a:lnTo>
                <a:lnTo>
                  <a:pt x="241944" y="154521"/>
                </a:lnTo>
                <a:close/>
              </a:path>
              <a:path w="384810" h="250825">
                <a:moveTo>
                  <a:pt x="228229" y="132522"/>
                </a:moveTo>
                <a:lnTo>
                  <a:pt x="228229" y="138472"/>
                </a:lnTo>
                <a:lnTo>
                  <a:pt x="251269" y="153326"/>
                </a:lnTo>
                <a:lnTo>
                  <a:pt x="251249" y="147377"/>
                </a:lnTo>
                <a:lnTo>
                  <a:pt x="228229" y="132522"/>
                </a:lnTo>
                <a:close/>
              </a:path>
              <a:path w="384810" h="250825">
                <a:moveTo>
                  <a:pt x="270476" y="133717"/>
                </a:moveTo>
                <a:lnTo>
                  <a:pt x="251269" y="147377"/>
                </a:lnTo>
                <a:lnTo>
                  <a:pt x="251269" y="153326"/>
                </a:lnTo>
                <a:lnTo>
                  <a:pt x="270476" y="139654"/>
                </a:lnTo>
                <a:lnTo>
                  <a:pt x="270476" y="133717"/>
                </a:lnTo>
                <a:close/>
              </a:path>
              <a:path w="384810" h="250825">
                <a:moveTo>
                  <a:pt x="179954" y="146195"/>
                </a:moveTo>
                <a:close/>
              </a:path>
              <a:path w="384810" h="250825">
                <a:moveTo>
                  <a:pt x="156902" y="125391"/>
                </a:moveTo>
                <a:lnTo>
                  <a:pt x="156914" y="131340"/>
                </a:lnTo>
                <a:lnTo>
                  <a:pt x="179934" y="146195"/>
                </a:lnTo>
                <a:lnTo>
                  <a:pt x="179948" y="140254"/>
                </a:lnTo>
                <a:lnTo>
                  <a:pt x="156902" y="125391"/>
                </a:lnTo>
                <a:close/>
              </a:path>
              <a:path w="384810" h="250825">
                <a:moveTo>
                  <a:pt x="179954" y="146186"/>
                </a:moveTo>
                <a:close/>
              </a:path>
              <a:path w="384810" h="250825">
                <a:moveTo>
                  <a:pt x="199150" y="126585"/>
                </a:moveTo>
                <a:lnTo>
                  <a:pt x="179948" y="140254"/>
                </a:lnTo>
                <a:lnTo>
                  <a:pt x="179954" y="146186"/>
                </a:lnTo>
                <a:lnTo>
                  <a:pt x="199150" y="132535"/>
                </a:lnTo>
                <a:lnTo>
                  <a:pt x="199150" y="126585"/>
                </a:lnTo>
                <a:close/>
              </a:path>
              <a:path w="384810" h="250825">
                <a:moveTo>
                  <a:pt x="208487" y="125391"/>
                </a:moveTo>
                <a:close/>
              </a:path>
              <a:path w="384810" h="250825">
                <a:moveTo>
                  <a:pt x="185435" y="104599"/>
                </a:moveTo>
                <a:lnTo>
                  <a:pt x="185447" y="110536"/>
                </a:lnTo>
                <a:lnTo>
                  <a:pt x="208467" y="125391"/>
                </a:lnTo>
                <a:lnTo>
                  <a:pt x="208467" y="119454"/>
                </a:lnTo>
                <a:lnTo>
                  <a:pt x="185435" y="104599"/>
                </a:lnTo>
                <a:close/>
              </a:path>
              <a:path w="384810" h="250825">
                <a:moveTo>
                  <a:pt x="208487" y="125382"/>
                </a:moveTo>
                <a:close/>
              </a:path>
              <a:path w="384810" h="250825">
                <a:moveTo>
                  <a:pt x="227683" y="105781"/>
                </a:moveTo>
                <a:lnTo>
                  <a:pt x="208475" y="119454"/>
                </a:lnTo>
                <a:lnTo>
                  <a:pt x="208487" y="125382"/>
                </a:lnTo>
                <a:lnTo>
                  <a:pt x="227683" y="111731"/>
                </a:lnTo>
                <a:lnTo>
                  <a:pt x="227683" y="105781"/>
                </a:lnTo>
                <a:close/>
              </a:path>
              <a:path w="384810" h="250825">
                <a:moveTo>
                  <a:pt x="114120" y="97467"/>
                </a:moveTo>
                <a:lnTo>
                  <a:pt x="114120" y="103417"/>
                </a:lnTo>
                <a:lnTo>
                  <a:pt x="137149" y="118264"/>
                </a:lnTo>
                <a:lnTo>
                  <a:pt x="137141" y="112322"/>
                </a:lnTo>
                <a:lnTo>
                  <a:pt x="114120" y="97467"/>
                </a:lnTo>
                <a:close/>
              </a:path>
              <a:path w="384810" h="250825">
                <a:moveTo>
                  <a:pt x="156357" y="98662"/>
                </a:moveTo>
                <a:lnTo>
                  <a:pt x="137149" y="112322"/>
                </a:lnTo>
                <a:lnTo>
                  <a:pt x="137160" y="118263"/>
                </a:lnTo>
                <a:lnTo>
                  <a:pt x="156357" y="104599"/>
                </a:lnTo>
                <a:lnTo>
                  <a:pt x="156357" y="98662"/>
                </a:lnTo>
                <a:close/>
              </a:path>
              <a:path w="384810" h="250825">
                <a:moveTo>
                  <a:pt x="51576" y="62399"/>
                </a:moveTo>
                <a:close/>
              </a:path>
              <a:path w="384810" h="250825">
                <a:moveTo>
                  <a:pt x="28531" y="41608"/>
                </a:moveTo>
                <a:lnTo>
                  <a:pt x="28535" y="47557"/>
                </a:lnTo>
                <a:lnTo>
                  <a:pt x="51556" y="62399"/>
                </a:lnTo>
                <a:lnTo>
                  <a:pt x="51555" y="56463"/>
                </a:lnTo>
                <a:lnTo>
                  <a:pt x="28531" y="41608"/>
                </a:lnTo>
                <a:close/>
              </a:path>
              <a:path w="384810" h="250825">
                <a:moveTo>
                  <a:pt x="70770" y="42790"/>
                </a:moveTo>
                <a:lnTo>
                  <a:pt x="51564" y="56463"/>
                </a:lnTo>
                <a:lnTo>
                  <a:pt x="51576" y="62391"/>
                </a:lnTo>
                <a:lnTo>
                  <a:pt x="70770" y="48740"/>
                </a:lnTo>
                <a:lnTo>
                  <a:pt x="70770" y="42790"/>
                </a:lnTo>
                <a:close/>
              </a:path>
              <a:path w="384810" h="250825">
                <a:moveTo>
                  <a:pt x="94367" y="90335"/>
                </a:moveTo>
                <a:close/>
              </a:path>
              <a:path w="384810" h="250825">
                <a:moveTo>
                  <a:pt x="71327" y="69544"/>
                </a:moveTo>
                <a:lnTo>
                  <a:pt x="71327" y="75493"/>
                </a:lnTo>
                <a:lnTo>
                  <a:pt x="94347" y="90335"/>
                </a:lnTo>
                <a:lnTo>
                  <a:pt x="94328" y="84386"/>
                </a:lnTo>
                <a:lnTo>
                  <a:pt x="71327" y="69544"/>
                </a:lnTo>
                <a:close/>
              </a:path>
              <a:path w="384810" h="250825">
                <a:moveTo>
                  <a:pt x="94367" y="90327"/>
                </a:moveTo>
                <a:close/>
              </a:path>
              <a:path w="384810" h="250825">
                <a:moveTo>
                  <a:pt x="113563" y="70726"/>
                </a:moveTo>
                <a:lnTo>
                  <a:pt x="94355" y="84386"/>
                </a:lnTo>
                <a:lnTo>
                  <a:pt x="94367" y="90327"/>
                </a:lnTo>
                <a:lnTo>
                  <a:pt x="113563" y="76663"/>
                </a:lnTo>
                <a:lnTo>
                  <a:pt x="113563" y="70726"/>
                </a:lnTo>
                <a:close/>
              </a:path>
              <a:path w="384810" h="250825">
                <a:moveTo>
                  <a:pt x="23044" y="83204"/>
                </a:moveTo>
                <a:close/>
              </a:path>
              <a:path w="384810" h="250825">
                <a:moveTo>
                  <a:pt x="0" y="62412"/>
                </a:moveTo>
                <a:lnTo>
                  <a:pt x="3" y="68361"/>
                </a:lnTo>
                <a:lnTo>
                  <a:pt x="23025" y="83204"/>
                </a:lnTo>
                <a:lnTo>
                  <a:pt x="23023" y="77267"/>
                </a:lnTo>
                <a:lnTo>
                  <a:pt x="0" y="62412"/>
                </a:lnTo>
                <a:close/>
              </a:path>
              <a:path w="384810" h="250825">
                <a:moveTo>
                  <a:pt x="42236" y="63594"/>
                </a:moveTo>
                <a:lnTo>
                  <a:pt x="23032" y="77267"/>
                </a:lnTo>
                <a:lnTo>
                  <a:pt x="23044" y="83195"/>
                </a:lnTo>
                <a:lnTo>
                  <a:pt x="42234" y="69544"/>
                </a:lnTo>
                <a:lnTo>
                  <a:pt x="42236" y="63594"/>
                </a:lnTo>
                <a:close/>
              </a:path>
              <a:path w="384810" h="250825">
                <a:moveTo>
                  <a:pt x="65834" y="111140"/>
                </a:moveTo>
                <a:close/>
              </a:path>
              <a:path w="384810" h="250825">
                <a:moveTo>
                  <a:pt x="42792" y="90348"/>
                </a:moveTo>
                <a:lnTo>
                  <a:pt x="42794" y="96297"/>
                </a:lnTo>
                <a:lnTo>
                  <a:pt x="65815" y="111140"/>
                </a:lnTo>
                <a:lnTo>
                  <a:pt x="65795" y="105190"/>
                </a:lnTo>
                <a:lnTo>
                  <a:pt x="42792" y="90348"/>
                </a:lnTo>
                <a:close/>
              </a:path>
              <a:path w="384810" h="250825">
                <a:moveTo>
                  <a:pt x="65834" y="111131"/>
                </a:moveTo>
                <a:close/>
              </a:path>
              <a:path w="384810" h="250825">
                <a:moveTo>
                  <a:pt x="85030" y="91530"/>
                </a:moveTo>
                <a:lnTo>
                  <a:pt x="65823" y="105190"/>
                </a:lnTo>
                <a:lnTo>
                  <a:pt x="65834" y="111131"/>
                </a:lnTo>
                <a:lnTo>
                  <a:pt x="85030" y="97467"/>
                </a:lnTo>
                <a:lnTo>
                  <a:pt x="85030" y="91530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53" name="object 90"/>
          <p:cNvSpPr>
            <a:spLocks/>
          </p:cNvSpPr>
          <p:nvPr/>
        </p:nvSpPr>
        <p:spPr bwMode="auto">
          <a:xfrm>
            <a:off x="2487613" y="2016125"/>
            <a:ext cx="36512" cy="98425"/>
          </a:xfrm>
          <a:custGeom>
            <a:avLst/>
            <a:gdLst>
              <a:gd name="T0" fmla="*/ 36464 w 36830"/>
              <a:gd name="T1" fmla="*/ 0 h 97155"/>
              <a:gd name="T2" fmla="*/ 19858 w 36830"/>
              <a:gd name="T3" fmla="*/ 11332 h 97155"/>
              <a:gd name="T4" fmla="*/ 19858 w 36830"/>
              <a:gd name="T5" fmla="*/ 85518 h 97155"/>
              <a:gd name="T6" fmla="*/ 36464 w 36830"/>
              <a:gd name="T7" fmla="*/ 74185 h 97155"/>
              <a:gd name="T8" fmla="*/ 36464 w 36830"/>
              <a:gd name="T9" fmla="*/ 0 h 97155"/>
              <a:gd name="T10" fmla="*/ 9209 w 36830"/>
              <a:gd name="T11" fmla="*/ 17143 h 97155"/>
              <a:gd name="T12" fmla="*/ 0 w 36830"/>
              <a:gd name="T13" fmla="*/ 22955 h 97155"/>
              <a:gd name="T14" fmla="*/ 0 w 36830"/>
              <a:gd name="T15" fmla="*/ 97140 h 97155"/>
              <a:gd name="T16" fmla="*/ 9209 w 36830"/>
              <a:gd name="T17" fmla="*/ 91329 h 97155"/>
              <a:gd name="T18" fmla="*/ 9209 w 36830"/>
              <a:gd name="T19" fmla="*/ 17143 h 97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830"/>
              <a:gd name="T31" fmla="*/ 0 h 97155"/>
              <a:gd name="T32" fmla="*/ 36830 w 36830"/>
              <a:gd name="T33" fmla="*/ 97155 h 9715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830" h="97155">
                <a:moveTo>
                  <a:pt x="36464" y="0"/>
                </a:moveTo>
                <a:lnTo>
                  <a:pt x="19858" y="11332"/>
                </a:lnTo>
                <a:lnTo>
                  <a:pt x="19858" y="85518"/>
                </a:lnTo>
                <a:lnTo>
                  <a:pt x="36464" y="74185"/>
                </a:lnTo>
                <a:lnTo>
                  <a:pt x="36464" y="0"/>
                </a:lnTo>
                <a:close/>
              </a:path>
              <a:path w="36830" h="97155">
                <a:moveTo>
                  <a:pt x="9209" y="17143"/>
                </a:moveTo>
                <a:lnTo>
                  <a:pt x="0" y="22955"/>
                </a:lnTo>
                <a:lnTo>
                  <a:pt x="0" y="97140"/>
                </a:lnTo>
                <a:lnTo>
                  <a:pt x="9209" y="91329"/>
                </a:lnTo>
                <a:lnTo>
                  <a:pt x="9209" y="17143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54" name="object 91"/>
          <p:cNvSpPr>
            <a:spLocks/>
          </p:cNvSpPr>
          <p:nvPr/>
        </p:nvSpPr>
        <p:spPr bwMode="auto">
          <a:xfrm>
            <a:off x="2506663" y="2016125"/>
            <a:ext cx="17462" cy="85725"/>
          </a:xfrm>
          <a:custGeom>
            <a:avLst/>
            <a:gdLst>
              <a:gd name="T0" fmla="*/ 0 w 17144"/>
              <a:gd name="T1" fmla="*/ 11332 h 85725"/>
              <a:gd name="T2" fmla="*/ 16606 w 17144"/>
              <a:gd name="T3" fmla="*/ 0 h 85725"/>
              <a:gd name="T4" fmla="*/ 16606 w 17144"/>
              <a:gd name="T5" fmla="*/ 74185 h 85725"/>
              <a:gd name="T6" fmla="*/ 0 w 17144"/>
              <a:gd name="T7" fmla="*/ 85518 h 85725"/>
              <a:gd name="T8" fmla="*/ 0 w 17144"/>
              <a:gd name="T9" fmla="*/ 11332 h 8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144"/>
              <a:gd name="T16" fmla="*/ 0 h 85725"/>
              <a:gd name="T17" fmla="*/ 17144 w 17144"/>
              <a:gd name="T18" fmla="*/ 85725 h 857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144" h="85725">
                <a:moveTo>
                  <a:pt x="0" y="11332"/>
                </a:moveTo>
                <a:lnTo>
                  <a:pt x="16606" y="0"/>
                </a:lnTo>
                <a:lnTo>
                  <a:pt x="16606" y="74185"/>
                </a:lnTo>
                <a:lnTo>
                  <a:pt x="0" y="85518"/>
                </a:lnTo>
                <a:lnTo>
                  <a:pt x="0" y="11332"/>
                </a:lnTo>
                <a:close/>
              </a:path>
            </a:pathLst>
          </a:custGeom>
          <a:noFill/>
          <a:ln w="4193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55" name="object 92"/>
          <p:cNvSpPr>
            <a:spLocks/>
          </p:cNvSpPr>
          <p:nvPr/>
        </p:nvSpPr>
        <p:spPr bwMode="auto">
          <a:xfrm>
            <a:off x="2487613" y="2033588"/>
            <a:ext cx="9525" cy="80962"/>
          </a:xfrm>
          <a:custGeom>
            <a:avLst/>
            <a:gdLst>
              <a:gd name="T0" fmla="*/ 0 w 9525"/>
              <a:gd name="T1" fmla="*/ 5811 h 80010"/>
              <a:gd name="T2" fmla="*/ 9209 w 9525"/>
              <a:gd name="T3" fmla="*/ 0 h 80010"/>
              <a:gd name="T4" fmla="*/ 9209 w 9525"/>
              <a:gd name="T5" fmla="*/ 74185 h 80010"/>
              <a:gd name="T6" fmla="*/ 0 w 9525"/>
              <a:gd name="T7" fmla="*/ 79996 h 80010"/>
              <a:gd name="T8" fmla="*/ 0 w 9525"/>
              <a:gd name="T9" fmla="*/ 5811 h 800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25"/>
              <a:gd name="T16" fmla="*/ 0 h 80010"/>
              <a:gd name="T17" fmla="*/ 9525 w 9525"/>
              <a:gd name="T18" fmla="*/ 80010 h 800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25" h="80010">
                <a:moveTo>
                  <a:pt x="0" y="5811"/>
                </a:moveTo>
                <a:lnTo>
                  <a:pt x="9209" y="0"/>
                </a:lnTo>
                <a:lnTo>
                  <a:pt x="9209" y="74185"/>
                </a:lnTo>
                <a:lnTo>
                  <a:pt x="0" y="79996"/>
                </a:lnTo>
                <a:lnTo>
                  <a:pt x="0" y="5811"/>
                </a:lnTo>
                <a:close/>
              </a:path>
            </a:pathLst>
          </a:custGeom>
          <a:noFill/>
          <a:ln w="4185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56" name="object 93"/>
          <p:cNvSpPr>
            <a:spLocks noChangeArrowheads="1"/>
          </p:cNvSpPr>
          <p:nvPr/>
        </p:nvSpPr>
        <p:spPr bwMode="auto">
          <a:xfrm>
            <a:off x="1954213" y="1612900"/>
            <a:ext cx="331787" cy="682625"/>
          </a:xfrm>
          <a:prstGeom prst="rect">
            <a:avLst/>
          </a:prstGeom>
          <a:blipFill dpi="0" rotWithShape="1">
            <a:blip r:embed="rId2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557" name="object 94"/>
          <p:cNvSpPr>
            <a:spLocks/>
          </p:cNvSpPr>
          <p:nvPr/>
        </p:nvSpPr>
        <p:spPr bwMode="auto">
          <a:xfrm>
            <a:off x="2024063" y="1612900"/>
            <a:ext cx="261937" cy="488950"/>
          </a:xfrm>
          <a:custGeom>
            <a:avLst/>
            <a:gdLst>
              <a:gd name="T0" fmla="*/ 261011 w 261619"/>
              <a:gd name="T1" fmla="*/ 487778 h 488314"/>
              <a:gd name="T2" fmla="*/ 212690 w 261619"/>
              <a:gd name="T3" fmla="*/ 471539 h 488314"/>
              <a:gd name="T4" fmla="*/ 165979 w 261619"/>
              <a:gd name="T5" fmla="*/ 450955 h 488314"/>
              <a:gd name="T6" fmla="*/ 121116 w 261619"/>
              <a:gd name="T7" fmla="*/ 426172 h 488314"/>
              <a:gd name="T8" fmla="*/ 78340 w 261619"/>
              <a:gd name="T9" fmla="*/ 397336 h 488314"/>
              <a:gd name="T10" fmla="*/ 37888 w 261619"/>
              <a:gd name="T11" fmla="*/ 364592 h 488314"/>
              <a:gd name="T12" fmla="*/ 0 w 261619"/>
              <a:gd name="T13" fmla="*/ 328086 h 488314"/>
              <a:gd name="T14" fmla="*/ 0 w 261619"/>
              <a:gd name="T15" fmla="*/ 0 h 488314"/>
              <a:gd name="T16" fmla="*/ 38855 w 261619"/>
              <a:gd name="T17" fmla="*/ 35285 h 488314"/>
              <a:gd name="T18" fmla="*/ 79785 w 261619"/>
              <a:gd name="T19" fmla="*/ 67431 h 488314"/>
              <a:gd name="T20" fmla="*/ 122627 w 261619"/>
              <a:gd name="T21" fmla="*/ 96335 h 488314"/>
              <a:gd name="T22" fmla="*/ 167220 w 261619"/>
              <a:gd name="T23" fmla="*/ 121898 h 488314"/>
              <a:gd name="T24" fmla="*/ 213402 w 261619"/>
              <a:gd name="T25" fmla="*/ 144019 h 488314"/>
              <a:gd name="T26" fmla="*/ 261011 w 261619"/>
              <a:gd name="T27" fmla="*/ 162597 h 488314"/>
              <a:gd name="T28" fmla="*/ 261011 w 261619"/>
              <a:gd name="T29" fmla="*/ 487778 h 48831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61619"/>
              <a:gd name="T46" fmla="*/ 0 h 488314"/>
              <a:gd name="T47" fmla="*/ 261619 w 261619"/>
              <a:gd name="T48" fmla="*/ 488314 h 48831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61619" h="488314">
                <a:moveTo>
                  <a:pt x="261011" y="487778"/>
                </a:moveTo>
                <a:lnTo>
                  <a:pt x="212690" y="471539"/>
                </a:lnTo>
                <a:lnTo>
                  <a:pt x="165979" y="450955"/>
                </a:lnTo>
                <a:lnTo>
                  <a:pt x="121116" y="426172"/>
                </a:lnTo>
                <a:lnTo>
                  <a:pt x="78340" y="397336"/>
                </a:lnTo>
                <a:lnTo>
                  <a:pt x="37888" y="364592"/>
                </a:lnTo>
                <a:lnTo>
                  <a:pt x="0" y="328086"/>
                </a:lnTo>
                <a:lnTo>
                  <a:pt x="0" y="0"/>
                </a:lnTo>
                <a:lnTo>
                  <a:pt x="38855" y="35285"/>
                </a:lnTo>
                <a:lnTo>
                  <a:pt x="79785" y="67431"/>
                </a:lnTo>
                <a:lnTo>
                  <a:pt x="122627" y="96335"/>
                </a:lnTo>
                <a:lnTo>
                  <a:pt x="167220" y="121898"/>
                </a:lnTo>
                <a:lnTo>
                  <a:pt x="213402" y="144019"/>
                </a:lnTo>
                <a:lnTo>
                  <a:pt x="261011" y="162597"/>
                </a:lnTo>
                <a:lnTo>
                  <a:pt x="261011" y="487778"/>
                </a:lnTo>
                <a:close/>
              </a:path>
            </a:pathLst>
          </a:custGeom>
          <a:noFill/>
          <a:ln w="85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58" name="object 95"/>
          <p:cNvSpPr>
            <a:spLocks/>
          </p:cNvSpPr>
          <p:nvPr/>
        </p:nvSpPr>
        <p:spPr bwMode="auto">
          <a:xfrm>
            <a:off x="1954213" y="1962150"/>
            <a:ext cx="311150" cy="333375"/>
          </a:xfrm>
          <a:custGeom>
            <a:avLst/>
            <a:gdLst>
              <a:gd name="T0" fmla="*/ 0 w 310514"/>
              <a:gd name="T1" fmla="*/ 139365 h 334010"/>
              <a:gd name="T2" fmla="*/ 38339 w 310514"/>
              <a:gd name="T3" fmla="*/ 177400 h 334010"/>
              <a:gd name="T4" fmla="*/ 78965 w 310514"/>
              <a:gd name="T5" fmla="*/ 212203 h 334010"/>
              <a:gd name="T6" fmla="*/ 121703 w 310514"/>
              <a:gd name="T7" fmla="*/ 243664 h 334010"/>
              <a:gd name="T8" fmla="*/ 166378 w 310514"/>
              <a:gd name="T9" fmla="*/ 271673 h 334010"/>
              <a:gd name="T10" fmla="*/ 212814 w 310514"/>
              <a:gd name="T11" fmla="*/ 296121 h 334010"/>
              <a:gd name="T12" fmla="*/ 260837 w 310514"/>
              <a:gd name="T13" fmla="*/ 316899 h 334010"/>
              <a:gd name="T14" fmla="*/ 310273 w 310514"/>
              <a:gd name="T15" fmla="*/ 333898 h 334010"/>
              <a:gd name="T16" fmla="*/ 310273 w 310514"/>
              <a:gd name="T17" fmla="*/ 194331 h 334010"/>
              <a:gd name="T18" fmla="*/ 260874 w 310514"/>
              <a:gd name="T19" fmla="*/ 177287 h 334010"/>
              <a:gd name="T20" fmla="*/ 212879 w 310514"/>
              <a:gd name="T21" fmla="*/ 156490 h 334010"/>
              <a:gd name="T22" fmla="*/ 166460 w 310514"/>
              <a:gd name="T23" fmla="*/ 132048 h 334010"/>
              <a:gd name="T24" fmla="*/ 121791 w 310514"/>
              <a:gd name="T25" fmla="*/ 104070 h 334010"/>
              <a:gd name="T26" fmla="*/ 79042 w 310514"/>
              <a:gd name="T27" fmla="*/ 72664 h 334010"/>
              <a:gd name="T28" fmla="*/ 38388 w 310514"/>
              <a:gd name="T29" fmla="*/ 37938 h 334010"/>
              <a:gd name="T30" fmla="*/ 0 w 310514"/>
              <a:gd name="T31" fmla="*/ 0 h 334010"/>
              <a:gd name="T32" fmla="*/ 0 w 310514"/>
              <a:gd name="T33" fmla="*/ 139365 h 3340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10514"/>
              <a:gd name="T52" fmla="*/ 0 h 334010"/>
              <a:gd name="T53" fmla="*/ 310514 w 310514"/>
              <a:gd name="T54" fmla="*/ 334010 h 33401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10514" h="334010">
                <a:moveTo>
                  <a:pt x="0" y="139365"/>
                </a:moveTo>
                <a:lnTo>
                  <a:pt x="38339" y="177400"/>
                </a:lnTo>
                <a:lnTo>
                  <a:pt x="78965" y="212203"/>
                </a:lnTo>
                <a:lnTo>
                  <a:pt x="121703" y="243664"/>
                </a:lnTo>
                <a:lnTo>
                  <a:pt x="166378" y="271673"/>
                </a:lnTo>
                <a:lnTo>
                  <a:pt x="212814" y="296121"/>
                </a:lnTo>
                <a:lnTo>
                  <a:pt x="260837" y="316899"/>
                </a:lnTo>
                <a:lnTo>
                  <a:pt x="310273" y="333898"/>
                </a:lnTo>
                <a:lnTo>
                  <a:pt x="310273" y="194331"/>
                </a:lnTo>
                <a:lnTo>
                  <a:pt x="260874" y="177287"/>
                </a:lnTo>
                <a:lnTo>
                  <a:pt x="212879" y="156490"/>
                </a:lnTo>
                <a:lnTo>
                  <a:pt x="166460" y="132048"/>
                </a:lnTo>
                <a:lnTo>
                  <a:pt x="121791" y="104070"/>
                </a:lnTo>
                <a:lnTo>
                  <a:pt x="79042" y="72664"/>
                </a:lnTo>
                <a:lnTo>
                  <a:pt x="38388" y="37938"/>
                </a:lnTo>
                <a:lnTo>
                  <a:pt x="0" y="0"/>
                </a:lnTo>
                <a:lnTo>
                  <a:pt x="0" y="139365"/>
                </a:lnTo>
                <a:close/>
              </a:path>
            </a:pathLst>
          </a:custGeom>
          <a:noFill/>
          <a:ln w="86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59" name="object 96"/>
          <p:cNvSpPr>
            <a:spLocks/>
          </p:cNvSpPr>
          <p:nvPr/>
        </p:nvSpPr>
        <p:spPr bwMode="auto">
          <a:xfrm>
            <a:off x="1976438" y="2019300"/>
            <a:ext cx="69850" cy="61913"/>
          </a:xfrm>
          <a:custGeom>
            <a:avLst/>
            <a:gdLst>
              <a:gd name="T0" fmla="*/ 0 w 69850"/>
              <a:gd name="T1" fmla="*/ 0 h 61594"/>
              <a:gd name="T2" fmla="*/ 16189 w 69850"/>
              <a:gd name="T3" fmla="*/ 16718 h 61594"/>
              <a:gd name="T4" fmla="*/ 33151 w 69850"/>
              <a:gd name="T5" fmla="*/ 32475 h 61594"/>
              <a:gd name="T6" fmla="*/ 50850 w 69850"/>
              <a:gd name="T7" fmla="*/ 47239 h 61594"/>
              <a:gd name="T8" fmla="*/ 69247 w 69850"/>
              <a:gd name="T9" fmla="*/ 60978 h 61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1594"/>
              <a:gd name="T17" fmla="*/ 69850 w 69850"/>
              <a:gd name="T18" fmla="*/ 61594 h 615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1594">
                <a:moveTo>
                  <a:pt x="0" y="0"/>
                </a:moveTo>
                <a:lnTo>
                  <a:pt x="16189" y="16718"/>
                </a:lnTo>
                <a:lnTo>
                  <a:pt x="33151" y="32475"/>
                </a:lnTo>
                <a:lnTo>
                  <a:pt x="50850" y="47239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60" name="object 97"/>
          <p:cNvSpPr>
            <a:spLocks/>
          </p:cNvSpPr>
          <p:nvPr/>
        </p:nvSpPr>
        <p:spPr bwMode="auto">
          <a:xfrm>
            <a:off x="1976438" y="2039938"/>
            <a:ext cx="69850" cy="60325"/>
          </a:xfrm>
          <a:custGeom>
            <a:avLst/>
            <a:gdLst>
              <a:gd name="T0" fmla="*/ 0 w 69850"/>
              <a:gd name="T1" fmla="*/ 0 h 60960"/>
              <a:gd name="T2" fmla="*/ 16189 w 69850"/>
              <a:gd name="T3" fmla="*/ 16717 h 60960"/>
              <a:gd name="T4" fmla="*/ 33151 w 69850"/>
              <a:gd name="T5" fmla="*/ 32473 h 60960"/>
              <a:gd name="T6" fmla="*/ 50850 w 69850"/>
              <a:gd name="T7" fmla="*/ 47233 h 60960"/>
              <a:gd name="T8" fmla="*/ 69247 w 69850"/>
              <a:gd name="T9" fmla="*/ 60966 h 60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0960"/>
              <a:gd name="T17" fmla="*/ 69850 w 69850"/>
              <a:gd name="T18" fmla="*/ 60960 h 60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61" name="object 98"/>
          <p:cNvSpPr>
            <a:spLocks/>
          </p:cNvSpPr>
          <p:nvPr/>
        </p:nvSpPr>
        <p:spPr bwMode="auto">
          <a:xfrm>
            <a:off x="1976438" y="2060575"/>
            <a:ext cx="69850" cy="60325"/>
          </a:xfrm>
          <a:custGeom>
            <a:avLst/>
            <a:gdLst>
              <a:gd name="T0" fmla="*/ 0 w 69850"/>
              <a:gd name="T1" fmla="*/ 0 h 60960"/>
              <a:gd name="T2" fmla="*/ 16189 w 69850"/>
              <a:gd name="T3" fmla="*/ 16717 h 60960"/>
              <a:gd name="T4" fmla="*/ 33151 w 69850"/>
              <a:gd name="T5" fmla="*/ 32473 h 60960"/>
              <a:gd name="T6" fmla="*/ 50850 w 69850"/>
              <a:gd name="T7" fmla="*/ 47233 h 60960"/>
              <a:gd name="T8" fmla="*/ 69247 w 69850"/>
              <a:gd name="T9" fmla="*/ 60966 h 60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0960"/>
              <a:gd name="T17" fmla="*/ 69850 w 69850"/>
              <a:gd name="T18" fmla="*/ 60960 h 60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62" name="object 99"/>
          <p:cNvSpPr>
            <a:spLocks/>
          </p:cNvSpPr>
          <p:nvPr/>
        </p:nvSpPr>
        <p:spPr bwMode="auto">
          <a:xfrm>
            <a:off x="1976438" y="2081213"/>
            <a:ext cx="69850" cy="60325"/>
          </a:xfrm>
          <a:custGeom>
            <a:avLst/>
            <a:gdLst>
              <a:gd name="T0" fmla="*/ 0 w 69850"/>
              <a:gd name="T1" fmla="*/ 0 h 61594"/>
              <a:gd name="T2" fmla="*/ 16189 w 69850"/>
              <a:gd name="T3" fmla="*/ 16725 h 61594"/>
              <a:gd name="T4" fmla="*/ 33151 w 69850"/>
              <a:gd name="T5" fmla="*/ 32484 h 61594"/>
              <a:gd name="T6" fmla="*/ 50850 w 69850"/>
              <a:gd name="T7" fmla="*/ 47246 h 61594"/>
              <a:gd name="T8" fmla="*/ 69247 w 69850"/>
              <a:gd name="T9" fmla="*/ 60978 h 61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1594"/>
              <a:gd name="T17" fmla="*/ 69850 w 69850"/>
              <a:gd name="T18" fmla="*/ 61594 h 615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1594">
                <a:moveTo>
                  <a:pt x="0" y="0"/>
                </a:moveTo>
                <a:lnTo>
                  <a:pt x="16189" y="16725"/>
                </a:lnTo>
                <a:lnTo>
                  <a:pt x="33151" y="32484"/>
                </a:lnTo>
                <a:lnTo>
                  <a:pt x="50850" y="47246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63" name="object 100"/>
          <p:cNvSpPr>
            <a:spLocks/>
          </p:cNvSpPr>
          <p:nvPr/>
        </p:nvSpPr>
        <p:spPr bwMode="auto">
          <a:xfrm>
            <a:off x="2227263" y="1646238"/>
            <a:ext cx="122237" cy="77787"/>
          </a:xfrm>
          <a:custGeom>
            <a:avLst/>
            <a:gdLst>
              <a:gd name="T0" fmla="*/ 0 w 122555"/>
              <a:gd name="T1" fmla="*/ 0 h 77469"/>
              <a:gd name="T2" fmla="*/ 122515 w 122555"/>
              <a:gd name="T3" fmla="*/ 77116 h 77469"/>
              <a:gd name="T4" fmla="*/ 0 60000 65536"/>
              <a:gd name="T5" fmla="*/ 0 60000 65536"/>
              <a:gd name="T6" fmla="*/ 0 w 122555"/>
              <a:gd name="T7" fmla="*/ 0 h 77469"/>
              <a:gd name="T8" fmla="*/ 122555 w 122555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5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64" name="object 101"/>
          <p:cNvSpPr>
            <a:spLocks/>
          </p:cNvSpPr>
          <p:nvPr/>
        </p:nvSpPr>
        <p:spPr bwMode="auto">
          <a:xfrm>
            <a:off x="2243138" y="1641475"/>
            <a:ext cx="122237" cy="77788"/>
          </a:xfrm>
          <a:custGeom>
            <a:avLst/>
            <a:gdLst>
              <a:gd name="T0" fmla="*/ 0 w 122555"/>
              <a:gd name="T1" fmla="*/ 0 h 77469"/>
              <a:gd name="T2" fmla="*/ 122515 w 122555"/>
              <a:gd name="T3" fmla="*/ 77116 h 77469"/>
              <a:gd name="T4" fmla="*/ 0 60000 65536"/>
              <a:gd name="T5" fmla="*/ 0 60000 65536"/>
              <a:gd name="T6" fmla="*/ 0 w 122555"/>
              <a:gd name="T7" fmla="*/ 0 h 77469"/>
              <a:gd name="T8" fmla="*/ 122555 w 122555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5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65" name="object 102"/>
          <p:cNvSpPr>
            <a:spLocks/>
          </p:cNvSpPr>
          <p:nvPr/>
        </p:nvSpPr>
        <p:spPr bwMode="auto">
          <a:xfrm>
            <a:off x="2259013" y="1636713"/>
            <a:ext cx="122237" cy="77787"/>
          </a:xfrm>
          <a:custGeom>
            <a:avLst/>
            <a:gdLst>
              <a:gd name="T0" fmla="*/ 0 w 122555"/>
              <a:gd name="T1" fmla="*/ 0 h 77469"/>
              <a:gd name="T2" fmla="*/ 122515 w 122555"/>
              <a:gd name="T3" fmla="*/ 77103 h 77469"/>
              <a:gd name="T4" fmla="*/ 0 60000 65536"/>
              <a:gd name="T5" fmla="*/ 0 60000 65536"/>
              <a:gd name="T6" fmla="*/ 0 w 122555"/>
              <a:gd name="T7" fmla="*/ 0 h 77469"/>
              <a:gd name="T8" fmla="*/ 122555 w 122555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5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66" name="object 103"/>
          <p:cNvSpPr>
            <a:spLocks/>
          </p:cNvSpPr>
          <p:nvPr/>
        </p:nvSpPr>
        <p:spPr bwMode="auto">
          <a:xfrm>
            <a:off x="2274888" y="1631950"/>
            <a:ext cx="122237" cy="77788"/>
          </a:xfrm>
          <a:custGeom>
            <a:avLst/>
            <a:gdLst>
              <a:gd name="T0" fmla="*/ 0 w 122555"/>
              <a:gd name="T1" fmla="*/ 0 h 77469"/>
              <a:gd name="T2" fmla="*/ 122515 w 122555"/>
              <a:gd name="T3" fmla="*/ 77103 h 77469"/>
              <a:gd name="T4" fmla="*/ 0 60000 65536"/>
              <a:gd name="T5" fmla="*/ 0 60000 65536"/>
              <a:gd name="T6" fmla="*/ 0 w 122555"/>
              <a:gd name="T7" fmla="*/ 0 h 77469"/>
              <a:gd name="T8" fmla="*/ 122555 w 122555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5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67" name="object 104"/>
          <p:cNvSpPr>
            <a:spLocks/>
          </p:cNvSpPr>
          <p:nvPr/>
        </p:nvSpPr>
        <p:spPr bwMode="auto">
          <a:xfrm>
            <a:off x="2057400" y="1685925"/>
            <a:ext cx="188913" cy="357188"/>
          </a:xfrm>
          <a:custGeom>
            <a:avLst/>
            <a:gdLst>
              <a:gd name="T0" fmla="*/ 0 w 189230"/>
              <a:gd name="T1" fmla="*/ 0 h 356869"/>
              <a:gd name="T2" fmla="*/ 0 w 189230"/>
              <a:gd name="T3" fmla="*/ 235185 h 356869"/>
              <a:gd name="T4" fmla="*/ 43332 w 189230"/>
              <a:gd name="T5" fmla="*/ 272461 h 356869"/>
              <a:gd name="T6" fmla="*/ 89486 w 189230"/>
              <a:gd name="T7" fmla="*/ 305248 h 356869"/>
              <a:gd name="T8" fmla="*/ 138170 w 189230"/>
              <a:gd name="T9" fmla="*/ 333360 h 356869"/>
              <a:gd name="T10" fmla="*/ 189092 w 189230"/>
              <a:gd name="T11" fmla="*/ 356614 h 3568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9230"/>
              <a:gd name="T19" fmla="*/ 0 h 356869"/>
              <a:gd name="T20" fmla="*/ 189230 w 189230"/>
              <a:gd name="T21" fmla="*/ 356869 h 3568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9230" h="356869">
                <a:moveTo>
                  <a:pt x="0" y="0"/>
                </a:moveTo>
                <a:lnTo>
                  <a:pt x="0" y="235185"/>
                </a:lnTo>
                <a:lnTo>
                  <a:pt x="43332" y="272461"/>
                </a:lnTo>
                <a:lnTo>
                  <a:pt x="89486" y="305248"/>
                </a:lnTo>
                <a:lnTo>
                  <a:pt x="138170" y="333360"/>
                </a:lnTo>
                <a:lnTo>
                  <a:pt x="189092" y="356614"/>
                </a:lnTo>
              </a:path>
            </a:pathLst>
          </a:custGeom>
          <a:noFill/>
          <a:ln w="851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68" name="object 105"/>
          <p:cNvSpPr>
            <a:spLocks/>
          </p:cNvSpPr>
          <p:nvPr/>
        </p:nvSpPr>
        <p:spPr bwMode="auto">
          <a:xfrm>
            <a:off x="1954213" y="1581150"/>
            <a:ext cx="600075" cy="714375"/>
          </a:xfrm>
          <a:custGeom>
            <a:avLst/>
            <a:gdLst>
              <a:gd name="T0" fmla="*/ 310273 w 600710"/>
              <a:gd name="T1" fmla="*/ 714247 h 714375"/>
              <a:gd name="T2" fmla="*/ 600572 w 600710"/>
              <a:gd name="T3" fmla="*/ 531336 h 714375"/>
              <a:gd name="T4" fmla="*/ 600572 w 600710"/>
              <a:gd name="T5" fmla="*/ 391971 h 714375"/>
              <a:gd name="T6" fmla="*/ 504696 w 600710"/>
              <a:gd name="T7" fmla="*/ 330992 h 714375"/>
              <a:gd name="T8" fmla="*/ 504696 w 600710"/>
              <a:gd name="T9" fmla="*/ 139365 h 714375"/>
              <a:gd name="T10" fmla="*/ 302283 w 600710"/>
              <a:gd name="T11" fmla="*/ 11609 h 714375"/>
              <a:gd name="T12" fmla="*/ 209066 w 600710"/>
              <a:gd name="T13" fmla="*/ 40652 h 714375"/>
              <a:gd name="T14" fmla="*/ 145149 w 600710"/>
              <a:gd name="T15" fmla="*/ 0 h 714375"/>
              <a:gd name="T16" fmla="*/ 70571 w 600710"/>
              <a:gd name="T17" fmla="*/ 31935 h 714375"/>
              <a:gd name="T18" fmla="*/ 70571 w 600710"/>
              <a:gd name="T19" fmla="*/ 336803 h 714375"/>
              <a:gd name="T20" fmla="*/ 0 w 600710"/>
              <a:gd name="T21" fmla="*/ 380348 h 714375"/>
              <a:gd name="T22" fmla="*/ 0 w 600710"/>
              <a:gd name="T23" fmla="*/ 519714 h 714375"/>
              <a:gd name="T24" fmla="*/ 38449 w 600710"/>
              <a:gd name="T25" fmla="*/ 557575 h 714375"/>
              <a:gd name="T26" fmla="*/ 79139 w 600710"/>
              <a:gd name="T27" fmla="*/ 592256 h 714375"/>
              <a:gd name="T28" fmla="*/ 121900 w 600710"/>
              <a:gd name="T29" fmla="*/ 623651 h 714375"/>
              <a:gd name="T30" fmla="*/ 166564 w 600710"/>
              <a:gd name="T31" fmla="*/ 651654 h 714375"/>
              <a:gd name="T32" fmla="*/ 212960 w 600710"/>
              <a:gd name="T33" fmla="*/ 676158 h 714375"/>
              <a:gd name="T34" fmla="*/ 260920 w 600710"/>
              <a:gd name="T35" fmla="*/ 697057 h 714375"/>
              <a:gd name="T36" fmla="*/ 310273 w 600710"/>
              <a:gd name="T37" fmla="*/ 714247 h 71437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00710"/>
              <a:gd name="T58" fmla="*/ 0 h 714375"/>
              <a:gd name="T59" fmla="*/ 600710 w 600710"/>
              <a:gd name="T60" fmla="*/ 714375 h 71437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00710" h="714375">
                <a:moveTo>
                  <a:pt x="310273" y="714247"/>
                </a:moveTo>
                <a:lnTo>
                  <a:pt x="600572" y="531336"/>
                </a:lnTo>
                <a:lnTo>
                  <a:pt x="600572" y="391971"/>
                </a:lnTo>
                <a:lnTo>
                  <a:pt x="504696" y="330992"/>
                </a:lnTo>
                <a:lnTo>
                  <a:pt x="504696" y="139365"/>
                </a:lnTo>
                <a:lnTo>
                  <a:pt x="302283" y="11609"/>
                </a:lnTo>
                <a:lnTo>
                  <a:pt x="209066" y="40652"/>
                </a:lnTo>
                <a:lnTo>
                  <a:pt x="145149" y="0"/>
                </a:lnTo>
                <a:lnTo>
                  <a:pt x="70571" y="31935"/>
                </a:lnTo>
                <a:lnTo>
                  <a:pt x="70571" y="336803"/>
                </a:lnTo>
                <a:lnTo>
                  <a:pt x="0" y="380348"/>
                </a:lnTo>
                <a:lnTo>
                  <a:pt x="0" y="519714"/>
                </a:lnTo>
                <a:lnTo>
                  <a:pt x="38449" y="557575"/>
                </a:lnTo>
                <a:lnTo>
                  <a:pt x="79139" y="592256"/>
                </a:lnTo>
                <a:lnTo>
                  <a:pt x="121900" y="623651"/>
                </a:lnTo>
                <a:lnTo>
                  <a:pt x="166564" y="651654"/>
                </a:lnTo>
                <a:lnTo>
                  <a:pt x="212960" y="676158"/>
                </a:lnTo>
                <a:lnTo>
                  <a:pt x="260920" y="697057"/>
                </a:lnTo>
                <a:lnTo>
                  <a:pt x="310273" y="714247"/>
                </a:lnTo>
                <a:close/>
              </a:path>
            </a:pathLst>
          </a:custGeom>
          <a:noFill/>
          <a:ln w="180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69" name="object 106"/>
          <p:cNvSpPr>
            <a:spLocks/>
          </p:cNvSpPr>
          <p:nvPr/>
        </p:nvSpPr>
        <p:spPr bwMode="auto">
          <a:xfrm>
            <a:off x="1731963" y="2127250"/>
            <a:ext cx="460375" cy="346075"/>
          </a:xfrm>
          <a:custGeom>
            <a:avLst/>
            <a:gdLst>
              <a:gd name="T0" fmla="*/ 0 w 461010"/>
              <a:gd name="T1" fmla="*/ 107429 h 346075"/>
              <a:gd name="T2" fmla="*/ 141154 w 461010"/>
              <a:gd name="T3" fmla="*/ 0 h 346075"/>
              <a:gd name="T4" fmla="*/ 460752 w 461010"/>
              <a:gd name="T5" fmla="*/ 200331 h 346075"/>
              <a:gd name="T6" fmla="*/ 460752 w 461010"/>
              <a:gd name="T7" fmla="*/ 252593 h 346075"/>
              <a:gd name="T8" fmla="*/ 314267 w 461010"/>
              <a:gd name="T9" fmla="*/ 345510 h 346075"/>
              <a:gd name="T10" fmla="*/ 0 w 461010"/>
              <a:gd name="T11" fmla="*/ 148069 h 346075"/>
              <a:gd name="T12" fmla="*/ 0 w 461010"/>
              <a:gd name="T13" fmla="*/ 107429 h 3460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1010"/>
              <a:gd name="T22" fmla="*/ 0 h 346075"/>
              <a:gd name="T23" fmla="*/ 461010 w 461010"/>
              <a:gd name="T24" fmla="*/ 346075 h 3460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1010" h="34607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460752" y="252593"/>
                </a:lnTo>
                <a:lnTo>
                  <a:pt x="314267" y="345510"/>
                </a:lnTo>
                <a:lnTo>
                  <a:pt x="0" y="148069"/>
                </a:lnTo>
                <a:lnTo>
                  <a:pt x="0" y="107429"/>
                </a:lnTo>
                <a:close/>
              </a:path>
            </a:pathLst>
          </a:custGeom>
          <a:noFill/>
          <a:ln w="183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70" name="object 107"/>
          <p:cNvSpPr>
            <a:spLocks/>
          </p:cNvSpPr>
          <p:nvPr/>
        </p:nvSpPr>
        <p:spPr bwMode="auto">
          <a:xfrm>
            <a:off x="2143125" y="2184400"/>
            <a:ext cx="107950" cy="61913"/>
          </a:xfrm>
          <a:custGeom>
            <a:avLst/>
            <a:gdLst>
              <a:gd name="T0" fmla="*/ 9743 w 108585"/>
              <a:gd name="T1" fmla="*/ 0 h 60960"/>
              <a:gd name="T2" fmla="*/ 5376 w 108585"/>
              <a:gd name="T3" fmla="*/ 905 h 60960"/>
              <a:gd name="T4" fmla="*/ 1950 w 108585"/>
              <a:gd name="T5" fmla="*/ 4628 h 60960"/>
              <a:gd name="T6" fmla="*/ 0 w 108585"/>
              <a:gd name="T7" fmla="*/ 15798 h 60960"/>
              <a:gd name="T8" fmla="*/ 3855 w 108585"/>
              <a:gd name="T9" fmla="*/ 21999 h 60960"/>
              <a:gd name="T10" fmla="*/ 9743 w 108585"/>
              <a:gd name="T11" fmla="*/ 23219 h 60960"/>
              <a:gd name="T12" fmla="*/ 97629 w 108585"/>
              <a:gd name="T13" fmla="*/ 60966 h 60960"/>
              <a:gd name="T14" fmla="*/ 101171 w 108585"/>
              <a:gd name="T15" fmla="*/ 60374 h 60960"/>
              <a:gd name="T16" fmla="*/ 104190 w 108585"/>
              <a:gd name="T17" fmla="*/ 57859 h 60960"/>
              <a:gd name="T18" fmla="*/ 107988 w 108585"/>
              <a:gd name="T19" fmla="*/ 48513 h 60960"/>
              <a:gd name="T20" fmla="*/ 105595 w 108585"/>
              <a:gd name="T21" fmla="*/ 41746 h 60960"/>
              <a:gd name="T22" fmla="*/ 100288 w 108585"/>
              <a:gd name="T23" fmla="*/ 39193 h 60960"/>
              <a:gd name="T24" fmla="*/ 9743 w 108585"/>
              <a:gd name="T25" fmla="*/ 0 h 609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8585"/>
              <a:gd name="T40" fmla="*/ 0 h 60960"/>
              <a:gd name="T41" fmla="*/ 108585 w 108585"/>
              <a:gd name="T42" fmla="*/ 60960 h 609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8585" h="60960">
                <a:moveTo>
                  <a:pt x="9743" y="0"/>
                </a:moveTo>
                <a:lnTo>
                  <a:pt x="5376" y="905"/>
                </a:lnTo>
                <a:lnTo>
                  <a:pt x="1950" y="4628"/>
                </a:lnTo>
                <a:lnTo>
                  <a:pt x="0" y="15798"/>
                </a:lnTo>
                <a:lnTo>
                  <a:pt x="3855" y="21999"/>
                </a:lnTo>
                <a:lnTo>
                  <a:pt x="9743" y="23219"/>
                </a:lnTo>
                <a:lnTo>
                  <a:pt x="97629" y="60966"/>
                </a:lnTo>
                <a:lnTo>
                  <a:pt x="101171" y="60374"/>
                </a:lnTo>
                <a:lnTo>
                  <a:pt x="104190" y="57859"/>
                </a:lnTo>
                <a:lnTo>
                  <a:pt x="107988" y="48513"/>
                </a:lnTo>
                <a:lnTo>
                  <a:pt x="105595" y="41746"/>
                </a:lnTo>
                <a:lnTo>
                  <a:pt x="100288" y="39193"/>
                </a:lnTo>
                <a:lnTo>
                  <a:pt x="974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71" name="object 108"/>
          <p:cNvSpPr>
            <a:spLocks/>
          </p:cNvSpPr>
          <p:nvPr/>
        </p:nvSpPr>
        <p:spPr bwMode="auto">
          <a:xfrm>
            <a:off x="2143125" y="2184400"/>
            <a:ext cx="107950" cy="61913"/>
          </a:xfrm>
          <a:custGeom>
            <a:avLst/>
            <a:gdLst>
              <a:gd name="T0" fmla="*/ 9743 w 108585"/>
              <a:gd name="T1" fmla="*/ 0 h 60960"/>
              <a:gd name="T2" fmla="*/ 100288 w 108585"/>
              <a:gd name="T3" fmla="*/ 39193 h 60960"/>
              <a:gd name="T4" fmla="*/ 105595 w 108585"/>
              <a:gd name="T5" fmla="*/ 41746 h 60960"/>
              <a:gd name="T6" fmla="*/ 107988 w 108585"/>
              <a:gd name="T7" fmla="*/ 48513 h 60960"/>
              <a:gd name="T8" fmla="*/ 105630 w 108585"/>
              <a:gd name="T9" fmla="*/ 54287 h 60960"/>
              <a:gd name="T10" fmla="*/ 104190 w 108585"/>
              <a:gd name="T11" fmla="*/ 57859 h 60960"/>
              <a:gd name="T12" fmla="*/ 101171 w 108585"/>
              <a:gd name="T13" fmla="*/ 60374 h 60960"/>
              <a:gd name="T14" fmla="*/ 97629 w 108585"/>
              <a:gd name="T15" fmla="*/ 60966 h 60960"/>
              <a:gd name="T16" fmla="*/ 9743 w 108585"/>
              <a:gd name="T17" fmla="*/ 23219 h 60960"/>
              <a:gd name="T18" fmla="*/ 3855 w 108585"/>
              <a:gd name="T19" fmla="*/ 21999 h 60960"/>
              <a:gd name="T20" fmla="*/ 0 w 108585"/>
              <a:gd name="T21" fmla="*/ 15798 h 60960"/>
              <a:gd name="T22" fmla="*/ 1126 w 108585"/>
              <a:gd name="T23" fmla="*/ 9395 h 60960"/>
              <a:gd name="T24" fmla="*/ 1950 w 108585"/>
              <a:gd name="T25" fmla="*/ 4628 h 60960"/>
              <a:gd name="T26" fmla="*/ 5376 w 108585"/>
              <a:gd name="T27" fmla="*/ 905 h 60960"/>
              <a:gd name="T28" fmla="*/ 9743 w 108585"/>
              <a:gd name="T29" fmla="*/ 0 h 6096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8585"/>
              <a:gd name="T46" fmla="*/ 0 h 60960"/>
              <a:gd name="T47" fmla="*/ 108585 w 108585"/>
              <a:gd name="T48" fmla="*/ 60960 h 6096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8585" h="60960">
                <a:moveTo>
                  <a:pt x="9743" y="0"/>
                </a:moveTo>
                <a:lnTo>
                  <a:pt x="100288" y="39193"/>
                </a:lnTo>
                <a:lnTo>
                  <a:pt x="105595" y="41746"/>
                </a:lnTo>
                <a:lnTo>
                  <a:pt x="107988" y="48513"/>
                </a:lnTo>
                <a:lnTo>
                  <a:pt x="105630" y="54287"/>
                </a:lnTo>
                <a:lnTo>
                  <a:pt x="104190" y="57859"/>
                </a:lnTo>
                <a:lnTo>
                  <a:pt x="101171" y="60374"/>
                </a:lnTo>
                <a:lnTo>
                  <a:pt x="97629" y="60966"/>
                </a:lnTo>
                <a:lnTo>
                  <a:pt x="9743" y="23219"/>
                </a:lnTo>
                <a:lnTo>
                  <a:pt x="3855" y="21999"/>
                </a:lnTo>
                <a:lnTo>
                  <a:pt x="0" y="15798"/>
                </a:lnTo>
                <a:lnTo>
                  <a:pt x="1126" y="9395"/>
                </a:lnTo>
                <a:lnTo>
                  <a:pt x="1950" y="4628"/>
                </a:lnTo>
                <a:lnTo>
                  <a:pt x="5376" y="905"/>
                </a:lnTo>
                <a:lnTo>
                  <a:pt x="9743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72" name="object 109"/>
          <p:cNvSpPr>
            <a:spLocks/>
          </p:cNvSpPr>
          <p:nvPr/>
        </p:nvSpPr>
        <p:spPr bwMode="auto">
          <a:xfrm>
            <a:off x="2117725" y="2117725"/>
            <a:ext cx="130175" cy="88900"/>
          </a:xfrm>
          <a:custGeom>
            <a:avLst/>
            <a:gdLst>
              <a:gd name="T0" fmla="*/ 0 w 130810"/>
              <a:gd name="T1" fmla="*/ 0 h 87630"/>
              <a:gd name="T2" fmla="*/ 0 w 130810"/>
              <a:gd name="T3" fmla="*/ 31948 h 87630"/>
              <a:gd name="T4" fmla="*/ 130505 w 130810"/>
              <a:gd name="T5" fmla="*/ 87103 h 87630"/>
              <a:gd name="T6" fmla="*/ 130505 w 130810"/>
              <a:gd name="T7" fmla="*/ 58073 h 87630"/>
              <a:gd name="T8" fmla="*/ 0 w 130810"/>
              <a:gd name="T9" fmla="*/ 0 h 876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810"/>
              <a:gd name="T16" fmla="*/ 0 h 87630"/>
              <a:gd name="T17" fmla="*/ 130810 w 130810"/>
              <a:gd name="T18" fmla="*/ 87630 h 876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810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  <a:lnTo>
                  <a:pt x="130505" y="58073"/>
                </a:lnTo>
                <a:lnTo>
                  <a:pt x="0" y="0"/>
                </a:lnTo>
                <a:close/>
              </a:path>
            </a:pathLst>
          </a:custGeom>
          <a:solidFill>
            <a:srgbClr val="B3B3B3">
              <a:alpha val="5999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73" name="object 110"/>
          <p:cNvSpPr>
            <a:spLocks/>
          </p:cNvSpPr>
          <p:nvPr/>
        </p:nvSpPr>
        <p:spPr bwMode="auto">
          <a:xfrm>
            <a:off x="2117725" y="2117725"/>
            <a:ext cx="130175" cy="88900"/>
          </a:xfrm>
          <a:custGeom>
            <a:avLst/>
            <a:gdLst>
              <a:gd name="T0" fmla="*/ 0 w 130810"/>
              <a:gd name="T1" fmla="*/ 0 h 87630"/>
              <a:gd name="T2" fmla="*/ 130505 w 130810"/>
              <a:gd name="T3" fmla="*/ 58073 h 87630"/>
              <a:gd name="T4" fmla="*/ 130505 w 130810"/>
              <a:gd name="T5" fmla="*/ 87103 h 87630"/>
              <a:gd name="T6" fmla="*/ 0 w 130810"/>
              <a:gd name="T7" fmla="*/ 31948 h 87630"/>
              <a:gd name="T8" fmla="*/ 0 w 130810"/>
              <a:gd name="T9" fmla="*/ 0 h 876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810"/>
              <a:gd name="T16" fmla="*/ 0 h 87630"/>
              <a:gd name="T17" fmla="*/ 130810 w 130810"/>
              <a:gd name="T18" fmla="*/ 87630 h 876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810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  <a:lnTo>
                  <a:pt x="0" y="31948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74" name="object 111"/>
          <p:cNvSpPr>
            <a:spLocks/>
          </p:cNvSpPr>
          <p:nvPr/>
        </p:nvSpPr>
        <p:spPr bwMode="auto">
          <a:xfrm>
            <a:off x="2117725" y="2117725"/>
            <a:ext cx="130175" cy="88900"/>
          </a:xfrm>
          <a:custGeom>
            <a:avLst/>
            <a:gdLst>
              <a:gd name="T0" fmla="*/ 0 w 130810"/>
              <a:gd name="T1" fmla="*/ 0 h 87630"/>
              <a:gd name="T2" fmla="*/ 130505 w 130810"/>
              <a:gd name="T3" fmla="*/ 58073 h 87630"/>
              <a:gd name="T4" fmla="*/ 130505 w 130810"/>
              <a:gd name="T5" fmla="*/ 87103 h 87630"/>
              <a:gd name="T6" fmla="*/ 0 60000 65536"/>
              <a:gd name="T7" fmla="*/ 0 60000 65536"/>
              <a:gd name="T8" fmla="*/ 0 60000 65536"/>
              <a:gd name="T9" fmla="*/ 0 w 130810"/>
              <a:gd name="T10" fmla="*/ 0 h 87630"/>
              <a:gd name="T11" fmla="*/ 130810 w 130810"/>
              <a:gd name="T12" fmla="*/ 87630 h 87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810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75" name="object 112"/>
          <p:cNvSpPr>
            <a:spLocks/>
          </p:cNvSpPr>
          <p:nvPr/>
        </p:nvSpPr>
        <p:spPr bwMode="auto">
          <a:xfrm>
            <a:off x="2117725" y="2130425"/>
            <a:ext cx="130175" cy="57150"/>
          </a:xfrm>
          <a:custGeom>
            <a:avLst/>
            <a:gdLst>
              <a:gd name="T0" fmla="*/ 0 w 130810"/>
              <a:gd name="T1" fmla="*/ 0 h 58419"/>
              <a:gd name="T2" fmla="*/ 130505 w 130810"/>
              <a:gd name="T3" fmla="*/ 58060 h 58419"/>
              <a:gd name="T4" fmla="*/ 0 60000 65536"/>
              <a:gd name="T5" fmla="*/ 0 60000 65536"/>
              <a:gd name="T6" fmla="*/ 0 w 130810"/>
              <a:gd name="T7" fmla="*/ 0 h 58419"/>
              <a:gd name="T8" fmla="*/ 130810 w 130810"/>
              <a:gd name="T9" fmla="*/ 58419 h 584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0810" h="58419">
                <a:moveTo>
                  <a:pt x="0" y="0"/>
                </a:moveTo>
                <a:lnTo>
                  <a:pt x="130505" y="58060"/>
                </a:lnTo>
              </a:path>
            </a:pathLst>
          </a:custGeom>
          <a:noFill/>
          <a:ln w="44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76" name="object 113"/>
          <p:cNvSpPr>
            <a:spLocks/>
          </p:cNvSpPr>
          <p:nvPr/>
        </p:nvSpPr>
        <p:spPr bwMode="auto">
          <a:xfrm>
            <a:off x="2117725" y="2117725"/>
            <a:ext cx="130175" cy="88900"/>
          </a:xfrm>
          <a:custGeom>
            <a:avLst/>
            <a:gdLst>
              <a:gd name="T0" fmla="*/ 0 w 130810"/>
              <a:gd name="T1" fmla="*/ 0 h 87630"/>
              <a:gd name="T2" fmla="*/ 0 w 130810"/>
              <a:gd name="T3" fmla="*/ 31948 h 87630"/>
              <a:gd name="T4" fmla="*/ 130505 w 130810"/>
              <a:gd name="T5" fmla="*/ 87103 h 87630"/>
              <a:gd name="T6" fmla="*/ 0 60000 65536"/>
              <a:gd name="T7" fmla="*/ 0 60000 65536"/>
              <a:gd name="T8" fmla="*/ 0 60000 65536"/>
              <a:gd name="T9" fmla="*/ 0 w 130810"/>
              <a:gd name="T10" fmla="*/ 0 h 87630"/>
              <a:gd name="T11" fmla="*/ 130810 w 130810"/>
              <a:gd name="T12" fmla="*/ 87630 h 87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810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77" name="object 114"/>
          <p:cNvSpPr>
            <a:spLocks noChangeArrowheads="1"/>
          </p:cNvSpPr>
          <p:nvPr/>
        </p:nvSpPr>
        <p:spPr bwMode="auto">
          <a:xfrm>
            <a:off x="2208213" y="2043113"/>
            <a:ext cx="22225" cy="26987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578" name="object 115"/>
          <p:cNvSpPr>
            <a:spLocks/>
          </p:cNvSpPr>
          <p:nvPr/>
        </p:nvSpPr>
        <p:spPr bwMode="auto">
          <a:xfrm>
            <a:off x="2208213" y="2043113"/>
            <a:ext cx="22225" cy="28575"/>
          </a:xfrm>
          <a:custGeom>
            <a:avLst/>
            <a:gdLst>
              <a:gd name="T0" fmla="*/ 18766 w 22225"/>
              <a:gd name="T1" fmla="*/ 9031 h 27939"/>
              <a:gd name="T2" fmla="*/ 15468 w 22225"/>
              <a:gd name="T3" fmla="*/ 2842 h 27939"/>
              <a:gd name="T4" fmla="*/ 9325 w 22225"/>
              <a:gd name="T5" fmla="*/ 0 h 27939"/>
              <a:gd name="T6" fmla="*/ 5063 w 22225"/>
              <a:gd name="T7" fmla="*/ 2666 h 27939"/>
              <a:gd name="T8" fmla="*/ 789 w 22225"/>
              <a:gd name="T9" fmla="*/ 5333 h 27939"/>
              <a:gd name="T10" fmla="*/ 0 w 22225"/>
              <a:gd name="T11" fmla="*/ 12515 h 27939"/>
              <a:gd name="T12" fmla="*/ 3298 w 22225"/>
              <a:gd name="T13" fmla="*/ 18716 h 27939"/>
              <a:gd name="T14" fmla="*/ 6596 w 22225"/>
              <a:gd name="T15" fmla="*/ 24904 h 27939"/>
              <a:gd name="T16" fmla="*/ 12727 w 22225"/>
              <a:gd name="T17" fmla="*/ 27747 h 27939"/>
              <a:gd name="T18" fmla="*/ 17001 w 22225"/>
              <a:gd name="T19" fmla="*/ 25080 h 27939"/>
              <a:gd name="T20" fmla="*/ 21274 w 22225"/>
              <a:gd name="T21" fmla="*/ 22414 h 27939"/>
              <a:gd name="T22" fmla="*/ 22064 w 22225"/>
              <a:gd name="T23" fmla="*/ 15232 h 27939"/>
              <a:gd name="T24" fmla="*/ 18766 w 22225"/>
              <a:gd name="T25" fmla="*/ 9031 h 27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225"/>
              <a:gd name="T40" fmla="*/ 0 h 27939"/>
              <a:gd name="T41" fmla="*/ 22225 w 22225"/>
              <a:gd name="T42" fmla="*/ 27939 h 27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225" h="27939">
                <a:moveTo>
                  <a:pt x="18766" y="9031"/>
                </a:moveTo>
                <a:lnTo>
                  <a:pt x="15468" y="2842"/>
                </a:lnTo>
                <a:lnTo>
                  <a:pt x="9325" y="0"/>
                </a:lnTo>
                <a:lnTo>
                  <a:pt x="5063" y="2666"/>
                </a:lnTo>
                <a:lnTo>
                  <a:pt x="789" y="5333"/>
                </a:lnTo>
                <a:lnTo>
                  <a:pt x="0" y="12515"/>
                </a:lnTo>
                <a:lnTo>
                  <a:pt x="3298" y="18716"/>
                </a:lnTo>
                <a:lnTo>
                  <a:pt x="6596" y="24904"/>
                </a:lnTo>
                <a:lnTo>
                  <a:pt x="12727" y="27747"/>
                </a:lnTo>
                <a:lnTo>
                  <a:pt x="17001" y="25080"/>
                </a:lnTo>
                <a:lnTo>
                  <a:pt x="21274" y="22414"/>
                </a:lnTo>
                <a:lnTo>
                  <a:pt x="22064" y="15232"/>
                </a:lnTo>
                <a:lnTo>
                  <a:pt x="18766" y="903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79" name="object 116"/>
          <p:cNvSpPr>
            <a:spLocks noChangeArrowheads="1"/>
          </p:cNvSpPr>
          <p:nvPr/>
        </p:nvSpPr>
        <p:spPr bwMode="auto">
          <a:xfrm>
            <a:off x="2057400" y="1685925"/>
            <a:ext cx="188913" cy="346075"/>
          </a:xfrm>
          <a:prstGeom prst="rect">
            <a:avLst/>
          </a:prstGeom>
          <a:blipFill dpi="0" rotWithShape="1">
            <a:blip r:embed="rId2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580" name="object 117"/>
          <p:cNvSpPr>
            <a:spLocks/>
          </p:cNvSpPr>
          <p:nvPr/>
        </p:nvSpPr>
        <p:spPr bwMode="auto">
          <a:xfrm>
            <a:off x="2057400" y="1685925"/>
            <a:ext cx="188913" cy="357188"/>
          </a:xfrm>
          <a:custGeom>
            <a:avLst/>
            <a:gdLst>
              <a:gd name="T0" fmla="*/ 8012 w 189230"/>
              <a:gd name="T1" fmla="*/ 229738 h 356869"/>
              <a:gd name="T2" fmla="*/ 8012 w 189230"/>
              <a:gd name="T3" fmla="*/ 8678 h 356869"/>
              <a:gd name="T4" fmla="*/ 0 w 189230"/>
              <a:gd name="T5" fmla="*/ 0 h 356869"/>
              <a:gd name="T6" fmla="*/ 33210 w 189230"/>
              <a:gd name="T7" fmla="*/ 32209 h 356869"/>
              <a:gd name="T8" fmla="*/ 68993 w 189230"/>
              <a:gd name="T9" fmla="*/ 60681 h 356869"/>
              <a:gd name="T10" fmla="*/ 107080 w 189230"/>
              <a:gd name="T11" fmla="*/ 85243 h 356869"/>
              <a:gd name="T12" fmla="*/ 147202 w 189230"/>
              <a:gd name="T13" fmla="*/ 105721 h 356869"/>
              <a:gd name="T14" fmla="*/ 189092 w 189230"/>
              <a:gd name="T15" fmla="*/ 121944 h 356869"/>
              <a:gd name="T16" fmla="*/ 189092 w 189230"/>
              <a:gd name="T17" fmla="*/ 356614 h 356869"/>
              <a:gd name="T18" fmla="*/ 189092 w 189230"/>
              <a:gd name="T19" fmla="*/ 346123 h 356869"/>
              <a:gd name="T20" fmla="*/ 140308 w 189230"/>
              <a:gd name="T21" fmla="*/ 323872 h 356869"/>
              <a:gd name="T22" fmla="*/ 93679 w 189230"/>
              <a:gd name="T23" fmla="*/ 296935 h 356869"/>
              <a:gd name="T24" fmla="*/ 49487 w 189230"/>
              <a:gd name="T25" fmla="*/ 265497 h 356869"/>
              <a:gd name="T26" fmla="*/ 8012 w 189230"/>
              <a:gd name="T27" fmla="*/ 229738 h 35686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89230"/>
              <a:gd name="T43" fmla="*/ 0 h 356869"/>
              <a:gd name="T44" fmla="*/ 189230 w 189230"/>
              <a:gd name="T45" fmla="*/ 356869 h 35686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89230" h="356869">
                <a:moveTo>
                  <a:pt x="8012" y="229738"/>
                </a:moveTo>
                <a:lnTo>
                  <a:pt x="8012" y="8678"/>
                </a:lnTo>
                <a:lnTo>
                  <a:pt x="0" y="0"/>
                </a:lnTo>
                <a:lnTo>
                  <a:pt x="33210" y="32209"/>
                </a:lnTo>
                <a:lnTo>
                  <a:pt x="68993" y="60681"/>
                </a:lnTo>
                <a:lnTo>
                  <a:pt x="107080" y="85243"/>
                </a:lnTo>
                <a:lnTo>
                  <a:pt x="147202" y="105721"/>
                </a:lnTo>
                <a:lnTo>
                  <a:pt x="189092" y="121944"/>
                </a:lnTo>
                <a:lnTo>
                  <a:pt x="189092" y="356614"/>
                </a:lnTo>
                <a:lnTo>
                  <a:pt x="189092" y="346123"/>
                </a:lnTo>
                <a:lnTo>
                  <a:pt x="140308" y="323872"/>
                </a:lnTo>
                <a:lnTo>
                  <a:pt x="93679" y="296935"/>
                </a:lnTo>
                <a:lnTo>
                  <a:pt x="49487" y="265497"/>
                </a:lnTo>
                <a:lnTo>
                  <a:pt x="8012" y="229738"/>
                </a:lnTo>
                <a:close/>
              </a:path>
            </a:pathLst>
          </a:custGeom>
          <a:noFill/>
          <a:ln w="85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" name="object 118"/>
          <p:cNvSpPr txBox="1"/>
          <p:nvPr/>
        </p:nvSpPr>
        <p:spPr>
          <a:xfrm>
            <a:off x="6091238" y="2511425"/>
            <a:ext cx="2630487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Association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Responder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2582" name="object 119"/>
          <p:cNvSpPr>
            <a:spLocks/>
          </p:cNvSpPr>
          <p:nvPr/>
        </p:nvSpPr>
        <p:spPr bwMode="auto">
          <a:xfrm>
            <a:off x="1763713" y="3740150"/>
            <a:ext cx="5618162" cy="228600"/>
          </a:xfrm>
          <a:custGeom>
            <a:avLst/>
            <a:gdLst>
              <a:gd name="T0" fmla="*/ 5541476 w 5617845"/>
              <a:gd name="T1" fmla="*/ 76073 h 228600"/>
              <a:gd name="T2" fmla="*/ 5426963 w 5617845"/>
              <a:gd name="T3" fmla="*/ 76073 h 228600"/>
              <a:gd name="T4" fmla="*/ 5427090 w 5617845"/>
              <a:gd name="T5" fmla="*/ 152273 h 228600"/>
              <a:gd name="T6" fmla="*/ 5388906 w 5617845"/>
              <a:gd name="T7" fmla="*/ 152335 h 228600"/>
              <a:gd name="T8" fmla="*/ 5388990 w 5617845"/>
              <a:gd name="T9" fmla="*/ 228600 h 228600"/>
              <a:gd name="T10" fmla="*/ 5617463 w 5617845"/>
              <a:gd name="T11" fmla="*/ 113918 h 228600"/>
              <a:gd name="T12" fmla="*/ 5541476 w 5617845"/>
              <a:gd name="T13" fmla="*/ 76073 h 228600"/>
              <a:gd name="T14" fmla="*/ 5388821 w 5617845"/>
              <a:gd name="T15" fmla="*/ 76135 h 228600"/>
              <a:gd name="T16" fmla="*/ 0 w 5617845"/>
              <a:gd name="T17" fmla="*/ 84962 h 228600"/>
              <a:gd name="T18" fmla="*/ 0 w 5617845"/>
              <a:gd name="T19" fmla="*/ 161162 h 228600"/>
              <a:gd name="T20" fmla="*/ 5388906 w 5617845"/>
              <a:gd name="T21" fmla="*/ 152335 h 228600"/>
              <a:gd name="T22" fmla="*/ 5388821 w 5617845"/>
              <a:gd name="T23" fmla="*/ 76135 h 228600"/>
              <a:gd name="T24" fmla="*/ 5426963 w 5617845"/>
              <a:gd name="T25" fmla="*/ 76073 h 228600"/>
              <a:gd name="T26" fmla="*/ 5388821 w 5617845"/>
              <a:gd name="T27" fmla="*/ 76135 h 228600"/>
              <a:gd name="T28" fmla="*/ 5388906 w 5617845"/>
              <a:gd name="T29" fmla="*/ 152335 h 228600"/>
              <a:gd name="T30" fmla="*/ 5427090 w 5617845"/>
              <a:gd name="T31" fmla="*/ 152273 h 228600"/>
              <a:gd name="T32" fmla="*/ 5426963 w 5617845"/>
              <a:gd name="T33" fmla="*/ 76073 h 228600"/>
              <a:gd name="T34" fmla="*/ 5388736 w 5617845"/>
              <a:gd name="T35" fmla="*/ 0 h 228600"/>
              <a:gd name="T36" fmla="*/ 5388821 w 5617845"/>
              <a:gd name="T37" fmla="*/ 76135 h 228600"/>
              <a:gd name="T38" fmla="*/ 5541476 w 5617845"/>
              <a:gd name="T39" fmla="*/ 76073 h 228600"/>
              <a:gd name="T40" fmla="*/ 5388736 w 5617845"/>
              <a:gd name="T41" fmla="*/ 0 h 228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5617845"/>
              <a:gd name="T64" fmla="*/ 0 h 228600"/>
              <a:gd name="T65" fmla="*/ 5617845 w 5617845"/>
              <a:gd name="T66" fmla="*/ 228600 h 2286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5617845" h="228600">
                <a:moveTo>
                  <a:pt x="5541476" y="76073"/>
                </a:moveTo>
                <a:lnTo>
                  <a:pt x="5426963" y="76073"/>
                </a:lnTo>
                <a:lnTo>
                  <a:pt x="5427090" y="152273"/>
                </a:lnTo>
                <a:lnTo>
                  <a:pt x="5388906" y="152335"/>
                </a:lnTo>
                <a:lnTo>
                  <a:pt x="5388990" y="228600"/>
                </a:lnTo>
                <a:lnTo>
                  <a:pt x="5617463" y="113918"/>
                </a:lnTo>
                <a:lnTo>
                  <a:pt x="5541476" y="76073"/>
                </a:lnTo>
                <a:close/>
              </a:path>
              <a:path w="5617845" h="228600">
                <a:moveTo>
                  <a:pt x="5388821" y="76135"/>
                </a:moveTo>
                <a:lnTo>
                  <a:pt x="0" y="84962"/>
                </a:lnTo>
                <a:lnTo>
                  <a:pt x="0" y="161162"/>
                </a:lnTo>
                <a:lnTo>
                  <a:pt x="5388906" y="152335"/>
                </a:lnTo>
                <a:lnTo>
                  <a:pt x="5388821" y="76135"/>
                </a:lnTo>
                <a:close/>
              </a:path>
              <a:path w="5617845" h="228600">
                <a:moveTo>
                  <a:pt x="5426963" y="76073"/>
                </a:moveTo>
                <a:lnTo>
                  <a:pt x="5388821" y="76135"/>
                </a:lnTo>
                <a:lnTo>
                  <a:pt x="5388906" y="152335"/>
                </a:lnTo>
                <a:lnTo>
                  <a:pt x="5427090" y="152273"/>
                </a:lnTo>
                <a:lnTo>
                  <a:pt x="5426963" y="76073"/>
                </a:lnTo>
                <a:close/>
              </a:path>
              <a:path w="5617845" h="228600">
                <a:moveTo>
                  <a:pt x="5388736" y="0"/>
                </a:moveTo>
                <a:lnTo>
                  <a:pt x="5388821" y="76135"/>
                </a:lnTo>
                <a:lnTo>
                  <a:pt x="5541476" y="76073"/>
                </a:lnTo>
                <a:lnTo>
                  <a:pt x="5388736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83" name="object 120"/>
          <p:cNvSpPr>
            <a:spLocks/>
          </p:cNvSpPr>
          <p:nvPr/>
        </p:nvSpPr>
        <p:spPr bwMode="auto">
          <a:xfrm>
            <a:off x="1763713" y="4178300"/>
            <a:ext cx="5618162" cy="228600"/>
          </a:xfrm>
          <a:custGeom>
            <a:avLst/>
            <a:gdLst>
              <a:gd name="T0" fmla="*/ 228600 w 5617845"/>
              <a:gd name="T1" fmla="*/ 0 h 228600"/>
              <a:gd name="T2" fmla="*/ 0 w 5617845"/>
              <a:gd name="T3" fmla="*/ 114300 h 228600"/>
              <a:gd name="T4" fmla="*/ 228600 w 5617845"/>
              <a:gd name="T5" fmla="*/ 228600 h 228600"/>
              <a:gd name="T6" fmla="*/ 228600 w 5617845"/>
              <a:gd name="T7" fmla="*/ 152400 h 228600"/>
              <a:gd name="T8" fmla="*/ 190500 w 5617845"/>
              <a:gd name="T9" fmla="*/ 152400 h 228600"/>
              <a:gd name="T10" fmla="*/ 190500 w 5617845"/>
              <a:gd name="T11" fmla="*/ 76200 h 228600"/>
              <a:gd name="T12" fmla="*/ 228600 w 5617845"/>
              <a:gd name="T13" fmla="*/ 76200 h 228600"/>
              <a:gd name="T14" fmla="*/ 228600 w 5617845"/>
              <a:gd name="T15" fmla="*/ 0 h 228600"/>
              <a:gd name="T16" fmla="*/ 228600 w 5617845"/>
              <a:gd name="T17" fmla="*/ 76200 h 228600"/>
              <a:gd name="T18" fmla="*/ 190500 w 5617845"/>
              <a:gd name="T19" fmla="*/ 76200 h 228600"/>
              <a:gd name="T20" fmla="*/ 190500 w 5617845"/>
              <a:gd name="T21" fmla="*/ 152400 h 228600"/>
              <a:gd name="T22" fmla="*/ 228600 w 5617845"/>
              <a:gd name="T23" fmla="*/ 152400 h 228600"/>
              <a:gd name="T24" fmla="*/ 228600 w 5617845"/>
              <a:gd name="T25" fmla="*/ 76200 h 228600"/>
              <a:gd name="T26" fmla="*/ 5617463 w 5617845"/>
              <a:gd name="T27" fmla="*/ 76200 h 228600"/>
              <a:gd name="T28" fmla="*/ 228600 w 5617845"/>
              <a:gd name="T29" fmla="*/ 76200 h 228600"/>
              <a:gd name="T30" fmla="*/ 228600 w 5617845"/>
              <a:gd name="T31" fmla="*/ 152400 h 228600"/>
              <a:gd name="T32" fmla="*/ 5617463 w 5617845"/>
              <a:gd name="T33" fmla="*/ 152400 h 228600"/>
              <a:gd name="T34" fmla="*/ 5617463 w 5617845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5617845"/>
              <a:gd name="T55" fmla="*/ 0 h 228600"/>
              <a:gd name="T56" fmla="*/ 5617845 w 5617845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5617845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5617845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5617845" h="228600">
                <a:moveTo>
                  <a:pt x="5617463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5617463" y="152400"/>
                </a:lnTo>
                <a:lnTo>
                  <a:pt x="5617463" y="7620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1" name="object 121"/>
          <p:cNvSpPr txBox="1"/>
          <p:nvPr/>
        </p:nvSpPr>
        <p:spPr>
          <a:xfrm>
            <a:off x="3714750" y="3943350"/>
            <a:ext cx="133985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Selective</a:t>
            </a:r>
            <a:r>
              <a:rPr sz="1800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00FF"/>
                </a:solidFill>
                <a:latin typeface="Tahoma"/>
                <a:cs typeface="Tahoma"/>
              </a:rPr>
              <a:t>Ack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3930650" y="2590800"/>
            <a:ext cx="915988" cy="1201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806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0" spc="-5" dirty="0">
                <a:latin typeface="Tahoma"/>
                <a:cs typeface="Tahoma"/>
              </a:rPr>
              <a:t>…</a:t>
            </a:r>
            <a:endParaRPr sz="6000">
              <a:latin typeface="Tahoma"/>
              <a:cs typeface="Tahoma"/>
            </a:endParaRPr>
          </a:p>
          <a:p>
            <a:pPr marL="12700" fontAlgn="auto">
              <a:spcBef>
                <a:spcPts val="5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Data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4205288" y="3960813"/>
            <a:ext cx="649287" cy="904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71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6000" spc="-5" dirty="0">
                <a:latin typeface="Tahoma"/>
                <a:cs typeface="Tahoma"/>
              </a:rPr>
              <a:t>…</a:t>
            </a:r>
            <a:endParaRPr sz="6000">
              <a:latin typeface="Tahoma"/>
              <a:cs typeface="Tahoma"/>
            </a:endParaRPr>
          </a:p>
        </p:txBody>
      </p:sp>
      <p:sp>
        <p:nvSpPr>
          <p:cNvPr id="62587" name="object 124"/>
          <p:cNvSpPr>
            <a:spLocks/>
          </p:cNvSpPr>
          <p:nvPr/>
        </p:nvSpPr>
        <p:spPr bwMode="auto">
          <a:xfrm>
            <a:off x="1763713" y="4973638"/>
            <a:ext cx="5618162" cy="228600"/>
          </a:xfrm>
          <a:custGeom>
            <a:avLst/>
            <a:gdLst>
              <a:gd name="T0" fmla="*/ 5541476 w 5617845"/>
              <a:gd name="T1" fmla="*/ 76072 h 228600"/>
              <a:gd name="T2" fmla="*/ 5426963 w 5617845"/>
              <a:gd name="T3" fmla="*/ 76072 h 228600"/>
              <a:gd name="T4" fmla="*/ 5427090 w 5617845"/>
              <a:gd name="T5" fmla="*/ 152272 h 228600"/>
              <a:gd name="T6" fmla="*/ 5388906 w 5617845"/>
              <a:gd name="T7" fmla="*/ 152335 h 228600"/>
              <a:gd name="T8" fmla="*/ 5388990 w 5617845"/>
              <a:gd name="T9" fmla="*/ 228599 h 228600"/>
              <a:gd name="T10" fmla="*/ 5617463 w 5617845"/>
              <a:gd name="T11" fmla="*/ 113918 h 228600"/>
              <a:gd name="T12" fmla="*/ 5541476 w 5617845"/>
              <a:gd name="T13" fmla="*/ 76072 h 228600"/>
              <a:gd name="T14" fmla="*/ 5388821 w 5617845"/>
              <a:gd name="T15" fmla="*/ 76135 h 228600"/>
              <a:gd name="T16" fmla="*/ 0 w 5617845"/>
              <a:gd name="T17" fmla="*/ 84962 h 228600"/>
              <a:gd name="T18" fmla="*/ 0 w 5617845"/>
              <a:gd name="T19" fmla="*/ 161162 h 228600"/>
              <a:gd name="T20" fmla="*/ 5388906 w 5617845"/>
              <a:gd name="T21" fmla="*/ 152335 h 228600"/>
              <a:gd name="T22" fmla="*/ 5388821 w 5617845"/>
              <a:gd name="T23" fmla="*/ 76135 h 228600"/>
              <a:gd name="T24" fmla="*/ 5426963 w 5617845"/>
              <a:gd name="T25" fmla="*/ 76072 h 228600"/>
              <a:gd name="T26" fmla="*/ 5388821 w 5617845"/>
              <a:gd name="T27" fmla="*/ 76135 h 228600"/>
              <a:gd name="T28" fmla="*/ 5388906 w 5617845"/>
              <a:gd name="T29" fmla="*/ 152335 h 228600"/>
              <a:gd name="T30" fmla="*/ 5427090 w 5617845"/>
              <a:gd name="T31" fmla="*/ 152272 h 228600"/>
              <a:gd name="T32" fmla="*/ 5426963 w 5617845"/>
              <a:gd name="T33" fmla="*/ 76072 h 228600"/>
              <a:gd name="T34" fmla="*/ 5388736 w 5617845"/>
              <a:gd name="T35" fmla="*/ 0 h 228600"/>
              <a:gd name="T36" fmla="*/ 5388821 w 5617845"/>
              <a:gd name="T37" fmla="*/ 76135 h 228600"/>
              <a:gd name="T38" fmla="*/ 5541476 w 5617845"/>
              <a:gd name="T39" fmla="*/ 76072 h 228600"/>
              <a:gd name="T40" fmla="*/ 5388736 w 5617845"/>
              <a:gd name="T41" fmla="*/ 0 h 228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5617845"/>
              <a:gd name="T64" fmla="*/ 0 h 228600"/>
              <a:gd name="T65" fmla="*/ 5617845 w 5617845"/>
              <a:gd name="T66" fmla="*/ 228600 h 2286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5617845" h="228600">
                <a:moveTo>
                  <a:pt x="5541476" y="76072"/>
                </a:moveTo>
                <a:lnTo>
                  <a:pt x="5426963" y="76072"/>
                </a:lnTo>
                <a:lnTo>
                  <a:pt x="5427090" y="152272"/>
                </a:lnTo>
                <a:lnTo>
                  <a:pt x="5388906" y="152335"/>
                </a:lnTo>
                <a:lnTo>
                  <a:pt x="5388990" y="228599"/>
                </a:lnTo>
                <a:lnTo>
                  <a:pt x="5617463" y="113918"/>
                </a:lnTo>
                <a:lnTo>
                  <a:pt x="5541476" y="76072"/>
                </a:lnTo>
                <a:close/>
              </a:path>
              <a:path w="5617845" h="228600">
                <a:moveTo>
                  <a:pt x="5388821" y="76135"/>
                </a:moveTo>
                <a:lnTo>
                  <a:pt x="0" y="84962"/>
                </a:lnTo>
                <a:lnTo>
                  <a:pt x="0" y="161162"/>
                </a:lnTo>
                <a:lnTo>
                  <a:pt x="5388906" y="152335"/>
                </a:lnTo>
                <a:lnTo>
                  <a:pt x="5388821" y="76135"/>
                </a:lnTo>
                <a:close/>
              </a:path>
              <a:path w="5617845" h="228600">
                <a:moveTo>
                  <a:pt x="5426963" y="76072"/>
                </a:moveTo>
                <a:lnTo>
                  <a:pt x="5388821" y="76135"/>
                </a:lnTo>
                <a:lnTo>
                  <a:pt x="5388906" y="152335"/>
                </a:lnTo>
                <a:lnTo>
                  <a:pt x="5427090" y="152272"/>
                </a:lnTo>
                <a:lnTo>
                  <a:pt x="5426963" y="76072"/>
                </a:lnTo>
                <a:close/>
              </a:path>
              <a:path w="5617845" h="228600">
                <a:moveTo>
                  <a:pt x="5388736" y="0"/>
                </a:moveTo>
                <a:lnTo>
                  <a:pt x="5388821" y="76135"/>
                </a:lnTo>
                <a:lnTo>
                  <a:pt x="5541476" y="76072"/>
                </a:lnTo>
                <a:lnTo>
                  <a:pt x="5388736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88" name="object 125"/>
          <p:cNvSpPr>
            <a:spLocks/>
          </p:cNvSpPr>
          <p:nvPr/>
        </p:nvSpPr>
        <p:spPr bwMode="auto">
          <a:xfrm>
            <a:off x="1763713" y="5410200"/>
            <a:ext cx="5618162" cy="228600"/>
          </a:xfrm>
          <a:custGeom>
            <a:avLst/>
            <a:gdLst>
              <a:gd name="T0" fmla="*/ 228600 w 5617845"/>
              <a:gd name="T1" fmla="*/ 0 h 228600"/>
              <a:gd name="T2" fmla="*/ 0 w 5617845"/>
              <a:gd name="T3" fmla="*/ 114300 h 228600"/>
              <a:gd name="T4" fmla="*/ 228600 w 5617845"/>
              <a:gd name="T5" fmla="*/ 228600 h 228600"/>
              <a:gd name="T6" fmla="*/ 228600 w 5617845"/>
              <a:gd name="T7" fmla="*/ 152400 h 228600"/>
              <a:gd name="T8" fmla="*/ 190500 w 5617845"/>
              <a:gd name="T9" fmla="*/ 152400 h 228600"/>
              <a:gd name="T10" fmla="*/ 190500 w 5617845"/>
              <a:gd name="T11" fmla="*/ 76200 h 228600"/>
              <a:gd name="T12" fmla="*/ 228600 w 5617845"/>
              <a:gd name="T13" fmla="*/ 76200 h 228600"/>
              <a:gd name="T14" fmla="*/ 228600 w 5617845"/>
              <a:gd name="T15" fmla="*/ 0 h 228600"/>
              <a:gd name="T16" fmla="*/ 228600 w 5617845"/>
              <a:gd name="T17" fmla="*/ 76200 h 228600"/>
              <a:gd name="T18" fmla="*/ 190500 w 5617845"/>
              <a:gd name="T19" fmla="*/ 76200 h 228600"/>
              <a:gd name="T20" fmla="*/ 190500 w 5617845"/>
              <a:gd name="T21" fmla="*/ 152400 h 228600"/>
              <a:gd name="T22" fmla="*/ 228600 w 5617845"/>
              <a:gd name="T23" fmla="*/ 152400 h 228600"/>
              <a:gd name="T24" fmla="*/ 228600 w 5617845"/>
              <a:gd name="T25" fmla="*/ 76200 h 228600"/>
              <a:gd name="T26" fmla="*/ 5617463 w 5617845"/>
              <a:gd name="T27" fmla="*/ 76200 h 228600"/>
              <a:gd name="T28" fmla="*/ 228600 w 5617845"/>
              <a:gd name="T29" fmla="*/ 76200 h 228600"/>
              <a:gd name="T30" fmla="*/ 228600 w 5617845"/>
              <a:gd name="T31" fmla="*/ 152400 h 228600"/>
              <a:gd name="T32" fmla="*/ 5617463 w 5617845"/>
              <a:gd name="T33" fmla="*/ 152400 h 228600"/>
              <a:gd name="T34" fmla="*/ 5617463 w 5617845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5617845"/>
              <a:gd name="T55" fmla="*/ 0 h 228600"/>
              <a:gd name="T56" fmla="*/ 5617845 w 5617845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5617845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5617845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5617845" h="228600">
                <a:moveTo>
                  <a:pt x="5617463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5617463" y="152400"/>
                </a:lnTo>
                <a:lnTo>
                  <a:pt x="5617463" y="7620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89" name="object 126"/>
          <p:cNvSpPr>
            <a:spLocks/>
          </p:cNvSpPr>
          <p:nvPr/>
        </p:nvSpPr>
        <p:spPr bwMode="auto">
          <a:xfrm>
            <a:off x="1763713" y="5826125"/>
            <a:ext cx="5618162" cy="228600"/>
          </a:xfrm>
          <a:custGeom>
            <a:avLst/>
            <a:gdLst>
              <a:gd name="T0" fmla="*/ 5541587 w 5617845"/>
              <a:gd name="T1" fmla="*/ 76136 h 228600"/>
              <a:gd name="T2" fmla="*/ 5426963 w 5617845"/>
              <a:gd name="T3" fmla="*/ 76136 h 228600"/>
              <a:gd name="T4" fmla="*/ 5427090 w 5617845"/>
              <a:gd name="T5" fmla="*/ 152336 h 228600"/>
              <a:gd name="T6" fmla="*/ 5388906 w 5617845"/>
              <a:gd name="T7" fmla="*/ 152398 h 228600"/>
              <a:gd name="T8" fmla="*/ 5388990 w 5617845"/>
              <a:gd name="T9" fmla="*/ 228600 h 228600"/>
              <a:gd name="T10" fmla="*/ 5617463 w 5617845"/>
              <a:gd name="T11" fmla="*/ 113931 h 228600"/>
              <a:gd name="T12" fmla="*/ 5541587 w 5617845"/>
              <a:gd name="T13" fmla="*/ 76136 h 228600"/>
              <a:gd name="T14" fmla="*/ 5388821 w 5617845"/>
              <a:gd name="T15" fmla="*/ 76198 h 228600"/>
              <a:gd name="T16" fmla="*/ 0 w 5617845"/>
              <a:gd name="T17" fmla="*/ 84975 h 228600"/>
              <a:gd name="T18" fmla="*/ 0 w 5617845"/>
              <a:gd name="T19" fmla="*/ 161175 h 228600"/>
              <a:gd name="T20" fmla="*/ 5388906 w 5617845"/>
              <a:gd name="T21" fmla="*/ 152398 h 228600"/>
              <a:gd name="T22" fmla="*/ 5388821 w 5617845"/>
              <a:gd name="T23" fmla="*/ 76198 h 228600"/>
              <a:gd name="T24" fmla="*/ 5426963 w 5617845"/>
              <a:gd name="T25" fmla="*/ 76136 h 228600"/>
              <a:gd name="T26" fmla="*/ 5388821 w 5617845"/>
              <a:gd name="T27" fmla="*/ 76198 h 228600"/>
              <a:gd name="T28" fmla="*/ 5388906 w 5617845"/>
              <a:gd name="T29" fmla="*/ 152398 h 228600"/>
              <a:gd name="T30" fmla="*/ 5427090 w 5617845"/>
              <a:gd name="T31" fmla="*/ 152336 h 228600"/>
              <a:gd name="T32" fmla="*/ 5426963 w 5617845"/>
              <a:gd name="T33" fmla="*/ 76136 h 228600"/>
              <a:gd name="T34" fmla="*/ 5388736 w 5617845"/>
              <a:gd name="T35" fmla="*/ 0 h 228600"/>
              <a:gd name="T36" fmla="*/ 5388821 w 5617845"/>
              <a:gd name="T37" fmla="*/ 76198 h 228600"/>
              <a:gd name="T38" fmla="*/ 5541587 w 5617845"/>
              <a:gd name="T39" fmla="*/ 76136 h 228600"/>
              <a:gd name="T40" fmla="*/ 5388736 w 5617845"/>
              <a:gd name="T41" fmla="*/ 0 h 228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5617845"/>
              <a:gd name="T64" fmla="*/ 0 h 228600"/>
              <a:gd name="T65" fmla="*/ 5617845 w 5617845"/>
              <a:gd name="T66" fmla="*/ 228600 h 2286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5617845" h="228600">
                <a:moveTo>
                  <a:pt x="5541587" y="76136"/>
                </a:moveTo>
                <a:lnTo>
                  <a:pt x="5426963" y="76136"/>
                </a:lnTo>
                <a:lnTo>
                  <a:pt x="5427090" y="152336"/>
                </a:lnTo>
                <a:lnTo>
                  <a:pt x="5388906" y="152398"/>
                </a:lnTo>
                <a:lnTo>
                  <a:pt x="5388990" y="228600"/>
                </a:lnTo>
                <a:lnTo>
                  <a:pt x="5617463" y="113931"/>
                </a:lnTo>
                <a:lnTo>
                  <a:pt x="5541587" y="76136"/>
                </a:lnTo>
                <a:close/>
              </a:path>
              <a:path w="5617845" h="228600">
                <a:moveTo>
                  <a:pt x="5388821" y="76198"/>
                </a:moveTo>
                <a:lnTo>
                  <a:pt x="0" y="84975"/>
                </a:lnTo>
                <a:lnTo>
                  <a:pt x="0" y="161175"/>
                </a:lnTo>
                <a:lnTo>
                  <a:pt x="5388906" y="152398"/>
                </a:lnTo>
                <a:lnTo>
                  <a:pt x="5388821" y="76198"/>
                </a:lnTo>
                <a:close/>
              </a:path>
              <a:path w="5617845" h="228600">
                <a:moveTo>
                  <a:pt x="5426963" y="76136"/>
                </a:moveTo>
                <a:lnTo>
                  <a:pt x="5388821" y="76198"/>
                </a:lnTo>
                <a:lnTo>
                  <a:pt x="5388906" y="152398"/>
                </a:lnTo>
                <a:lnTo>
                  <a:pt x="5427090" y="152336"/>
                </a:lnTo>
                <a:lnTo>
                  <a:pt x="5426963" y="76136"/>
                </a:lnTo>
                <a:close/>
              </a:path>
              <a:path w="5617845" h="228600">
                <a:moveTo>
                  <a:pt x="5388736" y="0"/>
                </a:moveTo>
                <a:lnTo>
                  <a:pt x="5388821" y="76198"/>
                </a:lnTo>
                <a:lnTo>
                  <a:pt x="5541587" y="76136"/>
                </a:lnTo>
                <a:lnTo>
                  <a:pt x="5388736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90" name="object 127"/>
          <p:cNvSpPr txBox="1">
            <a:spLocks noChangeArrowheads="1"/>
          </p:cNvSpPr>
          <p:nvPr/>
        </p:nvSpPr>
        <p:spPr bwMode="auto">
          <a:xfrm>
            <a:off x="3427413" y="4591050"/>
            <a:ext cx="2049462" cy="128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-9525" algn="ctr">
              <a:lnSpc>
                <a:spcPct val="156000"/>
              </a:lnSpc>
            </a:pPr>
            <a:r>
              <a:rPr lang="th-TH" sz="180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Shutdown  Shutdown Ack  Shutdown Complete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2591" name="object 128"/>
          <p:cNvSpPr>
            <a:spLocks/>
          </p:cNvSpPr>
          <p:nvPr/>
        </p:nvSpPr>
        <p:spPr bwMode="auto">
          <a:xfrm>
            <a:off x="6011863" y="6165850"/>
            <a:ext cx="2590800" cy="466725"/>
          </a:xfrm>
          <a:custGeom>
            <a:avLst/>
            <a:gdLst>
              <a:gd name="T0" fmla="*/ 0 w 2590800"/>
              <a:gd name="T1" fmla="*/ 466344 h 466725"/>
              <a:gd name="T2" fmla="*/ 2590800 w 2590800"/>
              <a:gd name="T3" fmla="*/ 466344 h 466725"/>
              <a:gd name="T4" fmla="*/ 2590800 w 2590800"/>
              <a:gd name="T5" fmla="*/ 0 h 466725"/>
              <a:gd name="T6" fmla="*/ 0 w 2590800"/>
              <a:gd name="T7" fmla="*/ 0 h 466725"/>
              <a:gd name="T8" fmla="*/ 0 w 2590800"/>
              <a:gd name="T9" fmla="*/ 466344 h 466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90800"/>
              <a:gd name="T16" fmla="*/ 0 h 466725"/>
              <a:gd name="T17" fmla="*/ 2590800 w 2590800"/>
              <a:gd name="T18" fmla="*/ 466725 h 4667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90800" h="466725">
                <a:moveTo>
                  <a:pt x="0" y="466344"/>
                </a:moveTo>
                <a:lnTo>
                  <a:pt x="2590800" y="466344"/>
                </a:lnTo>
                <a:lnTo>
                  <a:pt x="2590800" y="0"/>
                </a:lnTo>
                <a:lnTo>
                  <a:pt x="0" y="0"/>
                </a:lnTo>
                <a:lnTo>
                  <a:pt x="0" y="466344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92" name="object 129"/>
          <p:cNvSpPr>
            <a:spLocks/>
          </p:cNvSpPr>
          <p:nvPr/>
        </p:nvSpPr>
        <p:spPr bwMode="auto">
          <a:xfrm>
            <a:off x="6011863" y="6165850"/>
            <a:ext cx="2590800" cy="466725"/>
          </a:xfrm>
          <a:custGeom>
            <a:avLst/>
            <a:gdLst>
              <a:gd name="T0" fmla="*/ 0 w 2590800"/>
              <a:gd name="T1" fmla="*/ 466344 h 466725"/>
              <a:gd name="T2" fmla="*/ 2590800 w 2590800"/>
              <a:gd name="T3" fmla="*/ 466344 h 466725"/>
              <a:gd name="T4" fmla="*/ 2590800 w 2590800"/>
              <a:gd name="T5" fmla="*/ 0 h 466725"/>
              <a:gd name="T6" fmla="*/ 0 w 2590800"/>
              <a:gd name="T7" fmla="*/ 0 h 466725"/>
              <a:gd name="T8" fmla="*/ 0 w 2590800"/>
              <a:gd name="T9" fmla="*/ 466344 h 466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90800"/>
              <a:gd name="T16" fmla="*/ 0 h 466725"/>
              <a:gd name="T17" fmla="*/ 2590800 w 2590800"/>
              <a:gd name="T18" fmla="*/ 466725 h 4667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90800" h="466725">
                <a:moveTo>
                  <a:pt x="0" y="466344"/>
                </a:moveTo>
                <a:lnTo>
                  <a:pt x="2590800" y="466344"/>
                </a:lnTo>
                <a:lnTo>
                  <a:pt x="2590800" y="0"/>
                </a:lnTo>
                <a:lnTo>
                  <a:pt x="0" y="0"/>
                </a:lnTo>
                <a:lnTo>
                  <a:pt x="0" y="46634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0" name="object 130"/>
          <p:cNvSpPr txBox="1"/>
          <p:nvPr/>
        </p:nvSpPr>
        <p:spPr>
          <a:xfrm>
            <a:off x="6091238" y="6176963"/>
            <a:ext cx="2413000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Tahoma"/>
                <a:cs typeface="Tahoma"/>
              </a:rPr>
              <a:t>3-way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Handshake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2594" name="object 131"/>
          <p:cNvSpPr txBox="1">
            <a:spLocks noChangeArrowheads="1"/>
          </p:cNvSpPr>
          <p:nvPr/>
        </p:nvSpPr>
        <p:spPr bwMode="auto">
          <a:xfrm>
            <a:off x="8080375" y="1965325"/>
            <a:ext cx="715963" cy="376238"/>
          </a:xfrm>
          <a:prstGeom prst="rect">
            <a:avLst/>
          </a:prstGeom>
          <a:solidFill>
            <a:srgbClr val="FFFF00"/>
          </a:solidFill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lIns="0" tIns="13335" rIns="0" bIns="0">
            <a:spAutoFit/>
          </a:bodyPr>
          <a:lstStyle/>
          <a:p>
            <a:pPr marL="87313">
              <a:spcBef>
                <a:spcPts val="100"/>
              </a:spcBef>
            </a:pPr>
            <a:r>
              <a:rPr lang="th-TH" sz="1800" b="1">
                <a:latin typeface="Tahoma" pitchFamily="34" charset="0"/>
                <a:cs typeface="Tahoma" pitchFamily="34" charset="0"/>
              </a:rPr>
              <a:t>Peer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490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3491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3492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493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Data</a:t>
            </a:r>
            <a:r>
              <a:rPr spc="-65" dirty="0"/>
              <a:t> </a:t>
            </a:r>
            <a:r>
              <a:rPr spc="-5" dirty="0"/>
              <a:t>Transfer</a:t>
            </a:r>
          </a:p>
        </p:txBody>
      </p:sp>
      <p:sp>
        <p:nvSpPr>
          <p:cNvPr id="63495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2ABADAAB-DF6D-4DE5-946C-E5119AEAA3FC}" type="slidenum">
              <a:rPr lang="en-US" smtClean="0"/>
              <a:pPr marL="111125"/>
              <a:t>45</a:t>
            </a:fld>
            <a:endParaRPr lang="th-TH" smtClean="0"/>
          </a:p>
        </p:txBody>
      </p:sp>
      <p:sp>
        <p:nvSpPr>
          <p:cNvPr id="63496" name="object 8"/>
          <p:cNvSpPr txBox="1">
            <a:spLocks noChangeArrowheads="1"/>
          </p:cNvSpPr>
          <p:nvPr/>
        </p:nvSpPr>
        <p:spPr bwMode="auto">
          <a:xfrm>
            <a:off x="1262063" y="1816100"/>
            <a:ext cx="7507287" cy="36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Same as TCP management</a:t>
            </a:r>
          </a:p>
          <a:p>
            <a:pPr marL="355600" indent="-342900">
              <a:spcBef>
                <a:spcPts val="7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Each chunk has Transmission Sequence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Number (TSN)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identify 1</a:t>
            </a:r>
            <a:r>
              <a:rPr lang="th-TH" sz="2700" baseline="26000">
                <a:latin typeface="Tahoma" pitchFamily="34" charset="0"/>
                <a:cs typeface="Tahoma" pitchFamily="34" charset="0"/>
              </a:rPr>
              <a:t>st </a:t>
            </a:r>
            <a:r>
              <a:rPr lang="th-TH">
                <a:latin typeface="Tahoma" pitchFamily="34" charset="0"/>
                <a:cs typeface="Tahoma" pitchFamily="34" charset="0"/>
              </a:rPr>
              <a:t>byte</a:t>
            </a:r>
          </a:p>
          <a:p>
            <a:pPr marL="355600" indent="-342900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Most important feature – multiplex  many streams onto same association</a:t>
            </a:r>
          </a:p>
          <a:p>
            <a:pPr marL="755650" lvl="1" indent="-285750">
              <a:spcBef>
                <a:spcPts val="35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Stream Sequence Number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object 2"/>
          <p:cNvSpPr>
            <a:spLocks/>
          </p:cNvSpPr>
          <p:nvPr/>
        </p:nvSpPr>
        <p:spPr bwMode="auto">
          <a:xfrm>
            <a:off x="541338" y="1222375"/>
            <a:ext cx="422275" cy="334963"/>
          </a:xfrm>
          <a:custGeom>
            <a:avLst/>
            <a:gdLst>
              <a:gd name="T0" fmla="*/ 0 w 422275"/>
              <a:gd name="T1" fmla="*/ 335279 h 335280"/>
              <a:gd name="T2" fmla="*/ 422148 w 422275"/>
              <a:gd name="T3" fmla="*/ 335279 h 335280"/>
              <a:gd name="T4" fmla="*/ 422148 w 422275"/>
              <a:gd name="T5" fmla="*/ 0 h 335280"/>
              <a:gd name="T6" fmla="*/ 0 w 422275"/>
              <a:gd name="T7" fmla="*/ 0 h 335280"/>
              <a:gd name="T8" fmla="*/ 0 w 422275"/>
              <a:gd name="T9" fmla="*/ 335279 h 335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335280"/>
              <a:gd name="T17" fmla="*/ 422275 w 422275"/>
              <a:gd name="T18" fmla="*/ 335280 h 3352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335280">
                <a:moveTo>
                  <a:pt x="0" y="335279"/>
                </a:moveTo>
                <a:lnTo>
                  <a:pt x="422148" y="335279"/>
                </a:lnTo>
                <a:lnTo>
                  <a:pt x="422148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14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4515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4516" name="object 5"/>
          <p:cNvSpPr>
            <a:spLocks/>
          </p:cNvSpPr>
          <p:nvPr/>
        </p:nvSpPr>
        <p:spPr bwMode="auto">
          <a:xfrm>
            <a:off x="777875" y="692150"/>
            <a:ext cx="0" cy="865188"/>
          </a:xfrm>
          <a:custGeom>
            <a:avLst/>
            <a:gdLst>
              <a:gd name="T0" fmla="*/ 0 h 866140"/>
              <a:gd name="T1" fmla="*/ 865632 h 866140"/>
              <a:gd name="T2" fmla="*/ 0 60000 65536"/>
              <a:gd name="T3" fmla="*/ 0 60000 65536"/>
              <a:gd name="T4" fmla="*/ 0 h 866140"/>
              <a:gd name="T5" fmla="*/ 866140 h 86614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866140">
                <a:moveTo>
                  <a:pt x="0" y="0"/>
                </a:moveTo>
                <a:lnTo>
                  <a:pt x="0" y="865632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17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4518" name="object 7"/>
          <p:cNvSpPr>
            <a:spLocks/>
          </p:cNvSpPr>
          <p:nvPr/>
        </p:nvSpPr>
        <p:spPr bwMode="auto">
          <a:xfrm>
            <a:off x="5724525" y="1557338"/>
            <a:ext cx="3384550" cy="865187"/>
          </a:xfrm>
          <a:custGeom>
            <a:avLst/>
            <a:gdLst>
              <a:gd name="T0" fmla="*/ 0 w 3385184"/>
              <a:gd name="T1" fmla="*/ 864108 h 864235"/>
              <a:gd name="T2" fmla="*/ 3384804 w 3385184"/>
              <a:gd name="T3" fmla="*/ 864108 h 864235"/>
              <a:gd name="T4" fmla="*/ 3384804 w 3385184"/>
              <a:gd name="T5" fmla="*/ 0 h 864235"/>
              <a:gd name="T6" fmla="*/ 0 w 3385184"/>
              <a:gd name="T7" fmla="*/ 0 h 864235"/>
              <a:gd name="T8" fmla="*/ 0 w 3385184"/>
              <a:gd name="T9" fmla="*/ 864108 h 864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85184"/>
              <a:gd name="T16" fmla="*/ 0 h 864235"/>
              <a:gd name="T17" fmla="*/ 3385184 w 3385184"/>
              <a:gd name="T18" fmla="*/ 864235 h 864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85184" h="864235">
                <a:moveTo>
                  <a:pt x="0" y="864108"/>
                </a:moveTo>
                <a:lnTo>
                  <a:pt x="3384804" y="864108"/>
                </a:lnTo>
                <a:lnTo>
                  <a:pt x="3384804" y="0"/>
                </a:lnTo>
                <a:lnTo>
                  <a:pt x="0" y="0"/>
                </a:lnTo>
                <a:lnTo>
                  <a:pt x="0" y="864108"/>
                </a:lnTo>
                <a:close/>
              </a:path>
            </a:pathLst>
          </a:cu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19" name="object 8"/>
          <p:cNvSpPr>
            <a:spLocks/>
          </p:cNvSpPr>
          <p:nvPr/>
        </p:nvSpPr>
        <p:spPr bwMode="auto">
          <a:xfrm>
            <a:off x="5724525" y="1557338"/>
            <a:ext cx="3384550" cy="865187"/>
          </a:xfrm>
          <a:custGeom>
            <a:avLst/>
            <a:gdLst>
              <a:gd name="T0" fmla="*/ 0 w 3385184"/>
              <a:gd name="T1" fmla="*/ 864108 h 864235"/>
              <a:gd name="T2" fmla="*/ 3384804 w 3385184"/>
              <a:gd name="T3" fmla="*/ 864108 h 864235"/>
              <a:gd name="T4" fmla="*/ 3384804 w 3385184"/>
              <a:gd name="T5" fmla="*/ 0 h 864235"/>
              <a:gd name="T6" fmla="*/ 0 w 3385184"/>
              <a:gd name="T7" fmla="*/ 0 h 864235"/>
              <a:gd name="T8" fmla="*/ 0 w 3385184"/>
              <a:gd name="T9" fmla="*/ 864108 h 864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85184"/>
              <a:gd name="T16" fmla="*/ 0 h 864235"/>
              <a:gd name="T17" fmla="*/ 3385184 w 3385184"/>
              <a:gd name="T18" fmla="*/ 864235 h 864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85184" h="864235">
                <a:moveTo>
                  <a:pt x="0" y="864108"/>
                </a:moveTo>
                <a:lnTo>
                  <a:pt x="3384804" y="864108"/>
                </a:lnTo>
                <a:lnTo>
                  <a:pt x="3384804" y="0"/>
                </a:lnTo>
                <a:lnTo>
                  <a:pt x="0" y="0"/>
                </a:lnTo>
                <a:lnTo>
                  <a:pt x="0" y="864108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0" name="object 9"/>
          <p:cNvSpPr>
            <a:spLocks/>
          </p:cNvSpPr>
          <p:nvPr/>
        </p:nvSpPr>
        <p:spPr bwMode="auto">
          <a:xfrm>
            <a:off x="179388" y="1557338"/>
            <a:ext cx="3455987" cy="865187"/>
          </a:xfrm>
          <a:custGeom>
            <a:avLst/>
            <a:gdLst>
              <a:gd name="T0" fmla="*/ 0 w 3455035"/>
              <a:gd name="T1" fmla="*/ 864108 h 864235"/>
              <a:gd name="T2" fmla="*/ 3454908 w 3455035"/>
              <a:gd name="T3" fmla="*/ 864108 h 864235"/>
              <a:gd name="T4" fmla="*/ 3454908 w 3455035"/>
              <a:gd name="T5" fmla="*/ 0 h 864235"/>
              <a:gd name="T6" fmla="*/ 0 w 3455035"/>
              <a:gd name="T7" fmla="*/ 0 h 864235"/>
              <a:gd name="T8" fmla="*/ 0 w 3455035"/>
              <a:gd name="T9" fmla="*/ 864108 h 864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55035"/>
              <a:gd name="T16" fmla="*/ 0 h 864235"/>
              <a:gd name="T17" fmla="*/ 3455035 w 3455035"/>
              <a:gd name="T18" fmla="*/ 864235 h 864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55035" h="864235">
                <a:moveTo>
                  <a:pt x="0" y="864108"/>
                </a:moveTo>
                <a:lnTo>
                  <a:pt x="3454908" y="864108"/>
                </a:lnTo>
                <a:lnTo>
                  <a:pt x="3454908" y="0"/>
                </a:lnTo>
                <a:lnTo>
                  <a:pt x="0" y="0"/>
                </a:lnTo>
                <a:lnTo>
                  <a:pt x="0" y="864108"/>
                </a:lnTo>
                <a:close/>
              </a:path>
            </a:pathLst>
          </a:cu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1" name="object 10"/>
          <p:cNvSpPr>
            <a:spLocks/>
          </p:cNvSpPr>
          <p:nvPr/>
        </p:nvSpPr>
        <p:spPr bwMode="auto">
          <a:xfrm>
            <a:off x="179388" y="1557338"/>
            <a:ext cx="3455987" cy="865187"/>
          </a:xfrm>
          <a:custGeom>
            <a:avLst/>
            <a:gdLst>
              <a:gd name="T0" fmla="*/ 0 w 3455035"/>
              <a:gd name="T1" fmla="*/ 864108 h 864235"/>
              <a:gd name="T2" fmla="*/ 3454908 w 3455035"/>
              <a:gd name="T3" fmla="*/ 864108 h 864235"/>
              <a:gd name="T4" fmla="*/ 3454908 w 3455035"/>
              <a:gd name="T5" fmla="*/ 0 h 864235"/>
              <a:gd name="T6" fmla="*/ 0 w 3455035"/>
              <a:gd name="T7" fmla="*/ 0 h 864235"/>
              <a:gd name="T8" fmla="*/ 0 w 3455035"/>
              <a:gd name="T9" fmla="*/ 864108 h 864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55035"/>
              <a:gd name="T16" fmla="*/ 0 h 864235"/>
              <a:gd name="T17" fmla="*/ 3455035 w 3455035"/>
              <a:gd name="T18" fmla="*/ 864235 h 864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55035" h="864235">
                <a:moveTo>
                  <a:pt x="0" y="864108"/>
                </a:moveTo>
                <a:lnTo>
                  <a:pt x="3454908" y="864108"/>
                </a:lnTo>
                <a:lnTo>
                  <a:pt x="3454908" y="0"/>
                </a:lnTo>
                <a:lnTo>
                  <a:pt x="0" y="0"/>
                </a:lnTo>
                <a:lnTo>
                  <a:pt x="0" y="86410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Multiplexing </a:t>
            </a:r>
            <a:r>
              <a:rPr spc="-10" dirty="0"/>
              <a:t>Data</a:t>
            </a:r>
            <a:r>
              <a:rPr spc="-50" dirty="0"/>
              <a:t> </a:t>
            </a:r>
            <a:r>
              <a:rPr spc="-5" dirty="0"/>
              <a:t>Streams</a:t>
            </a:r>
          </a:p>
        </p:txBody>
      </p:sp>
      <p:sp>
        <p:nvSpPr>
          <p:cNvPr id="64523" name="object 12"/>
          <p:cNvSpPr>
            <a:spLocks/>
          </p:cNvSpPr>
          <p:nvPr/>
        </p:nvSpPr>
        <p:spPr bwMode="auto">
          <a:xfrm>
            <a:off x="323850" y="1989138"/>
            <a:ext cx="865188" cy="360362"/>
          </a:xfrm>
          <a:custGeom>
            <a:avLst/>
            <a:gdLst>
              <a:gd name="T0" fmla="*/ 0 w 864235"/>
              <a:gd name="T1" fmla="*/ 361188 h 361314"/>
              <a:gd name="T2" fmla="*/ 864108 w 864235"/>
              <a:gd name="T3" fmla="*/ 361188 h 361314"/>
              <a:gd name="T4" fmla="*/ 864108 w 864235"/>
              <a:gd name="T5" fmla="*/ 0 h 361314"/>
              <a:gd name="T6" fmla="*/ 0 w 864235"/>
              <a:gd name="T7" fmla="*/ 0 h 361314"/>
              <a:gd name="T8" fmla="*/ 0 w 864235"/>
              <a:gd name="T9" fmla="*/ 361188 h 3613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235"/>
              <a:gd name="T16" fmla="*/ 0 h 361314"/>
              <a:gd name="T17" fmla="*/ 864235 w 864235"/>
              <a:gd name="T18" fmla="*/ 361314 h 3613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235" h="361314">
                <a:moveTo>
                  <a:pt x="0" y="361188"/>
                </a:moveTo>
                <a:lnTo>
                  <a:pt x="864108" y="361188"/>
                </a:lnTo>
                <a:lnTo>
                  <a:pt x="864108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4" name="object 13"/>
          <p:cNvSpPr>
            <a:spLocks/>
          </p:cNvSpPr>
          <p:nvPr/>
        </p:nvSpPr>
        <p:spPr bwMode="auto">
          <a:xfrm>
            <a:off x="323850" y="1989138"/>
            <a:ext cx="865188" cy="360362"/>
          </a:xfrm>
          <a:custGeom>
            <a:avLst/>
            <a:gdLst>
              <a:gd name="T0" fmla="*/ 0 w 864235"/>
              <a:gd name="T1" fmla="*/ 361188 h 361314"/>
              <a:gd name="T2" fmla="*/ 864108 w 864235"/>
              <a:gd name="T3" fmla="*/ 361188 h 361314"/>
              <a:gd name="T4" fmla="*/ 864108 w 864235"/>
              <a:gd name="T5" fmla="*/ 0 h 361314"/>
              <a:gd name="T6" fmla="*/ 0 w 864235"/>
              <a:gd name="T7" fmla="*/ 0 h 361314"/>
              <a:gd name="T8" fmla="*/ 0 w 864235"/>
              <a:gd name="T9" fmla="*/ 361188 h 3613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235"/>
              <a:gd name="T16" fmla="*/ 0 h 361314"/>
              <a:gd name="T17" fmla="*/ 864235 w 864235"/>
              <a:gd name="T18" fmla="*/ 361314 h 3613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235" h="361314">
                <a:moveTo>
                  <a:pt x="0" y="361188"/>
                </a:moveTo>
                <a:lnTo>
                  <a:pt x="864108" y="361188"/>
                </a:lnTo>
                <a:lnTo>
                  <a:pt x="864108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5" name="object 14"/>
          <p:cNvSpPr>
            <a:spLocks/>
          </p:cNvSpPr>
          <p:nvPr/>
        </p:nvSpPr>
        <p:spPr bwMode="auto">
          <a:xfrm>
            <a:off x="1258888" y="1989138"/>
            <a:ext cx="866775" cy="360362"/>
          </a:xfrm>
          <a:custGeom>
            <a:avLst/>
            <a:gdLst>
              <a:gd name="T0" fmla="*/ 0 w 866139"/>
              <a:gd name="T1" fmla="*/ 361188 h 361314"/>
              <a:gd name="T2" fmla="*/ 865632 w 866139"/>
              <a:gd name="T3" fmla="*/ 361188 h 361314"/>
              <a:gd name="T4" fmla="*/ 865632 w 866139"/>
              <a:gd name="T5" fmla="*/ 0 h 361314"/>
              <a:gd name="T6" fmla="*/ 0 w 866139"/>
              <a:gd name="T7" fmla="*/ 0 h 361314"/>
              <a:gd name="T8" fmla="*/ 0 w 866139"/>
              <a:gd name="T9" fmla="*/ 361188 h 3613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6139"/>
              <a:gd name="T16" fmla="*/ 0 h 361314"/>
              <a:gd name="T17" fmla="*/ 866139 w 866139"/>
              <a:gd name="T18" fmla="*/ 361314 h 3613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6139" h="361314">
                <a:moveTo>
                  <a:pt x="0" y="361188"/>
                </a:moveTo>
                <a:lnTo>
                  <a:pt x="865632" y="361188"/>
                </a:lnTo>
                <a:lnTo>
                  <a:pt x="865632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6" name="object 15"/>
          <p:cNvSpPr>
            <a:spLocks/>
          </p:cNvSpPr>
          <p:nvPr/>
        </p:nvSpPr>
        <p:spPr bwMode="auto">
          <a:xfrm>
            <a:off x="1258888" y="1989138"/>
            <a:ext cx="866775" cy="360362"/>
          </a:xfrm>
          <a:custGeom>
            <a:avLst/>
            <a:gdLst>
              <a:gd name="T0" fmla="*/ 0 w 866139"/>
              <a:gd name="T1" fmla="*/ 361188 h 361314"/>
              <a:gd name="T2" fmla="*/ 865632 w 866139"/>
              <a:gd name="T3" fmla="*/ 361188 h 361314"/>
              <a:gd name="T4" fmla="*/ 865632 w 866139"/>
              <a:gd name="T5" fmla="*/ 0 h 361314"/>
              <a:gd name="T6" fmla="*/ 0 w 866139"/>
              <a:gd name="T7" fmla="*/ 0 h 361314"/>
              <a:gd name="T8" fmla="*/ 0 w 866139"/>
              <a:gd name="T9" fmla="*/ 361188 h 3613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6139"/>
              <a:gd name="T16" fmla="*/ 0 h 361314"/>
              <a:gd name="T17" fmla="*/ 866139 w 866139"/>
              <a:gd name="T18" fmla="*/ 361314 h 3613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6139" h="361314">
                <a:moveTo>
                  <a:pt x="0" y="361188"/>
                </a:moveTo>
                <a:lnTo>
                  <a:pt x="865632" y="361188"/>
                </a:lnTo>
                <a:lnTo>
                  <a:pt x="865632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7" name="object 16"/>
          <p:cNvSpPr>
            <a:spLocks/>
          </p:cNvSpPr>
          <p:nvPr/>
        </p:nvSpPr>
        <p:spPr bwMode="auto">
          <a:xfrm>
            <a:off x="2484438" y="1701800"/>
            <a:ext cx="1081087" cy="647700"/>
          </a:xfrm>
          <a:custGeom>
            <a:avLst/>
            <a:gdLst>
              <a:gd name="T0" fmla="*/ 0 w 1080770"/>
              <a:gd name="T1" fmla="*/ 647700 h 647700"/>
              <a:gd name="T2" fmla="*/ 1080516 w 1080770"/>
              <a:gd name="T3" fmla="*/ 647700 h 647700"/>
              <a:gd name="T4" fmla="*/ 1080516 w 1080770"/>
              <a:gd name="T5" fmla="*/ 0 h 647700"/>
              <a:gd name="T6" fmla="*/ 0 w 1080770"/>
              <a:gd name="T7" fmla="*/ 0 h 647700"/>
              <a:gd name="T8" fmla="*/ 0 w 1080770"/>
              <a:gd name="T9" fmla="*/ 647700 h 6477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0770"/>
              <a:gd name="T16" fmla="*/ 0 h 647700"/>
              <a:gd name="T17" fmla="*/ 1080770 w 1080770"/>
              <a:gd name="T18" fmla="*/ 647700 h 6477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0770" h="647700">
                <a:moveTo>
                  <a:pt x="0" y="647700"/>
                </a:moveTo>
                <a:lnTo>
                  <a:pt x="1080516" y="647700"/>
                </a:lnTo>
                <a:lnTo>
                  <a:pt x="1080516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8" name="object 17"/>
          <p:cNvSpPr>
            <a:spLocks/>
          </p:cNvSpPr>
          <p:nvPr/>
        </p:nvSpPr>
        <p:spPr bwMode="auto">
          <a:xfrm>
            <a:off x="2484438" y="1701800"/>
            <a:ext cx="1081087" cy="647700"/>
          </a:xfrm>
          <a:custGeom>
            <a:avLst/>
            <a:gdLst>
              <a:gd name="T0" fmla="*/ 0 w 1080770"/>
              <a:gd name="T1" fmla="*/ 647700 h 647700"/>
              <a:gd name="T2" fmla="*/ 1080516 w 1080770"/>
              <a:gd name="T3" fmla="*/ 647700 h 647700"/>
              <a:gd name="T4" fmla="*/ 1080516 w 1080770"/>
              <a:gd name="T5" fmla="*/ 0 h 647700"/>
              <a:gd name="T6" fmla="*/ 0 w 1080770"/>
              <a:gd name="T7" fmla="*/ 0 h 647700"/>
              <a:gd name="T8" fmla="*/ 0 w 1080770"/>
              <a:gd name="T9" fmla="*/ 647700 h 6477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0770"/>
              <a:gd name="T16" fmla="*/ 0 h 647700"/>
              <a:gd name="T17" fmla="*/ 1080770 w 1080770"/>
              <a:gd name="T18" fmla="*/ 647700 h 6477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0770" h="647700">
                <a:moveTo>
                  <a:pt x="0" y="647700"/>
                </a:moveTo>
                <a:lnTo>
                  <a:pt x="1080516" y="647700"/>
                </a:lnTo>
                <a:lnTo>
                  <a:pt x="1080516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" name="object 18"/>
          <p:cNvSpPr txBox="1"/>
          <p:nvPr/>
        </p:nvSpPr>
        <p:spPr>
          <a:xfrm>
            <a:off x="2609850" y="1749425"/>
            <a:ext cx="830263" cy="530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SCTP</a:t>
            </a:r>
            <a:endParaRPr sz="1800">
              <a:latin typeface="Tahoma"/>
              <a:cs typeface="Tahoma"/>
            </a:endParaRPr>
          </a:p>
          <a:p>
            <a:pPr algn="ctr" fontAlgn="auto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Sende</a:t>
            </a:r>
            <a:r>
              <a:rPr sz="1800" b="1" dirty="0">
                <a:latin typeface="Tahoma"/>
                <a:cs typeface="Tahoma"/>
              </a:rPr>
              <a:t>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4530" name="object 19"/>
          <p:cNvSpPr>
            <a:spLocks/>
          </p:cNvSpPr>
          <p:nvPr/>
        </p:nvSpPr>
        <p:spPr bwMode="auto">
          <a:xfrm>
            <a:off x="5794375" y="1701800"/>
            <a:ext cx="1079500" cy="647700"/>
          </a:xfrm>
          <a:custGeom>
            <a:avLst/>
            <a:gdLst>
              <a:gd name="T0" fmla="*/ 0 w 1079500"/>
              <a:gd name="T1" fmla="*/ 647700 h 647700"/>
              <a:gd name="T2" fmla="*/ 1078992 w 1079500"/>
              <a:gd name="T3" fmla="*/ 647700 h 647700"/>
              <a:gd name="T4" fmla="*/ 1078992 w 1079500"/>
              <a:gd name="T5" fmla="*/ 0 h 647700"/>
              <a:gd name="T6" fmla="*/ 0 w 1079500"/>
              <a:gd name="T7" fmla="*/ 0 h 647700"/>
              <a:gd name="T8" fmla="*/ 0 w 1079500"/>
              <a:gd name="T9" fmla="*/ 647700 h 6477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9500"/>
              <a:gd name="T16" fmla="*/ 0 h 647700"/>
              <a:gd name="T17" fmla="*/ 1079500 w 1079500"/>
              <a:gd name="T18" fmla="*/ 647700 h 6477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9500" h="647700">
                <a:moveTo>
                  <a:pt x="0" y="647700"/>
                </a:moveTo>
                <a:lnTo>
                  <a:pt x="1078992" y="647700"/>
                </a:lnTo>
                <a:lnTo>
                  <a:pt x="1078992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31" name="object 20"/>
          <p:cNvSpPr>
            <a:spLocks/>
          </p:cNvSpPr>
          <p:nvPr/>
        </p:nvSpPr>
        <p:spPr bwMode="auto">
          <a:xfrm>
            <a:off x="5794375" y="1701800"/>
            <a:ext cx="1079500" cy="647700"/>
          </a:xfrm>
          <a:custGeom>
            <a:avLst/>
            <a:gdLst>
              <a:gd name="T0" fmla="*/ 0 w 1079500"/>
              <a:gd name="T1" fmla="*/ 647700 h 647700"/>
              <a:gd name="T2" fmla="*/ 1078992 w 1079500"/>
              <a:gd name="T3" fmla="*/ 647700 h 647700"/>
              <a:gd name="T4" fmla="*/ 1078992 w 1079500"/>
              <a:gd name="T5" fmla="*/ 0 h 647700"/>
              <a:gd name="T6" fmla="*/ 0 w 1079500"/>
              <a:gd name="T7" fmla="*/ 0 h 647700"/>
              <a:gd name="T8" fmla="*/ 0 w 1079500"/>
              <a:gd name="T9" fmla="*/ 647700 h 6477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9500"/>
              <a:gd name="T16" fmla="*/ 0 h 647700"/>
              <a:gd name="T17" fmla="*/ 1079500 w 1079500"/>
              <a:gd name="T18" fmla="*/ 647700 h 6477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9500" h="647700">
                <a:moveTo>
                  <a:pt x="0" y="647700"/>
                </a:moveTo>
                <a:lnTo>
                  <a:pt x="1078992" y="647700"/>
                </a:lnTo>
                <a:lnTo>
                  <a:pt x="1078992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" name="object 21"/>
          <p:cNvSpPr txBox="1"/>
          <p:nvPr/>
        </p:nvSpPr>
        <p:spPr>
          <a:xfrm>
            <a:off x="5826125" y="1749425"/>
            <a:ext cx="1019175" cy="530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SCTP</a:t>
            </a:r>
            <a:endParaRPr sz="1800">
              <a:latin typeface="Tahoma"/>
              <a:cs typeface="Tahoma"/>
            </a:endParaRPr>
          </a:p>
          <a:p>
            <a:pPr algn="ctr" fontAlgn="auto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Recei</a:t>
            </a:r>
            <a:r>
              <a:rPr sz="1800" b="1" dirty="0">
                <a:latin typeface="Tahoma"/>
                <a:cs typeface="Tahoma"/>
              </a:rPr>
              <a:t>ver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4533" name="object 22"/>
          <p:cNvSpPr>
            <a:spLocks/>
          </p:cNvSpPr>
          <p:nvPr/>
        </p:nvSpPr>
        <p:spPr bwMode="auto">
          <a:xfrm>
            <a:off x="685800" y="2351088"/>
            <a:ext cx="0" cy="4173537"/>
          </a:xfrm>
          <a:custGeom>
            <a:avLst/>
            <a:gdLst>
              <a:gd name="T0" fmla="*/ 0 h 4174490"/>
              <a:gd name="T1" fmla="*/ 4174235 h 4174490"/>
              <a:gd name="T2" fmla="*/ 0 60000 65536"/>
              <a:gd name="T3" fmla="*/ 0 60000 65536"/>
              <a:gd name="T4" fmla="*/ 0 h 4174490"/>
              <a:gd name="T5" fmla="*/ 4174490 h 417449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174490">
                <a:moveTo>
                  <a:pt x="0" y="0"/>
                </a:moveTo>
                <a:lnTo>
                  <a:pt x="0" y="417423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34" name="object 23"/>
          <p:cNvSpPr>
            <a:spLocks/>
          </p:cNvSpPr>
          <p:nvPr/>
        </p:nvSpPr>
        <p:spPr bwMode="auto">
          <a:xfrm>
            <a:off x="7234238" y="1990725"/>
            <a:ext cx="866775" cy="360363"/>
          </a:xfrm>
          <a:custGeom>
            <a:avLst/>
            <a:gdLst>
              <a:gd name="T0" fmla="*/ 0 w 866140"/>
              <a:gd name="T1" fmla="*/ 361188 h 361314"/>
              <a:gd name="T2" fmla="*/ 865631 w 866140"/>
              <a:gd name="T3" fmla="*/ 361188 h 361314"/>
              <a:gd name="T4" fmla="*/ 865631 w 866140"/>
              <a:gd name="T5" fmla="*/ 0 h 361314"/>
              <a:gd name="T6" fmla="*/ 0 w 866140"/>
              <a:gd name="T7" fmla="*/ 0 h 361314"/>
              <a:gd name="T8" fmla="*/ 0 w 866140"/>
              <a:gd name="T9" fmla="*/ 361188 h 3613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6140"/>
              <a:gd name="T16" fmla="*/ 0 h 361314"/>
              <a:gd name="T17" fmla="*/ 866140 w 866140"/>
              <a:gd name="T18" fmla="*/ 361314 h 3613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6140" h="361314">
                <a:moveTo>
                  <a:pt x="0" y="361188"/>
                </a:moveTo>
                <a:lnTo>
                  <a:pt x="865631" y="361188"/>
                </a:lnTo>
                <a:lnTo>
                  <a:pt x="865631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35" name="object 24"/>
          <p:cNvSpPr>
            <a:spLocks/>
          </p:cNvSpPr>
          <p:nvPr/>
        </p:nvSpPr>
        <p:spPr bwMode="auto">
          <a:xfrm>
            <a:off x="7234238" y="1990725"/>
            <a:ext cx="866775" cy="360363"/>
          </a:xfrm>
          <a:custGeom>
            <a:avLst/>
            <a:gdLst>
              <a:gd name="T0" fmla="*/ 0 w 866140"/>
              <a:gd name="T1" fmla="*/ 361188 h 361314"/>
              <a:gd name="T2" fmla="*/ 865631 w 866140"/>
              <a:gd name="T3" fmla="*/ 361188 h 361314"/>
              <a:gd name="T4" fmla="*/ 865631 w 866140"/>
              <a:gd name="T5" fmla="*/ 0 h 361314"/>
              <a:gd name="T6" fmla="*/ 0 w 866140"/>
              <a:gd name="T7" fmla="*/ 0 h 361314"/>
              <a:gd name="T8" fmla="*/ 0 w 866140"/>
              <a:gd name="T9" fmla="*/ 361188 h 3613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6140"/>
              <a:gd name="T16" fmla="*/ 0 h 361314"/>
              <a:gd name="T17" fmla="*/ 866140 w 866140"/>
              <a:gd name="T18" fmla="*/ 361314 h 3613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6140" h="361314">
                <a:moveTo>
                  <a:pt x="0" y="361188"/>
                </a:moveTo>
                <a:lnTo>
                  <a:pt x="865631" y="361188"/>
                </a:lnTo>
                <a:lnTo>
                  <a:pt x="865631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36" name="object 25"/>
          <p:cNvSpPr txBox="1">
            <a:spLocks noChangeArrowheads="1"/>
          </p:cNvSpPr>
          <p:nvPr/>
        </p:nvSpPr>
        <p:spPr bwMode="auto">
          <a:xfrm>
            <a:off x="7510463" y="2006600"/>
            <a:ext cx="315912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S2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4537" name="object 26"/>
          <p:cNvSpPr>
            <a:spLocks/>
          </p:cNvSpPr>
          <p:nvPr/>
        </p:nvSpPr>
        <p:spPr bwMode="auto">
          <a:xfrm>
            <a:off x="8170863" y="1990725"/>
            <a:ext cx="865187" cy="360363"/>
          </a:xfrm>
          <a:custGeom>
            <a:avLst/>
            <a:gdLst>
              <a:gd name="T0" fmla="*/ 0 w 866140"/>
              <a:gd name="T1" fmla="*/ 361188 h 361314"/>
              <a:gd name="T2" fmla="*/ 865631 w 866140"/>
              <a:gd name="T3" fmla="*/ 361188 h 361314"/>
              <a:gd name="T4" fmla="*/ 865631 w 866140"/>
              <a:gd name="T5" fmla="*/ 0 h 361314"/>
              <a:gd name="T6" fmla="*/ 0 w 866140"/>
              <a:gd name="T7" fmla="*/ 0 h 361314"/>
              <a:gd name="T8" fmla="*/ 0 w 866140"/>
              <a:gd name="T9" fmla="*/ 361188 h 3613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6140"/>
              <a:gd name="T16" fmla="*/ 0 h 361314"/>
              <a:gd name="T17" fmla="*/ 866140 w 866140"/>
              <a:gd name="T18" fmla="*/ 361314 h 3613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6140" h="361314">
                <a:moveTo>
                  <a:pt x="0" y="361188"/>
                </a:moveTo>
                <a:lnTo>
                  <a:pt x="865631" y="361188"/>
                </a:lnTo>
                <a:lnTo>
                  <a:pt x="865631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38" name="object 27"/>
          <p:cNvSpPr>
            <a:spLocks/>
          </p:cNvSpPr>
          <p:nvPr/>
        </p:nvSpPr>
        <p:spPr bwMode="auto">
          <a:xfrm>
            <a:off x="8170863" y="1990725"/>
            <a:ext cx="865187" cy="360363"/>
          </a:xfrm>
          <a:custGeom>
            <a:avLst/>
            <a:gdLst>
              <a:gd name="T0" fmla="*/ 0 w 866140"/>
              <a:gd name="T1" fmla="*/ 361188 h 361314"/>
              <a:gd name="T2" fmla="*/ 865631 w 866140"/>
              <a:gd name="T3" fmla="*/ 361188 h 361314"/>
              <a:gd name="T4" fmla="*/ 865631 w 866140"/>
              <a:gd name="T5" fmla="*/ 0 h 361314"/>
              <a:gd name="T6" fmla="*/ 0 w 866140"/>
              <a:gd name="T7" fmla="*/ 0 h 361314"/>
              <a:gd name="T8" fmla="*/ 0 w 866140"/>
              <a:gd name="T9" fmla="*/ 361188 h 3613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6140"/>
              <a:gd name="T16" fmla="*/ 0 h 361314"/>
              <a:gd name="T17" fmla="*/ 866140 w 866140"/>
              <a:gd name="T18" fmla="*/ 361314 h 3613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6140" h="361314">
                <a:moveTo>
                  <a:pt x="0" y="361188"/>
                </a:moveTo>
                <a:lnTo>
                  <a:pt x="865631" y="361188"/>
                </a:lnTo>
                <a:lnTo>
                  <a:pt x="865631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39" name="object 28"/>
          <p:cNvSpPr txBox="1">
            <a:spLocks noChangeArrowheads="1"/>
          </p:cNvSpPr>
          <p:nvPr/>
        </p:nvSpPr>
        <p:spPr bwMode="auto">
          <a:xfrm>
            <a:off x="8447088" y="2006600"/>
            <a:ext cx="315912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S1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4540" name="object 29"/>
          <p:cNvSpPr>
            <a:spLocks/>
          </p:cNvSpPr>
          <p:nvPr/>
        </p:nvSpPr>
        <p:spPr bwMode="auto">
          <a:xfrm>
            <a:off x="1689100" y="2351088"/>
            <a:ext cx="0" cy="4173537"/>
          </a:xfrm>
          <a:custGeom>
            <a:avLst/>
            <a:gdLst>
              <a:gd name="T0" fmla="*/ 0 h 4174490"/>
              <a:gd name="T1" fmla="*/ 4174235 h 4174490"/>
              <a:gd name="T2" fmla="*/ 0 60000 65536"/>
              <a:gd name="T3" fmla="*/ 0 60000 65536"/>
              <a:gd name="T4" fmla="*/ 0 h 4174490"/>
              <a:gd name="T5" fmla="*/ 4174490 h 417449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174490">
                <a:moveTo>
                  <a:pt x="0" y="0"/>
                </a:moveTo>
                <a:lnTo>
                  <a:pt x="0" y="417423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41" name="object 30"/>
          <p:cNvSpPr>
            <a:spLocks/>
          </p:cNvSpPr>
          <p:nvPr/>
        </p:nvSpPr>
        <p:spPr bwMode="auto">
          <a:xfrm>
            <a:off x="3060700" y="2351088"/>
            <a:ext cx="0" cy="4173537"/>
          </a:xfrm>
          <a:custGeom>
            <a:avLst/>
            <a:gdLst>
              <a:gd name="T0" fmla="*/ 0 h 4174490"/>
              <a:gd name="T1" fmla="*/ 4174235 h 4174490"/>
              <a:gd name="T2" fmla="*/ 0 60000 65536"/>
              <a:gd name="T3" fmla="*/ 0 60000 65536"/>
              <a:gd name="T4" fmla="*/ 0 h 4174490"/>
              <a:gd name="T5" fmla="*/ 4174490 h 417449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174490">
                <a:moveTo>
                  <a:pt x="0" y="0"/>
                </a:moveTo>
                <a:lnTo>
                  <a:pt x="0" y="417423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42" name="object 31"/>
          <p:cNvSpPr>
            <a:spLocks/>
          </p:cNvSpPr>
          <p:nvPr/>
        </p:nvSpPr>
        <p:spPr bwMode="auto">
          <a:xfrm>
            <a:off x="6297613" y="2351088"/>
            <a:ext cx="0" cy="4173537"/>
          </a:xfrm>
          <a:custGeom>
            <a:avLst/>
            <a:gdLst>
              <a:gd name="T0" fmla="*/ 0 h 4174490"/>
              <a:gd name="T1" fmla="*/ 4174235 h 4174490"/>
              <a:gd name="T2" fmla="*/ 0 60000 65536"/>
              <a:gd name="T3" fmla="*/ 0 60000 65536"/>
              <a:gd name="T4" fmla="*/ 0 h 4174490"/>
              <a:gd name="T5" fmla="*/ 4174490 h 417449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174490">
                <a:moveTo>
                  <a:pt x="0" y="0"/>
                </a:moveTo>
                <a:lnTo>
                  <a:pt x="0" y="417423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43" name="object 32"/>
          <p:cNvSpPr>
            <a:spLocks/>
          </p:cNvSpPr>
          <p:nvPr/>
        </p:nvSpPr>
        <p:spPr bwMode="auto">
          <a:xfrm>
            <a:off x="7662863" y="2351088"/>
            <a:ext cx="0" cy="4173537"/>
          </a:xfrm>
          <a:custGeom>
            <a:avLst/>
            <a:gdLst>
              <a:gd name="T0" fmla="*/ 0 h 4174490"/>
              <a:gd name="T1" fmla="*/ 4174235 h 4174490"/>
              <a:gd name="T2" fmla="*/ 0 60000 65536"/>
              <a:gd name="T3" fmla="*/ 0 60000 65536"/>
              <a:gd name="T4" fmla="*/ 0 h 4174490"/>
              <a:gd name="T5" fmla="*/ 4174490 h 417449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174490">
                <a:moveTo>
                  <a:pt x="0" y="0"/>
                </a:moveTo>
                <a:lnTo>
                  <a:pt x="0" y="417423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44" name="object 33"/>
          <p:cNvSpPr>
            <a:spLocks/>
          </p:cNvSpPr>
          <p:nvPr/>
        </p:nvSpPr>
        <p:spPr bwMode="auto">
          <a:xfrm>
            <a:off x="8675688" y="2351088"/>
            <a:ext cx="0" cy="4173537"/>
          </a:xfrm>
          <a:custGeom>
            <a:avLst/>
            <a:gdLst>
              <a:gd name="T0" fmla="*/ 0 h 4174490"/>
              <a:gd name="T1" fmla="*/ 4174235 h 4174490"/>
              <a:gd name="T2" fmla="*/ 0 60000 65536"/>
              <a:gd name="T3" fmla="*/ 0 60000 65536"/>
              <a:gd name="T4" fmla="*/ 0 h 4174490"/>
              <a:gd name="T5" fmla="*/ 4174490 h 417449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174490">
                <a:moveTo>
                  <a:pt x="0" y="0"/>
                </a:moveTo>
                <a:lnTo>
                  <a:pt x="0" y="417423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" name="object 34"/>
          <p:cNvSpPr txBox="1"/>
          <p:nvPr/>
        </p:nvSpPr>
        <p:spPr>
          <a:xfrm>
            <a:off x="598488" y="2005013"/>
            <a:ext cx="1962150" cy="860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947419" algn="l"/>
              </a:tabLst>
              <a:defRPr/>
            </a:pP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S1	S2</a:t>
            </a:r>
            <a:endParaRPr sz="1800">
              <a:latin typeface="Tahoma"/>
              <a:cs typeface="Tahoma"/>
            </a:endParaRPr>
          </a:p>
          <a:p>
            <a:pPr fontAlgn="auto">
              <a:spcBef>
                <a:spcPts val="40"/>
              </a:spcBef>
              <a:spcAft>
                <a:spcPts val="0"/>
              </a:spcAft>
              <a:defRPr/>
            </a:pPr>
            <a:endParaRPr sz="2050">
              <a:latin typeface="Times New Roman"/>
              <a:cs typeface="Times New Roman"/>
            </a:endParaRPr>
          </a:p>
          <a:p>
            <a:pPr marL="2279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solidFill>
                  <a:srgbClr val="008000"/>
                </a:solidFill>
                <a:latin typeface="Tahoma"/>
                <a:cs typeface="Tahoma"/>
              </a:rPr>
              <a:t>M#1, 3000</a:t>
            </a:r>
            <a:r>
              <a:rPr sz="1800" spc="-80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8000"/>
                </a:solidFill>
                <a:latin typeface="Tahoma"/>
                <a:cs typeface="Tahoma"/>
              </a:rPr>
              <a:t>bytes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4546" name="object 35"/>
          <p:cNvSpPr>
            <a:spLocks/>
          </p:cNvSpPr>
          <p:nvPr/>
        </p:nvSpPr>
        <p:spPr bwMode="auto">
          <a:xfrm>
            <a:off x="685800" y="2830513"/>
            <a:ext cx="2374900" cy="190500"/>
          </a:xfrm>
          <a:custGeom>
            <a:avLst/>
            <a:gdLst>
              <a:gd name="T0" fmla="*/ 2185416 w 2376170"/>
              <a:gd name="T1" fmla="*/ 0 h 190500"/>
              <a:gd name="T2" fmla="*/ 2185416 w 2376170"/>
              <a:gd name="T3" fmla="*/ 190500 h 190500"/>
              <a:gd name="T4" fmla="*/ 2337816 w 2376170"/>
              <a:gd name="T5" fmla="*/ 114300 h 190500"/>
              <a:gd name="T6" fmla="*/ 2204466 w 2376170"/>
              <a:gd name="T7" fmla="*/ 114300 h 190500"/>
              <a:gd name="T8" fmla="*/ 2204466 w 2376170"/>
              <a:gd name="T9" fmla="*/ 76200 h 190500"/>
              <a:gd name="T10" fmla="*/ 2337816 w 2376170"/>
              <a:gd name="T11" fmla="*/ 76200 h 190500"/>
              <a:gd name="T12" fmla="*/ 2185416 w 2376170"/>
              <a:gd name="T13" fmla="*/ 0 h 190500"/>
              <a:gd name="T14" fmla="*/ 2185416 w 2376170"/>
              <a:gd name="T15" fmla="*/ 76200 h 190500"/>
              <a:gd name="T16" fmla="*/ 0 w 2376170"/>
              <a:gd name="T17" fmla="*/ 76200 h 190500"/>
              <a:gd name="T18" fmla="*/ 0 w 2376170"/>
              <a:gd name="T19" fmla="*/ 114300 h 190500"/>
              <a:gd name="T20" fmla="*/ 2185416 w 2376170"/>
              <a:gd name="T21" fmla="*/ 114300 h 190500"/>
              <a:gd name="T22" fmla="*/ 2185416 w 2376170"/>
              <a:gd name="T23" fmla="*/ 76200 h 190500"/>
              <a:gd name="T24" fmla="*/ 2337816 w 2376170"/>
              <a:gd name="T25" fmla="*/ 76200 h 190500"/>
              <a:gd name="T26" fmla="*/ 2204466 w 2376170"/>
              <a:gd name="T27" fmla="*/ 76200 h 190500"/>
              <a:gd name="T28" fmla="*/ 2204466 w 2376170"/>
              <a:gd name="T29" fmla="*/ 114300 h 190500"/>
              <a:gd name="T30" fmla="*/ 2337816 w 2376170"/>
              <a:gd name="T31" fmla="*/ 114300 h 190500"/>
              <a:gd name="T32" fmla="*/ 2375916 w 2376170"/>
              <a:gd name="T33" fmla="*/ 95250 h 190500"/>
              <a:gd name="T34" fmla="*/ 2337816 w 2376170"/>
              <a:gd name="T35" fmla="*/ 76200 h 1905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376170"/>
              <a:gd name="T55" fmla="*/ 0 h 190500"/>
              <a:gd name="T56" fmla="*/ 2376170 w 2376170"/>
              <a:gd name="T57" fmla="*/ 190500 h 1905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376170" h="190500">
                <a:moveTo>
                  <a:pt x="2185416" y="0"/>
                </a:moveTo>
                <a:lnTo>
                  <a:pt x="2185416" y="190500"/>
                </a:lnTo>
                <a:lnTo>
                  <a:pt x="2337816" y="114300"/>
                </a:lnTo>
                <a:lnTo>
                  <a:pt x="2204466" y="114300"/>
                </a:lnTo>
                <a:lnTo>
                  <a:pt x="2204466" y="76200"/>
                </a:lnTo>
                <a:lnTo>
                  <a:pt x="2337816" y="76200"/>
                </a:lnTo>
                <a:lnTo>
                  <a:pt x="2185416" y="0"/>
                </a:lnTo>
                <a:close/>
              </a:path>
              <a:path w="2376170" h="190500">
                <a:moveTo>
                  <a:pt x="2185416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2185416" y="114300"/>
                </a:lnTo>
                <a:lnTo>
                  <a:pt x="2185416" y="76200"/>
                </a:lnTo>
                <a:close/>
              </a:path>
              <a:path w="2376170" h="190500">
                <a:moveTo>
                  <a:pt x="2337816" y="76200"/>
                </a:moveTo>
                <a:lnTo>
                  <a:pt x="2204466" y="76200"/>
                </a:lnTo>
                <a:lnTo>
                  <a:pt x="2204466" y="114300"/>
                </a:lnTo>
                <a:lnTo>
                  <a:pt x="2337816" y="114300"/>
                </a:lnTo>
                <a:lnTo>
                  <a:pt x="2375916" y="95250"/>
                </a:lnTo>
                <a:lnTo>
                  <a:pt x="2337816" y="7620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47" name="object 36"/>
          <p:cNvSpPr>
            <a:spLocks/>
          </p:cNvSpPr>
          <p:nvPr/>
        </p:nvSpPr>
        <p:spPr bwMode="auto">
          <a:xfrm>
            <a:off x="1692275" y="3400425"/>
            <a:ext cx="1368425" cy="190500"/>
          </a:xfrm>
          <a:custGeom>
            <a:avLst/>
            <a:gdLst>
              <a:gd name="T0" fmla="*/ 1178052 w 1369060"/>
              <a:gd name="T1" fmla="*/ 0 h 190500"/>
              <a:gd name="T2" fmla="*/ 1178052 w 1369060"/>
              <a:gd name="T3" fmla="*/ 190500 h 190500"/>
              <a:gd name="T4" fmla="*/ 1330452 w 1369060"/>
              <a:gd name="T5" fmla="*/ 114300 h 190500"/>
              <a:gd name="T6" fmla="*/ 1197102 w 1369060"/>
              <a:gd name="T7" fmla="*/ 114300 h 190500"/>
              <a:gd name="T8" fmla="*/ 1197102 w 1369060"/>
              <a:gd name="T9" fmla="*/ 76200 h 190500"/>
              <a:gd name="T10" fmla="*/ 1330452 w 1369060"/>
              <a:gd name="T11" fmla="*/ 76200 h 190500"/>
              <a:gd name="T12" fmla="*/ 1178052 w 1369060"/>
              <a:gd name="T13" fmla="*/ 0 h 190500"/>
              <a:gd name="T14" fmla="*/ 1178052 w 1369060"/>
              <a:gd name="T15" fmla="*/ 76200 h 190500"/>
              <a:gd name="T16" fmla="*/ 0 w 1369060"/>
              <a:gd name="T17" fmla="*/ 76200 h 190500"/>
              <a:gd name="T18" fmla="*/ 0 w 1369060"/>
              <a:gd name="T19" fmla="*/ 114300 h 190500"/>
              <a:gd name="T20" fmla="*/ 1178052 w 1369060"/>
              <a:gd name="T21" fmla="*/ 114300 h 190500"/>
              <a:gd name="T22" fmla="*/ 1178052 w 1369060"/>
              <a:gd name="T23" fmla="*/ 76200 h 190500"/>
              <a:gd name="T24" fmla="*/ 1330452 w 1369060"/>
              <a:gd name="T25" fmla="*/ 76200 h 190500"/>
              <a:gd name="T26" fmla="*/ 1197102 w 1369060"/>
              <a:gd name="T27" fmla="*/ 76200 h 190500"/>
              <a:gd name="T28" fmla="*/ 1197102 w 1369060"/>
              <a:gd name="T29" fmla="*/ 114300 h 190500"/>
              <a:gd name="T30" fmla="*/ 1330452 w 1369060"/>
              <a:gd name="T31" fmla="*/ 114300 h 190500"/>
              <a:gd name="T32" fmla="*/ 1368552 w 1369060"/>
              <a:gd name="T33" fmla="*/ 95250 h 190500"/>
              <a:gd name="T34" fmla="*/ 1330452 w 1369060"/>
              <a:gd name="T35" fmla="*/ 76200 h 1905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369060"/>
              <a:gd name="T55" fmla="*/ 0 h 190500"/>
              <a:gd name="T56" fmla="*/ 1369060 w 1369060"/>
              <a:gd name="T57" fmla="*/ 190500 h 1905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369060" h="190500">
                <a:moveTo>
                  <a:pt x="1178052" y="0"/>
                </a:moveTo>
                <a:lnTo>
                  <a:pt x="1178052" y="190500"/>
                </a:lnTo>
                <a:lnTo>
                  <a:pt x="1330452" y="114300"/>
                </a:lnTo>
                <a:lnTo>
                  <a:pt x="1197102" y="114300"/>
                </a:lnTo>
                <a:lnTo>
                  <a:pt x="1197102" y="76200"/>
                </a:lnTo>
                <a:lnTo>
                  <a:pt x="1330452" y="76200"/>
                </a:lnTo>
                <a:lnTo>
                  <a:pt x="1178052" y="0"/>
                </a:lnTo>
                <a:close/>
              </a:path>
              <a:path w="1369060" h="190500">
                <a:moveTo>
                  <a:pt x="1178052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178052" y="114300"/>
                </a:lnTo>
                <a:lnTo>
                  <a:pt x="1178052" y="76200"/>
                </a:lnTo>
                <a:close/>
              </a:path>
              <a:path w="1369060" h="190500">
                <a:moveTo>
                  <a:pt x="1330452" y="76200"/>
                </a:moveTo>
                <a:lnTo>
                  <a:pt x="1197102" y="76200"/>
                </a:lnTo>
                <a:lnTo>
                  <a:pt x="1197102" y="114300"/>
                </a:lnTo>
                <a:lnTo>
                  <a:pt x="1330452" y="114300"/>
                </a:lnTo>
                <a:lnTo>
                  <a:pt x="1368552" y="95250"/>
                </a:lnTo>
                <a:lnTo>
                  <a:pt x="1330452" y="762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48" name="object 37"/>
          <p:cNvSpPr>
            <a:spLocks/>
          </p:cNvSpPr>
          <p:nvPr/>
        </p:nvSpPr>
        <p:spPr bwMode="auto">
          <a:xfrm>
            <a:off x="3059113" y="2974975"/>
            <a:ext cx="3241675" cy="190500"/>
          </a:xfrm>
          <a:custGeom>
            <a:avLst/>
            <a:gdLst>
              <a:gd name="T0" fmla="*/ 3051047 w 3241675"/>
              <a:gd name="T1" fmla="*/ 0 h 190500"/>
              <a:gd name="T2" fmla="*/ 3051047 w 3241675"/>
              <a:gd name="T3" fmla="*/ 190500 h 190500"/>
              <a:gd name="T4" fmla="*/ 3203447 w 3241675"/>
              <a:gd name="T5" fmla="*/ 114300 h 190500"/>
              <a:gd name="T6" fmla="*/ 3070097 w 3241675"/>
              <a:gd name="T7" fmla="*/ 114300 h 190500"/>
              <a:gd name="T8" fmla="*/ 3070097 w 3241675"/>
              <a:gd name="T9" fmla="*/ 76200 h 190500"/>
              <a:gd name="T10" fmla="*/ 3203447 w 3241675"/>
              <a:gd name="T11" fmla="*/ 76200 h 190500"/>
              <a:gd name="T12" fmla="*/ 3051047 w 3241675"/>
              <a:gd name="T13" fmla="*/ 0 h 190500"/>
              <a:gd name="T14" fmla="*/ 3051047 w 3241675"/>
              <a:gd name="T15" fmla="*/ 76200 h 190500"/>
              <a:gd name="T16" fmla="*/ 0 w 3241675"/>
              <a:gd name="T17" fmla="*/ 76200 h 190500"/>
              <a:gd name="T18" fmla="*/ 0 w 3241675"/>
              <a:gd name="T19" fmla="*/ 114300 h 190500"/>
              <a:gd name="T20" fmla="*/ 3051047 w 3241675"/>
              <a:gd name="T21" fmla="*/ 114300 h 190500"/>
              <a:gd name="T22" fmla="*/ 3051047 w 3241675"/>
              <a:gd name="T23" fmla="*/ 76200 h 190500"/>
              <a:gd name="T24" fmla="*/ 3203447 w 3241675"/>
              <a:gd name="T25" fmla="*/ 76200 h 190500"/>
              <a:gd name="T26" fmla="*/ 3070097 w 3241675"/>
              <a:gd name="T27" fmla="*/ 76200 h 190500"/>
              <a:gd name="T28" fmla="*/ 3070097 w 3241675"/>
              <a:gd name="T29" fmla="*/ 114300 h 190500"/>
              <a:gd name="T30" fmla="*/ 3203447 w 3241675"/>
              <a:gd name="T31" fmla="*/ 114300 h 190500"/>
              <a:gd name="T32" fmla="*/ 3241547 w 3241675"/>
              <a:gd name="T33" fmla="*/ 95250 h 190500"/>
              <a:gd name="T34" fmla="*/ 3203447 w 3241675"/>
              <a:gd name="T35" fmla="*/ 76200 h 1905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241675"/>
              <a:gd name="T55" fmla="*/ 0 h 190500"/>
              <a:gd name="T56" fmla="*/ 3241675 w 3241675"/>
              <a:gd name="T57" fmla="*/ 190500 h 1905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241675" h="190500">
                <a:moveTo>
                  <a:pt x="3051047" y="0"/>
                </a:moveTo>
                <a:lnTo>
                  <a:pt x="3051047" y="190500"/>
                </a:lnTo>
                <a:lnTo>
                  <a:pt x="3203447" y="114300"/>
                </a:lnTo>
                <a:lnTo>
                  <a:pt x="3070097" y="114300"/>
                </a:lnTo>
                <a:lnTo>
                  <a:pt x="3070097" y="76200"/>
                </a:lnTo>
                <a:lnTo>
                  <a:pt x="3203447" y="76200"/>
                </a:lnTo>
                <a:lnTo>
                  <a:pt x="3051047" y="0"/>
                </a:lnTo>
                <a:close/>
              </a:path>
              <a:path w="3241675" h="190500">
                <a:moveTo>
                  <a:pt x="3051047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051047" y="114300"/>
                </a:lnTo>
                <a:lnTo>
                  <a:pt x="3051047" y="76200"/>
                </a:lnTo>
                <a:close/>
              </a:path>
              <a:path w="3241675" h="190500">
                <a:moveTo>
                  <a:pt x="3203447" y="76200"/>
                </a:moveTo>
                <a:lnTo>
                  <a:pt x="3070097" y="76200"/>
                </a:lnTo>
                <a:lnTo>
                  <a:pt x="3070097" y="114300"/>
                </a:lnTo>
                <a:lnTo>
                  <a:pt x="3203447" y="114300"/>
                </a:lnTo>
                <a:lnTo>
                  <a:pt x="3241547" y="95250"/>
                </a:lnTo>
                <a:lnTo>
                  <a:pt x="3203447" y="76200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" name="object 38"/>
          <p:cNvSpPr txBox="1"/>
          <p:nvPr/>
        </p:nvSpPr>
        <p:spPr>
          <a:xfrm>
            <a:off x="3314700" y="2720975"/>
            <a:ext cx="268922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CC3300"/>
                </a:solidFill>
                <a:latin typeface="Tahoma"/>
                <a:cs typeface="Tahoma"/>
              </a:rPr>
              <a:t>TSN=1; </a:t>
            </a:r>
            <a:r>
              <a:rPr sz="1800" dirty="0">
                <a:solidFill>
                  <a:srgbClr val="CC3300"/>
                </a:solidFill>
                <a:latin typeface="Tahoma"/>
                <a:cs typeface="Tahoma"/>
              </a:rPr>
              <a:t>L=1000; </a:t>
            </a:r>
            <a:r>
              <a:rPr sz="1800" dirty="0">
                <a:solidFill>
                  <a:srgbClr val="008000"/>
                </a:solidFill>
                <a:latin typeface="Tahoma"/>
                <a:cs typeface="Tahoma"/>
              </a:rPr>
              <a:t>S1;</a:t>
            </a:r>
            <a:r>
              <a:rPr sz="1800" spc="-75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8000"/>
                </a:solidFill>
                <a:latin typeface="Tahoma"/>
                <a:cs typeface="Tahoma"/>
              </a:rPr>
              <a:t>M#1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4550" name="object 39"/>
          <p:cNvSpPr>
            <a:spLocks/>
          </p:cNvSpPr>
          <p:nvPr/>
        </p:nvSpPr>
        <p:spPr bwMode="auto">
          <a:xfrm>
            <a:off x="3059113" y="3838575"/>
            <a:ext cx="3241675" cy="190500"/>
          </a:xfrm>
          <a:custGeom>
            <a:avLst/>
            <a:gdLst>
              <a:gd name="T0" fmla="*/ 3051047 w 3241675"/>
              <a:gd name="T1" fmla="*/ 0 h 190500"/>
              <a:gd name="T2" fmla="*/ 3051047 w 3241675"/>
              <a:gd name="T3" fmla="*/ 190500 h 190500"/>
              <a:gd name="T4" fmla="*/ 3203447 w 3241675"/>
              <a:gd name="T5" fmla="*/ 114300 h 190500"/>
              <a:gd name="T6" fmla="*/ 3070097 w 3241675"/>
              <a:gd name="T7" fmla="*/ 114300 h 190500"/>
              <a:gd name="T8" fmla="*/ 3070097 w 3241675"/>
              <a:gd name="T9" fmla="*/ 76200 h 190500"/>
              <a:gd name="T10" fmla="*/ 3203447 w 3241675"/>
              <a:gd name="T11" fmla="*/ 76200 h 190500"/>
              <a:gd name="T12" fmla="*/ 3051047 w 3241675"/>
              <a:gd name="T13" fmla="*/ 0 h 190500"/>
              <a:gd name="T14" fmla="*/ 3051047 w 3241675"/>
              <a:gd name="T15" fmla="*/ 76200 h 190500"/>
              <a:gd name="T16" fmla="*/ 0 w 3241675"/>
              <a:gd name="T17" fmla="*/ 76200 h 190500"/>
              <a:gd name="T18" fmla="*/ 0 w 3241675"/>
              <a:gd name="T19" fmla="*/ 114300 h 190500"/>
              <a:gd name="T20" fmla="*/ 3051047 w 3241675"/>
              <a:gd name="T21" fmla="*/ 114300 h 190500"/>
              <a:gd name="T22" fmla="*/ 3051047 w 3241675"/>
              <a:gd name="T23" fmla="*/ 76200 h 190500"/>
              <a:gd name="T24" fmla="*/ 3203447 w 3241675"/>
              <a:gd name="T25" fmla="*/ 76200 h 190500"/>
              <a:gd name="T26" fmla="*/ 3070097 w 3241675"/>
              <a:gd name="T27" fmla="*/ 76200 h 190500"/>
              <a:gd name="T28" fmla="*/ 3070097 w 3241675"/>
              <a:gd name="T29" fmla="*/ 114300 h 190500"/>
              <a:gd name="T30" fmla="*/ 3203447 w 3241675"/>
              <a:gd name="T31" fmla="*/ 114300 h 190500"/>
              <a:gd name="T32" fmla="*/ 3241547 w 3241675"/>
              <a:gd name="T33" fmla="*/ 95250 h 190500"/>
              <a:gd name="T34" fmla="*/ 3203447 w 3241675"/>
              <a:gd name="T35" fmla="*/ 76200 h 1905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241675"/>
              <a:gd name="T55" fmla="*/ 0 h 190500"/>
              <a:gd name="T56" fmla="*/ 3241675 w 3241675"/>
              <a:gd name="T57" fmla="*/ 190500 h 1905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241675" h="190500">
                <a:moveTo>
                  <a:pt x="3051047" y="0"/>
                </a:moveTo>
                <a:lnTo>
                  <a:pt x="3051047" y="190500"/>
                </a:lnTo>
                <a:lnTo>
                  <a:pt x="3203447" y="114300"/>
                </a:lnTo>
                <a:lnTo>
                  <a:pt x="3070097" y="114300"/>
                </a:lnTo>
                <a:lnTo>
                  <a:pt x="3070097" y="76200"/>
                </a:lnTo>
                <a:lnTo>
                  <a:pt x="3203447" y="76200"/>
                </a:lnTo>
                <a:lnTo>
                  <a:pt x="3051047" y="0"/>
                </a:lnTo>
                <a:close/>
              </a:path>
              <a:path w="3241675" h="190500">
                <a:moveTo>
                  <a:pt x="3051047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051047" y="114300"/>
                </a:lnTo>
                <a:lnTo>
                  <a:pt x="3051047" y="76200"/>
                </a:lnTo>
                <a:close/>
              </a:path>
              <a:path w="3241675" h="190500">
                <a:moveTo>
                  <a:pt x="3203447" y="76200"/>
                </a:moveTo>
                <a:lnTo>
                  <a:pt x="3070097" y="76200"/>
                </a:lnTo>
                <a:lnTo>
                  <a:pt x="3070097" y="114300"/>
                </a:lnTo>
                <a:lnTo>
                  <a:pt x="3203447" y="114300"/>
                </a:lnTo>
                <a:lnTo>
                  <a:pt x="3241547" y="95250"/>
                </a:lnTo>
                <a:lnTo>
                  <a:pt x="3203447" y="76200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" name="object 40"/>
          <p:cNvSpPr txBox="1"/>
          <p:nvPr/>
        </p:nvSpPr>
        <p:spPr>
          <a:xfrm>
            <a:off x="1771650" y="3152775"/>
            <a:ext cx="4433888" cy="714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M#5, 1000</a:t>
            </a:r>
            <a:r>
              <a:rPr sz="1800" spc="-8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bytes</a:t>
            </a:r>
            <a:endParaRPr sz="1800">
              <a:latin typeface="Tahoma"/>
              <a:cs typeface="Tahoma"/>
            </a:endParaRPr>
          </a:p>
          <a:p>
            <a:pPr marL="1379220" fontAlgn="auto">
              <a:spcBef>
                <a:spcPts val="125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CC3300"/>
                </a:solidFill>
                <a:latin typeface="Tahoma"/>
                <a:cs typeface="Tahoma"/>
              </a:rPr>
              <a:t>TSN=1001; </a:t>
            </a:r>
            <a:r>
              <a:rPr sz="1800" dirty="0">
                <a:solidFill>
                  <a:srgbClr val="CC3300"/>
                </a:solidFill>
                <a:latin typeface="Tahoma"/>
                <a:cs typeface="Tahoma"/>
              </a:rPr>
              <a:t>L=1000;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S2;</a:t>
            </a:r>
            <a:r>
              <a:rPr sz="1800" spc="-4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M#5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345238" y="3873500"/>
            <a:ext cx="1747837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M#5, 1000</a:t>
            </a:r>
            <a:r>
              <a:rPr sz="1800" spc="-8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bytes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4553" name="object 42"/>
          <p:cNvSpPr>
            <a:spLocks/>
          </p:cNvSpPr>
          <p:nvPr/>
        </p:nvSpPr>
        <p:spPr bwMode="auto">
          <a:xfrm>
            <a:off x="6265863" y="4121150"/>
            <a:ext cx="1368425" cy="190500"/>
          </a:xfrm>
          <a:custGeom>
            <a:avLst/>
            <a:gdLst>
              <a:gd name="T0" fmla="*/ 1178052 w 1369059"/>
              <a:gd name="T1" fmla="*/ 0 h 190500"/>
              <a:gd name="T2" fmla="*/ 1178052 w 1369059"/>
              <a:gd name="T3" fmla="*/ 190499 h 190500"/>
              <a:gd name="T4" fmla="*/ 1330452 w 1369059"/>
              <a:gd name="T5" fmla="*/ 114299 h 190500"/>
              <a:gd name="T6" fmla="*/ 1197102 w 1369059"/>
              <a:gd name="T7" fmla="*/ 114299 h 190500"/>
              <a:gd name="T8" fmla="*/ 1197102 w 1369059"/>
              <a:gd name="T9" fmla="*/ 76199 h 190500"/>
              <a:gd name="T10" fmla="*/ 1330452 w 1369059"/>
              <a:gd name="T11" fmla="*/ 76199 h 190500"/>
              <a:gd name="T12" fmla="*/ 1178052 w 1369059"/>
              <a:gd name="T13" fmla="*/ 0 h 190500"/>
              <a:gd name="T14" fmla="*/ 1178052 w 1369059"/>
              <a:gd name="T15" fmla="*/ 76199 h 190500"/>
              <a:gd name="T16" fmla="*/ 0 w 1369059"/>
              <a:gd name="T17" fmla="*/ 76199 h 190500"/>
              <a:gd name="T18" fmla="*/ 0 w 1369059"/>
              <a:gd name="T19" fmla="*/ 114299 h 190500"/>
              <a:gd name="T20" fmla="*/ 1178052 w 1369059"/>
              <a:gd name="T21" fmla="*/ 114299 h 190500"/>
              <a:gd name="T22" fmla="*/ 1178052 w 1369059"/>
              <a:gd name="T23" fmla="*/ 76199 h 190500"/>
              <a:gd name="T24" fmla="*/ 1330452 w 1369059"/>
              <a:gd name="T25" fmla="*/ 76199 h 190500"/>
              <a:gd name="T26" fmla="*/ 1197102 w 1369059"/>
              <a:gd name="T27" fmla="*/ 76199 h 190500"/>
              <a:gd name="T28" fmla="*/ 1197102 w 1369059"/>
              <a:gd name="T29" fmla="*/ 114299 h 190500"/>
              <a:gd name="T30" fmla="*/ 1330452 w 1369059"/>
              <a:gd name="T31" fmla="*/ 114299 h 190500"/>
              <a:gd name="T32" fmla="*/ 1368552 w 1369059"/>
              <a:gd name="T33" fmla="*/ 95249 h 190500"/>
              <a:gd name="T34" fmla="*/ 1330452 w 1369059"/>
              <a:gd name="T35" fmla="*/ 76199 h 1905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369059"/>
              <a:gd name="T55" fmla="*/ 0 h 190500"/>
              <a:gd name="T56" fmla="*/ 1369059 w 1369059"/>
              <a:gd name="T57" fmla="*/ 190500 h 1905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369059" h="190500">
                <a:moveTo>
                  <a:pt x="1178052" y="0"/>
                </a:moveTo>
                <a:lnTo>
                  <a:pt x="1178052" y="190499"/>
                </a:lnTo>
                <a:lnTo>
                  <a:pt x="1330452" y="114299"/>
                </a:lnTo>
                <a:lnTo>
                  <a:pt x="1197102" y="114299"/>
                </a:lnTo>
                <a:lnTo>
                  <a:pt x="1197102" y="76199"/>
                </a:lnTo>
                <a:lnTo>
                  <a:pt x="1330452" y="76199"/>
                </a:lnTo>
                <a:lnTo>
                  <a:pt x="1178052" y="0"/>
                </a:lnTo>
                <a:close/>
              </a:path>
              <a:path w="1369059" h="190500">
                <a:moveTo>
                  <a:pt x="1178052" y="76199"/>
                </a:moveTo>
                <a:lnTo>
                  <a:pt x="0" y="76199"/>
                </a:lnTo>
                <a:lnTo>
                  <a:pt x="0" y="114299"/>
                </a:lnTo>
                <a:lnTo>
                  <a:pt x="1178052" y="114299"/>
                </a:lnTo>
                <a:lnTo>
                  <a:pt x="1178052" y="76199"/>
                </a:lnTo>
                <a:close/>
              </a:path>
              <a:path w="1369059" h="190500">
                <a:moveTo>
                  <a:pt x="1330452" y="76199"/>
                </a:moveTo>
                <a:lnTo>
                  <a:pt x="1197102" y="76199"/>
                </a:lnTo>
                <a:lnTo>
                  <a:pt x="1197102" y="114299"/>
                </a:lnTo>
                <a:lnTo>
                  <a:pt x="1330452" y="114299"/>
                </a:lnTo>
                <a:lnTo>
                  <a:pt x="1368552" y="95249"/>
                </a:lnTo>
                <a:lnTo>
                  <a:pt x="1330452" y="76199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" name="object 43"/>
          <p:cNvSpPr txBox="1"/>
          <p:nvPr/>
        </p:nvSpPr>
        <p:spPr>
          <a:xfrm>
            <a:off x="1771650" y="3952875"/>
            <a:ext cx="1747838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M#6, 2000</a:t>
            </a:r>
            <a:r>
              <a:rPr sz="1800" spc="-8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bytes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4555" name="object 44"/>
          <p:cNvSpPr>
            <a:spLocks/>
          </p:cNvSpPr>
          <p:nvPr/>
        </p:nvSpPr>
        <p:spPr bwMode="auto">
          <a:xfrm>
            <a:off x="1692275" y="4200525"/>
            <a:ext cx="1368425" cy="190500"/>
          </a:xfrm>
          <a:custGeom>
            <a:avLst/>
            <a:gdLst>
              <a:gd name="T0" fmla="*/ 1178052 w 1369060"/>
              <a:gd name="T1" fmla="*/ 0 h 190500"/>
              <a:gd name="T2" fmla="*/ 1178052 w 1369060"/>
              <a:gd name="T3" fmla="*/ 190499 h 190500"/>
              <a:gd name="T4" fmla="*/ 1330452 w 1369060"/>
              <a:gd name="T5" fmla="*/ 114299 h 190500"/>
              <a:gd name="T6" fmla="*/ 1197102 w 1369060"/>
              <a:gd name="T7" fmla="*/ 114299 h 190500"/>
              <a:gd name="T8" fmla="*/ 1197102 w 1369060"/>
              <a:gd name="T9" fmla="*/ 76199 h 190500"/>
              <a:gd name="T10" fmla="*/ 1330452 w 1369060"/>
              <a:gd name="T11" fmla="*/ 76199 h 190500"/>
              <a:gd name="T12" fmla="*/ 1178052 w 1369060"/>
              <a:gd name="T13" fmla="*/ 0 h 190500"/>
              <a:gd name="T14" fmla="*/ 1178052 w 1369060"/>
              <a:gd name="T15" fmla="*/ 76199 h 190500"/>
              <a:gd name="T16" fmla="*/ 0 w 1369060"/>
              <a:gd name="T17" fmla="*/ 76199 h 190500"/>
              <a:gd name="T18" fmla="*/ 0 w 1369060"/>
              <a:gd name="T19" fmla="*/ 114299 h 190500"/>
              <a:gd name="T20" fmla="*/ 1178052 w 1369060"/>
              <a:gd name="T21" fmla="*/ 114299 h 190500"/>
              <a:gd name="T22" fmla="*/ 1178052 w 1369060"/>
              <a:gd name="T23" fmla="*/ 76199 h 190500"/>
              <a:gd name="T24" fmla="*/ 1330452 w 1369060"/>
              <a:gd name="T25" fmla="*/ 76199 h 190500"/>
              <a:gd name="T26" fmla="*/ 1197102 w 1369060"/>
              <a:gd name="T27" fmla="*/ 76199 h 190500"/>
              <a:gd name="T28" fmla="*/ 1197102 w 1369060"/>
              <a:gd name="T29" fmla="*/ 114299 h 190500"/>
              <a:gd name="T30" fmla="*/ 1330452 w 1369060"/>
              <a:gd name="T31" fmla="*/ 114299 h 190500"/>
              <a:gd name="T32" fmla="*/ 1368552 w 1369060"/>
              <a:gd name="T33" fmla="*/ 95249 h 190500"/>
              <a:gd name="T34" fmla="*/ 1330452 w 1369060"/>
              <a:gd name="T35" fmla="*/ 76199 h 1905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369060"/>
              <a:gd name="T55" fmla="*/ 0 h 190500"/>
              <a:gd name="T56" fmla="*/ 1369060 w 1369060"/>
              <a:gd name="T57" fmla="*/ 190500 h 1905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369060" h="190500">
                <a:moveTo>
                  <a:pt x="1178052" y="0"/>
                </a:moveTo>
                <a:lnTo>
                  <a:pt x="1178052" y="190499"/>
                </a:lnTo>
                <a:lnTo>
                  <a:pt x="1330452" y="114299"/>
                </a:lnTo>
                <a:lnTo>
                  <a:pt x="1197102" y="114299"/>
                </a:lnTo>
                <a:lnTo>
                  <a:pt x="1197102" y="76199"/>
                </a:lnTo>
                <a:lnTo>
                  <a:pt x="1330452" y="76199"/>
                </a:lnTo>
                <a:lnTo>
                  <a:pt x="1178052" y="0"/>
                </a:lnTo>
                <a:close/>
              </a:path>
              <a:path w="1369060" h="190500">
                <a:moveTo>
                  <a:pt x="1178052" y="76199"/>
                </a:moveTo>
                <a:lnTo>
                  <a:pt x="0" y="76199"/>
                </a:lnTo>
                <a:lnTo>
                  <a:pt x="0" y="114299"/>
                </a:lnTo>
                <a:lnTo>
                  <a:pt x="1178052" y="114299"/>
                </a:lnTo>
                <a:lnTo>
                  <a:pt x="1178052" y="76199"/>
                </a:lnTo>
                <a:close/>
              </a:path>
              <a:path w="1369060" h="190500">
                <a:moveTo>
                  <a:pt x="1330452" y="76199"/>
                </a:moveTo>
                <a:lnTo>
                  <a:pt x="1197102" y="76199"/>
                </a:lnTo>
                <a:lnTo>
                  <a:pt x="1197102" y="114299"/>
                </a:lnTo>
                <a:lnTo>
                  <a:pt x="1330452" y="114299"/>
                </a:lnTo>
                <a:lnTo>
                  <a:pt x="1368552" y="95249"/>
                </a:lnTo>
                <a:lnTo>
                  <a:pt x="1330452" y="76199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56" name="object 45"/>
          <p:cNvSpPr>
            <a:spLocks/>
          </p:cNvSpPr>
          <p:nvPr/>
        </p:nvSpPr>
        <p:spPr bwMode="auto">
          <a:xfrm>
            <a:off x="3059113" y="4637088"/>
            <a:ext cx="3241675" cy="190500"/>
          </a:xfrm>
          <a:custGeom>
            <a:avLst/>
            <a:gdLst>
              <a:gd name="T0" fmla="*/ 3051047 w 3241675"/>
              <a:gd name="T1" fmla="*/ 0 h 190500"/>
              <a:gd name="T2" fmla="*/ 3051047 w 3241675"/>
              <a:gd name="T3" fmla="*/ 190500 h 190500"/>
              <a:gd name="T4" fmla="*/ 3203447 w 3241675"/>
              <a:gd name="T5" fmla="*/ 114300 h 190500"/>
              <a:gd name="T6" fmla="*/ 3070097 w 3241675"/>
              <a:gd name="T7" fmla="*/ 114300 h 190500"/>
              <a:gd name="T8" fmla="*/ 3070097 w 3241675"/>
              <a:gd name="T9" fmla="*/ 76200 h 190500"/>
              <a:gd name="T10" fmla="*/ 3203447 w 3241675"/>
              <a:gd name="T11" fmla="*/ 76200 h 190500"/>
              <a:gd name="T12" fmla="*/ 3051047 w 3241675"/>
              <a:gd name="T13" fmla="*/ 0 h 190500"/>
              <a:gd name="T14" fmla="*/ 3051047 w 3241675"/>
              <a:gd name="T15" fmla="*/ 76200 h 190500"/>
              <a:gd name="T16" fmla="*/ 0 w 3241675"/>
              <a:gd name="T17" fmla="*/ 76200 h 190500"/>
              <a:gd name="T18" fmla="*/ 0 w 3241675"/>
              <a:gd name="T19" fmla="*/ 114300 h 190500"/>
              <a:gd name="T20" fmla="*/ 3051047 w 3241675"/>
              <a:gd name="T21" fmla="*/ 114300 h 190500"/>
              <a:gd name="T22" fmla="*/ 3051047 w 3241675"/>
              <a:gd name="T23" fmla="*/ 76200 h 190500"/>
              <a:gd name="T24" fmla="*/ 3203447 w 3241675"/>
              <a:gd name="T25" fmla="*/ 76200 h 190500"/>
              <a:gd name="T26" fmla="*/ 3070097 w 3241675"/>
              <a:gd name="T27" fmla="*/ 76200 h 190500"/>
              <a:gd name="T28" fmla="*/ 3070097 w 3241675"/>
              <a:gd name="T29" fmla="*/ 114300 h 190500"/>
              <a:gd name="T30" fmla="*/ 3203447 w 3241675"/>
              <a:gd name="T31" fmla="*/ 114300 h 190500"/>
              <a:gd name="T32" fmla="*/ 3241547 w 3241675"/>
              <a:gd name="T33" fmla="*/ 95250 h 190500"/>
              <a:gd name="T34" fmla="*/ 3203447 w 3241675"/>
              <a:gd name="T35" fmla="*/ 76200 h 1905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241675"/>
              <a:gd name="T55" fmla="*/ 0 h 190500"/>
              <a:gd name="T56" fmla="*/ 3241675 w 3241675"/>
              <a:gd name="T57" fmla="*/ 190500 h 1905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241675" h="190500">
                <a:moveTo>
                  <a:pt x="3051047" y="0"/>
                </a:moveTo>
                <a:lnTo>
                  <a:pt x="3051047" y="190500"/>
                </a:lnTo>
                <a:lnTo>
                  <a:pt x="3203447" y="114300"/>
                </a:lnTo>
                <a:lnTo>
                  <a:pt x="3070097" y="114300"/>
                </a:lnTo>
                <a:lnTo>
                  <a:pt x="3070097" y="76200"/>
                </a:lnTo>
                <a:lnTo>
                  <a:pt x="3203447" y="76200"/>
                </a:lnTo>
                <a:lnTo>
                  <a:pt x="3051047" y="0"/>
                </a:lnTo>
                <a:close/>
              </a:path>
              <a:path w="3241675" h="190500">
                <a:moveTo>
                  <a:pt x="3051047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051047" y="114300"/>
                </a:lnTo>
                <a:lnTo>
                  <a:pt x="3051047" y="76200"/>
                </a:lnTo>
                <a:close/>
              </a:path>
              <a:path w="3241675" h="190500">
                <a:moveTo>
                  <a:pt x="3203447" y="76200"/>
                </a:moveTo>
                <a:lnTo>
                  <a:pt x="3070097" y="76200"/>
                </a:lnTo>
                <a:lnTo>
                  <a:pt x="3070097" y="114300"/>
                </a:lnTo>
                <a:lnTo>
                  <a:pt x="3203447" y="114300"/>
                </a:lnTo>
                <a:lnTo>
                  <a:pt x="3241547" y="95250"/>
                </a:lnTo>
                <a:lnTo>
                  <a:pt x="3203447" y="76200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57" name="object 46"/>
          <p:cNvSpPr>
            <a:spLocks/>
          </p:cNvSpPr>
          <p:nvPr/>
        </p:nvSpPr>
        <p:spPr bwMode="auto">
          <a:xfrm>
            <a:off x="3059113" y="5070475"/>
            <a:ext cx="3241675" cy="190500"/>
          </a:xfrm>
          <a:custGeom>
            <a:avLst/>
            <a:gdLst>
              <a:gd name="T0" fmla="*/ 3051047 w 3241675"/>
              <a:gd name="T1" fmla="*/ 0 h 190500"/>
              <a:gd name="T2" fmla="*/ 3051047 w 3241675"/>
              <a:gd name="T3" fmla="*/ 190499 h 190500"/>
              <a:gd name="T4" fmla="*/ 3203447 w 3241675"/>
              <a:gd name="T5" fmla="*/ 114300 h 190500"/>
              <a:gd name="T6" fmla="*/ 3070097 w 3241675"/>
              <a:gd name="T7" fmla="*/ 114300 h 190500"/>
              <a:gd name="T8" fmla="*/ 3070097 w 3241675"/>
              <a:gd name="T9" fmla="*/ 76200 h 190500"/>
              <a:gd name="T10" fmla="*/ 3203447 w 3241675"/>
              <a:gd name="T11" fmla="*/ 76200 h 190500"/>
              <a:gd name="T12" fmla="*/ 3051047 w 3241675"/>
              <a:gd name="T13" fmla="*/ 0 h 190500"/>
              <a:gd name="T14" fmla="*/ 3051047 w 3241675"/>
              <a:gd name="T15" fmla="*/ 76200 h 190500"/>
              <a:gd name="T16" fmla="*/ 0 w 3241675"/>
              <a:gd name="T17" fmla="*/ 76200 h 190500"/>
              <a:gd name="T18" fmla="*/ 0 w 3241675"/>
              <a:gd name="T19" fmla="*/ 114300 h 190500"/>
              <a:gd name="T20" fmla="*/ 3051047 w 3241675"/>
              <a:gd name="T21" fmla="*/ 114300 h 190500"/>
              <a:gd name="T22" fmla="*/ 3051047 w 3241675"/>
              <a:gd name="T23" fmla="*/ 76200 h 190500"/>
              <a:gd name="T24" fmla="*/ 3203447 w 3241675"/>
              <a:gd name="T25" fmla="*/ 76200 h 190500"/>
              <a:gd name="T26" fmla="*/ 3070097 w 3241675"/>
              <a:gd name="T27" fmla="*/ 76200 h 190500"/>
              <a:gd name="T28" fmla="*/ 3070097 w 3241675"/>
              <a:gd name="T29" fmla="*/ 114300 h 190500"/>
              <a:gd name="T30" fmla="*/ 3203447 w 3241675"/>
              <a:gd name="T31" fmla="*/ 114300 h 190500"/>
              <a:gd name="T32" fmla="*/ 3241547 w 3241675"/>
              <a:gd name="T33" fmla="*/ 95250 h 190500"/>
              <a:gd name="T34" fmla="*/ 3203447 w 3241675"/>
              <a:gd name="T35" fmla="*/ 76200 h 1905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241675"/>
              <a:gd name="T55" fmla="*/ 0 h 190500"/>
              <a:gd name="T56" fmla="*/ 3241675 w 3241675"/>
              <a:gd name="T57" fmla="*/ 190500 h 1905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241675" h="190500">
                <a:moveTo>
                  <a:pt x="3051047" y="0"/>
                </a:moveTo>
                <a:lnTo>
                  <a:pt x="3051047" y="190499"/>
                </a:lnTo>
                <a:lnTo>
                  <a:pt x="3203447" y="114300"/>
                </a:lnTo>
                <a:lnTo>
                  <a:pt x="3070097" y="114300"/>
                </a:lnTo>
                <a:lnTo>
                  <a:pt x="3070097" y="76200"/>
                </a:lnTo>
                <a:lnTo>
                  <a:pt x="3203447" y="76200"/>
                </a:lnTo>
                <a:lnTo>
                  <a:pt x="3051047" y="0"/>
                </a:lnTo>
                <a:close/>
              </a:path>
              <a:path w="3241675" h="190500">
                <a:moveTo>
                  <a:pt x="3051047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051047" y="114300"/>
                </a:lnTo>
                <a:lnTo>
                  <a:pt x="3051047" y="76200"/>
                </a:lnTo>
                <a:close/>
              </a:path>
              <a:path w="3241675" h="190500">
                <a:moveTo>
                  <a:pt x="3203447" y="76200"/>
                </a:moveTo>
                <a:lnTo>
                  <a:pt x="3070097" y="76200"/>
                </a:lnTo>
                <a:lnTo>
                  <a:pt x="3070097" y="114300"/>
                </a:lnTo>
                <a:lnTo>
                  <a:pt x="3203447" y="114300"/>
                </a:lnTo>
                <a:lnTo>
                  <a:pt x="3241547" y="95250"/>
                </a:lnTo>
                <a:lnTo>
                  <a:pt x="3203447" y="76200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58" name="object 47"/>
          <p:cNvSpPr txBox="1">
            <a:spLocks noChangeArrowheads="1"/>
          </p:cNvSpPr>
          <p:nvPr/>
        </p:nvSpPr>
        <p:spPr bwMode="auto">
          <a:xfrm>
            <a:off x="3097213" y="4227513"/>
            <a:ext cx="3065462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ct val="158000"/>
              </a:lnSpc>
            </a:pPr>
            <a:r>
              <a:rPr lang="th-TH" sz="1800">
                <a:solidFill>
                  <a:srgbClr val="CC3300"/>
                </a:solidFill>
                <a:latin typeface="Tahoma" pitchFamily="34" charset="0"/>
                <a:cs typeface="Tahoma" pitchFamily="34" charset="0"/>
              </a:rPr>
              <a:t>TSN=2001; L=1000; </a:t>
            </a:r>
            <a:r>
              <a:rPr lang="th-TH" sz="180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S1; M#1  </a:t>
            </a:r>
            <a:r>
              <a:rPr lang="th-TH" sz="1800">
                <a:solidFill>
                  <a:srgbClr val="CC3300"/>
                </a:solidFill>
                <a:latin typeface="Tahoma" pitchFamily="34" charset="0"/>
                <a:cs typeface="Tahoma" pitchFamily="34" charset="0"/>
              </a:rPr>
              <a:t>TSN=3001; L=1000; </a:t>
            </a:r>
            <a:r>
              <a:rPr lang="th-TH" sz="1800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S2; M#6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4559" name="object 48"/>
          <p:cNvSpPr>
            <a:spLocks/>
          </p:cNvSpPr>
          <p:nvPr/>
        </p:nvSpPr>
        <p:spPr bwMode="auto">
          <a:xfrm>
            <a:off x="3059113" y="5581650"/>
            <a:ext cx="3241675" cy="190500"/>
          </a:xfrm>
          <a:custGeom>
            <a:avLst/>
            <a:gdLst>
              <a:gd name="T0" fmla="*/ 3051047 w 3241675"/>
              <a:gd name="T1" fmla="*/ 0 h 190500"/>
              <a:gd name="T2" fmla="*/ 3051047 w 3241675"/>
              <a:gd name="T3" fmla="*/ 190500 h 190500"/>
              <a:gd name="T4" fmla="*/ 3203447 w 3241675"/>
              <a:gd name="T5" fmla="*/ 114300 h 190500"/>
              <a:gd name="T6" fmla="*/ 3070097 w 3241675"/>
              <a:gd name="T7" fmla="*/ 114300 h 190500"/>
              <a:gd name="T8" fmla="*/ 3070097 w 3241675"/>
              <a:gd name="T9" fmla="*/ 76200 h 190500"/>
              <a:gd name="T10" fmla="*/ 3203447 w 3241675"/>
              <a:gd name="T11" fmla="*/ 76200 h 190500"/>
              <a:gd name="T12" fmla="*/ 3051047 w 3241675"/>
              <a:gd name="T13" fmla="*/ 0 h 190500"/>
              <a:gd name="T14" fmla="*/ 3051047 w 3241675"/>
              <a:gd name="T15" fmla="*/ 76200 h 190500"/>
              <a:gd name="T16" fmla="*/ 0 w 3241675"/>
              <a:gd name="T17" fmla="*/ 76200 h 190500"/>
              <a:gd name="T18" fmla="*/ 0 w 3241675"/>
              <a:gd name="T19" fmla="*/ 114300 h 190500"/>
              <a:gd name="T20" fmla="*/ 3051047 w 3241675"/>
              <a:gd name="T21" fmla="*/ 114300 h 190500"/>
              <a:gd name="T22" fmla="*/ 3051047 w 3241675"/>
              <a:gd name="T23" fmla="*/ 76200 h 190500"/>
              <a:gd name="T24" fmla="*/ 3203447 w 3241675"/>
              <a:gd name="T25" fmla="*/ 76200 h 190500"/>
              <a:gd name="T26" fmla="*/ 3070097 w 3241675"/>
              <a:gd name="T27" fmla="*/ 76200 h 190500"/>
              <a:gd name="T28" fmla="*/ 3070097 w 3241675"/>
              <a:gd name="T29" fmla="*/ 114300 h 190500"/>
              <a:gd name="T30" fmla="*/ 3203447 w 3241675"/>
              <a:gd name="T31" fmla="*/ 114300 h 190500"/>
              <a:gd name="T32" fmla="*/ 3241547 w 3241675"/>
              <a:gd name="T33" fmla="*/ 95250 h 190500"/>
              <a:gd name="T34" fmla="*/ 3203447 w 3241675"/>
              <a:gd name="T35" fmla="*/ 76200 h 1905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241675"/>
              <a:gd name="T55" fmla="*/ 0 h 190500"/>
              <a:gd name="T56" fmla="*/ 3241675 w 3241675"/>
              <a:gd name="T57" fmla="*/ 190500 h 1905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241675" h="190500">
                <a:moveTo>
                  <a:pt x="3051047" y="0"/>
                </a:moveTo>
                <a:lnTo>
                  <a:pt x="3051047" y="190500"/>
                </a:lnTo>
                <a:lnTo>
                  <a:pt x="3203447" y="114300"/>
                </a:lnTo>
                <a:lnTo>
                  <a:pt x="3070097" y="114300"/>
                </a:lnTo>
                <a:lnTo>
                  <a:pt x="3070097" y="76200"/>
                </a:lnTo>
                <a:lnTo>
                  <a:pt x="3203447" y="76200"/>
                </a:lnTo>
                <a:lnTo>
                  <a:pt x="3051047" y="0"/>
                </a:lnTo>
                <a:close/>
              </a:path>
              <a:path w="3241675" h="190500">
                <a:moveTo>
                  <a:pt x="3051047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051047" y="114300"/>
                </a:lnTo>
                <a:lnTo>
                  <a:pt x="3051047" y="76200"/>
                </a:lnTo>
                <a:close/>
              </a:path>
              <a:path w="3241675" h="190500">
                <a:moveTo>
                  <a:pt x="3203447" y="76200"/>
                </a:moveTo>
                <a:lnTo>
                  <a:pt x="3070097" y="76200"/>
                </a:lnTo>
                <a:lnTo>
                  <a:pt x="3070097" y="114300"/>
                </a:lnTo>
                <a:lnTo>
                  <a:pt x="3203447" y="114300"/>
                </a:lnTo>
                <a:lnTo>
                  <a:pt x="3241547" y="95250"/>
                </a:lnTo>
                <a:lnTo>
                  <a:pt x="3203447" y="76200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60" name="object 49"/>
          <p:cNvSpPr>
            <a:spLocks/>
          </p:cNvSpPr>
          <p:nvPr/>
        </p:nvSpPr>
        <p:spPr bwMode="auto">
          <a:xfrm>
            <a:off x="3059113" y="6011863"/>
            <a:ext cx="3241675" cy="190500"/>
          </a:xfrm>
          <a:custGeom>
            <a:avLst/>
            <a:gdLst>
              <a:gd name="T0" fmla="*/ 3051047 w 3241675"/>
              <a:gd name="T1" fmla="*/ 0 h 190500"/>
              <a:gd name="T2" fmla="*/ 3051047 w 3241675"/>
              <a:gd name="T3" fmla="*/ 190500 h 190500"/>
              <a:gd name="T4" fmla="*/ 3203447 w 3241675"/>
              <a:gd name="T5" fmla="*/ 114300 h 190500"/>
              <a:gd name="T6" fmla="*/ 3070097 w 3241675"/>
              <a:gd name="T7" fmla="*/ 114300 h 190500"/>
              <a:gd name="T8" fmla="*/ 3070097 w 3241675"/>
              <a:gd name="T9" fmla="*/ 76200 h 190500"/>
              <a:gd name="T10" fmla="*/ 3203447 w 3241675"/>
              <a:gd name="T11" fmla="*/ 76200 h 190500"/>
              <a:gd name="T12" fmla="*/ 3051047 w 3241675"/>
              <a:gd name="T13" fmla="*/ 0 h 190500"/>
              <a:gd name="T14" fmla="*/ 3051047 w 3241675"/>
              <a:gd name="T15" fmla="*/ 76200 h 190500"/>
              <a:gd name="T16" fmla="*/ 0 w 3241675"/>
              <a:gd name="T17" fmla="*/ 76200 h 190500"/>
              <a:gd name="T18" fmla="*/ 0 w 3241675"/>
              <a:gd name="T19" fmla="*/ 114300 h 190500"/>
              <a:gd name="T20" fmla="*/ 3051047 w 3241675"/>
              <a:gd name="T21" fmla="*/ 114300 h 190500"/>
              <a:gd name="T22" fmla="*/ 3051047 w 3241675"/>
              <a:gd name="T23" fmla="*/ 76200 h 190500"/>
              <a:gd name="T24" fmla="*/ 3203447 w 3241675"/>
              <a:gd name="T25" fmla="*/ 76200 h 190500"/>
              <a:gd name="T26" fmla="*/ 3070097 w 3241675"/>
              <a:gd name="T27" fmla="*/ 76200 h 190500"/>
              <a:gd name="T28" fmla="*/ 3070097 w 3241675"/>
              <a:gd name="T29" fmla="*/ 114300 h 190500"/>
              <a:gd name="T30" fmla="*/ 3203447 w 3241675"/>
              <a:gd name="T31" fmla="*/ 114300 h 190500"/>
              <a:gd name="T32" fmla="*/ 3241547 w 3241675"/>
              <a:gd name="T33" fmla="*/ 95250 h 190500"/>
              <a:gd name="T34" fmla="*/ 3203447 w 3241675"/>
              <a:gd name="T35" fmla="*/ 76200 h 1905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241675"/>
              <a:gd name="T55" fmla="*/ 0 h 190500"/>
              <a:gd name="T56" fmla="*/ 3241675 w 3241675"/>
              <a:gd name="T57" fmla="*/ 190500 h 1905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241675" h="190500">
                <a:moveTo>
                  <a:pt x="3051047" y="0"/>
                </a:moveTo>
                <a:lnTo>
                  <a:pt x="3051047" y="190500"/>
                </a:lnTo>
                <a:lnTo>
                  <a:pt x="3203447" y="114300"/>
                </a:lnTo>
                <a:lnTo>
                  <a:pt x="3070097" y="114300"/>
                </a:lnTo>
                <a:lnTo>
                  <a:pt x="3070097" y="76200"/>
                </a:lnTo>
                <a:lnTo>
                  <a:pt x="3203447" y="76200"/>
                </a:lnTo>
                <a:lnTo>
                  <a:pt x="3051047" y="0"/>
                </a:lnTo>
                <a:close/>
              </a:path>
              <a:path w="3241675" h="190500">
                <a:moveTo>
                  <a:pt x="3051047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051047" y="114300"/>
                </a:lnTo>
                <a:lnTo>
                  <a:pt x="3051047" y="76200"/>
                </a:lnTo>
                <a:close/>
              </a:path>
              <a:path w="3241675" h="190500">
                <a:moveTo>
                  <a:pt x="3203447" y="76200"/>
                </a:moveTo>
                <a:lnTo>
                  <a:pt x="3070097" y="76200"/>
                </a:lnTo>
                <a:lnTo>
                  <a:pt x="3070097" y="114300"/>
                </a:lnTo>
                <a:lnTo>
                  <a:pt x="3203447" y="114300"/>
                </a:lnTo>
                <a:lnTo>
                  <a:pt x="3241547" y="95250"/>
                </a:lnTo>
                <a:lnTo>
                  <a:pt x="3203447" y="76200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61" name="object 50"/>
          <p:cNvSpPr txBox="1">
            <a:spLocks noChangeArrowheads="1"/>
          </p:cNvSpPr>
          <p:nvPr/>
        </p:nvSpPr>
        <p:spPr bwMode="auto">
          <a:xfrm>
            <a:off x="3097213" y="5170488"/>
            <a:ext cx="3065462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ct val="158000"/>
              </a:lnSpc>
            </a:pPr>
            <a:r>
              <a:rPr lang="th-TH" sz="1800">
                <a:solidFill>
                  <a:srgbClr val="CC3300"/>
                </a:solidFill>
                <a:latin typeface="Tahoma" pitchFamily="34" charset="0"/>
                <a:cs typeface="Tahoma" pitchFamily="34" charset="0"/>
              </a:rPr>
              <a:t>TSN=4001; L=1000; </a:t>
            </a:r>
            <a:r>
              <a:rPr lang="th-TH" sz="180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S1; M#1  </a:t>
            </a:r>
            <a:r>
              <a:rPr lang="th-TH" sz="1800">
                <a:solidFill>
                  <a:srgbClr val="CC3300"/>
                </a:solidFill>
                <a:latin typeface="Tahoma" pitchFamily="34" charset="0"/>
                <a:cs typeface="Tahoma" pitchFamily="34" charset="0"/>
              </a:rPr>
              <a:t>TSN=5001; L=1000; </a:t>
            </a:r>
            <a:r>
              <a:rPr lang="th-TH" sz="1800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S2; M#6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4562" name="object 51"/>
          <p:cNvSpPr>
            <a:spLocks/>
          </p:cNvSpPr>
          <p:nvPr/>
        </p:nvSpPr>
        <p:spPr bwMode="auto">
          <a:xfrm>
            <a:off x="6300788" y="6216650"/>
            <a:ext cx="1370012" cy="190500"/>
          </a:xfrm>
          <a:custGeom>
            <a:avLst/>
            <a:gdLst>
              <a:gd name="T0" fmla="*/ 1178052 w 1369059"/>
              <a:gd name="T1" fmla="*/ 0 h 190500"/>
              <a:gd name="T2" fmla="*/ 1178052 w 1369059"/>
              <a:gd name="T3" fmla="*/ 190499 h 190500"/>
              <a:gd name="T4" fmla="*/ 1330452 w 1369059"/>
              <a:gd name="T5" fmla="*/ 114299 h 190500"/>
              <a:gd name="T6" fmla="*/ 1197102 w 1369059"/>
              <a:gd name="T7" fmla="*/ 114299 h 190500"/>
              <a:gd name="T8" fmla="*/ 1197102 w 1369059"/>
              <a:gd name="T9" fmla="*/ 76199 h 190500"/>
              <a:gd name="T10" fmla="*/ 1330452 w 1369059"/>
              <a:gd name="T11" fmla="*/ 76199 h 190500"/>
              <a:gd name="T12" fmla="*/ 1178052 w 1369059"/>
              <a:gd name="T13" fmla="*/ 0 h 190500"/>
              <a:gd name="T14" fmla="*/ 1178052 w 1369059"/>
              <a:gd name="T15" fmla="*/ 76199 h 190500"/>
              <a:gd name="T16" fmla="*/ 0 w 1369059"/>
              <a:gd name="T17" fmla="*/ 76199 h 190500"/>
              <a:gd name="T18" fmla="*/ 0 w 1369059"/>
              <a:gd name="T19" fmla="*/ 114299 h 190500"/>
              <a:gd name="T20" fmla="*/ 1178052 w 1369059"/>
              <a:gd name="T21" fmla="*/ 114299 h 190500"/>
              <a:gd name="T22" fmla="*/ 1178052 w 1369059"/>
              <a:gd name="T23" fmla="*/ 76199 h 190500"/>
              <a:gd name="T24" fmla="*/ 1330452 w 1369059"/>
              <a:gd name="T25" fmla="*/ 76199 h 190500"/>
              <a:gd name="T26" fmla="*/ 1197102 w 1369059"/>
              <a:gd name="T27" fmla="*/ 76199 h 190500"/>
              <a:gd name="T28" fmla="*/ 1197102 w 1369059"/>
              <a:gd name="T29" fmla="*/ 114299 h 190500"/>
              <a:gd name="T30" fmla="*/ 1330452 w 1369059"/>
              <a:gd name="T31" fmla="*/ 114299 h 190500"/>
              <a:gd name="T32" fmla="*/ 1368552 w 1369059"/>
              <a:gd name="T33" fmla="*/ 95249 h 190500"/>
              <a:gd name="T34" fmla="*/ 1330452 w 1369059"/>
              <a:gd name="T35" fmla="*/ 76199 h 1905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369059"/>
              <a:gd name="T55" fmla="*/ 0 h 190500"/>
              <a:gd name="T56" fmla="*/ 1369059 w 1369059"/>
              <a:gd name="T57" fmla="*/ 190500 h 1905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369059" h="190500">
                <a:moveTo>
                  <a:pt x="1178052" y="0"/>
                </a:moveTo>
                <a:lnTo>
                  <a:pt x="1178052" y="190499"/>
                </a:lnTo>
                <a:lnTo>
                  <a:pt x="1330452" y="114299"/>
                </a:lnTo>
                <a:lnTo>
                  <a:pt x="1197102" y="114299"/>
                </a:lnTo>
                <a:lnTo>
                  <a:pt x="1197102" y="76199"/>
                </a:lnTo>
                <a:lnTo>
                  <a:pt x="1330452" y="76199"/>
                </a:lnTo>
                <a:lnTo>
                  <a:pt x="1178052" y="0"/>
                </a:lnTo>
                <a:close/>
              </a:path>
              <a:path w="1369059" h="190500">
                <a:moveTo>
                  <a:pt x="1178052" y="76199"/>
                </a:moveTo>
                <a:lnTo>
                  <a:pt x="0" y="76199"/>
                </a:lnTo>
                <a:lnTo>
                  <a:pt x="0" y="114299"/>
                </a:lnTo>
                <a:lnTo>
                  <a:pt x="1178052" y="114299"/>
                </a:lnTo>
                <a:lnTo>
                  <a:pt x="1178052" y="76199"/>
                </a:lnTo>
                <a:close/>
              </a:path>
              <a:path w="1369059" h="190500">
                <a:moveTo>
                  <a:pt x="1330452" y="76199"/>
                </a:moveTo>
                <a:lnTo>
                  <a:pt x="1197102" y="76199"/>
                </a:lnTo>
                <a:lnTo>
                  <a:pt x="1197102" y="114299"/>
                </a:lnTo>
                <a:lnTo>
                  <a:pt x="1330452" y="114299"/>
                </a:lnTo>
                <a:lnTo>
                  <a:pt x="1368552" y="95249"/>
                </a:lnTo>
                <a:lnTo>
                  <a:pt x="1330452" y="76199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" name="object 52"/>
          <p:cNvSpPr txBox="1"/>
          <p:nvPr/>
        </p:nvSpPr>
        <p:spPr>
          <a:xfrm>
            <a:off x="6380163" y="5529263"/>
            <a:ext cx="1871662" cy="720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3500" fontAlgn="auto">
              <a:spcBef>
                <a:spcPts val="0"/>
              </a:spcBef>
              <a:spcAft>
                <a:spcPts val="0"/>
              </a:spcAft>
              <a:tabLst>
                <a:tab pos="1317625" algn="l"/>
              </a:tabLst>
              <a:defRPr/>
            </a:pPr>
            <a:r>
              <a:rPr sz="1800" spc="5" dirty="0">
                <a:solidFill>
                  <a:srgbClr val="008000"/>
                </a:solidFill>
                <a:latin typeface="Tahoma"/>
                <a:cs typeface="Tahoma"/>
              </a:rPr>
              <a:t>M</a:t>
            </a:r>
            <a:r>
              <a:rPr sz="1800" spc="-5" dirty="0">
                <a:solidFill>
                  <a:srgbClr val="008000"/>
                </a:solidFill>
                <a:latin typeface="Tahoma"/>
                <a:cs typeface="Tahoma"/>
              </a:rPr>
              <a:t>#</a:t>
            </a:r>
            <a:r>
              <a:rPr sz="1800" dirty="0">
                <a:solidFill>
                  <a:srgbClr val="008000"/>
                </a:solidFill>
                <a:latin typeface="Tahoma"/>
                <a:cs typeface="Tahoma"/>
              </a:rPr>
              <a:t>1,</a:t>
            </a:r>
            <a:r>
              <a:rPr sz="1800" spc="5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8000"/>
                </a:solidFill>
                <a:latin typeface="Tahoma"/>
                <a:cs typeface="Tahoma"/>
              </a:rPr>
              <a:t>3000	bytes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1300"/>
              </a:spcBef>
              <a:spcAft>
                <a:spcPts val="0"/>
              </a:spcAft>
              <a:defRPr/>
            </a:pP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M#5, 2000</a:t>
            </a:r>
            <a:r>
              <a:rPr sz="1800" spc="-8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bytes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4564" name="object 53"/>
          <p:cNvSpPr>
            <a:spLocks/>
          </p:cNvSpPr>
          <p:nvPr/>
        </p:nvSpPr>
        <p:spPr bwMode="auto">
          <a:xfrm>
            <a:off x="6300788" y="5773738"/>
            <a:ext cx="2378075" cy="190500"/>
          </a:xfrm>
          <a:custGeom>
            <a:avLst/>
            <a:gdLst>
              <a:gd name="T0" fmla="*/ 2186940 w 2377440"/>
              <a:gd name="T1" fmla="*/ 0 h 190500"/>
              <a:gd name="T2" fmla="*/ 2186940 w 2377440"/>
              <a:gd name="T3" fmla="*/ 190500 h 190500"/>
              <a:gd name="T4" fmla="*/ 2339340 w 2377440"/>
              <a:gd name="T5" fmla="*/ 114300 h 190500"/>
              <a:gd name="T6" fmla="*/ 2205990 w 2377440"/>
              <a:gd name="T7" fmla="*/ 114300 h 190500"/>
              <a:gd name="T8" fmla="*/ 2205990 w 2377440"/>
              <a:gd name="T9" fmla="*/ 76200 h 190500"/>
              <a:gd name="T10" fmla="*/ 2339340 w 2377440"/>
              <a:gd name="T11" fmla="*/ 76200 h 190500"/>
              <a:gd name="T12" fmla="*/ 2186940 w 2377440"/>
              <a:gd name="T13" fmla="*/ 0 h 190500"/>
              <a:gd name="T14" fmla="*/ 2186940 w 2377440"/>
              <a:gd name="T15" fmla="*/ 76200 h 190500"/>
              <a:gd name="T16" fmla="*/ 0 w 2377440"/>
              <a:gd name="T17" fmla="*/ 76200 h 190500"/>
              <a:gd name="T18" fmla="*/ 0 w 2377440"/>
              <a:gd name="T19" fmla="*/ 114300 h 190500"/>
              <a:gd name="T20" fmla="*/ 2186940 w 2377440"/>
              <a:gd name="T21" fmla="*/ 114300 h 190500"/>
              <a:gd name="T22" fmla="*/ 2186940 w 2377440"/>
              <a:gd name="T23" fmla="*/ 76200 h 190500"/>
              <a:gd name="T24" fmla="*/ 2339340 w 2377440"/>
              <a:gd name="T25" fmla="*/ 76200 h 190500"/>
              <a:gd name="T26" fmla="*/ 2205990 w 2377440"/>
              <a:gd name="T27" fmla="*/ 76200 h 190500"/>
              <a:gd name="T28" fmla="*/ 2205990 w 2377440"/>
              <a:gd name="T29" fmla="*/ 114300 h 190500"/>
              <a:gd name="T30" fmla="*/ 2339340 w 2377440"/>
              <a:gd name="T31" fmla="*/ 114300 h 190500"/>
              <a:gd name="T32" fmla="*/ 2377440 w 2377440"/>
              <a:gd name="T33" fmla="*/ 95250 h 190500"/>
              <a:gd name="T34" fmla="*/ 2339340 w 2377440"/>
              <a:gd name="T35" fmla="*/ 76200 h 1905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377440"/>
              <a:gd name="T55" fmla="*/ 0 h 190500"/>
              <a:gd name="T56" fmla="*/ 2377440 w 2377440"/>
              <a:gd name="T57" fmla="*/ 190500 h 1905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377440" h="190500">
                <a:moveTo>
                  <a:pt x="2186940" y="0"/>
                </a:moveTo>
                <a:lnTo>
                  <a:pt x="2186940" y="190500"/>
                </a:lnTo>
                <a:lnTo>
                  <a:pt x="2339340" y="114300"/>
                </a:lnTo>
                <a:lnTo>
                  <a:pt x="2205990" y="114300"/>
                </a:lnTo>
                <a:lnTo>
                  <a:pt x="2205990" y="76200"/>
                </a:lnTo>
                <a:lnTo>
                  <a:pt x="2339340" y="76200"/>
                </a:lnTo>
                <a:lnTo>
                  <a:pt x="2186940" y="0"/>
                </a:lnTo>
                <a:close/>
              </a:path>
              <a:path w="2377440" h="190500">
                <a:moveTo>
                  <a:pt x="218694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2186940" y="114300"/>
                </a:lnTo>
                <a:lnTo>
                  <a:pt x="2186940" y="76200"/>
                </a:lnTo>
                <a:close/>
              </a:path>
              <a:path w="2377440" h="190500">
                <a:moveTo>
                  <a:pt x="2339340" y="76200"/>
                </a:moveTo>
                <a:lnTo>
                  <a:pt x="2205990" y="76200"/>
                </a:lnTo>
                <a:lnTo>
                  <a:pt x="2205990" y="114300"/>
                </a:lnTo>
                <a:lnTo>
                  <a:pt x="2339340" y="114300"/>
                </a:lnTo>
                <a:lnTo>
                  <a:pt x="2377440" y="95250"/>
                </a:lnTo>
                <a:lnTo>
                  <a:pt x="2339340" y="7620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65" name="object 5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5FF151EF-3C53-4AA2-8C3D-498CCA889EB4}" type="slidenum">
              <a:rPr lang="en-US" smtClean="0"/>
              <a:pPr marL="111125"/>
              <a:t>46</a:t>
            </a:fld>
            <a:endParaRPr lang="th-TH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38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39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40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41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Note </a:t>
            </a:r>
            <a:r>
              <a:rPr dirty="0"/>
              <a:t>on</a:t>
            </a:r>
            <a:r>
              <a:rPr spc="-70" dirty="0"/>
              <a:t> </a:t>
            </a:r>
            <a:r>
              <a:rPr spc="-10" dirty="0"/>
              <a:t>SCTP</a:t>
            </a:r>
          </a:p>
        </p:txBody>
      </p:sp>
      <p:sp>
        <p:nvSpPr>
          <p:cNvPr id="65543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DE8F1412-6890-4323-9DAD-9C217E559542}" type="slidenum">
              <a:rPr lang="en-US" smtClean="0"/>
              <a:pPr marL="111125"/>
              <a:t>47</a:t>
            </a:fld>
            <a:endParaRPr lang="th-TH" smtClean="0"/>
          </a:p>
        </p:txBody>
      </p:sp>
      <p:sp>
        <p:nvSpPr>
          <p:cNvPr id="8" name="object 8"/>
          <p:cNvSpPr txBox="1"/>
          <p:nvPr/>
        </p:nvSpPr>
        <p:spPr>
          <a:xfrm>
            <a:off x="1262063" y="1816100"/>
            <a:ext cx="5899150" cy="3670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Not </a:t>
            </a:r>
            <a:r>
              <a:rPr sz="3200" spc="-5" dirty="0">
                <a:latin typeface="Tahoma"/>
                <a:cs typeface="Tahoma"/>
              </a:rPr>
              <a:t>commonly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use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Lack </a:t>
            </a:r>
            <a:r>
              <a:rPr dirty="0">
                <a:latin typeface="Tahoma"/>
                <a:cs typeface="Tahoma"/>
              </a:rPr>
              <a:t>of</a:t>
            </a:r>
            <a:r>
              <a:rPr spc="-8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availability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both ends must implement</a:t>
            </a:r>
            <a:r>
              <a:rPr spc="-10" dirty="0">
                <a:latin typeface="Tahoma"/>
                <a:cs typeface="Tahoma"/>
              </a:rPr>
              <a:t> SCTP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Use in private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networks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Protocols that </a:t>
            </a:r>
            <a:r>
              <a:rPr sz="3200" dirty="0">
                <a:latin typeface="Tahoma"/>
                <a:cs typeface="Tahoma"/>
              </a:rPr>
              <a:t>use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SCTP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8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SIP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4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MTP2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62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63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64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65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Outline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38213" y="1700213"/>
            <a:ext cx="609600" cy="581025"/>
          </a:xfrm>
          <a:prstGeom prst="rect">
            <a:avLst/>
          </a:prstGeom>
        </p:spPr>
        <p:txBody>
          <a:bodyPr lIns="0" tIns="3175" rIns="0" bIns="0">
            <a:spAutoFit/>
          </a:bodyPr>
          <a:lstStyle/>
          <a:p>
            <a:pPr fontAlgn="auto">
              <a:spcBef>
                <a:spcPts val="25"/>
              </a:spcBef>
              <a:spcAft>
                <a:spcPts val="0"/>
              </a:spcAft>
              <a:defRPr/>
            </a:pPr>
            <a:endParaRPr sz="1900">
              <a:latin typeface="Times New Roman"/>
              <a:cs typeface="Times New Roman"/>
            </a:endParaRPr>
          </a:p>
          <a:p>
            <a:pPr marL="335280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8213" y="2343150"/>
            <a:ext cx="609600" cy="581025"/>
          </a:xfrm>
          <a:prstGeom prst="rect">
            <a:avLst/>
          </a:prstGeom>
        </p:spPr>
        <p:txBody>
          <a:bodyPr lIns="0" tIns="175895" rIns="0" bIns="0">
            <a:spAutoFit/>
          </a:bodyPr>
          <a:lstStyle/>
          <a:p>
            <a:pPr marL="335280" fontAlgn="auto">
              <a:spcBef>
                <a:spcPts val="1385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8213" y="2992438"/>
            <a:ext cx="609600" cy="581025"/>
          </a:xfrm>
          <a:prstGeom prst="rect">
            <a:avLst/>
          </a:prstGeom>
        </p:spPr>
        <p:txBody>
          <a:bodyPr lIns="0" tIns="111760" rIns="0" bIns="0">
            <a:spAutoFit/>
          </a:bodyPr>
          <a:lstStyle/>
          <a:p>
            <a:pPr marL="335280" fontAlgn="auto">
              <a:spcBef>
                <a:spcPts val="88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8213" y="3640138"/>
            <a:ext cx="609600" cy="581025"/>
          </a:xfrm>
          <a:prstGeom prst="rect">
            <a:avLst/>
          </a:prstGeom>
        </p:spPr>
        <p:txBody>
          <a:bodyPr lIns="0" tIns="97155" rIns="0" bIns="0">
            <a:spAutoFit/>
          </a:bodyPr>
          <a:lstStyle/>
          <a:p>
            <a:pPr marL="335280" fontAlgn="auto">
              <a:spcBef>
                <a:spcPts val="765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76375" y="4652963"/>
            <a:ext cx="7486650" cy="5794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40335" fontAlgn="auto">
              <a:lnSpc>
                <a:spcPts val="34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Real-Time Transport </a:t>
            </a:r>
            <a:r>
              <a:rPr sz="3200" spc="-5" dirty="0">
                <a:latin typeface="Tahoma"/>
                <a:cs typeface="Tahoma"/>
              </a:rPr>
              <a:t>Protocol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(RTP)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6572" name="object 13"/>
          <p:cNvSpPr>
            <a:spLocks noChangeArrowheads="1"/>
          </p:cNvSpPr>
          <p:nvPr/>
        </p:nvSpPr>
        <p:spPr bwMode="auto">
          <a:xfrm>
            <a:off x="938213" y="1700213"/>
            <a:ext cx="609600" cy="5810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73" name="object 14"/>
          <p:cNvSpPr>
            <a:spLocks noChangeArrowheads="1"/>
          </p:cNvSpPr>
          <p:nvPr/>
        </p:nvSpPr>
        <p:spPr bwMode="auto">
          <a:xfrm>
            <a:off x="938213" y="2343150"/>
            <a:ext cx="609600" cy="5810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74" name="object 15"/>
          <p:cNvSpPr>
            <a:spLocks noChangeArrowheads="1"/>
          </p:cNvSpPr>
          <p:nvPr/>
        </p:nvSpPr>
        <p:spPr bwMode="auto">
          <a:xfrm>
            <a:off x="938213" y="2992438"/>
            <a:ext cx="609600" cy="5810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75" name="object 16"/>
          <p:cNvSpPr>
            <a:spLocks noChangeArrowheads="1"/>
          </p:cNvSpPr>
          <p:nvPr/>
        </p:nvSpPr>
        <p:spPr bwMode="auto">
          <a:xfrm>
            <a:off x="938213" y="3640138"/>
            <a:ext cx="609600" cy="5810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76" name="object 17"/>
          <p:cNvSpPr>
            <a:spLocks/>
          </p:cNvSpPr>
          <p:nvPr/>
        </p:nvSpPr>
        <p:spPr bwMode="auto">
          <a:xfrm>
            <a:off x="1476375" y="4652963"/>
            <a:ext cx="7486650" cy="579437"/>
          </a:xfrm>
          <a:custGeom>
            <a:avLst/>
            <a:gdLst>
              <a:gd name="T0" fmla="*/ 0 w 7486015"/>
              <a:gd name="T1" fmla="*/ 579119 h 579120"/>
              <a:gd name="T2" fmla="*/ 7485888 w 7486015"/>
              <a:gd name="T3" fmla="*/ 579119 h 579120"/>
              <a:gd name="T4" fmla="*/ 7485888 w 7486015"/>
              <a:gd name="T5" fmla="*/ 0 h 579120"/>
              <a:gd name="T6" fmla="*/ 0 w 7486015"/>
              <a:gd name="T7" fmla="*/ 0 h 579120"/>
              <a:gd name="T8" fmla="*/ 0 w 7486015"/>
              <a:gd name="T9" fmla="*/ 579119 h 5791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86015"/>
              <a:gd name="T16" fmla="*/ 0 h 579120"/>
              <a:gd name="T17" fmla="*/ 7486015 w 7486015"/>
              <a:gd name="T18" fmla="*/ 579120 h 5791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86015" h="579120">
                <a:moveTo>
                  <a:pt x="0" y="579119"/>
                </a:moveTo>
                <a:lnTo>
                  <a:pt x="7485888" y="579119"/>
                </a:lnTo>
                <a:lnTo>
                  <a:pt x="7485888" y="0"/>
                </a:lnTo>
                <a:lnTo>
                  <a:pt x="0" y="0"/>
                </a:lnTo>
                <a:lnTo>
                  <a:pt x="0" y="57911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355600" indent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Transport</a:t>
            </a:r>
            <a:r>
              <a:rPr spc="-85" dirty="0"/>
              <a:t> </a:t>
            </a:r>
            <a:r>
              <a:rPr dirty="0"/>
              <a:t>Layer</a:t>
            </a:r>
          </a:p>
          <a:p>
            <a:pPr marL="355600" indent="0" eaLnBrk="1" fontAlgn="auto" hangingPunct="1">
              <a:spcBef>
                <a:spcPts val="395"/>
              </a:spcBef>
              <a:spcAft>
                <a:spcPts val="0"/>
              </a:spcAft>
              <a:defRPr/>
            </a:pPr>
            <a:r>
              <a:rPr dirty="0"/>
              <a:t>User </a:t>
            </a:r>
            <a:r>
              <a:rPr spc="-5" dirty="0"/>
              <a:t>Datagram Protocol</a:t>
            </a:r>
            <a:r>
              <a:rPr spc="-45" dirty="0"/>
              <a:t> </a:t>
            </a:r>
            <a:r>
              <a:rPr dirty="0"/>
              <a:t>(UDP)</a:t>
            </a:r>
          </a:p>
          <a:p>
            <a:pPr marL="355600" indent="0" eaLnBrk="1" fontAlgn="auto" hangingPunct="1">
              <a:spcBef>
                <a:spcPts val="765"/>
              </a:spcBef>
              <a:spcAft>
                <a:spcPts val="0"/>
              </a:spcAft>
              <a:defRPr/>
            </a:pPr>
            <a:r>
              <a:rPr dirty="0"/>
              <a:t>Transmission Control </a:t>
            </a:r>
            <a:r>
              <a:rPr spc="-5" dirty="0"/>
              <a:t>Protocol</a:t>
            </a:r>
            <a:r>
              <a:rPr spc="-65" dirty="0"/>
              <a:t> </a:t>
            </a:r>
            <a:r>
              <a:rPr spc="-5" dirty="0"/>
              <a:t>(TCP)</a:t>
            </a:r>
          </a:p>
          <a:p>
            <a:pPr marL="355600" indent="0" eaLnBrk="1" fontAlgn="auto" hangingPunct="1">
              <a:lnSpc>
                <a:spcPts val="3654"/>
              </a:lnSpc>
              <a:spcBef>
                <a:spcPts val="1140"/>
              </a:spcBef>
              <a:spcAft>
                <a:spcPts val="0"/>
              </a:spcAft>
              <a:defRPr/>
            </a:pPr>
            <a:r>
              <a:rPr spc="-5" dirty="0"/>
              <a:t>Stream Control </a:t>
            </a:r>
            <a:r>
              <a:rPr dirty="0"/>
              <a:t>Transmission</a:t>
            </a:r>
            <a:r>
              <a:rPr spc="-5" dirty="0"/>
              <a:t> Protocol</a:t>
            </a:r>
          </a:p>
          <a:p>
            <a:pPr marL="355600" indent="0" eaLnBrk="1" fontAlgn="auto" hangingPunct="1">
              <a:lnSpc>
                <a:spcPts val="365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(SCTP)</a:t>
            </a:r>
          </a:p>
          <a:p>
            <a:pPr marL="306070" indent="-293370" eaLnBrk="1" fontAlgn="auto" hangingPunct="1">
              <a:spcBef>
                <a:spcPts val="11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06705" algn="l"/>
              </a:tabLst>
              <a:defRPr/>
            </a:pPr>
            <a:r>
              <a:rPr b="1" dirty="0">
                <a:solidFill>
                  <a:srgbClr val="0033CC"/>
                </a:solidFill>
              </a:rPr>
              <a:t>Real-Time </a:t>
            </a:r>
            <a:r>
              <a:rPr b="1" spc="-5" dirty="0">
                <a:solidFill>
                  <a:srgbClr val="0033CC"/>
                </a:solidFill>
              </a:rPr>
              <a:t>Transport Protocol</a:t>
            </a:r>
            <a:r>
              <a:rPr b="1" spc="-114" dirty="0">
                <a:solidFill>
                  <a:srgbClr val="0033CC"/>
                </a:solidFill>
              </a:rPr>
              <a:t> </a:t>
            </a:r>
            <a:r>
              <a:rPr b="1" spc="-5" dirty="0">
                <a:solidFill>
                  <a:srgbClr val="0033CC"/>
                </a:solidFill>
              </a:rPr>
              <a:t>(RTP)</a:t>
            </a:r>
            <a:endParaRPr/>
          </a:p>
        </p:txBody>
      </p:sp>
      <p:sp>
        <p:nvSpPr>
          <p:cNvPr id="66578" name="object 1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B75744D2-FFE2-4668-BF55-7CFF1E8D97E7}" type="slidenum">
              <a:rPr lang="en-US" smtClean="0"/>
              <a:pPr marL="111125"/>
              <a:t>48</a:t>
            </a:fld>
            <a:endParaRPr lang="th-TH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586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7587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7588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589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tIns="55371" rtlCol="0"/>
          <a:lstStyle/>
          <a:p>
            <a:pPr marL="807085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Real-Time Transport Protocol</a:t>
            </a:r>
            <a:r>
              <a:rPr sz="3600" spc="25" dirty="0"/>
              <a:t> </a:t>
            </a:r>
            <a:r>
              <a:rPr sz="3600" spc="-5" dirty="0"/>
              <a:t>(RTP)</a:t>
            </a:r>
            <a:endParaRPr sz="3600"/>
          </a:p>
        </p:txBody>
      </p:sp>
      <p:sp>
        <p:nvSpPr>
          <p:cNvPr id="67591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2311DF2A-CB6E-4A43-9078-6F364F8B4210}" type="slidenum">
              <a:rPr lang="en-US" smtClean="0"/>
              <a:pPr marL="111125"/>
              <a:t>49</a:t>
            </a:fld>
            <a:endParaRPr lang="th-TH" smtClean="0"/>
          </a:p>
        </p:txBody>
      </p:sp>
      <p:sp>
        <p:nvSpPr>
          <p:cNvPr id="8" name="object 8"/>
          <p:cNvSpPr txBox="1"/>
          <p:nvPr/>
        </p:nvSpPr>
        <p:spPr>
          <a:xfrm>
            <a:off x="906463" y="1768475"/>
            <a:ext cx="7815262" cy="3917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lnSpc>
                <a:spcPts val="365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Monitor and maintain QoS of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real-time</a:t>
            </a:r>
            <a:endParaRPr sz="3200">
              <a:latin typeface="Tahoma"/>
              <a:cs typeface="Tahoma"/>
            </a:endParaRPr>
          </a:p>
          <a:p>
            <a:pPr marL="355600" fontAlgn="auto">
              <a:lnSpc>
                <a:spcPts val="36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applications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4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Lightweight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Run over another </a:t>
            </a:r>
            <a:r>
              <a:rPr sz="3200" spc="-5" dirty="0">
                <a:latin typeface="Tahoma"/>
                <a:cs typeface="Tahoma"/>
              </a:rPr>
              <a:t>transport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Top-up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protocol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9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top </a:t>
            </a:r>
            <a:r>
              <a:rPr dirty="0">
                <a:latin typeface="Tahoma"/>
                <a:cs typeface="Tahoma"/>
              </a:rPr>
              <a:t>of</a:t>
            </a:r>
            <a:r>
              <a:rPr spc="-7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UDP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2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RTP needs management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1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solidFill>
                  <a:srgbClr val="0066FF"/>
                </a:solidFill>
                <a:latin typeface="Tahoma"/>
                <a:cs typeface="Tahoma"/>
              </a:rPr>
              <a:t>Real-Time Transport Control Protocol</a:t>
            </a:r>
            <a:r>
              <a:rPr spc="7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pc="-5" dirty="0">
                <a:solidFill>
                  <a:srgbClr val="0066FF"/>
                </a:solidFill>
                <a:latin typeface="Tahoma"/>
                <a:cs typeface="Tahoma"/>
              </a:rPr>
              <a:t>(RTCP)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0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291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292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3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Connection</a:t>
            </a:r>
            <a:r>
              <a:rPr spc="-40" dirty="0"/>
              <a:t> </a:t>
            </a:r>
            <a:r>
              <a:rPr spc="-10" dirty="0"/>
              <a:t>Establishment</a:t>
            </a:r>
          </a:p>
        </p:txBody>
      </p:sp>
      <p:sp>
        <p:nvSpPr>
          <p:cNvPr id="12295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00178A26-2288-4E3B-A2A7-43044EAB13F5}" type="slidenum">
              <a:rPr lang="en-US" smtClean="0"/>
              <a:pPr marL="111125"/>
              <a:t>5</a:t>
            </a:fld>
            <a:endParaRPr lang="th-TH" smtClean="0"/>
          </a:p>
        </p:txBody>
      </p:sp>
      <p:sp>
        <p:nvSpPr>
          <p:cNvPr id="8" name="object 8"/>
          <p:cNvSpPr txBox="1"/>
          <p:nvPr/>
        </p:nvSpPr>
        <p:spPr>
          <a:xfrm>
            <a:off x="1262063" y="1816100"/>
            <a:ext cx="7586662" cy="3101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Application </a:t>
            </a:r>
            <a:r>
              <a:rPr sz="3200" spc="-5" dirty="0">
                <a:latin typeface="Tahoma"/>
                <a:cs typeface="Tahoma"/>
              </a:rPr>
              <a:t>requests connection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through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>
                <a:solidFill>
                  <a:srgbClr val="0066FF"/>
                </a:solidFill>
                <a:latin typeface="Tahoma"/>
                <a:cs typeface="Tahoma"/>
              </a:rPr>
              <a:t>socket</a:t>
            </a:r>
            <a:r>
              <a:rPr sz="3200" spc="-75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0066FF"/>
                </a:solidFill>
                <a:latin typeface="Tahoma"/>
                <a:cs typeface="Tahoma"/>
              </a:rPr>
              <a:t>API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not part of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TCP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method to access services provided by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TCP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To </a:t>
            </a:r>
            <a:r>
              <a:rPr sz="3200" spc="-5" dirty="0">
                <a:latin typeface="Tahoma"/>
                <a:cs typeface="Tahoma"/>
              </a:rPr>
              <a:t>start connection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establishment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8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receiver must be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listening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10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8611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8612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13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RTP</a:t>
            </a:r>
            <a:r>
              <a:rPr spc="-70" dirty="0"/>
              <a:t> </a:t>
            </a:r>
            <a:r>
              <a:rPr spc="-10" dirty="0"/>
              <a:t>Header</a:t>
            </a:r>
          </a:p>
        </p:txBody>
      </p:sp>
      <p:sp>
        <p:nvSpPr>
          <p:cNvPr id="68615" name="object 8"/>
          <p:cNvSpPr>
            <a:spLocks/>
          </p:cNvSpPr>
          <p:nvPr/>
        </p:nvSpPr>
        <p:spPr bwMode="auto">
          <a:xfrm>
            <a:off x="8029575" y="2420938"/>
            <a:ext cx="144463" cy="1728787"/>
          </a:xfrm>
          <a:custGeom>
            <a:avLst/>
            <a:gdLst>
              <a:gd name="T0" fmla="*/ 57912 w 144779"/>
              <a:gd name="T1" fmla="*/ 1583436 h 1728470"/>
              <a:gd name="T2" fmla="*/ 0 w 144779"/>
              <a:gd name="T3" fmla="*/ 1583436 h 1728470"/>
              <a:gd name="T4" fmla="*/ 72390 w 144779"/>
              <a:gd name="T5" fmla="*/ 1728215 h 1728470"/>
              <a:gd name="T6" fmla="*/ 137541 w 144779"/>
              <a:gd name="T7" fmla="*/ 1597914 h 1728470"/>
              <a:gd name="T8" fmla="*/ 57912 w 144779"/>
              <a:gd name="T9" fmla="*/ 1597914 h 1728470"/>
              <a:gd name="T10" fmla="*/ 57912 w 144779"/>
              <a:gd name="T11" fmla="*/ 1583436 h 1728470"/>
              <a:gd name="T12" fmla="*/ 86868 w 144779"/>
              <a:gd name="T13" fmla="*/ 130301 h 1728470"/>
              <a:gd name="T14" fmla="*/ 57912 w 144779"/>
              <a:gd name="T15" fmla="*/ 130301 h 1728470"/>
              <a:gd name="T16" fmla="*/ 57912 w 144779"/>
              <a:gd name="T17" fmla="*/ 1597914 h 1728470"/>
              <a:gd name="T18" fmla="*/ 86868 w 144779"/>
              <a:gd name="T19" fmla="*/ 1597914 h 1728470"/>
              <a:gd name="T20" fmla="*/ 86868 w 144779"/>
              <a:gd name="T21" fmla="*/ 130301 h 1728470"/>
              <a:gd name="T22" fmla="*/ 144779 w 144779"/>
              <a:gd name="T23" fmla="*/ 1583436 h 1728470"/>
              <a:gd name="T24" fmla="*/ 86868 w 144779"/>
              <a:gd name="T25" fmla="*/ 1583436 h 1728470"/>
              <a:gd name="T26" fmla="*/ 86868 w 144779"/>
              <a:gd name="T27" fmla="*/ 1597914 h 1728470"/>
              <a:gd name="T28" fmla="*/ 137541 w 144779"/>
              <a:gd name="T29" fmla="*/ 1597914 h 1728470"/>
              <a:gd name="T30" fmla="*/ 144779 w 144779"/>
              <a:gd name="T31" fmla="*/ 1583436 h 1728470"/>
              <a:gd name="T32" fmla="*/ 72390 w 144779"/>
              <a:gd name="T33" fmla="*/ 0 h 1728470"/>
              <a:gd name="T34" fmla="*/ 0 w 144779"/>
              <a:gd name="T35" fmla="*/ 144779 h 1728470"/>
              <a:gd name="T36" fmla="*/ 57912 w 144779"/>
              <a:gd name="T37" fmla="*/ 144779 h 1728470"/>
              <a:gd name="T38" fmla="*/ 57912 w 144779"/>
              <a:gd name="T39" fmla="*/ 130301 h 1728470"/>
              <a:gd name="T40" fmla="*/ 137541 w 144779"/>
              <a:gd name="T41" fmla="*/ 130301 h 1728470"/>
              <a:gd name="T42" fmla="*/ 72390 w 144779"/>
              <a:gd name="T43" fmla="*/ 0 h 1728470"/>
              <a:gd name="T44" fmla="*/ 137541 w 144779"/>
              <a:gd name="T45" fmla="*/ 130301 h 1728470"/>
              <a:gd name="T46" fmla="*/ 86868 w 144779"/>
              <a:gd name="T47" fmla="*/ 130301 h 1728470"/>
              <a:gd name="T48" fmla="*/ 86868 w 144779"/>
              <a:gd name="T49" fmla="*/ 144779 h 1728470"/>
              <a:gd name="T50" fmla="*/ 144779 w 144779"/>
              <a:gd name="T51" fmla="*/ 144779 h 1728470"/>
              <a:gd name="T52" fmla="*/ 137541 w 144779"/>
              <a:gd name="T53" fmla="*/ 130301 h 172847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4779"/>
              <a:gd name="T82" fmla="*/ 0 h 1728470"/>
              <a:gd name="T83" fmla="*/ 144779 w 144779"/>
              <a:gd name="T84" fmla="*/ 1728470 h 1728470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4779" h="1728470">
                <a:moveTo>
                  <a:pt x="57912" y="1583436"/>
                </a:moveTo>
                <a:lnTo>
                  <a:pt x="0" y="1583436"/>
                </a:lnTo>
                <a:lnTo>
                  <a:pt x="72390" y="1728215"/>
                </a:lnTo>
                <a:lnTo>
                  <a:pt x="137541" y="1597914"/>
                </a:lnTo>
                <a:lnTo>
                  <a:pt x="57912" y="1597914"/>
                </a:lnTo>
                <a:lnTo>
                  <a:pt x="57912" y="1583436"/>
                </a:lnTo>
                <a:close/>
              </a:path>
              <a:path w="144779" h="1728470">
                <a:moveTo>
                  <a:pt x="86868" y="130301"/>
                </a:moveTo>
                <a:lnTo>
                  <a:pt x="57912" y="130301"/>
                </a:lnTo>
                <a:lnTo>
                  <a:pt x="57912" y="1597914"/>
                </a:lnTo>
                <a:lnTo>
                  <a:pt x="86868" y="1597914"/>
                </a:lnTo>
                <a:lnTo>
                  <a:pt x="86868" y="130301"/>
                </a:lnTo>
                <a:close/>
              </a:path>
              <a:path w="144779" h="1728470">
                <a:moveTo>
                  <a:pt x="144779" y="1583436"/>
                </a:moveTo>
                <a:lnTo>
                  <a:pt x="86868" y="1583436"/>
                </a:lnTo>
                <a:lnTo>
                  <a:pt x="86868" y="1597914"/>
                </a:lnTo>
                <a:lnTo>
                  <a:pt x="137541" y="1597914"/>
                </a:lnTo>
                <a:lnTo>
                  <a:pt x="144779" y="1583436"/>
                </a:lnTo>
                <a:close/>
              </a:path>
              <a:path w="144779" h="1728470">
                <a:moveTo>
                  <a:pt x="72390" y="0"/>
                </a:moveTo>
                <a:lnTo>
                  <a:pt x="0" y="144779"/>
                </a:lnTo>
                <a:lnTo>
                  <a:pt x="57912" y="144779"/>
                </a:lnTo>
                <a:lnTo>
                  <a:pt x="57912" y="130301"/>
                </a:lnTo>
                <a:lnTo>
                  <a:pt x="137541" y="130301"/>
                </a:lnTo>
                <a:lnTo>
                  <a:pt x="72390" y="0"/>
                </a:lnTo>
                <a:close/>
              </a:path>
              <a:path w="144779" h="1728470">
                <a:moveTo>
                  <a:pt x="137541" y="130301"/>
                </a:moveTo>
                <a:lnTo>
                  <a:pt x="86868" y="130301"/>
                </a:lnTo>
                <a:lnTo>
                  <a:pt x="86868" y="144779"/>
                </a:lnTo>
                <a:lnTo>
                  <a:pt x="144779" y="144779"/>
                </a:lnTo>
                <a:lnTo>
                  <a:pt x="137541" y="13030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8362951" y="2359665"/>
            <a:ext cx="254000" cy="1720850"/>
          </a:xfrm>
          <a:prstGeom prst="rect">
            <a:avLst/>
          </a:prstGeom>
        </p:spPr>
        <p:txBody>
          <a:bodyPr vert="vert270" lIns="0" tIns="0" rIns="0" bIns="0">
            <a:spAutoFit/>
          </a:bodyPr>
          <a:lstStyle/>
          <a:p>
            <a:pPr marL="12700" fontAlgn="auto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spc="-15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least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12 </a:t>
            </a:r>
            <a:r>
              <a:rPr sz="1800" spc="-5" dirty="0">
                <a:latin typeface="Tahoma"/>
                <a:cs typeface="Tahoma"/>
              </a:rPr>
              <a:t>Bytes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8617" name="object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ED18B7AC-CED1-4C9E-B774-7CD3FE35FDC3}" type="slidenum">
              <a:rPr lang="en-US" smtClean="0"/>
              <a:pPr marL="111125"/>
              <a:t>50</a:t>
            </a:fld>
            <a:endParaRPr lang="th-TH" smtClean="0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46150" y="2416175"/>
          <a:ext cx="6840538" cy="2881313"/>
        </p:xfrm>
        <a:graphic>
          <a:graphicData uri="http://schemas.openxmlformats.org/drawingml/2006/table">
            <a:tbl>
              <a:tblPr/>
              <a:tblGrid>
                <a:gridCol w="358775"/>
                <a:gridCol w="287338"/>
                <a:gridCol w="287337"/>
                <a:gridCol w="793750"/>
                <a:gridCol w="285750"/>
                <a:gridCol w="1441450"/>
                <a:gridCol w="3386138"/>
              </a:tblGrid>
              <a:tr h="576263"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V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X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2381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CC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439738" marR="0" lvl="0" indent="-212725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Payload  Type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Sequence Number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(16 bits)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576263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Timestamp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76263">
                <a:tc gridSpan="7">
                  <a:txBody>
                    <a:bodyPr/>
                    <a:lstStyle/>
                    <a:p>
                      <a:pPr marL="2071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Synchronous Source ID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76263">
                <a:tc gridSpan="7">
                  <a:txBody>
                    <a:bodyPr/>
                    <a:lstStyle/>
                    <a:p>
                      <a:pPr marL="20764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Synchronous Source ID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76263">
                <a:tc gridSpan="7">
                  <a:txBody>
                    <a:bodyPr/>
                    <a:lstStyle/>
                    <a:p>
                      <a:pPr marL="20764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Synchronous Source ID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547688" y="1935163"/>
            <a:ext cx="955675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20" dirty="0">
                <a:latin typeface="Tahoma"/>
                <a:cs typeface="Tahoma"/>
              </a:rPr>
              <a:t>Version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34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9635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9636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37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RTP over</a:t>
            </a:r>
            <a:r>
              <a:rPr spc="-75" dirty="0"/>
              <a:t> </a:t>
            </a:r>
            <a:r>
              <a:rPr spc="-10" dirty="0"/>
              <a:t>UDP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20675" y="2344738"/>
          <a:ext cx="8496300" cy="720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9172"/>
                <a:gridCol w="1440179"/>
                <a:gridCol w="1656588"/>
                <a:gridCol w="2880360"/>
              </a:tblGrid>
              <a:tr h="720851">
                <a:tc>
                  <a:txBody>
                    <a:bodyPr/>
                    <a:lstStyle/>
                    <a:p>
                      <a:pPr marL="676275">
                        <a:lnSpc>
                          <a:spcPts val="2060"/>
                        </a:lnSpc>
                        <a:spcBef>
                          <a:spcPts val="630"/>
                        </a:spcBef>
                      </a:pPr>
                      <a:r>
                        <a:rPr sz="1800" b="1" dirty="0">
                          <a:latin typeface="Tahoma"/>
                          <a:cs typeface="Tahoma"/>
                        </a:rPr>
                        <a:t>IP</a:t>
                      </a:r>
                      <a:r>
                        <a:rPr sz="18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Header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730885">
                        <a:lnSpc>
                          <a:spcPts val="206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(20</a:t>
                      </a:r>
                      <a:r>
                        <a:rPr sz="1800" spc="-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Bytes)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  <a:spcBef>
                          <a:spcPts val="630"/>
                        </a:spcBef>
                      </a:pPr>
                      <a:r>
                        <a:rPr sz="1800" b="1" dirty="0">
                          <a:latin typeface="Tahoma"/>
                          <a:cs typeface="Tahoma"/>
                        </a:rPr>
                        <a:t>UDP</a:t>
                      </a:r>
                      <a:r>
                        <a:rPr sz="1800" b="1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Header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(8</a:t>
                      </a:r>
                      <a:r>
                        <a:rPr sz="180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Bytes)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  <a:spcBef>
                          <a:spcPts val="630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RTP</a:t>
                      </a:r>
                      <a:r>
                        <a:rPr sz="1800" b="1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Header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(12</a:t>
                      </a:r>
                      <a:r>
                        <a:rPr sz="1800" spc="-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Bytes)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Payload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9651" name="object 9"/>
          <p:cNvSpPr>
            <a:spLocks/>
          </p:cNvSpPr>
          <p:nvPr/>
        </p:nvSpPr>
        <p:spPr bwMode="auto">
          <a:xfrm>
            <a:off x="325438" y="3532188"/>
            <a:ext cx="5616575" cy="87312"/>
          </a:xfrm>
          <a:custGeom>
            <a:avLst/>
            <a:gdLst>
              <a:gd name="T0" fmla="*/ 86868 w 5615940"/>
              <a:gd name="T1" fmla="*/ 0 h 86995"/>
              <a:gd name="T2" fmla="*/ 0 w 5615940"/>
              <a:gd name="T3" fmla="*/ 43433 h 86995"/>
              <a:gd name="T4" fmla="*/ 86868 w 5615940"/>
              <a:gd name="T5" fmla="*/ 86867 h 86995"/>
              <a:gd name="T6" fmla="*/ 86868 w 5615940"/>
              <a:gd name="T7" fmla="*/ 57912 h 86995"/>
              <a:gd name="T8" fmla="*/ 72389 w 5615940"/>
              <a:gd name="T9" fmla="*/ 57912 h 86995"/>
              <a:gd name="T10" fmla="*/ 72389 w 5615940"/>
              <a:gd name="T11" fmla="*/ 28955 h 86995"/>
              <a:gd name="T12" fmla="*/ 86868 w 5615940"/>
              <a:gd name="T13" fmla="*/ 28955 h 86995"/>
              <a:gd name="T14" fmla="*/ 86868 w 5615940"/>
              <a:gd name="T15" fmla="*/ 0 h 86995"/>
              <a:gd name="T16" fmla="*/ 5529072 w 5615940"/>
              <a:gd name="T17" fmla="*/ 0 h 86995"/>
              <a:gd name="T18" fmla="*/ 5529072 w 5615940"/>
              <a:gd name="T19" fmla="*/ 86867 h 86995"/>
              <a:gd name="T20" fmla="*/ 5586983 w 5615940"/>
              <a:gd name="T21" fmla="*/ 57912 h 86995"/>
              <a:gd name="T22" fmla="*/ 5543550 w 5615940"/>
              <a:gd name="T23" fmla="*/ 57912 h 86995"/>
              <a:gd name="T24" fmla="*/ 5543550 w 5615940"/>
              <a:gd name="T25" fmla="*/ 28955 h 86995"/>
              <a:gd name="T26" fmla="*/ 5586984 w 5615940"/>
              <a:gd name="T27" fmla="*/ 28955 h 86995"/>
              <a:gd name="T28" fmla="*/ 5529072 w 5615940"/>
              <a:gd name="T29" fmla="*/ 0 h 86995"/>
              <a:gd name="T30" fmla="*/ 86868 w 5615940"/>
              <a:gd name="T31" fmla="*/ 28955 h 86995"/>
              <a:gd name="T32" fmla="*/ 72389 w 5615940"/>
              <a:gd name="T33" fmla="*/ 28955 h 86995"/>
              <a:gd name="T34" fmla="*/ 72389 w 5615940"/>
              <a:gd name="T35" fmla="*/ 57912 h 86995"/>
              <a:gd name="T36" fmla="*/ 86868 w 5615940"/>
              <a:gd name="T37" fmla="*/ 57912 h 86995"/>
              <a:gd name="T38" fmla="*/ 86868 w 5615940"/>
              <a:gd name="T39" fmla="*/ 28955 h 86995"/>
              <a:gd name="T40" fmla="*/ 5529072 w 5615940"/>
              <a:gd name="T41" fmla="*/ 28955 h 86995"/>
              <a:gd name="T42" fmla="*/ 86868 w 5615940"/>
              <a:gd name="T43" fmla="*/ 28955 h 86995"/>
              <a:gd name="T44" fmla="*/ 86868 w 5615940"/>
              <a:gd name="T45" fmla="*/ 57912 h 86995"/>
              <a:gd name="T46" fmla="*/ 5529072 w 5615940"/>
              <a:gd name="T47" fmla="*/ 57912 h 86995"/>
              <a:gd name="T48" fmla="*/ 5529072 w 5615940"/>
              <a:gd name="T49" fmla="*/ 28955 h 86995"/>
              <a:gd name="T50" fmla="*/ 5586984 w 5615940"/>
              <a:gd name="T51" fmla="*/ 28955 h 86995"/>
              <a:gd name="T52" fmla="*/ 5543550 w 5615940"/>
              <a:gd name="T53" fmla="*/ 28955 h 86995"/>
              <a:gd name="T54" fmla="*/ 5543550 w 5615940"/>
              <a:gd name="T55" fmla="*/ 57912 h 86995"/>
              <a:gd name="T56" fmla="*/ 5586983 w 5615940"/>
              <a:gd name="T57" fmla="*/ 57912 h 86995"/>
              <a:gd name="T58" fmla="*/ 5615940 w 5615940"/>
              <a:gd name="T59" fmla="*/ 43433 h 86995"/>
              <a:gd name="T60" fmla="*/ 5586984 w 5615940"/>
              <a:gd name="T61" fmla="*/ 28955 h 8699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5615940"/>
              <a:gd name="T94" fmla="*/ 0 h 86995"/>
              <a:gd name="T95" fmla="*/ 5615940 w 5615940"/>
              <a:gd name="T96" fmla="*/ 86995 h 86995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5615940" h="86995">
                <a:moveTo>
                  <a:pt x="86868" y="0"/>
                </a:moveTo>
                <a:lnTo>
                  <a:pt x="0" y="43433"/>
                </a:lnTo>
                <a:lnTo>
                  <a:pt x="86868" y="86867"/>
                </a:lnTo>
                <a:lnTo>
                  <a:pt x="86868" y="57912"/>
                </a:lnTo>
                <a:lnTo>
                  <a:pt x="72389" y="57912"/>
                </a:lnTo>
                <a:lnTo>
                  <a:pt x="72389" y="28955"/>
                </a:lnTo>
                <a:lnTo>
                  <a:pt x="86868" y="28955"/>
                </a:lnTo>
                <a:lnTo>
                  <a:pt x="86868" y="0"/>
                </a:lnTo>
                <a:close/>
              </a:path>
              <a:path w="5615940" h="86995">
                <a:moveTo>
                  <a:pt x="5529072" y="0"/>
                </a:moveTo>
                <a:lnTo>
                  <a:pt x="5529072" y="86867"/>
                </a:lnTo>
                <a:lnTo>
                  <a:pt x="5586983" y="57912"/>
                </a:lnTo>
                <a:lnTo>
                  <a:pt x="5543550" y="57912"/>
                </a:lnTo>
                <a:lnTo>
                  <a:pt x="5543550" y="28955"/>
                </a:lnTo>
                <a:lnTo>
                  <a:pt x="5586984" y="28955"/>
                </a:lnTo>
                <a:lnTo>
                  <a:pt x="5529072" y="0"/>
                </a:lnTo>
                <a:close/>
              </a:path>
              <a:path w="5615940" h="86995">
                <a:moveTo>
                  <a:pt x="86868" y="28955"/>
                </a:moveTo>
                <a:lnTo>
                  <a:pt x="72389" y="28955"/>
                </a:lnTo>
                <a:lnTo>
                  <a:pt x="72389" y="57912"/>
                </a:lnTo>
                <a:lnTo>
                  <a:pt x="86868" y="57912"/>
                </a:lnTo>
                <a:lnTo>
                  <a:pt x="86868" y="28955"/>
                </a:lnTo>
                <a:close/>
              </a:path>
              <a:path w="5615940" h="86995">
                <a:moveTo>
                  <a:pt x="5529072" y="28955"/>
                </a:moveTo>
                <a:lnTo>
                  <a:pt x="86868" y="28955"/>
                </a:lnTo>
                <a:lnTo>
                  <a:pt x="86868" y="57912"/>
                </a:lnTo>
                <a:lnTo>
                  <a:pt x="5529072" y="57912"/>
                </a:lnTo>
                <a:lnTo>
                  <a:pt x="5529072" y="28955"/>
                </a:lnTo>
                <a:close/>
              </a:path>
              <a:path w="5615940" h="86995">
                <a:moveTo>
                  <a:pt x="5586984" y="28955"/>
                </a:moveTo>
                <a:lnTo>
                  <a:pt x="5543550" y="28955"/>
                </a:lnTo>
                <a:lnTo>
                  <a:pt x="5543550" y="57912"/>
                </a:lnTo>
                <a:lnTo>
                  <a:pt x="5586983" y="57912"/>
                </a:lnTo>
                <a:lnTo>
                  <a:pt x="5615940" y="43433"/>
                </a:lnTo>
                <a:lnTo>
                  <a:pt x="5586984" y="289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2203450" y="3233738"/>
            <a:ext cx="26289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40 bytes </a:t>
            </a:r>
            <a:r>
              <a:rPr sz="1800" spc="-5" dirty="0">
                <a:latin typeface="Tahoma"/>
                <a:cs typeface="Tahoma"/>
              </a:rPr>
              <a:t>Overhead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(IPv4)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6350" y="4303713"/>
            <a:ext cx="2652713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25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Audio: </a:t>
            </a:r>
            <a:r>
              <a:rPr sz="2400" dirty="0">
                <a:latin typeface="Tahoma"/>
                <a:cs typeface="Tahoma"/>
              </a:rPr>
              <a:t>16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bytes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9654" name="object 12"/>
          <p:cNvSpPr>
            <a:spLocks/>
          </p:cNvSpPr>
          <p:nvPr/>
        </p:nvSpPr>
        <p:spPr bwMode="auto">
          <a:xfrm>
            <a:off x="4364038" y="4319588"/>
            <a:ext cx="936625" cy="360362"/>
          </a:xfrm>
          <a:custGeom>
            <a:avLst/>
            <a:gdLst>
              <a:gd name="T0" fmla="*/ 701039 w 935989"/>
              <a:gd name="T1" fmla="*/ 0 h 361314"/>
              <a:gd name="T2" fmla="*/ 701039 w 935989"/>
              <a:gd name="T3" fmla="*/ 90296 h 361314"/>
              <a:gd name="T4" fmla="*/ 0 w 935989"/>
              <a:gd name="T5" fmla="*/ 90296 h 361314"/>
              <a:gd name="T6" fmla="*/ 0 w 935989"/>
              <a:gd name="T7" fmla="*/ 270890 h 361314"/>
              <a:gd name="T8" fmla="*/ 701039 w 935989"/>
              <a:gd name="T9" fmla="*/ 270890 h 361314"/>
              <a:gd name="T10" fmla="*/ 701039 w 935989"/>
              <a:gd name="T11" fmla="*/ 361187 h 361314"/>
              <a:gd name="T12" fmla="*/ 935736 w 935989"/>
              <a:gd name="T13" fmla="*/ 180593 h 361314"/>
              <a:gd name="T14" fmla="*/ 701039 w 935989"/>
              <a:gd name="T15" fmla="*/ 0 h 36131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35989"/>
              <a:gd name="T25" fmla="*/ 0 h 361314"/>
              <a:gd name="T26" fmla="*/ 935989 w 935989"/>
              <a:gd name="T27" fmla="*/ 361314 h 36131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35989" h="361314">
                <a:moveTo>
                  <a:pt x="701039" y="0"/>
                </a:moveTo>
                <a:lnTo>
                  <a:pt x="701039" y="90296"/>
                </a:lnTo>
                <a:lnTo>
                  <a:pt x="0" y="90296"/>
                </a:lnTo>
                <a:lnTo>
                  <a:pt x="0" y="270890"/>
                </a:lnTo>
                <a:lnTo>
                  <a:pt x="701039" y="270890"/>
                </a:lnTo>
                <a:lnTo>
                  <a:pt x="701039" y="361187"/>
                </a:lnTo>
                <a:lnTo>
                  <a:pt x="935736" y="180593"/>
                </a:lnTo>
                <a:lnTo>
                  <a:pt x="701039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55" name="object 13"/>
          <p:cNvSpPr>
            <a:spLocks/>
          </p:cNvSpPr>
          <p:nvPr/>
        </p:nvSpPr>
        <p:spPr bwMode="auto">
          <a:xfrm>
            <a:off x="4364038" y="4319588"/>
            <a:ext cx="936625" cy="360362"/>
          </a:xfrm>
          <a:custGeom>
            <a:avLst/>
            <a:gdLst>
              <a:gd name="T0" fmla="*/ 0 w 935989"/>
              <a:gd name="T1" fmla="*/ 90296 h 361314"/>
              <a:gd name="T2" fmla="*/ 701039 w 935989"/>
              <a:gd name="T3" fmla="*/ 90296 h 361314"/>
              <a:gd name="T4" fmla="*/ 701039 w 935989"/>
              <a:gd name="T5" fmla="*/ 0 h 361314"/>
              <a:gd name="T6" fmla="*/ 935736 w 935989"/>
              <a:gd name="T7" fmla="*/ 180593 h 361314"/>
              <a:gd name="T8" fmla="*/ 701039 w 935989"/>
              <a:gd name="T9" fmla="*/ 361187 h 361314"/>
              <a:gd name="T10" fmla="*/ 701039 w 935989"/>
              <a:gd name="T11" fmla="*/ 270890 h 361314"/>
              <a:gd name="T12" fmla="*/ 0 w 935989"/>
              <a:gd name="T13" fmla="*/ 270890 h 361314"/>
              <a:gd name="T14" fmla="*/ 0 w 935989"/>
              <a:gd name="T15" fmla="*/ 90296 h 36131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35989"/>
              <a:gd name="T25" fmla="*/ 0 h 361314"/>
              <a:gd name="T26" fmla="*/ 935989 w 935989"/>
              <a:gd name="T27" fmla="*/ 361314 h 36131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35989" h="361314">
                <a:moveTo>
                  <a:pt x="0" y="90296"/>
                </a:moveTo>
                <a:lnTo>
                  <a:pt x="701039" y="90296"/>
                </a:lnTo>
                <a:lnTo>
                  <a:pt x="701039" y="0"/>
                </a:lnTo>
                <a:lnTo>
                  <a:pt x="935736" y="180593"/>
                </a:lnTo>
                <a:lnTo>
                  <a:pt x="701039" y="361187"/>
                </a:lnTo>
                <a:lnTo>
                  <a:pt x="701039" y="270890"/>
                </a:lnTo>
                <a:lnTo>
                  <a:pt x="0" y="270890"/>
                </a:lnTo>
                <a:lnTo>
                  <a:pt x="0" y="9029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" name="object 14"/>
          <p:cNvSpPr txBox="1"/>
          <p:nvPr/>
        </p:nvSpPr>
        <p:spPr>
          <a:xfrm>
            <a:off x="5668963" y="4330700"/>
            <a:ext cx="2349500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71.4 %</a:t>
            </a:r>
            <a:r>
              <a:rPr sz="2400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overhead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9657" name="object 1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FC798AC2-9546-4AFF-ADA4-F7B69F085E28}" type="slidenum">
              <a:rPr lang="en-US" smtClean="0"/>
              <a:pPr marL="111125"/>
              <a:t>51</a:t>
            </a:fld>
            <a:endParaRPr lang="th-TH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58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0659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0660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61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Summary</a:t>
            </a:r>
          </a:p>
        </p:txBody>
      </p:sp>
      <p:sp>
        <p:nvSpPr>
          <p:cNvPr id="70663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DD78168C-205C-452E-9B1E-A7454BD90B65}" type="slidenum">
              <a:rPr lang="en-US" smtClean="0"/>
              <a:pPr marL="111125"/>
              <a:t>52</a:t>
            </a:fld>
            <a:endParaRPr lang="th-TH" smtClean="0"/>
          </a:p>
        </p:txBody>
      </p:sp>
      <p:sp>
        <p:nvSpPr>
          <p:cNvPr id="8" name="object 8"/>
          <p:cNvSpPr txBox="1"/>
          <p:nvPr/>
        </p:nvSpPr>
        <p:spPr>
          <a:xfrm>
            <a:off x="1262063" y="1816100"/>
            <a:ext cx="7110412" cy="3271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Transport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Layer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User </a:t>
            </a:r>
            <a:r>
              <a:rPr sz="3200" spc="-5" dirty="0">
                <a:latin typeface="Tahoma"/>
                <a:cs typeface="Tahoma"/>
              </a:rPr>
              <a:t>Datagram Protocol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(UDP)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Transmission Control </a:t>
            </a:r>
            <a:r>
              <a:rPr sz="3200" spc="-5" dirty="0">
                <a:latin typeface="Tahoma"/>
                <a:cs typeface="Tahoma"/>
              </a:rPr>
              <a:t>Protocol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(TCP)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lnSpc>
                <a:spcPts val="3654"/>
              </a:lnSpc>
              <a:spcBef>
                <a:spcPts val="114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Stream Control </a:t>
            </a:r>
            <a:r>
              <a:rPr sz="3200" dirty="0">
                <a:latin typeface="Tahoma"/>
                <a:cs typeface="Tahoma"/>
              </a:rPr>
              <a:t>Transmission</a:t>
            </a:r>
            <a:r>
              <a:rPr sz="3200" spc="-5" dirty="0">
                <a:latin typeface="Tahoma"/>
                <a:cs typeface="Tahoma"/>
              </a:rPr>
              <a:t> Protocol</a:t>
            </a:r>
            <a:endParaRPr sz="3200">
              <a:latin typeface="Tahoma"/>
              <a:cs typeface="Tahoma"/>
            </a:endParaRPr>
          </a:p>
          <a:p>
            <a:pPr marL="355600" fontAlgn="auto">
              <a:lnSpc>
                <a:spcPts val="365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(SCTP)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Real-Time Transport </a:t>
            </a:r>
            <a:r>
              <a:rPr sz="3200" spc="-5" dirty="0">
                <a:latin typeface="Tahoma"/>
                <a:cs typeface="Tahoma"/>
              </a:rPr>
              <a:t>Protocol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(RTP)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4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5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6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7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Making</a:t>
            </a:r>
            <a:r>
              <a:rPr spc="-50" dirty="0"/>
              <a:t> </a:t>
            </a:r>
            <a:r>
              <a:rPr spc="-10" dirty="0"/>
              <a:t>connection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5025" y="1768475"/>
            <a:ext cx="4137025" cy="9604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Application on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server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passive receive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mode</a:t>
            </a:r>
            <a:endParaRPr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5025" y="2768600"/>
            <a:ext cx="7535863" cy="3332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756285" indent="-286385" fontAlgn="auto">
              <a:lnSpc>
                <a:spcPts val="319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listening by issue </a:t>
            </a:r>
            <a:r>
              <a:rPr spc="-5" dirty="0">
                <a:solidFill>
                  <a:srgbClr val="0066FF"/>
                </a:solidFill>
                <a:latin typeface="Tahoma"/>
                <a:cs typeface="Tahoma"/>
              </a:rPr>
              <a:t>Listen request </a:t>
            </a:r>
            <a:r>
              <a:rPr spc="-5" dirty="0">
                <a:latin typeface="Tahoma"/>
                <a:cs typeface="Tahoma"/>
              </a:rPr>
              <a:t>to</a:t>
            </a:r>
            <a:r>
              <a:rPr spc="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socket</a:t>
            </a:r>
            <a:endParaRPr>
              <a:latin typeface="Tahoma"/>
              <a:cs typeface="Tahoma"/>
            </a:endParaRPr>
          </a:p>
          <a:p>
            <a:pPr marL="756285" fontAlgn="auto">
              <a:lnSpc>
                <a:spcPts val="319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latin typeface="Tahoma"/>
                <a:cs typeface="Tahoma"/>
              </a:rPr>
              <a:t>locally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38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Application on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Client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request to socket API </a:t>
            </a:r>
            <a:r>
              <a:rPr b="1" spc="-5" dirty="0">
                <a:latin typeface="Tahoma"/>
                <a:cs typeface="Tahoma"/>
              </a:rPr>
              <a:t>locally</a:t>
            </a:r>
            <a:r>
              <a:rPr b="1" spc="8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with</a:t>
            </a:r>
            <a:endParaRPr>
              <a:latin typeface="Tahoma"/>
              <a:cs typeface="Tahoma"/>
            </a:endParaRPr>
          </a:p>
          <a:p>
            <a:pPr marL="1155700" lvl="2" indent="-228600" fontAlgn="auto">
              <a:spcBef>
                <a:spcPts val="295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  <a:defRPr/>
            </a:pPr>
            <a:r>
              <a:rPr sz="2400" dirty="0">
                <a:latin typeface="Tahoma"/>
                <a:cs typeface="Tahoma"/>
              </a:rPr>
              <a:t>destination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IP</a:t>
            </a:r>
            <a:endParaRPr sz="2400">
              <a:latin typeface="Tahoma"/>
              <a:cs typeface="Tahoma"/>
            </a:endParaRPr>
          </a:p>
          <a:p>
            <a:pPr marL="1155700" lvl="2" indent="-228600" fontAlgn="auto">
              <a:spcBef>
                <a:spcPts val="285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  <a:defRPr/>
            </a:pPr>
            <a:r>
              <a:rPr sz="2400" dirty="0">
                <a:latin typeface="Tahoma"/>
                <a:cs typeface="Tahoma"/>
              </a:rPr>
              <a:t>destination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port</a:t>
            </a:r>
            <a:endParaRPr sz="2400">
              <a:latin typeface="Tahoma"/>
              <a:cs typeface="Tahoma"/>
            </a:endParaRPr>
          </a:p>
          <a:p>
            <a:pPr marL="1155700" lvl="2" indent="-228600" fontAlgn="auto">
              <a:lnSpc>
                <a:spcPts val="2635"/>
              </a:lnSpc>
              <a:spcBef>
                <a:spcPts val="285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  <a:defRPr/>
            </a:pPr>
            <a:r>
              <a:rPr sz="2400" dirty="0">
                <a:latin typeface="Tahoma"/>
                <a:cs typeface="Tahoma"/>
              </a:rPr>
              <a:t>(source port: if not </a:t>
            </a:r>
            <a:r>
              <a:rPr sz="2400" spc="-5" dirty="0">
                <a:latin typeface="Tahoma"/>
                <a:cs typeface="Tahoma"/>
              </a:rPr>
              <a:t>specify, </a:t>
            </a:r>
            <a:r>
              <a:rPr sz="2400" dirty="0">
                <a:latin typeface="Tahoma"/>
                <a:cs typeface="Tahoma"/>
              </a:rPr>
              <a:t>TCP assigns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private</a:t>
            </a:r>
            <a:endParaRPr sz="2400">
              <a:latin typeface="Tahoma"/>
              <a:cs typeface="Tahoma"/>
            </a:endParaRPr>
          </a:p>
          <a:p>
            <a:pPr marL="1155700" fontAlgn="auto">
              <a:lnSpc>
                <a:spcPts val="26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ahoma"/>
                <a:cs typeface="Tahoma"/>
              </a:rPr>
              <a:t>port)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321" name="object 10"/>
          <p:cNvSpPr>
            <a:spLocks/>
          </p:cNvSpPr>
          <p:nvPr/>
        </p:nvSpPr>
        <p:spPr bwMode="auto">
          <a:xfrm>
            <a:off x="7067550" y="1741488"/>
            <a:ext cx="1778000" cy="928687"/>
          </a:xfrm>
          <a:custGeom>
            <a:avLst/>
            <a:gdLst>
              <a:gd name="T0" fmla="*/ 1351370 w 1778000"/>
              <a:gd name="T1" fmla="*/ 1333 h 927735"/>
              <a:gd name="T2" fmla="*/ 1245986 w 1778000"/>
              <a:gd name="T3" fmla="*/ 10172 h 927735"/>
              <a:gd name="T4" fmla="*/ 1133480 w 1778000"/>
              <a:gd name="T5" fmla="*/ 27259 h 927735"/>
              <a:gd name="T6" fmla="*/ 1015212 w 1778000"/>
              <a:gd name="T7" fmla="*/ 52614 h 927735"/>
              <a:gd name="T8" fmla="*/ 892539 w 1778000"/>
              <a:gd name="T9" fmla="*/ 86259 h 927735"/>
              <a:gd name="T10" fmla="*/ 766819 w 1778000"/>
              <a:gd name="T11" fmla="*/ 128214 h 927735"/>
              <a:gd name="T12" fmla="*/ 643494 w 1778000"/>
              <a:gd name="T13" fmla="*/ 176829 h 927735"/>
              <a:gd name="T14" fmla="*/ 527850 w 1778000"/>
              <a:gd name="T15" fmla="*/ 229846 h 927735"/>
              <a:gd name="T16" fmla="*/ 420914 w 1778000"/>
              <a:gd name="T17" fmla="*/ 286381 h 927735"/>
              <a:gd name="T18" fmla="*/ 323710 w 1778000"/>
              <a:gd name="T19" fmla="*/ 345545 h 927735"/>
              <a:gd name="T20" fmla="*/ 237266 w 1778000"/>
              <a:gd name="T21" fmla="*/ 406454 h 927735"/>
              <a:gd name="T22" fmla="*/ 162607 w 1778000"/>
              <a:gd name="T23" fmla="*/ 468221 h 927735"/>
              <a:gd name="T24" fmla="*/ 100760 w 1778000"/>
              <a:gd name="T25" fmla="*/ 529959 h 927735"/>
              <a:gd name="T26" fmla="*/ 34255 w 1778000"/>
              <a:gd name="T27" fmla="*/ 620573 h 927735"/>
              <a:gd name="T28" fmla="*/ 0 w 1778000"/>
              <a:gd name="T29" fmla="*/ 733020 h 927735"/>
              <a:gd name="T30" fmla="*/ 19417 w 1778000"/>
              <a:gd name="T31" fmla="*/ 806818 h 927735"/>
              <a:gd name="T32" fmla="*/ 102952 w 1778000"/>
              <a:gd name="T33" fmla="*/ 879153 h 927735"/>
              <a:gd name="T34" fmla="*/ 242138 w 1778000"/>
              <a:gd name="T35" fmla="*/ 918902 h 927735"/>
              <a:gd name="T36" fmla="*/ 329204 w 1778000"/>
              <a:gd name="T37" fmla="*/ 926505 h 927735"/>
              <a:gd name="T38" fmla="*/ 426108 w 1778000"/>
              <a:gd name="T39" fmla="*/ 925899 h 927735"/>
              <a:gd name="T40" fmla="*/ 531492 w 1778000"/>
              <a:gd name="T41" fmla="*/ 917065 h 927735"/>
              <a:gd name="T42" fmla="*/ 643998 w 1778000"/>
              <a:gd name="T43" fmla="*/ 899981 h 927735"/>
              <a:gd name="T44" fmla="*/ 762266 w 1778000"/>
              <a:gd name="T45" fmla="*/ 874628 h 927735"/>
              <a:gd name="T46" fmla="*/ 884939 w 1778000"/>
              <a:gd name="T47" fmla="*/ 840984 h 927735"/>
              <a:gd name="T48" fmla="*/ 1010659 w 1778000"/>
              <a:gd name="T49" fmla="*/ 799028 h 927735"/>
              <a:gd name="T50" fmla="*/ 1133984 w 1778000"/>
              <a:gd name="T51" fmla="*/ 750411 h 927735"/>
              <a:gd name="T52" fmla="*/ 1249628 w 1778000"/>
              <a:gd name="T53" fmla="*/ 697386 h 927735"/>
              <a:gd name="T54" fmla="*/ 1356565 w 1778000"/>
              <a:gd name="T55" fmla="*/ 640841 h 927735"/>
              <a:gd name="T56" fmla="*/ 1453768 w 1778000"/>
              <a:gd name="T57" fmla="*/ 581662 h 927735"/>
              <a:gd name="T58" fmla="*/ 1540212 w 1778000"/>
              <a:gd name="T59" fmla="*/ 520738 h 927735"/>
              <a:gd name="T60" fmla="*/ 1614871 w 1778000"/>
              <a:gd name="T61" fmla="*/ 458955 h 927735"/>
              <a:gd name="T62" fmla="*/ 1676718 w 1778000"/>
              <a:gd name="T63" fmla="*/ 397200 h 927735"/>
              <a:gd name="T64" fmla="*/ 1743223 w 1778000"/>
              <a:gd name="T65" fmla="*/ 306564 h 927735"/>
              <a:gd name="T66" fmla="*/ 1777479 w 1778000"/>
              <a:gd name="T67" fmla="*/ 194098 h 927735"/>
              <a:gd name="T68" fmla="*/ 1758061 w 1778000"/>
              <a:gd name="T69" fmla="*/ 120314 h 927735"/>
              <a:gd name="T70" fmla="*/ 1674526 w 1778000"/>
              <a:gd name="T71" fmla="*/ 48029 h 927735"/>
              <a:gd name="T72" fmla="*/ 1535340 w 1778000"/>
              <a:gd name="T73" fmla="*/ 8312 h 927735"/>
              <a:gd name="T74" fmla="*/ 1448274 w 1778000"/>
              <a:gd name="T75" fmla="*/ 720 h 92773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778000"/>
              <a:gd name="T115" fmla="*/ 0 h 927735"/>
              <a:gd name="T116" fmla="*/ 1778000 w 1778000"/>
              <a:gd name="T117" fmla="*/ 927735 h 927735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778000" h="927735">
                <a:moveTo>
                  <a:pt x="1400967" y="0"/>
                </a:moveTo>
                <a:lnTo>
                  <a:pt x="1351370" y="1333"/>
                </a:lnTo>
                <a:lnTo>
                  <a:pt x="1299653" y="4723"/>
                </a:lnTo>
                <a:lnTo>
                  <a:pt x="1245986" y="10172"/>
                </a:lnTo>
                <a:lnTo>
                  <a:pt x="1190538" y="17684"/>
                </a:lnTo>
                <a:lnTo>
                  <a:pt x="1133480" y="27259"/>
                </a:lnTo>
                <a:lnTo>
                  <a:pt x="1074982" y="38902"/>
                </a:lnTo>
                <a:lnTo>
                  <a:pt x="1015212" y="52614"/>
                </a:lnTo>
                <a:lnTo>
                  <a:pt x="954341" y="68399"/>
                </a:lnTo>
                <a:lnTo>
                  <a:pt x="892539" y="86259"/>
                </a:lnTo>
                <a:lnTo>
                  <a:pt x="829975" y="106197"/>
                </a:lnTo>
                <a:lnTo>
                  <a:pt x="766819" y="128214"/>
                </a:lnTo>
                <a:lnTo>
                  <a:pt x="704261" y="151916"/>
                </a:lnTo>
                <a:lnTo>
                  <a:pt x="643494" y="176829"/>
                </a:lnTo>
                <a:lnTo>
                  <a:pt x="584648" y="202843"/>
                </a:lnTo>
                <a:lnTo>
                  <a:pt x="527850" y="229846"/>
                </a:lnTo>
                <a:lnTo>
                  <a:pt x="473230" y="257729"/>
                </a:lnTo>
                <a:lnTo>
                  <a:pt x="420914" y="286381"/>
                </a:lnTo>
                <a:lnTo>
                  <a:pt x="371031" y="315690"/>
                </a:lnTo>
                <a:lnTo>
                  <a:pt x="323710" y="345545"/>
                </a:lnTo>
                <a:lnTo>
                  <a:pt x="279079" y="375837"/>
                </a:lnTo>
                <a:lnTo>
                  <a:pt x="237266" y="406454"/>
                </a:lnTo>
                <a:lnTo>
                  <a:pt x="198399" y="437286"/>
                </a:lnTo>
                <a:lnTo>
                  <a:pt x="162607" y="468221"/>
                </a:lnTo>
                <a:lnTo>
                  <a:pt x="130018" y="499149"/>
                </a:lnTo>
                <a:lnTo>
                  <a:pt x="100760" y="529959"/>
                </a:lnTo>
                <a:lnTo>
                  <a:pt x="74961" y="560540"/>
                </a:lnTo>
                <a:lnTo>
                  <a:pt x="34255" y="620573"/>
                </a:lnTo>
                <a:lnTo>
                  <a:pt x="8926" y="678362"/>
                </a:lnTo>
                <a:lnTo>
                  <a:pt x="0" y="733020"/>
                </a:lnTo>
                <a:lnTo>
                  <a:pt x="2008" y="758898"/>
                </a:lnTo>
                <a:lnTo>
                  <a:pt x="19417" y="806818"/>
                </a:lnTo>
                <a:lnTo>
                  <a:pt x="53549" y="847049"/>
                </a:lnTo>
                <a:lnTo>
                  <a:pt x="102952" y="879153"/>
                </a:lnTo>
                <a:lnTo>
                  <a:pt x="166267" y="903111"/>
                </a:lnTo>
                <a:lnTo>
                  <a:pt x="242138" y="918902"/>
                </a:lnTo>
                <a:lnTo>
                  <a:pt x="284356" y="923728"/>
                </a:lnTo>
                <a:lnTo>
                  <a:pt x="329204" y="926505"/>
                </a:lnTo>
                <a:lnTo>
                  <a:pt x="376511" y="927229"/>
                </a:lnTo>
                <a:lnTo>
                  <a:pt x="426108" y="925899"/>
                </a:lnTo>
                <a:lnTo>
                  <a:pt x="477825" y="922512"/>
                </a:lnTo>
                <a:lnTo>
                  <a:pt x="531492" y="917065"/>
                </a:lnTo>
                <a:lnTo>
                  <a:pt x="586940" y="909556"/>
                </a:lnTo>
                <a:lnTo>
                  <a:pt x="643998" y="899981"/>
                </a:lnTo>
                <a:lnTo>
                  <a:pt x="702497" y="888340"/>
                </a:lnTo>
                <a:lnTo>
                  <a:pt x="762266" y="874628"/>
                </a:lnTo>
                <a:lnTo>
                  <a:pt x="823137" y="858843"/>
                </a:lnTo>
                <a:lnTo>
                  <a:pt x="884939" y="840984"/>
                </a:lnTo>
                <a:lnTo>
                  <a:pt x="947503" y="821046"/>
                </a:lnTo>
                <a:lnTo>
                  <a:pt x="1010659" y="799028"/>
                </a:lnTo>
                <a:lnTo>
                  <a:pt x="1073218" y="775326"/>
                </a:lnTo>
                <a:lnTo>
                  <a:pt x="1133984" y="750411"/>
                </a:lnTo>
                <a:lnTo>
                  <a:pt x="1192830" y="724394"/>
                </a:lnTo>
                <a:lnTo>
                  <a:pt x="1249628" y="697386"/>
                </a:lnTo>
                <a:lnTo>
                  <a:pt x="1304249" y="669498"/>
                </a:lnTo>
                <a:lnTo>
                  <a:pt x="1356565" y="640841"/>
                </a:lnTo>
                <a:lnTo>
                  <a:pt x="1406447" y="611525"/>
                </a:lnTo>
                <a:lnTo>
                  <a:pt x="1453768" y="581662"/>
                </a:lnTo>
                <a:lnTo>
                  <a:pt x="1498399" y="551363"/>
                </a:lnTo>
                <a:lnTo>
                  <a:pt x="1540212" y="520738"/>
                </a:lnTo>
                <a:lnTo>
                  <a:pt x="1579079" y="489898"/>
                </a:lnTo>
                <a:lnTo>
                  <a:pt x="1614871" y="458955"/>
                </a:lnTo>
                <a:lnTo>
                  <a:pt x="1647460" y="428018"/>
                </a:lnTo>
                <a:lnTo>
                  <a:pt x="1676718" y="397200"/>
                </a:lnTo>
                <a:lnTo>
                  <a:pt x="1702517" y="366611"/>
                </a:lnTo>
                <a:lnTo>
                  <a:pt x="1743223" y="306564"/>
                </a:lnTo>
                <a:lnTo>
                  <a:pt x="1768552" y="248764"/>
                </a:lnTo>
                <a:lnTo>
                  <a:pt x="1777479" y="194098"/>
                </a:lnTo>
                <a:lnTo>
                  <a:pt x="1775470" y="168218"/>
                </a:lnTo>
                <a:lnTo>
                  <a:pt x="1758061" y="120314"/>
                </a:lnTo>
                <a:lnTo>
                  <a:pt x="1723929" y="80111"/>
                </a:lnTo>
                <a:lnTo>
                  <a:pt x="1674526" y="48029"/>
                </a:lnTo>
                <a:lnTo>
                  <a:pt x="1611211" y="24089"/>
                </a:lnTo>
                <a:lnTo>
                  <a:pt x="1535340" y="8312"/>
                </a:lnTo>
                <a:lnTo>
                  <a:pt x="1493122" y="3492"/>
                </a:lnTo>
                <a:lnTo>
                  <a:pt x="1448274" y="720"/>
                </a:lnTo>
                <a:lnTo>
                  <a:pt x="1400967" y="0"/>
                </a:lnTo>
                <a:close/>
              </a:path>
            </a:pathLst>
          </a:custGeom>
          <a:solidFill>
            <a:srgbClr val="00E3A8">
              <a:alpha val="67058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2" name="object 11"/>
          <p:cNvSpPr>
            <a:spLocks/>
          </p:cNvSpPr>
          <p:nvPr/>
        </p:nvSpPr>
        <p:spPr bwMode="auto">
          <a:xfrm>
            <a:off x="8162925" y="2079625"/>
            <a:ext cx="317500" cy="209550"/>
          </a:xfrm>
          <a:custGeom>
            <a:avLst/>
            <a:gdLst>
              <a:gd name="T0" fmla="*/ 245105 w 317500"/>
              <a:gd name="T1" fmla="*/ 0 h 208914"/>
              <a:gd name="T2" fmla="*/ 0 w 317500"/>
              <a:gd name="T3" fmla="*/ 208571 h 208914"/>
              <a:gd name="T4" fmla="*/ 95603 w 317500"/>
              <a:gd name="T5" fmla="*/ 208709 h 208914"/>
              <a:gd name="T6" fmla="*/ 150200 w 317500"/>
              <a:gd name="T7" fmla="*/ 205545 h 208914"/>
              <a:gd name="T8" fmla="*/ 202601 w 317500"/>
              <a:gd name="T9" fmla="*/ 192793 h 208914"/>
              <a:gd name="T10" fmla="*/ 251284 w 317500"/>
              <a:gd name="T11" fmla="*/ 170974 h 208914"/>
              <a:gd name="T12" fmla="*/ 294729 w 317500"/>
              <a:gd name="T13" fmla="*/ 140608 h 208914"/>
              <a:gd name="T14" fmla="*/ 317280 w 317500"/>
              <a:gd name="T15" fmla="*/ 77255 h 208914"/>
              <a:gd name="T16" fmla="*/ 307345 w 317500"/>
              <a:gd name="T17" fmla="*/ 45154 h 208914"/>
              <a:gd name="T18" fmla="*/ 274987 w 317500"/>
              <a:gd name="T19" fmla="*/ 12042 h 208914"/>
              <a:gd name="T20" fmla="*/ 245105 w 317500"/>
              <a:gd name="T21" fmla="*/ 0 h 20891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17500"/>
              <a:gd name="T34" fmla="*/ 0 h 208914"/>
              <a:gd name="T35" fmla="*/ 317500 w 317500"/>
              <a:gd name="T36" fmla="*/ 208914 h 20891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17500" h="208914">
                <a:moveTo>
                  <a:pt x="245105" y="0"/>
                </a:moveTo>
                <a:lnTo>
                  <a:pt x="0" y="208571"/>
                </a:lnTo>
                <a:lnTo>
                  <a:pt x="95603" y="208709"/>
                </a:lnTo>
                <a:lnTo>
                  <a:pt x="150200" y="205545"/>
                </a:lnTo>
                <a:lnTo>
                  <a:pt x="202601" y="192793"/>
                </a:lnTo>
                <a:lnTo>
                  <a:pt x="251284" y="170974"/>
                </a:lnTo>
                <a:lnTo>
                  <a:pt x="294729" y="140608"/>
                </a:lnTo>
                <a:lnTo>
                  <a:pt x="317280" y="77255"/>
                </a:lnTo>
                <a:lnTo>
                  <a:pt x="307345" y="45154"/>
                </a:lnTo>
                <a:lnTo>
                  <a:pt x="274987" y="12042"/>
                </a:lnTo>
                <a:lnTo>
                  <a:pt x="245105" y="0"/>
                </a:lnTo>
                <a:close/>
              </a:path>
            </a:pathLst>
          </a:custGeom>
          <a:solidFill>
            <a:srgbClr val="DCD2B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3" name="object 12"/>
          <p:cNvSpPr>
            <a:spLocks noChangeArrowheads="1"/>
          </p:cNvSpPr>
          <p:nvPr/>
        </p:nvSpPr>
        <p:spPr bwMode="auto">
          <a:xfrm>
            <a:off x="7994650" y="1646238"/>
            <a:ext cx="447675" cy="2508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24" name="object 13"/>
          <p:cNvSpPr>
            <a:spLocks/>
          </p:cNvSpPr>
          <p:nvPr/>
        </p:nvSpPr>
        <p:spPr bwMode="auto">
          <a:xfrm>
            <a:off x="7994650" y="1646238"/>
            <a:ext cx="447675" cy="250825"/>
          </a:xfrm>
          <a:custGeom>
            <a:avLst/>
            <a:gdLst>
              <a:gd name="T0" fmla="*/ 169644 w 447040"/>
              <a:gd name="T1" fmla="*/ 251248 h 251460"/>
              <a:gd name="T2" fmla="*/ 447035 w 447040"/>
              <a:gd name="T3" fmla="*/ 95185 h 251460"/>
              <a:gd name="T4" fmla="*/ 275095 w 447040"/>
              <a:gd name="T5" fmla="*/ 0 h 251460"/>
              <a:gd name="T6" fmla="*/ 0 w 447040"/>
              <a:gd name="T7" fmla="*/ 154948 h 251460"/>
              <a:gd name="T8" fmla="*/ 35640 w 447040"/>
              <a:gd name="T9" fmla="*/ 189187 h 251460"/>
              <a:gd name="T10" fmla="*/ 76422 w 447040"/>
              <a:gd name="T11" fmla="*/ 216997 h 251460"/>
              <a:gd name="T12" fmla="*/ 121430 w 447040"/>
              <a:gd name="T13" fmla="*/ 237860 h 251460"/>
              <a:gd name="T14" fmla="*/ 169749 w 447040"/>
              <a:gd name="T15" fmla="*/ 251257 h 2514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47040"/>
              <a:gd name="T25" fmla="*/ 0 h 251460"/>
              <a:gd name="T26" fmla="*/ 447040 w 447040"/>
              <a:gd name="T27" fmla="*/ 251460 h 25146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47040" h="251460">
                <a:moveTo>
                  <a:pt x="169644" y="251248"/>
                </a:moveTo>
                <a:lnTo>
                  <a:pt x="447035" y="95185"/>
                </a:lnTo>
                <a:lnTo>
                  <a:pt x="275095" y="0"/>
                </a:lnTo>
                <a:lnTo>
                  <a:pt x="0" y="154948"/>
                </a:lnTo>
                <a:lnTo>
                  <a:pt x="35640" y="189187"/>
                </a:lnTo>
                <a:lnTo>
                  <a:pt x="76422" y="216997"/>
                </a:lnTo>
                <a:lnTo>
                  <a:pt x="121430" y="237860"/>
                </a:lnTo>
                <a:lnTo>
                  <a:pt x="169749" y="251257"/>
                </a:lnTo>
              </a:path>
            </a:pathLst>
          </a:custGeom>
          <a:noFill/>
          <a:ln w="323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5" name="object 14"/>
          <p:cNvSpPr>
            <a:spLocks noChangeArrowheads="1"/>
          </p:cNvSpPr>
          <p:nvPr/>
        </p:nvSpPr>
        <p:spPr bwMode="auto">
          <a:xfrm>
            <a:off x="7994650" y="1800225"/>
            <a:ext cx="169863" cy="48736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26" name="object 15"/>
          <p:cNvSpPr>
            <a:spLocks/>
          </p:cNvSpPr>
          <p:nvPr/>
        </p:nvSpPr>
        <p:spPr bwMode="auto">
          <a:xfrm>
            <a:off x="7994650" y="1800225"/>
            <a:ext cx="169863" cy="487363"/>
          </a:xfrm>
          <a:custGeom>
            <a:avLst/>
            <a:gdLst>
              <a:gd name="T0" fmla="*/ 169648 w 170179"/>
              <a:gd name="T1" fmla="*/ 96752 h 487680"/>
              <a:gd name="T2" fmla="*/ 121254 w 170179"/>
              <a:gd name="T3" fmla="*/ 83375 h 487680"/>
              <a:gd name="T4" fmla="*/ 76223 w 170179"/>
              <a:gd name="T5" fmla="*/ 62433 h 487680"/>
              <a:gd name="T6" fmla="*/ 35493 w 170179"/>
              <a:gd name="T7" fmla="*/ 34463 h 487680"/>
              <a:gd name="T8" fmla="*/ 0 w 170179"/>
              <a:gd name="T9" fmla="*/ 0 h 487680"/>
              <a:gd name="T10" fmla="*/ 0 w 170179"/>
              <a:gd name="T11" fmla="*/ 398469 h 487680"/>
              <a:gd name="T12" fmla="*/ 36009 w 170179"/>
              <a:gd name="T13" fmla="*/ 431018 h 487680"/>
              <a:gd name="T14" fmla="*/ 76913 w 170179"/>
              <a:gd name="T15" fmla="*/ 457029 h 487680"/>
              <a:gd name="T16" fmla="*/ 121772 w 170179"/>
              <a:gd name="T17" fmla="*/ 476010 h 487680"/>
              <a:gd name="T18" fmla="*/ 169648 w 170179"/>
              <a:gd name="T19" fmla="*/ 487468 h 487680"/>
              <a:gd name="T20" fmla="*/ 169542 w 170179"/>
              <a:gd name="T21" fmla="*/ 96743 h 48768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0179"/>
              <a:gd name="T34" fmla="*/ 0 h 487680"/>
              <a:gd name="T35" fmla="*/ 170179 w 170179"/>
              <a:gd name="T36" fmla="*/ 487680 h 48768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0179" h="487680">
                <a:moveTo>
                  <a:pt x="169648" y="96752"/>
                </a:moveTo>
                <a:lnTo>
                  <a:pt x="121254" y="83375"/>
                </a:lnTo>
                <a:lnTo>
                  <a:pt x="76223" y="62433"/>
                </a:lnTo>
                <a:lnTo>
                  <a:pt x="35493" y="34463"/>
                </a:lnTo>
                <a:lnTo>
                  <a:pt x="0" y="0"/>
                </a:lnTo>
                <a:lnTo>
                  <a:pt x="0" y="398469"/>
                </a:lnTo>
                <a:lnTo>
                  <a:pt x="36009" y="431018"/>
                </a:lnTo>
                <a:lnTo>
                  <a:pt x="76913" y="457029"/>
                </a:lnTo>
                <a:lnTo>
                  <a:pt x="121772" y="476010"/>
                </a:lnTo>
                <a:lnTo>
                  <a:pt x="169648" y="487468"/>
                </a:lnTo>
                <a:lnTo>
                  <a:pt x="169542" y="96743"/>
                </a:lnTo>
              </a:path>
            </a:pathLst>
          </a:custGeom>
          <a:noFill/>
          <a:ln w="3175">
            <a:solidFill>
              <a:srgbClr val="A784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7" name="object 16"/>
          <p:cNvSpPr>
            <a:spLocks noChangeArrowheads="1"/>
          </p:cNvSpPr>
          <p:nvPr/>
        </p:nvSpPr>
        <p:spPr bwMode="auto">
          <a:xfrm>
            <a:off x="8164513" y="1741488"/>
            <a:ext cx="277812" cy="5461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28" name="object 17"/>
          <p:cNvSpPr>
            <a:spLocks/>
          </p:cNvSpPr>
          <p:nvPr/>
        </p:nvSpPr>
        <p:spPr bwMode="auto">
          <a:xfrm>
            <a:off x="8164513" y="1741488"/>
            <a:ext cx="277812" cy="546100"/>
          </a:xfrm>
          <a:custGeom>
            <a:avLst/>
            <a:gdLst>
              <a:gd name="T0" fmla="*/ 0 w 277495"/>
              <a:gd name="T1" fmla="*/ 156063 h 546735"/>
              <a:gd name="T2" fmla="*/ 0 w 277495"/>
              <a:gd name="T3" fmla="*/ 546346 h 546735"/>
              <a:gd name="T4" fmla="*/ 277390 w 277495"/>
              <a:gd name="T5" fmla="*/ 391819 h 546735"/>
              <a:gd name="T6" fmla="*/ 277390 w 277495"/>
              <a:gd name="T7" fmla="*/ 0 h 546735"/>
              <a:gd name="T8" fmla="*/ 0 w 277495"/>
              <a:gd name="T9" fmla="*/ 156063 h 5467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495"/>
              <a:gd name="T16" fmla="*/ 0 h 546735"/>
              <a:gd name="T17" fmla="*/ 277495 w 277495"/>
              <a:gd name="T18" fmla="*/ 546735 h 5467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495" h="546735">
                <a:moveTo>
                  <a:pt x="0" y="156063"/>
                </a:moveTo>
                <a:lnTo>
                  <a:pt x="0" y="546346"/>
                </a:lnTo>
                <a:lnTo>
                  <a:pt x="277390" y="391819"/>
                </a:lnTo>
                <a:lnTo>
                  <a:pt x="277390" y="0"/>
                </a:lnTo>
                <a:lnTo>
                  <a:pt x="0" y="156063"/>
                </a:lnTo>
                <a:close/>
              </a:path>
            </a:pathLst>
          </a:custGeom>
          <a:noFill/>
          <a:ln w="317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9" name="object 18"/>
          <p:cNvSpPr>
            <a:spLocks/>
          </p:cNvSpPr>
          <p:nvPr/>
        </p:nvSpPr>
        <p:spPr bwMode="auto">
          <a:xfrm>
            <a:off x="7994650" y="1646238"/>
            <a:ext cx="447675" cy="641350"/>
          </a:xfrm>
          <a:custGeom>
            <a:avLst/>
            <a:gdLst>
              <a:gd name="T0" fmla="*/ 447035 w 447040"/>
              <a:gd name="T1" fmla="*/ 95185 h 641985"/>
              <a:gd name="T2" fmla="*/ 275095 w 447040"/>
              <a:gd name="T3" fmla="*/ 0 h 641985"/>
              <a:gd name="T4" fmla="*/ 0 w 447040"/>
              <a:gd name="T5" fmla="*/ 154957 h 641985"/>
              <a:gd name="T6" fmla="*/ 101 w 447040"/>
              <a:gd name="T7" fmla="*/ 552974 h 641985"/>
              <a:gd name="T8" fmla="*/ 36111 w 447040"/>
              <a:gd name="T9" fmla="*/ 585525 h 641985"/>
              <a:gd name="T10" fmla="*/ 77014 w 447040"/>
              <a:gd name="T11" fmla="*/ 611537 h 641985"/>
              <a:gd name="T12" fmla="*/ 121873 w 447040"/>
              <a:gd name="T13" fmla="*/ 630518 h 641985"/>
              <a:gd name="T14" fmla="*/ 169749 w 447040"/>
              <a:gd name="T15" fmla="*/ 641977 h 641985"/>
              <a:gd name="T16" fmla="*/ 447035 w 447040"/>
              <a:gd name="T17" fmla="*/ 487005 h 641985"/>
              <a:gd name="T18" fmla="*/ 447035 w 447040"/>
              <a:gd name="T19" fmla="*/ 95185 h 64198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47040"/>
              <a:gd name="T31" fmla="*/ 0 h 641985"/>
              <a:gd name="T32" fmla="*/ 447040 w 447040"/>
              <a:gd name="T33" fmla="*/ 641985 h 64198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47040" h="641985">
                <a:moveTo>
                  <a:pt x="447035" y="95185"/>
                </a:moveTo>
                <a:lnTo>
                  <a:pt x="275095" y="0"/>
                </a:lnTo>
                <a:lnTo>
                  <a:pt x="0" y="154957"/>
                </a:lnTo>
                <a:lnTo>
                  <a:pt x="101" y="552974"/>
                </a:lnTo>
                <a:lnTo>
                  <a:pt x="36111" y="585525"/>
                </a:lnTo>
                <a:lnTo>
                  <a:pt x="77014" y="611537"/>
                </a:lnTo>
                <a:lnTo>
                  <a:pt x="121873" y="630518"/>
                </a:lnTo>
                <a:lnTo>
                  <a:pt x="169749" y="641977"/>
                </a:lnTo>
                <a:lnTo>
                  <a:pt x="447035" y="487005"/>
                </a:lnTo>
                <a:lnTo>
                  <a:pt x="447035" y="95185"/>
                </a:lnTo>
                <a:close/>
              </a:path>
            </a:pathLst>
          </a:custGeom>
          <a:noFill/>
          <a:ln w="132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0" name="object 19"/>
          <p:cNvSpPr>
            <a:spLocks noChangeArrowheads="1"/>
          </p:cNvSpPr>
          <p:nvPr/>
        </p:nvSpPr>
        <p:spPr bwMode="auto">
          <a:xfrm>
            <a:off x="8056563" y="2039938"/>
            <a:ext cx="31750" cy="39687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31" name="object 20"/>
          <p:cNvSpPr>
            <a:spLocks/>
          </p:cNvSpPr>
          <p:nvPr/>
        </p:nvSpPr>
        <p:spPr bwMode="auto">
          <a:xfrm>
            <a:off x="8056563" y="2039938"/>
            <a:ext cx="31750" cy="39687"/>
          </a:xfrm>
          <a:custGeom>
            <a:avLst/>
            <a:gdLst>
              <a:gd name="T0" fmla="*/ 27746 w 31115"/>
              <a:gd name="T1" fmla="*/ 15128 h 40005"/>
              <a:gd name="T2" fmla="*/ 24400 w 31115"/>
              <a:gd name="T3" fmla="*/ 5634 h 40005"/>
              <a:gd name="T4" fmla="*/ 16234 w 31115"/>
              <a:gd name="T5" fmla="*/ 0 h 40005"/>
              <a:gd name="T6" fmla="*/ 9497 w 31115"/>
              <a:gd name="T7" fmla="*/ 2536 h 40005"/>
              <a:gd name="T8" fmla="*/ 2755 w 31115"/>
              <a:gd name="T9" fmla="*/ 5073 h 40005"/>
              <a:gd name="T10" fmla="*/ 0 w 31115"/>
              <a:gd name="T11" fmla="*/ 14820 h 40005"/>
              <a:gd name="T12" fmla="*/ 3339 w 31115"/>
              <a:gd name="T13" fmla="*/ 24305 h 40005"/>
              <a:gd name="T14" fmla="*/ 6679 w 31115"/>
              <a:gd name="T15" fmla="*/ 33799 h 40005"/>
              <a:gd name="T16" fmla="*/ 14850 w 31115"/>
              <a:gd name="T17" fmla="*/ 39434 h 40005"/>
              <a:gd name="T18" fmla="*/ 21587 w 31115"/>
              <a:gd name="T19" fmla="*/ 36898 h 40005"/>
              <a:gd name="T20" fmla="*/ 28325 w 31115"/>
              <a:gd name="T21" fmla="*/ 34361 h 40005"/>
              <a:gd name="T22" fmla="*/ 31084 w 31115"/>
              <a:gd name="T23" fmla="*/ 24613 h 40005"/>
              <a:gd name="T24" fmla="*/ 27746 w 31115"/>
              <a:gd name="T25" fmla="*/ 15128 h 400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1115"/>
              <a:gd name="T40" fmla="*/ 0 h 40005"/>
              <a:gd name="T41" fmla="*/ 31115 w 31115"/>
              <a:gd name="T42" fmla="*/ 40005 h 400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1115" h="40005">
                <a:moveTo>
                  <a:pt x="27746" y="15128"/>
                </a:moveTo>
                <a:lnTo>
                  <a:pt x="24400" y="5634"/>
                </a:lnTo>
                <a:lnTo>
                  <a:pt x="16234" y="0"/>
                </a:lnTo>
                <a:lnTo>
                  <a:pt x="9497" y="2536"/>
                </a:lnTo>
                <a:lnTo>
                  <a:pt x="2755" y="5073"/>
                </a:lnTo>
                <a:lnTo>
                  <a:pt x="0" y="14820"/>
                </a:lnTo>
                <a:lnTo>
                  <a:pt x="3339" y="24305"/>
                </a:lnTo>
                <a:lnTo>
                  <a:pt x="6679" y="33799"/>
                </a:lnTo>
                <a:lnTo>
                  <a:pt x="14850" y="39434"/>
                </a:lnTo>
                <a:lnTo>
                  <a:pt x="21587" y="36898"/>
                </a:lnTo>
                <a:lnTo>
                  <a:pt x="28325" y="34361"/>
                </a:lnTo>
                <a:lnTo>
                  <a:pt x="31084" y="24613"/>
                </a:lnTo>
                <a:lnTo>
                  <a:pt x="27746" y="15128"/>
                </a:lnTo>
                <a:close/>
              </a:path>
            </a:pathLst>
          </a:custGeom>
          <a:noFill/>
          <a:ln w="31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2" name="object 21"/>
          <p:cNvSpPr>
            <a:spLocks/>
          </p:cNvSpPr>
          <p:nvPr/>
        </p:nvSpPr>
        <p:spPr bwMode="auto">
          <a:xfrm>
            <a:off x="8021638" y="2122488"/>
            <a:ext cx="115887" cy="61912"/>
          </a:xfrm>
          <a:custGeom>
            <a:avLst/>
            <a:gdLst>
              <a:gd name="T0" fmla="*/ 0 w 114934"/>
              <a:gd name="T1" fmla="*/ 0 h 60960"/>
              <a:gd name="T2" fmla="*/ 26509 w 114934"/>
              <a:gd name="T3" fmla="*/ 20199 h 60960"/>
              <a:gd name="T4" fmla="*/ 54606 w 114934"/>
              <a:gd name="T5" fmla="*/ 37162 h 60960"/>
              <a:gd name="T6" fmla="*/ 84057 w 114934"/>
              <a:gd name="T7" fmla="*/ 50763 h 60960"/>
              <a:gd name="T8" fmla="*/ 114624 w 114934"/>
              <a:gd name="T9" fmla="*/ 60877 h 60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934"/>
              <a:gd name="T16" fmla="*/ 0 h 60960"/>
              <a:gd name="T17" fmla="*/ 114934 w 114934"/>
              <a:gd name="T18" fmla="*/ 60960 h 60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934" h="60960">
                <a:moveTo>
                  <a:pt x="0" y="0"/>
                </a:moveTo>
                <a:lnTo>
                  <a:pt x="26509" y="20199"/>
                </a:lnTo>
                <a:lnTo>
                  <a:pt x="54606" y="37162"/>
                </a:lnTo>
                <a:lnTo>
                  <a:pt x="84057" y="50763"/>
                </a:lnTo>
                <a:lnTo>
                  <a:pt x="114624" y="60877"/>
                </a:lnTo>
              </a:path>
            </a:pathLst>
          </a:custGeom>
          <a:noFill/>
          <a:ln w="53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3" name="object 22"/>
          <p:cNvSpPr>
            <a:spLocks/>
          </p:cNvSpPr>
          <p:nvPr/>
        </p:nvSpPr>
        <p:spPr bwMode="auto">
          <a:xfrm>
            <a:off x="8021638" y="2146300"/>
            <a:ext cx="115887" cy="61913"/>
          </a:xfrm>
          <a:custGeom>
            <a:avLst/>
            <a:gdLst>
              <a:gd name="T0" fmla="*/ 0 w 114934"/>
              <a:gd name="T1" fmla="*/ 0 h 60960"/>
              <a:gd name="T2" fmla="*/ 26509 w 114934"/>
              <a:gd name="T3" fmla="*/ 20199 h 60960"/>
              <a:gd name="T4" fmla="*/ 54606 w 114934"/>
              <a:gd name="T5" fmla="*/ 37162 h 60960"/>
              <a:gd name="T6" fmla="*/ 84057 w 114934"/>
              <a:gd name="T7" fmla="*/ 50763 h 60960"/>
              <a:gd name="T8" fmla="*/ 114624 w 114934"/>
              <a:gd name="T9" fmla="*/ 60877 h 60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934"/>
              <a:gd name="T16" fmla="*/ 0 h 60960"/>
              <a:gd name="T17" fmla="*/ 114934 w 114934"/>
              <a:gd name="T18" fmla="*/ 60960 h 60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934" h="60960">
                <a:moveTo>
                  <a:pt x="0" y="0"/>
                </a:moveTo>
                <a:lnTo>
                  <a:pt x="26509" y="20199"/>
                </a:lnTo>
                <a:lnTo>
                  <a:pt x="54606" y="37162"/>
                </a:lnTo>
                <a:lnTo>
                  <a:pt x="84057" y="50763"/>
                </a:lnTo>
                <a:lnTo>
                  <a:pt x="114624" y="60877"/>
                </a:lnTo>
              </a:path>
            </a:pathLst>
          </a:custGeom>
          <a:noFill/>
          <a:ln w="53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4" name="object 23"/>
          <p:cNvSpPr>
            <a:spLocks/>
          </p:cNvSpPr>
          <p:nvPr/>
        </p:nvSpPr>
        <p:spPr bwMode="auto">
          <a:xfrm>
            <a:off x="8021638" y="2170113"/>
            <a:ext cx="115887" cy="61912"/>
          </a:xfrm>
          <a:custGeom>
            <a:avLst/>
            <a:gdLst>
              <a:gd name="T0" fmla="*/ 0 w 114934"/>
              <a:gd name="T1" fmla="*/ 0 h 60960"/>
              <a:gd name="T2" fmla="*/ 26509 w 114934"/>
              <a:gd name="T3" fmla="*/ 20199 h 60960"/>
              <a:gd name="T4" fmla="*/ 54606 w 114934"/>
              <a:gd name="T5" fmla="*/ 37161 h 60960"/>
              <a:gd name="T6" fmla="*/ 84057 w 114934"/>
              <a:gd name="T7" fmla="*/ 50761 h 60960"/>
              <a:gd name="T8" fmla="*/ 114624 w 114934"/>
              <a:gd name="T9" fmla="*/ 60873 h 60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934"/>
              <a:gd name="T16" fmla="*/ 0 h 60960"/>
              <a:gd name="T17" fmla="*/ 114934 w 114934"/>
              <a:gd name="T18" fmla="*/ 60960 h 60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934" h="60960">
                <a:moveTo>
                  <a:pt x="0" y="0"/>
                </a:moveTo>
                <a:lnTo>
                  <a:pt x="26509" y="20199"/>
                </a:lnTo>
                <a:lnTo>
                  <a:pt x="54606" y="37161"/>
                </a:lnTo>
                <a:lnTo>
                  <a:pt x="84057" y="50761"/>
                </a:lnTo>
                <a:lnTo>
                  <a:pt x="114624" y="60873"/>
                </a:lnTo>
              </a:path>
            </a:pathLst>
          </a:custGeom>
          <a:noFill/>
          <a:ln w="53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5" name="object 24"/>
          <p:cNvSpPr>
            <a:spLocks/>
          </p:cNvSpPr>
          <p:nvPr/>
        </p:nvSpPr>
        <p:spPr bwMode="auto">
          <a:xfrm>
            <a:off x="8016875" y="1876425"/>
            <a:ext cx="125413" cy="71438"/>
          </a:xfrm>
          <a:custGeom>
            <a:avLst/>
            <a:gdLst>
              <a:gd name="T0" fmla="*/ 4929 w 124459"/>
              <a:gd name="T1" fmla="*/ 0 h 71755"/>
              <a:gd name="T2" fmla="*/ 2521 w 124459"/>
              <a:gd name="T3" fmla="*/ 99 h 71755"/>
              <a:gd name="T4" fmla="*/ 355 w 124459"/>
              <a:gd name="T5" fmla="*/ 2382 h 71755"/>
              <a:gd name="T6" fmla="*/ 0 w 124459"/>
              <a:gd name="T7" fmla="*/ 3442 h 71755"/>
              <a:gd name="T8" fmla="*/ 124 w 124459"/>
              <a:gd name="T9" fmla="*/ 4493 h 71755"/>
              <a:gd name="T10" fmla="*/ 368 w 124459"/>
              <a:gd name="T11" fmla="*/ 7066 h 71755"/>
              <a:gd name="T12" fmla="*/ 1881 w 124459"/>
              <a:gd name="T13" fmla="*/ 9367 h 71755"/>
              <a:gd name="T14" fmla="*/ 4185 w 124459"/>
              <a:gd name="T15" fmla="*/ 10671 h 71755"/>
              <a:gd name="T16" fmla="*/ 29989 w 124459"/>
              <a:gd name="T17" fmla="*/ 30572 h 71755"/>
              <a:gd name="T18" fmla="*/ 57883 w 124459"/>
              <a:gd name="T19" fmla="*/ 47453 h 71755"/>
              <a:gd name="T20" fmla="*/ 87583 w 124459"/>
              <a:gd name="T21" fmla="*/ 61162 h 71755"/>
              <a:gd name="T22" fmla="*/ 118809 w 124459"/>
              <a:gd name="T23" fmla="*/ 71549 h 71755"/>
              <a:gd name="T24" fmla="*/ 121972 w 124459"/>
              <a:gd name="T25" fmla="*/ 70861 h 71755"/>
              <a:gd name="T26" fmla="*/ 123961 w 124459"/>
              <a:gd name="T27" fmla="*/ 67826 h 71755"/>
              <a:gd name="T28" fmla="*/ 122752 w 124459"/>
              <a:gd name="T29" fmla="*/ 62626 h 71755"/>
              <a:gd name="T30" fmla="*/ 121026 w 124459"/>
              <a:gd name="T31" fmla="*/ 60959 h 71755"/>
              <a:gd name="T32" fmla="*/ 118809 w 124459"/>
              <a:gd name="T33" fmla="*/ 60479 h 71755"/>
              <a:gd name="T34" fmla="*/ 88220 w 124459"/>
              <a:gd name="T35" fmla="*/ 50463 h 71755"/>
              <a:gd name="T36" fmla="*/ 59116 w 124459"/>
              <a:gd name="T37" fmla="*/ 37175 h 71755"/>
              <a:gd name="T38" fmla="*/ 31776 w 124459"/>
              <a:gd name="T39" fmla="*/ 20763 h 71755"/>
              <a:gd name="T40" fmla="*/ 6478 w 124459"/>
              <a:gd name="T41" fmla="*/ 1377 h 71755"/>
              <a:gd name="T42" fmla="*/ 4929 w 124459"/>
              <a:gd name="T43" fmla="*/ 0 h 717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24459"/>
              <a:gd name="T67" fmla="*/ 0 h 71755"/>
              <a:gd name="T68" fmla="*/ 124459 w 124459"/>
              <a:gd name="T69" fmla="*/ 71755 h 7175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24459" h="71755">
                <a:moveTo>
                  <a:pt x="4929" y="0"/>
                </a:moveTo>
                <a:lnTo>
                  <a:pt x="2521" y="99"/>
                </a:lnTo>
                <a:lnTo>
                  <a:pt x="355" y="2382"/>
                </a:lnTo>
                <a:lnTo>
                  <a:pt x="0" y="3442"/>
                </a:lnTo>
                <a:lnTo>
                  <a:pt x="124" y="4493"/>
                </a:lnTo>
                <a:lnTo>
                  <a:pt x="368" y="7066"/>
                </a:lnTo>
                <a:lnTo>
                  <a:pt x="1881" y="9367"/>
                </a:lnTo>
                <a:lnTo>
                  <a:pt x="4185" y="10671"/>
                </a:lnTo>
                <a:lnTo>
                  <a:pt x="29989" y="30572"/>
                </a:lnTo>
                <a:lnTo>
                  <a:pt x="57883" y="47453"/>
                </a:lnTo>
                <a:lnTo>
                  <a:pt x="87583" y="61162"/>
                </a:lnTo>
                <a:lnTo>
                  <a:pt x="118809" y="71549"/>
                </a:lnTo>
                <a:lnTo>
                  <a:pt x="121972" y="70861"/>
                </a:lnTo>
                <a:lnTo>
                  <a:pt x="123961" y="67826"/>
                </a:lnTo>
                <a:lnTo>
                  <a:pt x="122752" y="62626"/>
                </a:lnTo>
                <a:lnTo>
                  <a:pt x="121026" y="60959"/>
                </a:lnTo>
                <a:lnTo>
                  <a:pt x="118809" y="60479"/>
                </a:lnTo>
                <a:lnTo>
                  <a:pt x="88220" y="50463"/>
                </a:lnTo>
                <a:lnTo>
                  <a:pt x="59116" y="37175"/>
                </a:lnTo>
                <a:lnTo>
                  <a:pt x="31776" y="20763"/>
                </a:lnTo>
                <a:lnTo>
                  <a:pt x="6478" y="1377"/>
                </a:lnTo>
                <a:lnTo>
                  <a:pt x="492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6" name="object 25"/>
          <p:cNvSpPr>
            <a:spLocks/>
          </p:cNvSpPr>
          <p:nvPr/>
        </p:nvSpPr>
        <p:spPr bwMode="auto">
          <a:xfrm>
            <a:off x="8016875" y="1876425"/>
            <a:ext cx="125413" cy="71438"/>
          </a:xfrm>
          <a:custGeom>
            <a:avLst/>
            <a:gdLst>
              <a:gd name="T0" fmla="*/ 4185 w 124459"/>
              <a:gd name="T1" fmla="*/ 10671 h 71755"/>
              <a:gd name="T2" fmla="*/ 29989 w 124459"/>
              <a:gd name="T3" fmla="*/ 30572 h 71755"/>
              <a:gd name="T4" fmla="*/ 57883 w 124459"/>
              <a:gd name="T5" fmla="*/ 47453 h 71755"/>
              <a:gd name="T6" fmla="*/ 87583 w 124459"/>
              <a:gd name="T7" fmla="*/ 61162 h 71755"/>
              <a:gd name="T8" fmla="*/ 118809 w 124459"/>
              <a:gd name="T9" fmla="*/ 71549 h 71755"/>
              <a:gd name="T10" fmla="*/ 121972 w 124459"/>
              <a:gd name="T11" fmla="*/ 70861 h 71755"/>
              <a:gd name="T12" fmla="*/ 123961 w 124459"/>
              <a:gd name="T13" fmla="*/ 67826 h 71755"/>
              <a:gd name="T14" fmla="*/ 123251 w 124459"/>
              <a:gd name="T15" fmla="*/ 64764 h 71755"/>
              <a:gd name="T16" fmla="*/ 122752 w 124459"/>
              <a:gd name="T17" fmla="*/ 62626 h 71755"/>
              <a:gd name="T18" fmla="*/ 121026 w 124459"/>
              <a:gd name="T19" fmla="*/ 60959 h 71755"/>
              <a:gd name="T20" fmla="*/ 118809 w 124459"/>
              <a:gd name="T21" fmla="*/ 60479 h 71755"/>
              <a:gd name="T22" fmla="*/ 88220 w 124459"/>
              <a:gd name="T23" fmla="*/ 50463 h 71755"/>
              <a:gd name="T24" fmla="*/ 59116 w 124459"/>
              <a:gd name="T25" fmla="*/ 37175 h 71755"/>
              <a:gd name="T26" fmla="*/ 31776 w 124459"/>
              <a:gd name="T27" fmla="*/ 20763 h 71755"/>
              <a:gd name="T28" fmla="*/ 6478 w 124459"/>
              <a:gd name="T29" fmla="*/ 1377 h 71755"/>
              <a:gd name="T30" fmla="*/ 4929 w 124459"/>
              <a:gd name="T31" fmla="*/ 0 h 71755"/>
              <a:gd name="T32" fmla="*/ 2521 w 124459"/>
              <a:gd name="T33" fmla="*/ 99 h 71755"/>
              <a:gd name="T34" fmla="*/ 1100 w 124459"/>
              <a:gd name="T35" fmla="*/ 1594 h 71755"/>
              <a:gd name="T36" fmla="*/ 355 w 124459"/>
              <a:gd name="T37" fmla="*/ 2382 h 71755"/>
              <a:gd name="T38" fmla="*/ 0 w 124459"/>
              <a:gd name="T39" fmla="*/ 3442 h 71755"/>
              <a:gd name="T40" fmla="*/ 124 w 124459"/>
              <a:gd name="T41" fmla="*/ 4493 h 71755"/>
              <a:gd name="T42" fmla="*/ 368 w 124459"/>
              <a:gd name="T43" fmla="*/ 7066 h 71755"/>
              <a:gd name="T44" fmla="*/ 1881 w 124459"/>
              <a:gd name="T45" fmla="*/ 9367 h 71755"/>
              <a:gd name="T46" fmla="*/ 4185 w 124459"/>
              <a:gd name="T47" fmla="*/ 10671 h 7175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24459"/>
              <a:gd name="T73" fmla="*/ 0 h 71755"/>
              <a:gd name="T74" fmla="*/ 124459 w 124459"/>
              <a:gd name="T75" fmla="*/ 71755 h 71755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24459" h="71755">
                <a:moveTo>
                  <a:pt x="4185" y="10671"/>
                </a:moveTo>
                <a:lnTo>
                  <a:pt x="29989" y="30572"/>
                </a:lnTo>
                <a:lnTo>
                  <a:pt x="57883" y="47453"/>
                </a:lnTo>
                <a:lnTo>
                  <a:pt x="87583" y="61162"/>
                </a:lnTo>
                <a:lnTo>
                  <a:pt x="118809" y="71549"/>
                </a:lnTo>
                <a:lnTo>
                  <a:pt x="121972" y="70861"/>
                </a:lnTo>
                <a:lnTo>
                  <a:pt x="123961" y="67826"/>
                </a:lnTo>
                <a:lnTo>
                  <a:pt x="123251" y="64764"/>
                </a:lnTo>
                <a:lnTo>
                  <a:pt x="122752" y="62626"/>
                </a:lnTo>
                <a:lnTo>
                  <a:pt x="121026" y="60959"/>
                </a:lnTo>
                <a:lnTo>
                  <a:pt x="118809" y="60479"/>
                </a:lnTo>
                <a:lnTo>
                  <a:pt x="88220" y="50463"/>
                </a:lnTo>
                <a:lnTo>
                  <a:pt x="59116" y="37175"/>
                </a:lnTo>
                <a:lnTo>
                  <a:pt x="31776" y="20763"/>
                </a:lnTo>
                <a:lnTo>
                  <a:pt x="6478" y="1377"/>
                </a:lnTo>
                <a:lnTo>
                  <a:pt x="4929" y="0"/>
                </a:lnTo>
                <a:lnTo>
                  <a:pt x="2521" y="99"/>
                </a:lnTo>
                <a:lnTo>
                  <a:pt x="1100" y="1594"/>
                </a:lnTo>
                <a:lnTo>
                  <a:pt x="355" y="2382"/>
                </a:lnTo>
                <a:lnTo>
                  <a:pt x="0" y="3442"/>
                </a:lnTo>
                <a:lnTo>
                  <a:pt x="124" y="4493"/>
                </a:lnTo>
                <a:lnTo>
                  <a:pt x="368" y="7066"/>
                </a:lnTo>
                <a:lnTo>
                  <a:pt x="1881" y="9367"/>
                </a:lnTo>
                <a:lnTo>
                  <a:pt x="4185" y="10671"/>
                </a:lnTo>
                <a:close/>
              </a:path>
            </a:pathLst>
          </a:custGeom>
          <a:noFill/>
          <a:ln w="323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7" name="object 26"/>
          <p:cNvSpPr>
            <a:spLocks noChangeArrowheads="1"/>
          </p:cNvSpPr>
          <p:nvPr/>
        </p:nvSpPr>
        <p:spPr bwMode="auto">
          <a:xfrm>
            <a:off x="8054975" y="1911350"/>
            <a:ext cx="34925" cy="22225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38" name="object 27"/>
          <p:cNvSpPr>
            <a:spLocks/>
          </p:cNvSpPr>
          <p:nvPr/>
        </p:nvSpPr>
        <p:spPr bwMode="auto">
          <a:xfrm>
            <a:off x="8054975" y="1911350"/>
            <a:ext cx="34925" cy="22225"/>
          </a:xfrm>
          <a:custGeom>
            <a:avLst/>
            <a:gdLst>
              <a:gd name="T0" fmla="*/ 34947 w 35559"/>
              <a:gd name="T1" fmla="*/ 22159 h 22860"/>
              <a:gd name="T2" fmla="*/ 28317 w 35559"/>
              <a:gd name="T3" fmla="*/ 9373 h 22860"/>
              <a:gd name="T4" fmla="*/ 19705 w 35559"/>
              <a:gd name="T5" fmla="*/ 1814 h 22860"/>
              <a:gd name="T6" fmla="*/ 10116 w 35559"/>
              <a:gd name="T7" fmla="*/ 0 h 22860"/>
              <a:gd name="T8" fmla="*/ 559 w 35559"/>
              <a:gd name="T9" fmla="*/ 4448 h 22860"/>
              <a:gd name="T10" fmla="*/ 0 w 35559"/>
              <a:gd name="T11" fmla="*/ 10227 h 22860"/>
              <a:gd name="T12" fmla="*/ 3655 w 35559"/>
              <a:gd name="T13" fmla="*/ 15484 h 22860"/>
              <a:gd name="T14" fmla="*/ 10868 w 35559"/>
              <a:gd name="T15" fmla="*/ 19651 h 22860"/>
              <a:gd name="T16" fmla="*/ 20982 w 35559"/>
              <a:gd name="T17" fmla="*/ 22159 h 22860"/>
              <a:gd name="T18" fmla="*/ 25564 w 35559"/>
              <a:gd name="T19" fmla="*/ 22757 h 22860"/>
              <a:gd name="T20" fmla="*/ 30365 w 35559"/>
              <a:gd name="T21" fmla="*/ 22757 h 22860"/>
              <a:gd name="T22" fmla="*/ 34947 w 35559"/>
              <a:gd name="T23" fmla="*/ 22159 h 228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559"/>
              <a:gd name="T37" fmla="*/ 0 h 22860"/>
              <a:gd name="T38" fmla="*/ 35559 w 35559"/>
              <a:gd name="T39" fmla="*/ 22860 h 228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559" h="22860">
                <a:moveTo>
                  <a:pt x="34947" y="22159"/>
                </a:moveTo>
                <a:lnTo>
                  <a:pt x="28317" y="9373"/>
                </a:lnTo>
                <a:lnTo>
                  <a:pt x="19705" y="1814"/>
                </a:lnTo>
                <a:lnTo>
                  <a:pt x="10116" y="0"/>
                </a:lnTo>
                <a:lnTo>
                  <a:pt x="559" y="4448"/>
                </a:lnTo>
                <a:lnTo>
                  <a:pt x="0" y="10227"/>
                </a:lnTo>
                <a:lnTo>
                  <a:pt x="3655" y="15484"/>
                </a:lnTo>
                <a:lnTo>
                  <a:pt x="10868" y="19651"/>
                </a:lnTo>
                <a:lnTo>
                  <a:pt x="20982" y="22159"/>
                </a:lnTo>
                <a:lnTo>
                  <a:pt x="25564" y="22757"/>
                </a:lnTo>
                <a:lnTo>
                  <a:pt x="30365" y="22757"/>
                </a:lnTo>
                <a:lnTo>
                  <a:pt x="34947" y="22159"/>
                </a:lnTo>
                <a:close/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9" name="object 28"/>
          <p:cNvSpPr>
            <a:spLocks noChangeArrowheads="1"/>
          </p:cNvSpPr>
          <p:nvPr/>
        </p:nvSpPr>
        <p:spPr bwMode="auto">
          <a:xfrm>
            <a:off x="8021638" y="1919288"/>
            <a:ext cx="114300" cy="92075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40" name="object 29"/>
          <p:cNvSpPr>
            <a:spLocks/>
          </p:cNvSpPr>
          <p:nvPr/>
        </p:nvSpPr>
        <p:spPr bwMode="auto">
          <a:xfrm>
            <a:off x="8021638" y="1925638"/>
            <a:ext cx="115887" cy="68262"/>
          </a:xfrm>
          <a:custGeom>
            <a:avLst/>
            <a:gdLst>
              <a:gd name="T0" fmla="*/ 0 w 114934"/>
              <a:gd name="T1" fmla="*/ 0 h 69214"/>
              <a:gd name="T2" fmla="*/ 0 w 114934"/>
              <a:gd name="T3" fmla="*/ 7754 h 69214"/>
              <a:gd name="T4" fmla="*/ 25721 w 114934"/>
              <a:gd name="T5" fmla="*/ 27781 h 69214"/>
              <a:gd name="T6" fmla="*/ 53597 w 114934"/>
              <a:gd name="T7" fmla="*/ 44708 h 69214"/>
              <a:gd name="T8" fmla="*/ 83331 w 114934"/>
              <a:gd name="T9" fmla="*/ 58375 h 69214"/>
              <a:gd name="T10" fmla="*/ 114624 w 114934"/>
              <a:gd name="T11" fmla="*/ 68623 h 69214"/>
              <a:gd name="T12" fmla="*/ 114624 w 114934"/>
              <a:gd name="T13" fmla="*/ 60877 h 69214"/>
              <a:gd name="T14" fmla="*/ 83575 w 114934"/>
              <a:gd name="T15" fmla="*/ 50135 h 69214"/>
              <a:gd name="T16" fmla="*/ 53960 w 114934"/>
              <a:gd name="T17" fmla="*/ 36322 h 69214"/>
              <a:gd name="T18" fmla="*/ 26021 w 114934"/>
              <a:gd name="T19" fmla="*/ 19568 h 69214"/>
              <a:gd name="T20" fmla="*/ 0 w 114934"/>
              <a:gd name="T21" fmla="*/ 0 h 6921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14934"/>
              <a:gd name="T34" fmla="*/ 0 h 69214"/>
              <a:gd name="T35" fmla="*/ 114934 w 114934"/>
              <a:gd name="T36" fmla="*/ 69214 h 6921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14934" h="69214">
                <a:moveTo>
                  <a:pt x="0" y="0"/>
                </a:moveTo>
                <a:lnTo>
                  <a:pt x="0" y="7754"/>
                </a:lnTo>
                <a:lnTo>
                  <a:pt x="25721" y="27781"/>
                </a:lnTo>
                <a:lnTo>
                  <a:pt x="53597" y="44708"/>
                </a:lnTo>
                <a:lnTo>
                  <a:pt x="83331" y="58375"/>
                </a:lnTo>
                <a:lnTo>
                  <a:pt x="114624" y="68623"/>
                </a:lnTo>
                <a:lnTo>
                  <a:pt x="114624" y="60877"/>
                </a:lnTo>
                <a:lnTo>
                  <a:pt x="83575" y="50135"/>
                </a:lnTo>
                <a:lnTo>
                  <a:pt x="53960" y="36322"/>
                </a:lnTo>
                <a:lnTo>
                  <a:pt x="26021" y="195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1" name="object 30"/>
          <p:cNvSpPr>
            <a:spLocks/>
          </p:cNvSpPr>
          <p:nvPr/>
        </p:nvSpPr>
        <p:spPr bwMode="auto">
          <a:xfrm>
            <a:off x="8021638" y="1917700"/>
            <a:ext cx="115887" cy="92075"/>
          </a:xfrm>
          <a:custGeom>
            <a:avLst/>
            <a:gdLst>
              <a:gd name="T0" fmla="*/ 0 w 114934"/>
              <a:gd name="T1" fmla="*/ 0 h 92075"/>
              <a:gd name="T2" fmla="*/ 0 w 114934"/>
              <a:gd name="T3" fmla="*/ 30991 h 92075"/>
              <a:gd name="T4" fmla="*/ 26020 w 114934"/>
              <a:gd name="T5" fmla="*/ 50561 h 92075"/>
              <a:gd name="T6" fmla="*/ 53959 w 114934"/>
              <a:gd name="T7" fmla="*/ 67317 h 92075"/>
              <a:gd name="T8" fmla="*/ 83575 w 114934"/>
              <a:gd name="T9" fmla="*/ 81130 h 92075"/>
              <a:gd name="T10" fmla="*/ 114624 w 114934"/>
              <a:gd name="T11" fmla="*/ 91869 h 920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4934"/>
              <a:gd name="T19" fmla="*/ 0 h 92075"/>
              <a:gd name="T20" fmla="*/ 114934 w 114934"/>
              <a:gd name="T21" fmla="*/ 92075 h 920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4934" h="92075">
                <a:moveTo>
                  <a:pt x="0" y="0"/>
                </a:moveTo>
                <a:lnTo>
                  <a:pt x="0" y="30991"/>
                </a:lnTo>
                <a:lnTo>
                  <a:pt x="26020" y="50561"/>
                </a:lnTo>
                <a:lnTo>
                  <a:pt x="53959" y="67317"/>
                </a:lnTo>
                <a:lnTo>
                  <a:pt x="83575" y="81130"/>
                </a:lnTo>
                <a:lnTo>
                  <a:pt x="114624" y="91869"/>
                </a:lnTo>
              </a:path>
            </a:pathLst>
          </a:custGeom>
          <a:noFill/>
          <a:ln w="3219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2" name="object 31"/>
          <p:cNvSpPr>
            <a:spLocks/>
          </p:cNvSpPr>
          <p:nvPr/>
        </p:nvSpPr>
        <p:spPr bwMode="auto">
          <a:xfrm>
            <a:off x="8021638" y="1919288"/>
            <a:ext cx="115887" cy="92075"/>
          </a:xfrm>
          <a:custGeom>
            <a:avLst/>
            <a:gdLst>
              <a:gd name="T0" fmla="*/ 114624 w 114934"/>
              <a:gd name="T1" fmla="*/ 91869 h 92075"/>
              <a:gd name="T2" fmla="*/ 114624 w 114934"/>
              <a:gd name="T3" fmla="*/ 60877 h 92075"/>
              <a:gd name="T4" fmla="*/ 83647 w 114934"/>
              <a:gd name="T5" fmla="*/ 49991 h 92075"/>
              <a:gd name="T6" fmla="*/ 54066 w 114934"/>
              <a:gd name="T7" fmla="*/ 36136 h 92075"/>
              <a:gd name="T8" fmla="*/ 26108 w 114934"/>
              <a:gd name="T9" fmla="*/ 19432 h 92075"/>
              <a:gd name="T10" fmla="*/ 0 w 114934"/>
              <a:gd name="T11" fmla="*/ 0 h 920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4934"/>
              <a:gd name="T19" fmla="*/ 0 h 92075"/>
              <a:gd name="T20" fmla="*/ 114934 w 114934"/>
              <a:gd name="T21" fmla="*/ 92075 h 920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4934" h="92075">
                <a:moveTo>
                  <a:pt x="114624" y="91869"/>
                </a:moveTo>
                <a:lnTo>
                  <a:pt x="114624" y="60877"/>
                </a:lnTo>
                <a:lnTo>
                  <a:pt x="83647" y="49991"/>
                </a:lnTo>
                <a:lnTo>
                  <a:pt x="54066" y="36136"/>
                </a:lnTo>
                <a:lnTo>
                  <a:pt x="26108" y="19432"/>
                </a:lnTo>
                <a:lnTo>
                  <a:pt x="0" y="0"/>
                </a:lnTo>
              </a:path>
            </a:pathLst>
          </a:custGeom>
          <a:noFill/>
          <a:ln w="32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" name="object 32"/>
          <p:cNvSpPr txBox="1"/>
          <p:nvPr/>
        </p:nvSpPr>
        <p:spPr>
          <a:xfrm>
            <a:off x="7259638" y="2162175"/>
            <a:ext cx="67310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5" dirty="0">
                <a:latin typeface="Tahoma"/>
                <a:cs typeface="Tahoma"/>
              </a:rPr>
              <a:t>S</a:t>
            </a:r>
            <a:r>
              <a:rPr sz="1800" spc="-5" dirty="0">
                <a:latin typeface="Tahoma"/>
                <a:cs typeface="Tahoma"/>
              </a:rPr>
              <a:t>erver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344" name="object 33"/>
          <p:cNvSpPr>
            <a:spLocks/>
          </p:cNvSpPr>
          <p:nvPr/>
        </p:nvSpPr>
        <p:spPr bwMode="auto">
          <a:xfrm>
            <a:off x="5691188" y="509588"/>
            <a:ext cx="1597025" cy="903287"/>
          </a:xfrm>
          <a:custGeom>
            <a:avLst/>
            <a:gdLst>
              <a:gd name="T0" fmla="*/ 1140427 w 1597025"/>
              <a:gd name="T1" fmla="*/ 1601 h 902335"/>
              <a:gd name="T2" fmla="*/ 1030997 w 1597025"/>
              <a:gd name="T3" fmla="*/ 12076 h 902335"/>
              <a:gd name="T4" fmla="*/ 915288 w 1597025"/>
              <a:gd name="T5" fmla="*/ 32339 h 902335"/>
              <a:gd name="T6" fmla="*/ 794930 w 1597025"/>
              <a:gd name="T7" fmla="*/ 62502 h 902335"/>
              <a:gd name="T8" fmla="*/ 671548 w 1597025"/>
              <a:gd name="T9" fmla="*/ 102673 h 902335"/>
              <a:gd name="T10" fmla="*/ 551177 w 1597025"/>
              <a:gd name="T11" fmla="*/ 151128 h 902335"/>
              <a:gd name="T12" fmla="*/ 439552 w 1597025"/>
              <a:gd name="T13" fmla="*/ 205316 h 902335"/>
              <a:gd name="T14" fmla="*/ 337851 w 1597025"/>
              <a:gd name="T15" fmla="*/ 264107 h 902335"/>
              <a:gd name="T16" fmla="*/ 247250 w 1597025"/>
              <a:gd name="T17" fmla="*/ 326371 h 902335"/>
              <a:gd name="T18" fmla="*/ 168928 w 1597025"/>
              <a:gd name="T19" fmla="*/ 390977 h 902335"/>
              <a:gd name="T20" fmla="*/ 104062 w 1597025"/>
              <a:gd name="T21" fmla="*/ 456795 h 902335"/>
              <a:gd name="T22" fmla="*/ 53829 w 1597025"/>
              <a:gd name="T23" fmla="*/ 522695 h 902335"/>
              <a:gd name="T24" fmla="*/ 1977 w 1597025"/>
              <a:gd name="T25" fmla="*/ 650220 h 902335"/>
              <a:gd name="T26" fmla="*/ 2711 w 1597025"/>
              <a:gd name="T27" fmla="*/ 709585 h 902335"/>
              <a:gd name="T28" fmla="*/ 60119 w 1597025"/>
              <a:gd name="T29" fmla="*/ 810033 h 902335"/>
              <a:gd name="T30" fmla="*/ 181780 w 1597025"/>
              <a:gd name="T31" fmla="*/ 874475 h 902335"/>
              <a:gd name="T32" fmla="*/ 262602 w 1597025"/>
              <a:gd name="T33" fmla="*/ 892721 h 902335"/>
              <a:gd name="T34" fmla="*/ 354586 w 1597025"/>
              <a:gd name="T35" fmla="*/ 901504 h 902335"/>
              <a:gd name="T36" fmla="*/ 456105 w 1597025"/>
              <a:gd name="T37" fmla="*/ 900714 h 902335"/>
              <a:gd name="T38" fmla="*/ 565536 w 1597025"/>
              <a:gd name="T39" fmla="*/ 890243 h 902335"/>
              <a:gd name="T40" fmla="*/ 681252 w 1597025"/>
              <a:gd name="T41" fmla="*/ 869982 h 902335"/>
              <a:gd name="T42" fmla="*/ 801628 w 1597025"/>
              <a:gd name="T43" fmla="*/ 839820 h 902335"/>
              <a:gd name="T44" fmla="*/ 925040 w 1597025"/>
              <a:gd name="T45" fmla="*/ 799649 h 902335"/>
              <a:gd name="T46" fmla="*/ 1045408 w 1597025"/>
              <a:gd name="T47" fmla="*/ 751194 h 902335"/>
              <a:gd name="T48" fmla="*/ 1157025 w 1597025"/>
              <a:gd name="T49" fmla="*/ 697005 h 902335"/>
              <a:gd name="T50" fmla="*/ 1258715 w 1597025"/>
              <a:gd name="T51" fmla="*/ 638212 h 902335"/>
              <a:gd name="T52" fmla="*/ 1349304 w 1597025"/>
              <a:gd name="T53" fmla="*/ 575944 h 902335"/>
              <a:gd name="T54" fmla="*/ 1427615 w 1597025"/>
              <a:gd name="T55" fmla="*/ 511331 h 902335"/>
              <a:gd name="T56" fmla="*/ 1492473 w 1597025"/>
              <a:gd name="T57" fmla="*/ 445503 h 902335"/>
              <a:gd name="T58" fmla="*/ 1542702 w 1597025"/>
              <a:gd name="T59" fmla="*/ 379589 h 902335"/>
              <a:gd name="T60" fmla="*/ 1594571 w 1597025"/>
              <a:gd name="T61" fmla="*/ 252022 h 902335"/>
              <a:gd name="T62" fmla="*/ 1593860 w 1597025"/>
              <a:gd name="T63" fmla="*/ 192628 h 902335"/>
              <a:gd name="T64" fmla="*/ 1536462 w 1597025"/>
              <a:gd name="T65" fmla="*/ 92209 h 902335"/>
              <a:gd name="T66" fmla="*/ 1414780 w 1597025"/>
              <a:gd name="T67" fmla="*/ 27809 h 902335"/>
              <a:gd name="T68" fmla="*/ 1333946 w 1597025"/>
              <a:gd name="T69" fmla="*/ 9577 h 902335"/>
              <a:gd name="T70" fmla="*/ 1241952 w 1597025"/>
              <a:gd name="T71" fmla="*/ 804 h 90233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597025"/>
              <a:gd name="T109" fmla="*/ 0 h 902335"/>
              <a:gd name="T110" fmla="*/ 1597025 w 1597025"/>
              <a:gd name="T111" fmla="*/ 902335 h 902335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597025" h="902335">
                <a:moveTo>
                  <a:pt x="1192279" y="0"/>
                </a:moveTo>
                <a:lnTo>
                  <a:pt x="1140427" y="1601"/>
                </a:lnTo>
                <a:lnTo>
                  <a:pt x="1086598" y="5621"/>
                </a:lnTo>
                <a:lnTo>
                  <a:pt x="1030997" y="12076"/>
                </a:lnTo>
                <a:lnTo>
                  <a:pt x="973825" y="20977"/>
                </a:lnTo>
                <a:lnTo>
                  <a:pt x="915288" y="32339"/>
                </a:lnTo>
                <a:lnTo>
                  <a:pt x="855589" y="46176"/>
                </a:lnTo>
                <a:lnTo>
                  <a:pt x="794930" y="62502"/>
                </a:lnTo>
                <a:lnTo>
                  <a:pt x="733515" y="81329"/>
                </a:lnTo>
                <a:lnTo>
                  <a:pt x="671548" y="102673"/>
                </a:lnTo>
                <a:lnTo>
                  <a:pt x="610343" y="126113"/>
                </a:lnTo>
                <a:lnTo>
                  <a:pt x="551177" y="151128"/>
                </a:lnTo>
                <a:lnTo>
                  <a:pt x="494198" y="177576"/>
                </a:lnTo>
                <a:lnTo>
                  <a:pt x="439552" y="205316"/>
                </a:lnTo>
                <a:lnTo>
                  <a:pt x="387387" y="234207"/>
                </a:lnTo>
                <a:lnTo>
                  <a:pt x="337851" y="264107"/>
                </a:lnTo>
                <a:lnTo>
                  <a:pt x="291089" y="294876"/>
                </a:lnTo>
                <a:lnTo>
                  <a:pt x="247250" y="326371"/>
                </a:lnTo>
                <a:lnTo>
                  <a:pt x="206480" y="358452"/>
                </a:lnTo>
                <a:lnTo>
                  <a:pt x="168928" y="390977"/>
                </a:lnTo>
                <a:lnTo>
                  <a:pt x="134739" y="423805"/>
                </a:lnTo>
                <a:lnTo>
                  <a:pt x="104062" y="456795"/>
                </a:lnTo>
                <a:lnTo>
                  <a:pt x="77043" y="489805"/>
                </a:lnTo>
                <a:lnTo>
                  <a:pt x="53829" y="522695"/>
                </a:lnTo>
                <a:lnTo>
                  <a:pt x="19409" y="587547"/>
                </a:lnTo>
                <a:lnTo>
                  <a:pt x="1977" y="650220"/>
                </a:lnTo>
                <a:lnTo>
                  <a:pt x="0" y="680386"/>
                </a:lnTo>
                <a:lnTo>
                  <a:pt x="2711" y="709585"/>
                </a:lnTo>
                <a:lnTo>
                  <a:pt x="22531" y="764054"/>
                </a:lnTo>
                <a:lnTo>
                  <a:pt x="60119" y="810033"/>
                </a:lnTo>
                <a:lnTo>
                  <a:pt x="113743" y="846876"/>
                </a:lnTo>
                <a:lnTo>
                  <a:pt x="181780" y="874475"/>
                </a:lnTo>
                <a:lnTo>
                  <a:pt x="220694" y="884774"/>
                </a:lnTo>
                <a:lnTo>
                  <a:pt x="262602" y="892721"/>
                </a:lnTo>
                <a:lnTo>
                  <a:pt x="307300" y="898302"/>
                </a:lnTo>
                <a:lnTo>
                  <a:pt x="354586" y="901504"/>
                </a:lnTo>
                <a:lnTo>
                  <a:pt x="404255" y="902312"/>
                </a:lnTo>
                <a:lnTo>
                  <a:pt x="456105" y="900714"/>
                </a:lnTo>
                <a:lnTo>
                  <a:pt x="509933" y="896696"/>
                </a:lnTo>
                <a:lnTo>
                  <a:pt x="565536" y="890243"/>
                </a:lnTo>
                <a:lnTo>
                  <a:pt x="622710" y="881343"/>
                </a:lnTo>
                <a:lnTo>
                  <a:pt x="681252" y="869982"/>
                </a:lnTo>
                <a:lnTo>
                  <a:pt x="740959" y="856145"/>
                </a:lnTo>
                <a:lnTo>
                  <a:pt x="801628" y="839820"/>
                </a:lnTo>
                <a:lnTo>
                  <a:pt x="863056" y="820992"/>
                </a:lnTo>
                <a:lnTo>
                  <a:pt x="925040" y="799649"/>
                </a:lnTo>
                <a:lnTo>
                  <a:pt x="986244" y="776209"/>
                </a:lnTo>
                <a:lnTo>
                  <a:pt x="1045408" y="751194"/>
                </a:lnTo>
                <a:lnTo>
                  <a:pt x="1102383" y="724745"/>
                </a:lnTo>
                <a:lnTo>
                  <a:pt x="1157025" y="697005"/>
                </a:lnTo>
                <a:lnTo>
                  <a:pt x="1209184" y="668113"/>
                </a:lnTo>
                <a:lnTo>
                  <a:pt x="1258715" y="638212"/>
                </a:lnTo>
                <a:lnTo>
                  <a:pt x="1305471" y="607441"/>
                </a:lnTo>
                <a:lnTo>
                  <a:pt x="1349304" y="575944"/>
                </a:lnTo>
                <a:lnTo>
                  <a:pt x="1390068" y="543860"/>
                </a:lnTo>
                <a:lnTo>
                  <a:pt x="1427615" y="511331"/>
                </a:lnTo>
                <a:lnTo>
                  <a:pt x="1461799" y="478499"/>
                </a:lnTo>
                <a:lnTo>
                  <a:pt x="1492473" y="445503"/>
                </a:lnTo>
                <a:lnTo>
                  <a:pt x="1519490" y="412486"/>
                </a:lnTo>
                <a:lnTo>
                  <a:pt x="1542702" y="379589"/>
                </a:lnTo>
                <a:lnTo>
                  <a:pt x="1577127" y="314719"/>
                </a:lnTo>
                <a:lnTo>
                  <a:pt x="1594571" y="252022"/>
                </a:lnTo>
                <a:lnTo>
                  <a:pt x="1596559" y="221841"/>
                </a:lnTo>
                <a:lnTo>
                  <a:pt x="1593860" y="192628"/>
                </a:lnTo>
                <a:lnTo>
                  <a:pt x="1574056" y="138158"/>
                </a:lnTo>
                <a:lnTo>
                  <a:pt x="1536462" y="92209"/>
                </a:lnTo>
                <a:lnTo>
                  <a:pt x="1482828" y="55389"/>
                </a:lnTo>
                <a:lnTo>
                  <a:pt x="1414780" y="27809"/>
                </a:lnTo>
                <a:lnTo>
                  <a:pt x="1375860" y="17517"/>
                </a:lnTo>
                <a:lnTo>
                  <a:pt x="1333946" y="9577"/>
                </a:lnTo>
                <a:lnTo>
                  <a:pt x="1289242" y="4001"/>
                </a:lnTo>
                <a:lnTo>
                  <a:pt x="1241952" y="804"/>
                </a:lnTo>
                <a:lnTo>
                  <a:pt x="1192279" y="0"/>
                </a:lnTo>
                <a:close/>
              </a:path>
            </a:pathLst>
          </a:custGeom>
          <a:solidFill>
            <a:srgbClr val="00E3A8">
              <a:alpha val="67058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5" name="object 34"/>
          <p:cNvSpPr>
            <a:spLocks/>
          </p:cNvSpPr>
          <p:nvPr/>
        </p:nvSpPr>
        <p:spPr bwMode="auto">
          <a:xfrm>
            <a:off x="6411913" y="1071563"/>
            <a:ext cx="131762" cy="90487"/>
          </a:xfrm>
          <a:custGeom>
            <a:avLst/>
            <a:gdLst>
              <a:gd name="T0" fmla="*/ 103988 w 131445"/>
              <a:gd name="T1" fmla="*/ 0 h 90169"/>
              <a:gd name="T2" fmla="*/ 97512 w 131445"/>
              <a:gd name="T3" fmla="*/ 1024 h 90169"/>
              <a:gd name="T4" fmla="*/ 0 w 131445"/>
              <a:gd name="T5" fmla="*/ 89559 h 90169"/>
              <a:gd name="T6" fmla="*/ 60294 w 131445"/>
              <a:gd name="T7" fmla="*/ 89114 h 90169"/>
              <a:gd name="T8" fmla="*/ 112901 w 131445"/>
              <a:gd name="T9" fmla="*/ 68444 h 90169"/>
              <a:gd name="T10" fmla="*/ 131034 w 131445"/>
              <a:gd name="T11" fmla="*/ 40604 h 90169"/>
              <a:gd name="T12" fmla="*/ 130201 w 131445"/>
              <a:gd name="T13" fmla="*/ 26992 h 90169"/>
              <a:gd name="T14" fmla="*/ 125152 w 131445"/>
              <a:gd name="T15" fmla="*/ 14744 h 90169"/>
              <a:gd name="T16" fmla="*/ 116240 w 131445"/>
              <a:gd name="T17" fmla="*/ 5425 h 90169"/>
              <a:gd name="T18" fmla="*/ 110575 w 131445"/>
              <a:gd name="T19" fmla="*/ 1551 h 90169"/>
              <a:gd name="T20" fmla="*/ 103988 w 131445"/>
              <a:gd name="T21" fmla="*/ 0 h 9016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31445"/>
              <a:gd name="T34" fmla="*/ 0 h 90169"/>
              <a:gd name="T35" fmla="*/ 131445 w 131445"/>
              <a:gd name="T36" fmla="*/ 90169 h 9016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31445" h="90169">
                <a:moveTo>
                  <a:pt x="103988" y="0"/>
                </a:moveTo>
                <a:lnTo>
                  <a:pt x="97512" y="1024"/>
                </a:lnTo>
                <a:lnTo>
                  <a:pt x="0" y="89559"/>
                </a:lnTo>
                <a:lnTo>
                  <a:pt x="60294" y="89114"/>
                </a:lnTo>
                <a:lnTo>
                  <a:pt x="112901" y="68444"/>
                </a:lnTo>
                <a:lnTo>
                  <a:pt x="131034" y="40604"/>
                </a:lnTo>
                <a:lnTo>
                  <a:pt x="130201" y="26992"/>
                </a:lnTo>
                <a:lnTo>
                  <a:pt x="125152" y="14744"/>
                </a:lnTo>
                <a:lnTo>
                  <a:pt x="116240" y="5425"/>
                </a:lnTo>
                <a:lnTo>
                  <a:pt x="110575" y="1551"/>
                </a:lnTo>
                <a:lnTo>
                  <a:pt x="103988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6" name="object 35"/>
          <p:cNvSpPr>
            <a:spLocks noChangeArrowheads="1"/>
          </p:cNvSpPr>
          <p:nvPr/>
        </p:nvSpPr>
        <p:spPr bwMode="auto">
          <a:xfrm>
            <a:off x="6411913" y="1052513"/>
            <a:ext cx="100012" cy="10795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47" name="object 36"/>
          <p:cNvSpPr>
            <a:spLocks/>
          </p:cNvSpPr>
          <p:nvPr/>
        </p:nvSpPr>
        <p:spPr bwMode="auto">
          <a:xfrm>
            <a:off x="6411913" y="1052513"/>
            <a:ext cx="100012" cy="107950"/>
          </a:xfrm>
          <a:custGeom>
            <a:avLst/>
            <a:gdLst>
              <a:gd name="T0" fmla="*/ 0 w 99695"/>
              <a:gd name="T1" fmla="*/ 108530 h 108584"/>
              <a:gd name="T2" fmla="*/ 0 w 99695"/>
              <a:gd name="T3" fmla="*/ 78419 h 108584"/>
              <a:gd name="T4" fmla="*/ 99380 w 99695"/>
              <a:gd name="T5" fmla="*/ 0 h 108584"/>
              <a:gd name="T6" fmla="*/ 99380 w 99695"/>
              <a:gd name="T7" fmla="*/ 39069 h 108584"/>
              <a:gd name="T8" fmla="*/ 0 w 99695"/>
              <a:gd name="T9" fmla="*/ 108530 h 108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695"/>
              <a:gd name="T16" fmla="*/ 0 h 108584"/>
              <a:gd name="T17" fmla="*/ 99695 w 99695"/>
              <a:gd name="T18" fmla="*/ 108584 h 108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695" h="108584">
                <a:moveTo>
                  <a:pt x="0" y="108530"/>
                </a:moveTo>
                <a:lnTo>
                  <a:pt x="0" y="78419"/>
                </a:lnTo>
                <a:lnTo>
                  <a:pt x="99380" y="0"/>
                </a:lnTo>
                <a:lnTo>
                  <a:pt x="99380" y="39069"/>
                </a:lnTo>
                <a:lnTo>
                  <a:pt x="0" y="108530"/>
                </a:lnTo>
                <a:close/>
              </a:path>
            </a:pathLst>
          </a:custGeom>
          <a:noFill/>
          <a:ln w="617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8" name="object 37"/>
          <p:cNvSpPr>
            <a:spLocks noChangeArrowheads="1"/>
          </p:cNvSpPr>
          <p:nvPr/>
        </p:nvSpPr>
        <p:spPr bwMode="auto">
          <a:xfrm>
            <a:off x="6199188" y="903288"/>
            <a:ext cx="312737" cy="227012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49" name="object 38"/>
          <p:cNvSpPr>
            <a:spLocks/>
          </p:cNvSpPr>
          <p:nvPr/>
        </p:nvSpPr>
        <p:spPr bwMode="auto">
          <a:xfrm>
            <a:off x="6199188" y="903288"/>
            <a:ext cx="312737" cy="228600"/>
          </a:xfrm>
          <a:custGeom>
            <a:avLst/>
            <a:gdLst>
              <a:gd name="T0" fmla="*/ 0 w 313054"/>
              <a:gd name="T1" fmla="*/ 80310 h 228600"/>
              <a:gd name="T2" fmla="*/ 95763 w 313054"/>
              <a:gd name="T3" fmla="*/ 0 h 228600"/>
              <a:gd name="T4" fmla="*/ 312589 w 313054"/>
              <a:gd name="T5" fmla="*/ 149760 h 228600"/>
              <a:gd name="T6" fmla="*/ 213209 w 313054"/>
              <a:gd name="T7" fmla="*/ 228180 h 228600"/>
              <a:gd name="T8" fmla="*/ 0 w 313054"/>
              <a:gd name="T9" fmla="*/ 80310 h 228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3054"/>
              <a:gd name="T16" fmla="*/ 0 h 228600"/>
              <a:gd name="T17" fmla="*/ 313054 w 313054"/>
              <a:gd name="T18" fmla="*/ 228600 h 228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3054" h="228600">
                <a:moveTo>
                  <a:pt x="0" y="80310"/>
                </a:moveTo>
                <a:lnTo>
                  <a:pt x="95763" y="0"/>
                </a:lnTo>
                <a:lnTo>
                  <a:pt x="312589" y="149760"/>
                </a:lnTo>
                <a:lnTo>
                  <a:pt x="213209" y="228180"/>
                </a:lnTo>
                <a:lnTo>
                  <a:pt x="0" y="80310"/>
                </a:lnTo>
                <a:close/>
              </a:path>
            </a:pathLst>
          </a:custGeom>
          <a:noFill/>
          <a:ln w="6388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0" name="object 39"/>
          <p:cNvSpPr>
            <a:spLocks/>
          </p:cNvSpPr>
          <p:nvPr/>
        </p:nvSpPr>
        <p:spPr bwMode="auto">
          <a:xfrm>
            <a:off x="6561138" y="835025"/>
            <a:ext cx="250825" cy="206375"/>
          </a:xfrm>
          <a:custGeom>
            <a:avLst/>
            <a:gdLst>
              <a:gd name="T0" fmla="*/ 197381 w 252095"/>
              <a:gd name="T1" fmla="*/ 0 h 206375"/>
              <a:gd name="T2" fmla="*/ 0 w 252095"/>
              <a:gd name="T3" fmla="*/ 193173 h 206375"/>
              <a:gd name="T4" fmla="*/ 72277 w 252095"/>
              <a:gd name="T5" fmla="*/ 206196 h 206375"/>
              <a:gd name="T6" fmla="*/ 116411 w 252095"/>
              <a:gd name="T7" fmla="*/ 204946 h 206375"/>
              <a:gd name="T8" fmla="*/ 159053 w 252095"/>
              <a:gd name="T9" fmla="*/ 193346 h 206375"/>
              <a:gd name="T10" fmla="*/ 198960 w 252095"/>
              <a:gd name="T11" fmla="*/ 171892 h 206375"/>
              <a:gd name="T12" fmla="*/ 234891 w 252095"/>
              <a:gd name="T13" fmla="*/ 141081 h 206375"/>
              <a:gd name="T14" fmla="*/ 251939 w 252095"/>
              <a:gd name="T15" fmla="*/ 77520 h 206375"/>
              <a:gd name="T16" fmla="*/ 244426 w 252095"/>
              <a:gd name="T17" fmla="*/ 45310 h 206375"/>
              <a:gd name="T18" fmla="*/ 219962 w 252095"/>
              <a:gd name="T19" fmla="*/ 12083 h 206375"/>
              <a:gd name="T20" fmla="*/ 197381 w 252095"/>
              <a:gd name="T21" fmla="*/ 0 h 20637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52095"/>
              <a:gd name="T34" fmla="*/ 0 h 206375"/>
              <a:gd name="T35" fmla="*/ 252095 w 252095"/>
              <a:gd name="T36" fmla="*/ 206375 h 20637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52095" h="206375">
                <a:moveTo>
                  <a:pt x="197381" y="0"/>
                </a:moveTo>
                <a:lnTo>
                  <a:pt x="0" y="193173"/>
                </a:lnTo>
                <a:lnTo>
                  <a:pt x="72277" y="206196"/>
                </a:lnTo>
                <a:lnTo>
                  <a:pt x="116411" y="204946"/>
                </a:lnTo>
                <a:lnTo>
                  <a:pt x="159053" y="193346"/>
                </a:lnTo>
                <a:lnTo>
                  <a:pt x="198960" y="171892"/>
                </a:lnTo>
                <a:lnTo>
                  <a:pt x="234891" y="141081"/>
                </a:lnTo>
                <a:lnTo>
                  <a:pt x="251939" y="77520"/>
                </a:lnTo>
                <a:lnTo>
                  <a:pt x="244426" y="45310"/>
                </a:lnTo>
                <a:lnTo>
                  <a:pt x="219962" y="12083"/>
                </a:lnTo>
                <a:lnTo>
                  <a:pt x="197381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1" name="object 40"/>
          <p:cNvSpPr>
            <a:spLocks noChangeArrowheads="1"/>
          </p:cNvSpPr>
          <p:nvPr/>
        </p:nvSpPr>
        <p:spPr bwMode="auto">
          <a:xfrm>
            <a:off x="6350000" y="639763"/>
            <a:ext cx="407988" cy="284162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52" name="object 41"/>
          <p:cNvSpPr>
            <a:spLocks/>
          </p:cNvSpPr>
          <p:nvPr/>
        </p:nvSpPr>
        <p:spPr bwMode="auto">
          <a:xfrm>
            <a:off x="6350000" y="639763"/>
            <a:ext cx="407988" cy="284162"/>
          </a:xfrm>
          <a:custGeom>
            <a:avLst/>
            <a:gdLst>
              <a:gd name="T0" fmla="*/ 210499 w 407670"/>
              <a:gd name="T1" fmla="*/ 284184 h 284480"/>
              <a:gd name="T2" fmla="*/ 407447 w 407670"/>
              <a:gd name="T3" fmla="*/ 147597 h 284480"/>
              <a:gd name="T4" fmla="*/ 196041 w 407670"/>
              <a:gd name="T5" fmla="*/ 0 h 284480"/>
              <a:gd name="T6" fmla="*/ 0 w 407670"/>
              <a:gd name="T7" fmla="*/ 138909 h 284480"/>
              <a:gd name="T8" fmla="*/ 36986 w 407670"/>
              <a:gd name="T9" fmla="*/ 177788 h 284480"/>
              <a:gd name="T10" fmla="*/ 76842 w 407670"/>
              <a:gd name="T11" fmla="*/ 211969 h 284480"/>
              <a:gd name="T12" fmla="*/ 119254 w 407670"/>
              <a:gd name="T13" fmla="*/ 241238 h 284480"/>
              <a:gd name="T14" fmla="*/ 163910 w 407670"/>
              <a:gd name="T15" fmla="*/ 265381 h 284480"/>
              <a:gd name="T16" fmla="*/ 210499 w 407670"/>
              <a:gd name="T17" fmla="*/ 284184 h 2844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7670"/>
              <a:gd name="T28" fmla="*/ 0 h 284480"/>
              <a:gd name="T29" fmla="*/ 407670 w 407670"/>
              <a:gd name="T30" fmla="*/ 284480 h 2844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7670" h="284480">
                <a:moveTo>
                  <a:pt x="210499" y="284184"/>
                </a:moveTo>
                <a:lnTo>
                  <a:pt x="407447" y="147597"/>
                </a:lnTo>
                <a:lnTo>
                  <a:pt x="196041" y="0"/>
                </a:lnTo>
                <a:lnTo>
                  <a:pt x="0" y="138909"/>
                </a:lnTo>
                <a:lnTo>
                  <a:pt x="36986" y="177788"/>
                </a:lnTo>
                <a:lnTo>
                  <a:pt x="76842" y="211969"/>
                </a:lnTo>
                <a:lnTo>
                  <a:pt x="119254" y="241238"/>
                </a:lnTo>
                <a:lnTo>
                  <a:pt x="163910" y="265381"/>
                </a:lnTo>
                <a:lnTo>
                  <a:pt x="210499" y="284184"/>
                </a:lnTo>
                <a:close/>
              </a:path>
            </a:pathLst>
          </a:custGeom>
          <a:noFill/>
          <a:ln w="641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3" name="object 42"/>
          <p:cNvSpPr>
            <a:spLocks noChangeArrowheads="1"/>
          </p:cNvSpPr>
          <p:nvPr/>
        </p:nvSpPr>
        <p:spPr bwMode="auto">
          <a:xfrm>
            <a:off x="6575425" y="611188"/>
            <a:ext cx="41275" cy="271462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54" name="object 43"/>
          <p:cNvSpPr>
            <a:spLocks/>
          </p:cNvSpPr>
          <p:nvPr/>
        </p:nvSpPr>
        <p:spPr bwMode="auto">
          <a:xfrm>
            <a:off x="6575425" y="611188"/>
            <a:ext cx="41275" cy="273050"/>
          </a:xfrm>
          <a:custGeom>
            <a:avLst/>
            <a:gdLst>
              <a:gd name="T0" fmla="*/ 0 w 41909"/>
              <a:gd name="T1" fmla="*/ 272008 h 272415"/>
              <a:gd name="T2" fmla="*/ 0 w 41909"/>
              <a:gd name="T3" fmla="*/ 28914 h 272415"/>
              <a:gd name="T4" fmla="*/ 41378 w 41909"/>
              <a:gd name="T5" fmla="*/ 0 h 272415"/>
              <a:gd name="T6" fmla="*/ 39747 w 41909"/>
              <a:gd name="T7" fmla="*/ 230776 h 272415"/>
              <a:gd name="T8" fmla="*/ 0 w 41909"/>
              <a:gd name="T9" fmla="*/ 272008 h 2724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909"/>
              <a:gd name="T16" fmla="*/ 0 h 272415"/>
              <a:gd name="T17" fmla="*/ 41909 w 41909"/>
              <a:gd name="T18" fmla="*/ 272415 h 2724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909" h="272415">
                <a:moveTo>
                  <a:pt x="0" y="272008"/>
                </a:moveTo>
                <a:lnTo>
                  <a:pt x="0" y="28914"/>
                </a:lnTo>
                <a:lnTo>
                  <a:pt x="41378" y="0"/>
                </a:lnTo>
                <a:lnTo>
                  <a:pt x="39747" y="230776"/>
                </a:lnTo>
                <a:lnTo>
                  <a:pt x="0" y="272008"/>
                </a:lnTo>
                <a:close/>
              </a:path>
            </a:pathLst>
          </a:custGeom>
          <a:noFill/>
          <a:ln w="569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5" name="object 44"/>
          <p:cNvSpPr>
            <a:spLocks noChangeArrowheads="1"/>
          </p:cNvSpPr>
          <p:nvPr/>
        </p:nvSpPr>
        <p:spPr bwMode="auto">
          <a:xfrm>
            <a:off x="6615113" y="598488"/>
            <a:ext cx="77787" cy="219075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56" name="object 45"/>
          <p:cNvSpPr>
            <a:spLocks/>
          </p:cNvSpPr>
          <p:nvPr/>
        </p:nvSpPr>
        <p:spPr bwMode="auto">
          <a:xfrm>
            <a:off x="6615113" y="598488"/>
            <a:ext cx="77787" cy="220662"/>
          </a:xfrm>
          <a:custGeom>
            <a:avLst/>
            <a:gdLst>
              <a:gd name="T0" fmla="*/ 1465 w 78104"/>
              <a:gd name="T1" fmla="*/ 35072 h 219709"/>
              <a:gd name="T2" fmla="*/ 77698 w 78104"/>
              <a:gd name="T3" fmla="*/ 0 h 219709"/>
              <a:gd name="T4" fmla="*/ 77698 w 78104"/>
              <a:gd name="T5" fmla="*/ 143253 h 219709"/>
              <a:gd name="T6" fmla="*/ 0 w 78104"/>
              <a:gd name="T7" fmla="*/ 219220 h 219709"/>
              <a:gd name="T8" fmla="*/ 1465 w 78104"/>
              <a:gd name="T9" fmla="*/ 35072 h 2197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104"/>
              <a:gd name="T16" fmla="*/ 0 h 219709"/>
              <a:gd name="T17" fmla="*/ 78104 w 78104"/>
              <a:gd name="T18" fmla="*/ 219709 h 2197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104" h="219709">
                <a:moveTo>
                  <a:pt x="1465" y="35072"/>
                </a:moveTo>
                <a:lnTo>
                  <a:pt x="77698" y="0"/>
                </a:lnTo>
                <a:lnTo>
                  <a:pt x="77698" y="143253"/>
                </a:lnTo>
                <a:lnTo>
                  <a:pt x="0" y="219220"/>
                </a:lnTo>
                <a:lnTo>
                  <a:pt x="1465" y="35072"/>
                </a:lnTo>
                <a:close/>
              </a:path>
            </a:pathLst>
          </a:custGeom>
          <a:noFill/>
          <a:ln w="579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7" name="object 46"/>
          <p:cNvSpPr>
            <a:spLocks noChangeArrowheads="1"/>
          </p:cNvSpPr>
          <p:nvPr/>
        </p:nvSpPr>
        <p:spPr bwMode="auto">
          <a:xfrm>
            <a:off x="6491288" y="503238"/>
            <a:ext cx="201612" cy="130175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58" name="object 47"/>
          <p:cNvSpPr>
            <a:spLocks/>
          </p:cNvSpPr>
          <p:nvPr/>
        </p:nvSpPr>
        <p:spPr bwMode="auto">
          <a:xfrm>
            <a:off x="6491288" y="503238"/>
            <a:ext cx="201612" cy="130175"/>
          </a:xfrm>
          <a:custGeom>
            <a:avLst/>
            <a:gdLst>
              <a:gd name="T0" fmla="*/ 124331 w 200659"/>
              <a:gd name="T1" fmla="*/ 130578 h 130809"/>
              <a:gd name="T2" fmla="*/ 124496 w 200659"/>
              <a:gd name="T3" fmla="*/ 107832 h 130809"/>
              <a:gd name="T4" fmla="*/ 0 w 200659"/>
              <a:gd name="T5" fmla="*/ 21711 h 130809"/>
              <a:gd name="T6" fmla="*/ 63241 w 200659"/>
              <a:gd name="T7" fmla="*/ 0 h 130809"/>
              <a:gd name="T8" fmla="*/ 200564 w 200659"/>
              <a:gd name="T9" fmla="*/ 95505 h 130809"/>
              <a:gd name="T10" fmla="*/ 124331 w 200659"/>
              <a:gd name="T11" fmla="*/ 130578 h 1308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0659"/>
              <a:gd name="T19" fmla="*/ 0 h 130809"/>
              <a:gd name="T20" fmla="*/ 200659 w 200659"/>
              <a:gd name="T21" fmla="*/ 130809 h 13080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0659" h="130809">
                <a:moveTo>
                  <a:pt x="124331" y="130578"/>
                </a:moveTo>
                <a:lnTo>
                  <a:pt x="124496" y="107832"/>
                </a:lnTo>
                <a:lnTo>
                  <a:pt x="0" y="21711"/>
                </a:lnTo>
                <a:lnTo>
                  <a:pt x="63241" y="0"/>
                </a:lnTo>
                <a:lnTo>
                  <a:pt x="200564" y="95505"/>
                </a:lnTo>
                <a:lnTo>
                  <a:pt x="124331" y="130578"/>
                </a:lnTo>
                <a:close/>
              </a:path>
            </a:pathLst>
          </a:custGeom>
          <a:noFill/>
          <a:ln w="644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9" name="object 48"/>
          <p:cNvSpPr>
            <a:spLocks noChangeArrowheads="1"/>
          </p:cNvSpPr>
          <p:nvPr/>
        </p:nvSpPr>
        <p:spPr bwMode="auto">
          <a:xfrm>
            <a:off x="6561138" y="787400"/>
            <a:ext cx="196850" cy="241300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60" name="object 49"/>
          <p:cNvSpPr>
            <a:spLocks/>
          </p:cNvSpPr>
          <p:nvPr/>
        </p:nvSpPr>
        <p:spPr bwMode="auto">
          <a:xfrm>
            <a:off x="6561138" y="787400"/>
            <a:ext cx="196850" cy="241300"/>
          </a:xfrm>
          <a:custGeom>
            <a:avLst/>
            <a:gdLst>
              <a:gd name="T0" fmla="*/ 0 w 197484"/>
              <a:gd name="T1" fmla="*/ 136587 h 241300"/>
              <a:gd name="T2" fmla="*/ 196947 w 197484"/>
              <a:gd name="T3" fmla="*/ 0 h 241300"/>
              <a:gd name="T4" fmla="*/ 196947 w 197484"/>
              <a:gd name="T5" fmla="*/ 104184 h 241300"/>
              <a:gd name="T6" fmla="*/ 0 w 197484"/>
              <a:gd name="T7" fmla="*/ 240921 h 241300"/>
              <a:gd name="T8" fmla="*/ 0 w 197484"/>
              <a:gd name="T9" fmla="*/ 136587 h 241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7484"/>
              <a:gd name="T16" fmla="*/ 0 h 241300"/>
              <a:gd name="T17" fmla="*/ 197484 w 197484"/>
              <a:gd name="T18" fmla="*/ 241300 h 241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7484" h="241300">
                <a:moveTo>
                  <a:pt x="0" y="136587"/>
                </a:moveTo>
                <a:lnTo>
                  <a:pt x="196947" y="0"/>
                </a:lnTo>
                <a:lnTo>
                  <a:pt x="196947" y="104184"/>
                </a:lnTo>
                <a:lnTo>
                  <a:pt x="0" y="240921"/>
                </a:lnTo>
                <a:lnTo>
                  <a:pt x="0" y="136587"/>
                </a:lnTo>
                <a:close/>
              </a:path>
            </a:pathLst>
          </a:custGeom>
          <a:noFill/>
          <a:ln w="611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1" name="object 50"/>
          <p:cNvSpPr>
            <a:spLocks noChangeArrowheads="1"/>
          </p:cNvSpPr>
          <p:nvPr/>
        </p:nvSpPr>
        <p:spPr bwMode="auto">
          <a:xfrm>
            <a:off x="6397625" y="495300"/>
            <a:ext cx="219075" cy="144463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62" name="object 51"/>
          <p:cNvSpPr>
            <a:spLocks/>
          </p:cNvSpPr>
          <p:nvPr/>
        </p:nvSpPr>
        <p:spPr bwMode="auto">
          <a:xfrm>
            <a:off x="6397625" y="495300"/>
            <a:ext cx="219075" cy="144463"/>
          </a:xfrm>
          <a:custGeom>
            <a:avLst/>
            <a:gdLst>
              <a:gd name="T0" fmla="*/ 0 w 219075"/>
              <a:gd name="T1" fmla="*/ 23874 h 145415"/>
              <a:gd name="T2" fmla="*/ 50596 w 219075"/>
              <a:gd name="T3" fmla="*/ 0 h 145415"/>
              <a:gd name="T4" fmla="*/ 94077 w 219075"/>
              <a:gd name="T5" fmla="*/ 30427 h 145415"/>
              <a:gd name="T6" fmla="*/ 218456 w 219075"/>
              <a:gd name="T7" fmla="*/ 116624 h 145415"/>
              <a:gd name="T8" fmla="*/ 177078 w 219075"/>
              <a:gd name="T9" fmla="*/ 145425 h 145415"/>
              <a:gd name="T10" fmla="*/ 129043 w 219075"/>
              <a:gd name="T11" fmla="*/ 123451 h 145415"/>
              <a:gd name="T12" fmla="*/ 83280 w 219075"/>
              <a:gd name="T13" fmla="*/ 95704 h 145415"/>
              <a:gd name="T14" fmla="*/ 40145 w 219075"/>
              <a:gd name="T15" fmla="*/ 62429 h 145415"/>
              <a:gd name="T16" fmla="*/ 0 w 219075"/>
              <a:gd name="T17" fmla="*/ 23874 h 1454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9075"/>
              <a:gd name="T28" fmla="*/ 0 h 145415"/>
              <a:gd name="T29" fmla="*/ 219075 w 219075"/>
              <a:gd name="T30" fmla="*/ 145415 h 14541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9075" h="145415">
                <a:moveTo>
                  <a:pt x="0" y="23874"/>
                </a:moveTo>
                <a:lnTo>
                  <a:pt x="50596" y="0"/>
                </a:lnTo>
                <a:lnTo>
                  <a:pt x="94077" y="30427"/>
                </a:lnTo>
                <a:lnTo>
                  <a:pt x="218456" y="116624"/>
                </a:lnTo>
                <a:lnTo>
                  <a:pt x="177078" y="145425"/>
                </a:lnTo>
                <a:lnTo>
                  <a:pt x="129043" y="123451"/>
                </a:lnTo>
                <a:lnTo>
                  <a:pt x="83280" y="95704"/>
                </a:lnTo>
                <a:lnTo>
                  <a:pt x="40145" y="62429"/>
                </a:lnTo>
                <a:lnTo>
                  <a:pt x="0" y="23874"/>
                </a:lnTo>
                <a:close/>
              </a:path>
            </a:pathLst>
          </a:custGeom>
          <a:noFill/>
          <a:ln w="643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3" name="object 52"/>
          <p:cNvSpPr>
            <a:spLocks noChangeArrowheads="1"/>
          </p:cNvSpPr>
          <p:nvPr/>
        </p:nvSpPr>
        <p:spPr bwMode="auto">
          <a:xfrm>
            <a:off x="6199188" y="982663"/>
            <a:ext cx="212725" cy="177800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64" name="object 53"/>
          <p:cNvSpPr>
            <a:spLocks/>
          </p:cNvSpPr>
          <p:nvPr/>
        </p:nvSpPr>
        <p:spPr bwMode="auto">
          <a:xfrm>
            <a:off x="6199188" y="982663"/>
            <a:ext cx="212725" cy="179387"/>
          </a:xfrm>
          <a:custGeom>
            <a:avLst/>
            <a:gdLst>
              <a:gd name="T0" fmla="*/ 0 w 213360"/>
              <a:gd name="T1" fmla="*/ 0 h 178434"/>
              <a:gd name="T2" fmla="*/ 213209 w 213360"/>
              <a:gd name="T3" fmla="*/ 147869 h 178434"/>
              <a:gd name="T4" fmla="*/ 213209 w 213360"/>
              <a:gd name="T5" fmla="*/ 177980 h 178434"/>
              <a:gd name="T6" fmla="*/ 0 w 213360"/>
              <a:gd name="T7" fmla="*/ 30380 h 178434"/>
              <a:gd name="T8" fmla="*/ 0 w 213360"/>
              <a:gd name="T9" fmla="*/ 0 h 178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3360"/>
              <a:gd name="T16" fmla="*/ 0 h 178434"/>
              <a:gd name="T17" fmla="*/ 213360 w 213360"/>
              <a:gd name="T18" fmla="*/ 178434 h 178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3360" h="178434">
                <a:moveTo>
                  <a:pt x="0" y="0"/>
                </a:moveTo>
                <a:lnTo>
                  <a:pt x="213209" y="147869"/>
                </a:lnTo>
                <a:lnTo>
                  <a:pt x="213209" y="177980"/>
                </a:lnTo>
                <a:lnTo>
                  <a:pt x="0" y="30380"/>
                </a:lnTo>
                <a:lnTo>
                  <a:pt x="0" y="0"/>
                </a:lnTo>
                <a:close/>
              </a:path>
            </a:pathLst>
          </a:custGeom>
          <a:noFill/>
          <a:ln w="63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5" name="object 54"/>
          <p:cNvSpPr>
            <a:spLocks/>
          </p:cNvSpPr>
          <p:nvPr/>
        </p:nvSpPr>
        <p:spPr bwMode="auto">
          <a:xfrm>
            <a:off x="6223000" y="917575"/>
            <a:ext cx="260350" cy="193675"/>
          </a:xfrm>
          <a:custGeom>
            <a:avLst/>
            <a:gdLst>
              <a:gd name="T0" fmla="*/ 189824 w 260985"/>
              <a:gd name="T1" fmla="*/ 193244 h 193675"/>
              <a:gd name="T2" fmla="*/ 206581 w 260985"/>
              <a:gd name="T3" fmla="*/ 156370 h 193675"/>
              <a:gd name="T4" fmla="*/ 222212 w 260985"/>
              <a:gd name="T5" fmla="*/ 167475 h 193675"/>
              <a:gd name="T6" fmla="*/ 145160 w 260985"/>
              <a:gd name="T7" fmla="*/ 161260 h 193675"/>
              <a:gd name="T8" fmla="*/ 158191 w 260985"/>
              <a:gd name="T9" fmla="*/ 151039 h 193675"/>
              <a:gd name="T10" fmla="*/ 228539 w 260985"/>
              <a:gd name="T11" fmla="*/ 162144 h 193675"/>
              <a:gd name="T12" fmla="*/ 177549 w 260985"/>
              <a:gd name="T13" fmla="*/ 135486 h 193675"/>
              <a:gd name="T14" fmla="*/ 193180 w 260985"/>
              <a:gd name="T15" fmla="*/ 146601 h 193675"/>
              <a:gd name="T16" fmla="*/ 58063 w 260985"/>
              <a:gd name="T17" fmla="*/ 98627 h 193675"/>
              <a:gd name="T18" fmla="*/ 71094 w 260985"/>
              <a:gd name="T19" fmla="*/ 88406 h 193675"/>
              <a:gd name="T20" fmla="*/ 247896 w 260985"/>
              <a:gd name="T21" fmla="*/ 146591 h 193675"/>
              <a:gd name="T22" fmla="*/ 196899 w 260985"/>
              <a:gd name="T23" fmla="*/ 119943 h 193675"/>
              <a:gd name="T24" fmla="*/ 212538 w 260985"/>
              <a:gd name="T25" fmla="*/ 131048 h 193675"/>
              <a:gd name="T26" fmla="*/ 135485 w 260985"/>
              <a:gd name="T27" fmla="*/ 124833 h 193675"/>
              <a:gd name="T28" fmla="*/ 148516 w 260985"/>
              <a:gd name="T29" fmla="*/ 114612 h 193675"/>
              <a:gd name="T30" fmla="*/ 218864 w 260985"/>
              <a:gd name="T31" fmla="*/ 125707 h 193675"/>
              <a:gd name="T32" fmla="*/ 167866 w 260985"/>
              <a:gd name="T33" fmla="*/ 99059 h 193675"/>
              <a:gd name="T34" fmla="*/ 183505 w 260985"/>
              <a:gd name="T35" fmla="*/ 110164 h 193675"/>
              <a:gd name="T36" fmla="*/ 106453 w 260985"/>
              <a:gd name="T37" fmla="*/ 103958 h 193675"/>
              <a:gd name="T38" fmla="*/ 119484 w 260985"/>
              <a:gd name="T39" fmla="*/ 93737 h 193675"/>
              <a:gd name="T40" fmla="*/ 189832 w 260985"/>
              <a:gd name="T41" fmla="*/ 104833 h 193675"/>
              <a:gd name="T42" fmla="*/ 138834 w 260985"/>
              <a:gd name="T43" fmla="*/ 78185 h 193675"/>
              <a:gd name="T44" fmla="*/ 154473 w 260985"/>
              <a:gd name="T45" fmla="*/ 89290 h 193675"/>
              <a:gd name="T46" fmla="*/ 77420 w 260985"/>
              <a:gd name="T47" fmla="*/ 83074 h 193675"/>
              <a:gd name="T48" fmla="*/ 90452 w 260985"/>
              <a:gd name="T49" fmla="*/ 72853 h 193675"/>
              <a:gd name="T50" fmla="*/ 44661 w 260985"/>
              <a:gd name="T51" fmla="*/ 88848 h 193675"/>
              <a:gd name="T52" fmla="*/ 158191 w 260985"/>
              <a:gd name="T53" fmla="*/ 62632 h 193675"/>
              <a:gd name="T54" fmla="*/ 173830 w 260985"/>
              <a:gd name="T55" fmla="*/ 73737 h 193675"/>
              <a:gd name="T56" fmla="*/ 96778 w 260985"/>
              <a:gd name="T57" fmla="*/ 67522 h 193675"/>
              <a:gd name="T58" fmla="*/ 109801 w 260985"/>
              <a:gd name="T59" fmla="*/ 57301 h 193675"/>
              <a:gd name="T60" fmla="*/ 64019 w 260985"/>
              <a:gd name="T61" fmla="*/ 73305 h 193675"/>
              <a:gd name="T62" fmla="*/ 13026 w 260985"/>
              <a:gd name="T63" fmla="*/ 46647 h 193675"/>
              <a:gd name="T64" fmla="*/ 28659 w 260985"/>
              <a:gd name="T65" fmla="*/ 57762 h 193675"/>
              <a:gd name="T66" fmla="*/ 116136 w 260985"/>
              <a:gd name="T67" fmla="*/ 51979 h 193675"/>
              <a:gd name="T68" fmla="*/ 129159 w 260985"/>
              <a:gd name="T69" fmla="*/ 41758 h 193675"/>
              <a:gd name="T70" fmla="*/ 83377 w 260985"/>
              <a:gd name="T71" fmla="*/ 57752 h 193675"/>
              <a:gd name="T72" fmla="*/ 32383 w 260985"/>
              <a:gd name="T73" fmla="*/ 31095 h 193675"/>
              <a:gd name="T74" fmla="*/ 48018 w 260985"/>
              <a:gd name="T75" fmla="*/ 42209 h 193675"/>
              <a:gd name="T76" fmla="*/ 87103 w 260985"/>
              <a:gd name="T77" fmla="*/ 31095 h 193675"/>
              <a:gd name="T78" fmla="*/ 100126 w 260985"/>
              <a:gd name="T79" fmla="*/ 20874 h 193675"/>
              <a:gd name="T80" fmla="*/ 54344 w 260985"/>
              <a:gd name="T81" fmla="*/ 36868 h 193675"/>
              <a:gd name="T82" fmla="*/ 71094 w 260985"/>
              <a:gd name="T83" fmla="*/ 0 h 193675"/>
              <a:gd name="T84" fmla="*/ 86725 w 260985"/>
              <a:gd name="T85" fmla="*/ 11104 h 19367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60985"/>
              <a:gd name="T130" fmla="*/ 0 h 193675"/>
              <a:gd name="T131" fmla="*/ 260985 w 260985"/>
              <a:gd name="T132" fmla="*/ 193675 h 19367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60985" h="193675">
                <a:moveTo>
                  <a:pt x="187224" y="171923"/>
                </a:moveTo>
                <a:lnTo>
                  <a:pt x="174193" y="182142"/>
                </a:lnTo>
                <a:lnTo>
                  <a:pt x="189824" y="193244"/>
                </a:lnTo>
                <a:lnTo>
                  <a:pt x="202855" y="183028"/>
                </a:lnTo>
                <a:lnTo>
                  <a:pt x="187224" y="171923"/>
                </a:lnTo>
                <a:close/>
              </a:path>
              <a:path w="260985" h="193675">
                <a:moveTo>
                  <a:pt x="206581" y="156370"/>
                </a:moveTo>
                <a:lnTo>
                  <a:pt x="193550" y="166591"/>
                </a:lnTo>
                <a:lnTo>
                  <a:pt x="209181" y="177692"/>
                </a:lnTo>
                <a:lnTo>
                  <a:pt x="222212" y="167475"/>
                </a:lnTo>
                <a:lnTo>
                  <a:pt x="206581" y="156370"/>
                </a:lnTo>
                <a:close/>
              </a:path>
              <a:path w="260985" h="193675">
                <a:moveTo>
                  <a:pt x="158191" y="151039"/>
                </a:moveTo>
                <a:lnTo>
                  <a:pt x="145160" y="161260"/>
                </a:lnTo>
                <a:lnTo>
                  <a:pt x="160791" y="172365"/>
                </a:lnTo>
                <a:lnTo>
                  <a:pt x="173822" y="162153"/>
                </a:lnTo>
                <a:lnTo>
                  <a:pt x="158191" y="151039"/>
                </a:lnTo>
                <a:close/>
              </a:path>
              <a:path w="260985" h="193675">
                <a:moveTo>
                  <a:pt x="225931" y="140818"/>
                </a:moveTo>
                <a:lnTo>
                  <a:pt x="212908" y="151039"/>
                </a:lnTo>
                <a:lnTo>
                  <a:pt x="228539" y="162144"/>
                </a:lnTo>
                <a:lnTo>
                  <a:pt x="241570" y="151923"/>
                </a:lnTo>
                <a:lnTo>
                  <a:pt x="225931" y="140818"/>
                </a:lnTo>
                <a:close/>
              </a:path>
              <a:path w="260985" h="193675">
                <a:moveTo>
                  <a:pt x="177549" y="135486"/>
                </a:moveTo>
                <a:lnTo>
                  <a:pt x="164518" y="145707"/>
                </a:lnTo>
                <a:lnTo>
                  <a:pt x="180149" y="156812"/>
                </a:lnTo>
                <a:lnTo>
                  <a:pt x="193180" y="146601"/>
                </a:lnTo>
                <a:lnTo>
                  <a:pt x="177549" y="135486"/>
                </a:lnTo>
                <a:close/>
              </a:path>
              <a:path w="260985" h="193675">
                <a:moveTo>
                  <a:pt x="71094" y="88406"/>
                </a:moveTo>
                <a:lnTo>
                  <a:pt x="58063" y="98627"/>
                </a:lnTo>
                <a:lnTo>
                  <a:pt x="131759" y="151490"/>
                </a:lnTo>
                <a:lnTo>
                  <a:pt x="144790" y="141269"/>
                </a:lnTo>
                <a:lnTo>
                  <a:pt x="71094" y="88406"/>
                </a:lnTo>
                <a:close/>
              </a:path>
              <a:path w="260985" h="193675">
                <a:moveTo>
                  <a:pt x="245289" y="125265"/>
                </a:moveTo>
                <a:lnTo>
                  <a:pt x="232265" y="135486"/>
                </a:lnTo>
                <a:lnTo>
                  <a:pt x="247896" y="146591"/>
                </a:lnTo>
                <a:lnTo>
                  <a:pt x="260928" y="136370"/>
                </a:lnTo>
                <a:lnTo>
                  <a:pt x="245289" y="125265"/>
                </a:lnTo>
                <a:close/>
              </a:path>
              <a:path w="260985" h="193675">
                <a:moveTo>
                  <a:pt x="196899" y="119943"/>
                </a:moveTo>
                <a:lnTo>
                  <a:pt x="183875" y="130164"/>
                </a:lnTo>
                <a:lnTo>
                  <a:pt x="199506" y="141260"/>
                </a:lnTo>
                <a:lnTo>
                  <a:pt x="212538" y="131048"/>
                </a:lnTo>
                <a:lnTo>
                  <a:pt x="196899" y="119943"/>
                </a:lnTo>
                <a:close/>
              </a:path>
              <a:path w="260985" h="193675">
                <a:moveTo>
                  <a:pt x="148516" y="114612"/>
                </a:moveTo>
                <a:lnTo>
                  <a:pt x="135485" y="124833"/>
                </a:lnTo>
                <a:lnTo>
                  <a:pt x="151116" y="135938"/>
                </a:lnTo>
                <a:lnTo>
                  <a:pt x="164147" y="125717"/>
                </a:lnTo>
                <a:lnTo>
                  <a:pt x="148516" y="114612"/>
                </a:lnTo>
                <a:close/>
              </a:path>
              <a:path w="260985" h="193675">
                <a:moveTo>
                  <a:pt x="216256" y="104391"/>
                </a:moveTo>
                <a:lnTo>
                  <a:pt x="203233" y="114612"/>
                </a:lnTo>
                <a:lnTo>
                  <a:pt x="218864" y="125707"/>
                </a:lnTo>
                <a:lnTo>
                  <a:pt x="231895" y="115496"/>
                </a:lnTo>
                <a:lnTo>
                  <a:pt x="216256" y="104391"/>
                </a:lnTo>
                <a:close/>
              </a:path>
              <a:path w="260985" h="193675">
                <a:moveTo>
                  <a:pt x="167866" y="99059"/>
                </a:moveTo>
                <a:lnTo>
                  <a:pt x="154843" y="109280"/>
                </a:lnTo>
                <a:lnTo>
                  <a:pt x="170474" y="120385"/>
                </a:lnTo>
                <a:lnTo>
                  <a:pt x="183505" y="110164"/>
                </a:lnTo>
                <a:lnTo>
                  <a:pt x="167866" y="99059"/>
                </a:lnTo>
                <a:close/>
              </a:path>
              <a:path w="260985" h="193675">
                <a:moveTo>
                  <a:pt x="119484" y="93737"/>
                </a:moveTo>
                <a:lnTo>
                  <a:pt x="106453" y="103958"/>
                </a:lnTo>
                <a:lnTo>
                  <a:pt x="122084" y="115054"/>
                </a:lnTo>
                <a:lnTo>
                  <a:pt x="135115" y="104842"/>
                </a:lnTo>
                <a:lnTo>
                  <a:pt x="119484" y="93737"/>
                </a:lnTo>
                <a:close/>
              </a:path>
              <a:path w="260985" h="193675">
                <a:moveTo>
                  <a:pt x="187224" y="83507"/>
                </a:moveTo>
                <a:lnTo>
                  <a:pt x="174201" y="93728"/>
                </a:lnTo>
                <a:lnTo>
                  <a:pt x="189832" y="104833"/>
                </a:lnTo>
                <a:lnTo>
                  <a:pt x="202863" y="94621"/>
                </a:lnTo>
                <a:lnTo>
                  <a:pt x="187224" y="83507"/>
                </a:lnTo>
                <a:close/>
              </a:path>
              <a:path w="260985" h="193675">
                <a:moveTo>
                  <a:pt x="138834" y="78185"/>
                </a:moveTo>
                <a:lnTo>
                  <a:pt x="125810" y="88406"/>
                </a:lnTo>
                <a:lnTo>
                  <a:pt x="141442" y="99501"/>
                </a:lnTo>
                <a:lnTo>
                  <a:pt x="154473" y="89290"/>
                </a:lnTo>
                <a:lnTo>
                  <a:pt x="138834" y="78185"/>
                </a:lnTo>
                <a:close/>
              </a:path>
              <a:path w="260985" h="193675">
                <a:moveTo>
                  <a:pt x="90452" y="72853"/>
                </a:moveTo>
                <a:lnTo>
                  <a:pt x="77420" y="83074"/>
                </a:lnTo>
                <a:lnTo>
                  <a:pt x="93051" y="94179"/>
                </a:lnTo>
                <a:lnTo>
                  <a:pt x="106083" y="83968"/>
                </a:lnTo>
                <a:lnTo>
                  <a:pt x="90452" y="72853"/>
                </a:lnTo>
                <a:close/>
              </a:path>
              <a:path w="260985" h="193675">
                <a:moveTo>
                  <a:pt x="42061" y="67531"/>
                </a:moveTo>
                <a:lnTo>
                  <a:pt x="29032" y="77752"/>
                </a:lnTo>
                <a:lnTo>
                  <a:pt x="44661" y="88848"/>
                </a:lnTo>
                <a:lnTo>
                  <a:pt x="57693" y="78636"/>
                </a:lnTo>
                <a:lnTo>
                  <a:pt x="42061" y="67531"/>
                </a:lnTo>
                <a:close/>
              </a:path>
              <a:path w="260985" h="193675">
                <a:moveTo>
                  <a:pt x="158191" y="62632"/>
                </a:moveTo>
                <a:lnTo>
                  <a:pt x="145168" y="72853"/>
                </a:lnTo>
                <a:lnTo>
                  <a:pt x="160799" y="83958"/>
                </a:lnTo>
                <a:lnTo>
                  <a:pt x="173830" y="73737"/>
                </a:lnTo>
                <a:lnTo>
                  <a:pt x="158191" y="62632"/>
                </a:lnTo>
                <a:close/>
              </a:path>
              <a:path w="260985" h="193675">
                <a:moveTo>
                  <a:pt x="109801" y="57301"/>
                </a:moveTo>
                <a:lnTo>
                  <a:pt x="96778" y="67522"/>
                </a:lnTo>
                <a:lnTo>
                  <a:pt x="112409" y="78627"/>
                </a:lnTo>
                <a:lnTo>
                  <a:pt x="125440" y="68415"/>
                </a:lnTo>
                <a:lnTo>
                  <a:pt x="109801" y="57301"/>
                </a:lnTo>
                <a:close/>
              </a:path>
              <a:path w="260985" h="193675">
                <a:moveTo>
                  <a:pt x="61411" y="51979"/>
                </a:moveTo>
                <a:lnTo>
                  <a:pt x="48388" y="62200"/>
                </a:lnTo>
                <a:lnTo>
                  <a:pt x="64019" y="73305"/>
                </a:lnTo>
                <a:lnTo>
                  <a:pt x="77050" y="63084"/>
                </a:lnTo>
                <a:lnTo>
                  <a:pt x="61411" y="51979"/>
                </a:lnTo>
                <a:close/>
              </a:path>
              <a:path w="260985" h="193675">
                <a:moveTo>
                  <a:pt x="13026" y="46647"/>
                </a:moveTo>
                <a:lnTo>
                  <a:pt x="0" y="56868"/>
                </a:lnTo>
                <a:lnTo>
                  <a:pt x="15630" y="67973"/>
                </a:lnTo>
                <a:lnTo>
                  <a:pt x="28659" y="57762"/>
                </a:lnTo>
                <a:lnTo>
                  <a:pt x="13026" y="46647"/>
                </a:lnTo>
                <a:close/>
              </a:path>
              <a:path w="260985" h="193675">
                <a:moveTo>
                  <a:pt x="129159" y="41758"/>
                </a:moveTo>
                <a:lnTo>
                  <a:pt x="116136" y="51979"/>
                </a:lnTo>
                <a:lnTo>
                  <a:pt x="131767" y="63074"/>
                </a:lnTo>
                <a:lnTo>
                  <a:pt x="144798" y="52863"/>
                </a:lnTo>
                <a:lnTo>
                  <a:pt x="129159" y="41758"/>
                </a:lnTo>
                <a:close/>
              </a:path>
              <a:path w="260985" h="193675">
                <a:moveTo>
                  <a:pt x="80769" y="36426"/>
                </a:moveTo>
                <a:lnTo>
                  <a:pt x="67746" y="46647"/>
                </a:lnTo>
                <a:lnTo>
                  <a:pt x="83377" y="57752"/>
                </a:lnTo>
                <a:lnTo>
                  <a:pt x="96408" y="47531"/>
                </a:lnTo>
                <a:lnTo>
                  <a:pt x="80769" y="36426"/>
                </a:lnTo>
                <a:close/>
              </a:path>
              <a:path w="260985" h="193675">
                <a:moveTo>
                  <a:pt x="32383" y="31095"/>
                </a:moveTo>
                <a:lnTo>
                  <a:pt x="19356" y="41316"/>
                </a:lnTo>
                <a:lnTo>
                  <a:pt x="34987" y="52421"/>
                </a:lnTo>
                <a:lnTo>
                  <a:pt x="48018" y="42209"/>
                </a:lnTo>
                <a:lnTo>
                  <a:pt x="32383" y="31095"/>
                </a:lnTo>
                <a:close/>
              </a:path>
              <a:path w="260985" h="193675">
                <a:moveTo>
                  <a:pt x="100126" y="20874"/>
                </a:moveTo>
                <a:lnTo>
                  <a:pt x="87103" y="31095"/>
                </a:lnTo>
                <a:lnTo>
                  <a:pt x="102734" y="42200"/>
                </a:lnTo>
                <a:lnTo>
                  <a:pt x="115757" y="31979"/>
                </a:lnTo>
                <a:lnTo>
                  <a:pt x="100126" y="20874"/>
                </a:lnTo>
                <a:close/>
              </a:path>
              <a:path w="260985" h="193675">
                <a:moveTo>
                  <a:pt x="51736" y="15552"/>
                </a:moveTo>
                <a:lnTo>
                  <a:pt x="38713" y="25773"/>
                </a:lnTo>
                <a:lnTo>
                  <a:pt x="54344" y="36868"/>
                </a:lnTo>
                <a:lnTo>
                  <a:pt x="67375" y="26657"/>
                </a:lnTo>
                <a:lnTo>
                  <a:pt x="51736" y="15552"/>
                </a:lnTo>
                <a:close/>
              </a:path>
              <a:path w="260985" h="193675">
                <a:moveTo>
                  <a:pt x="71094" y="0"/>
                </a:moveTo>
                <a:lnTo>
                  <a:pt x="58071" y="10220"/>
                </a:lnTo>
                <a:lnTo>
                  <a:pt x="73702" y="21316"/>
                </a:lnTo>
                <a:lnTo>
                  <a:pt x="86725" y="11104"/>
                </a:lnTo>
                <a:lnTo>
                  <a:pt x="7109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6" name="object 55"/>
          <p:cNvSpPr>
            <a:spLocks/>
          </p:cNvSpPr>
          <p:nvPr/>
        </p:nvSpPr>
        <p:spPr bwMode="auto">
          <a:xfrm>
            <a:off x="6223000" y="928688"/>
            <a:ext cx="260350" cy="187325"/>
          </a:xfrm>
          <a:custGeom>
            <a:avLst/>
            <a:gdLst>
              <a:gd name="T0" fmla="*/ 73691 w 260985"/>
              <a:gd name="T1" fmla="*/ 11104 h 187959"/>
              <a:gd name="T2" fmla="*/ 73704 w 260985"/>
              <a:gd name="T3" fmla="*/ 15546 h 187959"/>
              <a:gd name="T4" fmla="*/ 87106 w 260985"/>
              <a:gd name="T5" fmla="*/ 25331 h 187959"/>
              <a:gd name="T6" fmla="*/ 115760 w 260985"/>
              <a:gd name="T7" fmla="*/ 21767 h 187959"/>
              <a:gd name="T8" fmla="*/ 116130 w 260985"/>
              <a:gd name="T9" fmla="*/ 41758 h 187959"/>
              <a:gd name="T10" fmla="*/ 144792 w 260985"/>
              <a:gd name="T11" fmla="*/ 42651 h 187959"/>
              <a:gd name="T12" fmla="*/ 145163 w 260985"/>
              <a:gd name="T13" fmla="*/ 62642 h 187959"/>
              <a:gd name="T14" fmla="*/ 173825 w 260985"/>
              <a:gd name="T15" fmla="*/ 63535 h 187959"/>
              <a:gd name="T16" fmla="*/ 174195 w 260985"/>
              <a:gd name="T17" fmla="*/ 83516 h 187959"/>
              <a:gd name="T18" fmla="*/ 202857 w 260985"/>
              <a:gd name="T19" fmla="*/ 84410 h 187959"/>
              <a:gd name="T20" fmla="*/ 203227 w 260985"/>
              <a:gd name="T21" fmla="*/ 104400 h 187959"/>
              <a:gd name="T22" fmla="*/ 231882 w 260985"/>
              <a:gd name="T23" fmla="*/ 105294 h 187959"/>
              <a:gd name="T24" fmla="*/ 232260 w 260985"/>
              <a:gd name="T25" fmla="*/ 125275 h 187959"/>
              <a:gd name="T26" fmla="*/ 260914 w 260985"/>
              <a:gd name="T27" fmla="*/ 126168 h 187959"/>
              <a:gd name="T28" fmla="*/ 54347 w 260985"/>
              <a:gd name="T29" fmla="*/ 31095 h 187959"/>
              <a:gd name="T30" fmla="*/ 38714 w 260985"/>
              <a:gd name="T31" fmla="*/ 15552 h 187959"/>
              <a:gd name="T32" fmla="*/ 67370 w 260985"/>
              <a:gd name="T33" fmla="*/ 20883 h 187959"/>
              <a:gd name="T34" fmla="*/ 83353 w 260985"/>
              <a:gd name="T35" fmla="*/ 51979 h 187959"/>
              <a:gd name="T36" fmla="*/ 83371 w 260985"/>
              <a:gd name="T37" fmla="*/ 47541 h 187959"/>
              <a:gd name="T38" fmla="*/ 96780 w 260985"/>
              <a:gd name="T39" fmla="*/ 61758 h 187959"/>
              <a:gd name="T40" fmla="*/ 112404 w 260985"/>
              <a:gd name="T41" fmla="*/ 68415 h 187959"/>
              <a:gd name="T42" fmla="*/ 174187 w 260985"/>
              <a:gd name="T43" fmla="*/ 176376 h 187959"/>
              <a:gd name="T44" fmla="*/ 189818 w 260985"/>
              <a:gd name="T45" fmla="*/ 183041 h 187959"/>
              <a:gd name="T46" fmla="*/ 193545 w 260985"/>
              <a:gd name="T47" fmla="*/ 160827 h 187959"/>
              <a:gd name="T48" fmla="*/ 209176 w 260985"/>
              <a:gd name="T49" fmla="*/ 167490 h 187959"/>
              <a:gd name="T50" fmla="*/ 145155 w 260985"/>
              <a:gd name="T51" fmla="*/ 151058 h 187959"/>
              <a:gd name="T52" fmla="*/ 160794 w 260985"/>
              <a:gd name="T53" fmla="*/ 166597 h 187959"/>
              <a:gd name="T54" fmla="*/ 173817 w 260985"/>
              <a:gd name="T55" fmla="*/ 151942 h 187959"/>
              <a:gd name="T56" fmla="*/ 212902 w 260985"/>
              <a:gd name="T57" fmla="*/ 140827 h 187959"/>
              <a:gd name="T58" fmla="*/ 241564 w 260985"/>
              <a:gd name="T59" fmla="*/ 141721 h 187959"/>
              <a:gd name="T60" fmla="*/ 164512 w 260985"/>
              <a:gd name="T61" fmla="*/ 135505 h 187959"/>
              <a:gd name="T62" fmla="*/ 193174 w 260985"/>
              <a:gd name="T63" fmla="*/ 136398 h 187959"/>
              <a:gd name="T64" fmla="*/ 58065 w 260985"/>
              <a:gd name="T65" fmla="*/ 88415 h 187959"/>
              <a:gd name="T66" fmla="*/ 144784 w 260985"/>
              <a:gd name="T67" fmla="*/ 131067 h 187959"/>
              <a:gd name="T68" fmla="*/ 183870 w 260985"/>
              <a:gd name="T69" fmla="*/ 119953 h 187959"/>
              <a:gd name="T70" fmla="*/ 212532 w 260985"/>
              <a:gd name="T71" fmla="*/ 120846 h 187959"/>
              <a:gd name="T72" fmla="*/ 135480 w 260985"/>
              <a:gd name="T73" fmla="*/ 114621 h 187959"/>
              <a:gd name="T74" fmla="*/ 164142 w 260985"/>
              <a:gd name="T75" fmla="*/ 115515 h 187959"/>
              <a:gd name="T76" fmla="*/ 154837 w 260985"/>
              <a:gd name="T77" fmla="*/ 99069 h 187959"/>
              <a:gd name="T78" fmla="*/ 183500 w 260985"/>
              <a:gd name="T79" fmla="*/ 99962 h 187959"/>
              <a:gd name="T80" fmla="*/ 122082 w 260985"/>
              <a:gd name="T81" fmla="*/ 104849 h 187959"/>
              <a:gd name="T82" fmla="*/ 122086 w 260985"/>
              <a:gd name="T83" fmla="*/ 109284 h 187959"/>
              <a:gd name="T84" fmla="*/ 125813 w 260985"/>
              <a:gd name="T85" fmla="*/ 82632 h 187959"/>
              <a:gd name="T86" fmla="*/ 154467 w 260985"/>
              <a:gd name="T87" fmla="*/ 79078 h 187959"/>
              <a:gd name="T88" fmla="*/ 77423 w 260985"/>
              <a:gd name="T89" fmla="*/ 72863 h 187959"/>
              <a:gd name="T90" fmla="*/ 106077 w 260985"/>
              <a:gd name="T91" fmla="*/ 73756 h 187959"/>
              <a:gd name="T92" fmla="*/ 34990 w 260985"/>
              <a:gd name="T93" fmla="*/ 46647 h 187959"/>
              <a:gd name="T94" fmla="*/ 19356 w 260985"/>
              <a:gd name="T95" fmla="*/ 31104 h 187959"/>
              <a:gd name="T96" fmla="*/ 48012 w 260985"/>
              <a:gd name="T97" fmla="*/ 31988 h 187959"/>
              <a:gd name="T98" fmla="*/ 63995 w 260985"/>
              <a:gd name="T99" fmla="*/ 63084 h 187959"/>
              <a:gd name="T100" fmla="*/ 64021 w 260985"/>
              <a:gd name="T101" fmla="*/ 67525 h 187959"/>
              <a:gd name="T102" fmla="*/ 2 w 260985"/>
              <a:gd name="T103" fmla="*/ 51104 h 187959"/>
              <a:gd name="T104" fmla="*/ 15626 w 260985"/>
              <a:gd name="T105" fmla="*/ 57762 h 187959"/>
              <a:gd name="T106" fmla="*/ 29031 w 260985"/>
              <a:gd name="T107" fmla="*/ 67541 h 187959"/>
              <a:gd name="T108" fmla="*/ 44664 w 260985"/>
              <a:gd name="T109" fmla="*/ 83078 h 187959"/>
              <a:gd name="T110" fmla="*/ 57687 w 260985"/>
              <a:gd name="T111" fmla="*/ 68425 h 18795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60985"/>
              <a:gd name="T169" fmla="*/ 0 h 187959"/>
              <a:gd name="T170" fmla="*/ 260985 w 260985"/>
              <a:gd name="T171" fmla="*/ 187959 h 18795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60985" h="187959">
                <a:moveTo>
                  <a:pt x="73704" y="15552"/>
                </a:moveTo>
                <a:close/>
              </a:path>
              <a:path w="260985" h="187959">
                <a:moveTo>
                  <a:pt x="58073" y="0"/>
                </a:moveTo>
                <a:lnTo>
                  <a:pt x="58073" y="4447"/>
                </a:lnTo>
                <a:lnTo>
                  <a:pt x="73691" y="15552"/>
                </a:lnTo>
                <a:lnTo>
                  <a:pt x="73691" y="11104"/>
                </a:lnTo>
                <a:lnTo>
                  <a:pt x="58073" y="0"/>
                </a:lnTo>
                <a:close/>
              </a:path>
              <a:path w="260985" h="187959">
                <a:moveTo>
                  <a:pt x="73704" y="15546"/>
                </a:moveTo>
                <a:close/>
              </a:path>
              <a:path w="260985" h="187959">
                <a:moveTo>
                  <a:pt x="86727" y="893"/>
                </a:moveTo>
                <a:lnTo>
                  <a:pt x="73696" y="11104"/>
                </a:lnTo>
                <a:lnTo>
                  <a:pt x="73704" y="15546"/>
                </a:lnTo>
                <a:lnTo>
                  <a:pt x="86727" y="5331"/>
                </a:lnTo>
                <a:lnTo>
                  <a:pt x="86727" y="893"/>
                </a:lnTo>
                <a:close/>
              </a:path>
              <a:path w="260985" h="187959">
                <a:moveTo>
                  <a:pt x="102737" y="36426"/>
                </a:moveTo>
                <a:close/>
              </a:path>
              <a:path w="260985" h="187959">
                <a:moveTo>
                  <a:pt x="87098" y="20883"/>
                </a:moveTo>
                <a:lnTo>
                  <a:pt x="87106" y="25331"/>
                </a:lnTo>
                <a:lnTo>
                  <a:pt x="102710" y="36426"/>
                </a:lnTo>
                <a:lnTo>
                  <a:pt x="102723" y="31988"/>
                </a:lnTo>
                <a:lnTo>
                  <a:pt x="87098" y="20883"/>
                </a:lnTo>
                <a:close/>
              </a:path>
              <a:path w="260985" h="187959">
                <a:moveTo>
                  <a:pt x="102737" y="36420"/>
                </a:moveTo>
                <a:close/>
              </a:path>
              <a:path w="260985" h="187959">
                <a:moveTo>
                  <a:pt x="115760" y="21767"/>
                </a:moveTo>
                <a:lnTo>
                  <a:pt x="102729" y="31988"/>
                </a:lnTo>
                <a:lnTo>
                  <a:pt x="102737" y="36420"/>
                </a:lnTo>
                <a:lnTo>
                  <a:pt x="115752" y="26215"/>
                </a:lnTo>
                <a:lnTo>
                  <a:pt x="115760" y="21767"/>
                </a:lnTo>
                <a:close/>
              </a:path>
              <a:path w="260985" h="187959">
                <a:moveTo>
                  <a:pt x="116130" y="41758"/>
                </a:moveTo>
                <a:lnTo>
                  <a:pt x="116138" y="46206"/>
                </a:lnTo>
                <a:lnTo>
                  <a:pt x="131761" y="57305"/>
                </a:lnTo>
                <a:lnTo>
                  <a:pt x="131756" y="52863"/>
                </a:lnTo>
                <a:lnTo>
                  <a:pt x="116130" y="41758"/>
                </a:lnTo>
                <a:close/>
              </a:path>
              <a:path w="260985" h="187959">
                <a:moveTo>
                  <a:pt x="144792" y="42651"/>
                </a:moveTo>
                <a:lnTo>
                  <a:pt x="131761" y="52863"/>
                </a:lnTo>
                <a:lnTo>
                  <a:pt x="131769" y="57304"/>
                </a:lnTo>
                <a:lnTo>
                  <a:pt x="144784" y="47089"/>
                </a:lnTo>
                <a:lnTo>
                  <a:pt x="144792" y="42651"/>
                </a:lnTo>
                <a:close/>
              </a:path>
              <a:path w="260985" h="187959">
                <a:moveTo>
                  <a:pt x="145163" y="62642"/>
                </a:moveTo>
                <a:lnTo>
                  <a:pt x="145163" y="67089"/>
                </a:lnTo>
                <a:lnTo>
                  <a:pt x="160794" y="78194"/>
                </a:lnTo>
                <a:lnTo>
                  <a:pt x="160780" y="73747"/>
                </a:lnTo>
                <a:lnTo>
                  <a:pt x="145163" y="62642"/>
                </a:lnTo>
                <a:close/>
              </a:path>
              <a:path w="260985" h="187959">
                <a:moveTo>
                  <a:pt x="173825" y="63535"/>
                </a:moveTo>
                <a:lnTo>
                  <a:pt x="160794" y="73747"/>
                </a:lnTo>
                <a:lnTo>
                  <a:pt x="160794" y="78185"/>
                </a:lnTo>
                <a:lnTo>
                  <a:pt x="173817" y="67973"/>
                </a:lnTo>
                <a:lnTo>
                  <a:pt x="173825" y="63535"/>
                </a:lnTo>
                <a:close/>
              </a:path>
              <a:path w="260985" h="187959">
                <a:moveTo>
                  <a:pt x="174195" y="83516"/>
                </a:moveTo>
                <a:lnTo>
                  <a:pt x="174195" y="87964"/>
                </a:lnTo>
                <a:lnTo>
                  <a:pt x="189826" y="99069"/>
                </a:lnTo>
                <a:lnTo>
                  <a:pt x="189826" y="94631"/>
                </a:lnTo>
                <a:lnTo>
                  <a:pt x="174195" y="83516"/>
                </a:lnTo>
                <a:close/>
              </a:path>
              <a:path w="260985" h="187959">
                <a:moveTo>
                  <a:pt x="202857" y="84410"/>
                </a:moveTo>
                <a:lnTo>
                  <a:pt x="189826" y="94631"/>
                </a:lnTo>
                <a:lnTo>
                  <a:pt x="189826" y="99069"/>
                </a:lnTo>
                <a:lnTo>
                  <a:pt x="202849" y="88857"/>
                </a:lnTo>
                <a:lnTo>
                  <a:pt x="202857" y="84410"/>
                </a:lnTo>
                <a:close/>
              </a:path>
              <a:path w="260985" h="187959">
                <a:moveTo>
                  <a:pt x="203227" y="104400"/>
                </a:moveTo>
                <a:lnTo>
                  <a:pt x="203227" y="108848"/>
                </a:lnTo>
                <a:lnTo>
                  <a:pt x="218858" y="119962"/>
                </a:lnTo>
                <a:lnTo>
                  <a:pt x="218845" y="115505"/>
                </a:lnTo>
                <a:lnTo>
                  <a:pt x="203227" y="104400"/>
                </a:lnTo>
                <a:close/>
              </a:path>
              <a:path w="260985" h="187959">
                <a:moveTo>
                  <a:pt x="231882" y="105294"/>
                </a:moveTo>
                <a:lnTo>
                  <a:pt x="218858" y="115505"/>
                </a:lnTo>
                <a:lnTo>
                  <a:pt x="218858" y="119953"/>
                </a:lnTo>
                <a:lnTo>
                  <a:pt x="231882" y="109732"/>
                </a:lnTo>
                <a:lnTo>
                  <a:pt x="231882" y="105294"/>
                </a:lnTo>
                <a:close/>
              </a:path>
              <a:path w="260985" h="187959">
                <a:moveTo>
                  <a:pt x="232260" y="125275"/>
                </a:moveTo>
                <a:lnTo>
                  <a:pt x="232260" y="129722"/>
                </a:lnTo>
                <a:lnTo>
                  <a:pt x="247891" y="140827"/>
                </a:lnTo>
                <a:lnTo>
                  <a:pt x="247891" y="136389"/>
                </a:lnTo>
                <a:lnTo>
                  <a:pt x="232260" y="125275"/>
                </a:lnTo>
                <a:close/>
              </a:path>
              <a:path w="260985" h="187959">
                <a:moveTo>
                  <a:pt x="260914" y="126168"/>
                </a:moveTo>
                <a:lnTo>
                  <a:pt x="247891" y="136389"/>
                </a:lnTo>
                <a:lnTo>
                  <a:pt x="247891" y="140827"/>
                </a:lnTo>
                <a:lnTo>
                  <a:pt x="260914" y="130616"/>
                </a:lnTo>
                <a:lnTo>
                  <a:pt x="260914" y="126168"/>
                </a:lnTo>
                <a:close/>
              </a:path>
              <a:path w="260985" h="187959">
                <a:moveTo>
                  <a:pt x="54347" y="31095"/>
                </a:moveTo>
                <a:close/>
              </a:path>
              <a:path w="260985" h="187959">
                <a:moveTo>
                  <a:pt x="38714" y="15552"/>
                </a:moveTo>
                <a:lnTo>
                  <a:pt x="38715" y="20000"/>
                </a:lnTo>
                <a:lnTo>
                  <a:pt x="54333" y="31095"/>
                </a:lnTo>
                <a:lnTo>
                  <a:pt x="54333" y="26657"/>
                </a:lnTo>
                <a:lnTo>
                  <a:pt x="38714" y="15552"/>
                </a:lnTo>
                <a:close/>
              </a:path>
              <a:path w="260985" h="187959">
                <a:moveTo>
                  <a:pt x="54347" y="31089"/>
                </a:moveTo>
                <a:close/>
              </a:path>
              <a:path w="260985" h="187959">
                <a:moveTo>
                  <a:pt x="67370" y="16445"/>
                </a:moveTo>
                <a:lnTo>
                  <a:pt x="54339" y="26657"/>
                </a:lnTo>
                <a:lnTo>
                  <a:pt x="54347" y="31089"/>
                </a:lnTo>
                <a:lnTo>
                  <a:pt x="67370" y="20883"/>
                </a:lnTo>
                <a:lnTo>
                  <a:pt x="67370" y="16445"/>
                </a:lnTo>
                <a:close/>
              </a:path>
              <a:path w="260985" h="187959">
                <a:moveTo>
                  <a:pt x="83379" y="51979"/>
                </a:moveTo>
                <a:close/>
              </a:path>
              <a:path w="260985" h="187959">
                <a:moveTo>
                  <a:pt x="67748" y="36436"/>
                </a:moveTo>
                <a:lnTo>
                  <a:pt x="67748" y="40883"/>
                </a:lnTo>
                <a:lnTo>
                  <a:pt x="83353" y="51979"/>
                </a:lnTo>
                <a:lnTo>
                  <a:pt x="83366" y="47541"/>
                </a:lnTo>
                <a:lnTo>
                  <a:pt x="67748" y="36436"/>
                </a:lnTo>
                <a:close/>
              </a:path>
              <a:path w="260985" h="187959">
                <a:moveTo>
                  <a:pt x="83379" y="51973"/>
                </a:moveTo>
                <a:close/>
              </a:path>
              <a:path w="260985" h="187959">
                <a:moveTo>
                  <a:pt x="96402" y="37320"/>
                </a:moveTo>
                <a:lnTo>
                  <a:pt x="83371" y="47541"/>
                </a:lnTo>
                <a:lnTo>
                  <a:pt x="83379" y="51973"/>
                </a:lnTo>
                <a:lnTo>
                  <a:pt x="96402" y="41767"/>
                </a:lnTo>
                <a:lnTo>
                  <a:pt x="96402" y="37320"/>
                </a:lnTo>
                <a:close/>
              </a:path>
              <a:path w="260985" h="187959">
                <a:moveTo>
                  <a:pt x="96773" y="57310"/>
                </a:moveTo>
                <a:lnTo>
                  <a:pt x="96780" y="61758"/>
                </a:lnTo>
                <a:lnTo>
                  <a:pt x="112404" y="72857"/>
                </a:lnTo>
                <a:lnTo>
                  <a:pt x="112398" y="68415"/>
                </a:lnTo>
                <a:lnTo>
                  <a:pt x="96773" y="57310"/>
                </a:lnTo>
                <a:close/>
              </a:path>
              <a:path w="260985" h="187959">
                <a:moveTo>
                  <a:pt x="125435" y="58204"/>
                </a:moveTo>
                <a:lnTo>
                  <a:pt x="112404" y="68415"/>
                </a:lnTo>
                <a:lnTo>
                  <a:pt x="112411" y="72857"/>
                </a:lnTo>
                <a:lnTo>
                  <a:pt x="125435" y="62642"/>
                </a:lnTo>
                <a:lnTo>
                  <a:pt x="125435" y="58204"/>
                </a:lnTo>
                <a:close/>
              </a:path>
              <a:path w="260985" h="187959">
                <a:moveTo>
                  <a:pt x="174187" y="171929"/>
                </a:moveTo>
                <a:lnTo>
                  <a:pt x="174187" y="176376"/>
                </a:lnTo>
                <a:lnTo>
                  <a:pt x="189818" y="187485"/>
                </a:lnTo>
                <a:lnTo>
                  <a:pt x="189816" y="183041"/>
                </a:lnTo>
                <a:lnTo>
                  <a:pt x="174187" y="171929"/>
                </a:lnTo>
                <a:close/>
              </a:path>
              <a:path w="260985" h="187959">
                <a:moveTo>
                  <a:pt x="202849" y="172826"/>
                </a:moveTo>
                <a:lnTo>
                  <a:pt x="189818" y="183041"/>
                </a:lnTo>
                <a:lnTo>
                  <a:pt x="189818" y="187485"/>
                </a:lnTo>
                <a:lnTo>
                  <a:pt x="202849" y="177267"/>
                </a:lnTo>
                <a:lnTo>
                  <a:pt x="202849" y="172826"/>
                </a:lnTo>
                <a:close/>
              </a:path>
              <a:path w="260985" h="187959">
                <a:moveTo>
                  <a:pt x="193545" y="156380"/>
                </a:moveTo>
                <a:lnTo>
                  <a:pt x="193545" y="160827"/>
                </a:lnTo>
                <a:lnTo>
                  <a:pt x="209176" y="171933"/>
                </a:lnTo>
                <a:lnTo>
                  <a:pt x="209173" y="167490"/>
                </a:lnTo>
                <a:lnTo>
                  <a:pt x="193545" y="156380"/>
                </a:lnTo>
                <a:close/>
              </a:path>
              <a:path w="260985" h="187959">
                <a:moveTo>
                  <a:pt x="222207" y="157273"/>
                </a:moveTo>
                <a:lnTo>
                  <a:pt x="209176" y="167490"/>
                </a:lnTo>
                <a:lnTo>
                  <a:pt x="209176" y="171933"/>
                </a:lnTo>
                <a:lnTo>
                  <a:pt x="222207" y="161721"/>
                </a:lnTo>
                <a:lnTo>
                  <a:pt x="222207" y="157273"/>
                </a:lnTo>
                <a:close/>
              </a:path>
              <a:path w="260985" h="187959">
                <a:moveTo>
                  <a:pt x="160794" y="166604"/>
                </a:moveTo>
                <a:close/>
              </a:path>
              <a:path w="260985" h="187959">
                <a:moveTo>
                  <a:pt x="145155" y="151058"/>
                </a:moveTo>
                <a:lnTo>
                  <a:pt x="145155" y="155505"/>
                </a:lnTo>
                <a:lnTo>
                  <a:pt x="160780" y="166604"/>
                </a:lnTo>
                <a:lnTo>
                  <a:pt x="160780" y="162163"/>
                </a:lnTo>
                <a:lnTo>
                  <a:pt x="145155" y="151058"/>
                </a:lnTo>
                <a:close/>
              </a:path>
              <a:path w="260985" h="187959">
                <a:moveTo>
                  <a:pt x="160794" y="166597"/>
                </a:moveTo>
                <a:close/>
              </a:path>
              <a:path w="260985" h="187959">
                <a:moveTo>
                  <a:pt x="173817" y="151942"/>
                </a:moveTo>
                <a:lnTo>
                  <a:pt x="160786" y="162163"/>
                </a:lnTo>
                <a:lnTo>
                  <a:pt x="160794" y="166597"/>
                </a:lnTo>
                <a:lnTo>
                  <a:pt x="173817" y="156389"/>
                </a:lnTo>
                <a:lnTo>
                  <a:pt x="173817" y="151942"/>
                </a:lnTo>
                <a:close/>
              </a:path>
              <a:path w="260985" h="187959">
                <a:moveTo>
                  <a:pt x="212902" y="140827"/>
                </a:moveTo>
                <a:lnTo>
                  <a:pt x="212902" y="145275"/>
                </a:lnTo>
                <a:lnTo>
                  <a:pt x="228533" y="156380"/>
                </a:lnTo>
                <a:lnTo>
                  <a:pt x="228533" y="151942"/>
                </a:lnTo>
                <a:lnTo>
                  <a:pt x="212902" y="140827"/>
                </a:lnTo>
                <a:close/>
              </a:path>
              <a:path w="260985" h="187959">
                <a:moveTo>
                  <a:pt x="241564" y="141721"/>
                </a:moveTo>
                <a:lnTo>
                  <a:pt x="228533" y="151942"/>
                </a:lnTo>
                <a:lnTo>
                  <a:pt x="228533" y="156380"/>
                </a:lnTo>
                <a:lnTo>
                  <a:pt x="241564" y="146168"/>
                </a:lnTo>
                <a:lnTo>
                  <a:pt x="241564" y="141721"/>
                </a:lnTo>
                <a:close/>
              </a:path>
              <a:path w="260985" h="187959">
                <a:moveTo>
                  <a:pt x="164512" y="135505"/>
                </a:moveTo>
                <a:lnTo>
                  <a:pt x="164512" y="139953"/>
                </a:lnTo>
                <a:lnTo>
                  <a:pt x="180143" y="151058"/>
                </a:lnTo>
                <a:lnTo>
                  <a:pt x="180130" y="146610"/>
                </a:lnTo>
                <a:lnTo>
                  <a:pt x="164512" y="135505"/>
                </a:lnTo>
                <a:close/>
              </a:path>
              <a:path w="260985" h="187959">
                <a:moveTo>
                  <a:pt x="193174" y="136398"/>
                </a:moveTo>
                <a:lnTo>
                  <a:pt x="180143" y="146610"/>
                </a:lnTo>
                <a:lnTo>
                  <a:pt x="180143" y="151048"/>
                </a:lnTo>
                <a:lnTo>
                  <a:pt x="193174" y="140837"/>
                </a:lnTo>
                <a:lnTo>
                  <a:pt x="193174" y="136398"/>
                </a:lnTo>
                <a:close/>
              </a:path>
              <a:path w="260985" h="187959">
                <a:moveTo>
                  <a:pt x="58065" y="88415"/>
                </a:moveTo>
                <a:lnTo>
                  <a:pt x="58065" y="92863"/>
                </a:lnTo>
                <a:lnTo>
                  <a:pt x="131753" y="145721"/>
                </a:lnTo>
                <a:lnTo>
                  <a:pt x="131748" y="141279"/>
                </a:lnTo>
                <a:lnTo>
                  <a:pt x="58065" y="88415"/>
                </a:lnTo>
                <a:close/>
              </a:path>
              <a:path w="260985" h="187959">
                <a:moveTo>
                  <a:pt x="144784" y="131067"/>
                </a:moveTo>
                <a:lnTo>
                  <a:pt x="131753" y="141279"/>
                </a:lnTo>
                <a:lnTo>
                  <a:pt x="131761" y="145720"/>
                </a:lnTo>
                <a:lnTo>
                  <a:pt x="144772" y="135515"/>
                </a:lnTo>
                <a:lnTo>
                  <a:pt x="144784" y="131067"/>
                </a:lnTo>
                <a:close/>
              </a:path>
              <a:path w="260985" h="187959">
                <a:moveTo>
                  <a:pt x="183870" y="119953"/>
                </a:moveTo>
                <a:lnTo>
                  <a:pt x="183870" y="124400"/>
                </a:lnTo>
                <a:lnTo>
                  <a:pt x="199501" y="135515"/>
                </a:lnTo>
                <a:lnTo>
                  <a:pt x="199488" y="131058"/>
                </a:lnTo>
                <a:lnTo>
                  <a:pt x="183870" y="119953"/>
                </a:lnTo>
                <a:close/>
              </a:path>
              <a:path w="260985" h="187959">
                <a:moveTo>
                  <a:pt x="212532" y="120846"/>
                </a:moveTo>
                <a:lnTo>
                  <a:pt x="199501" y="131058"/>
                </a:lnTo>
                <a:lnTo>
                  <a:pt x="199501" y="135505"/>
                </a:lnTo>
                <a:lnTo>
                  <a:pt x="212532" y="125284"/>
                </a:lnTo>
                <a:lnTo>
                  <a:pt x="212532" y="120846"/>
                </a:lnTo>
                <a:close/>
              </a:path>
              <a:path w="260985" h="187959">
                <a:moveTo>
                  <a:pt x="135480" y="114621"/>
                </a:moveTo>
                <a:lnTo>
                  <a:pt x="135480" y="119069"/>
                </a:lnTo>
                <a:lnTo>
                  <a:pt x="151111" y="130168"/>
                </a:lnTo>
                <a:lnTo>
                  <a:pt x="151106" y="125726"/>
                </a:lnTo>
                <a:lnTo>
                  <a:pt x="135480" y="114621"/>
                </a:lnTo>
                <a:close/>
              </a:path>
              <a:path w="260985" h="187959">
                <a:moveTo>
                  <a:pt x="164142" y="115515"/>
                </a:moveTo>
                <a:lnTo>
                  <a:pt x="151111" y="125726"/>
                </a:lnTo>
                <a:lnTo>
                  <a:pt x="151119" y="130168"/>
                </a:lnTo>
                <a:lnTo>
                  <a:pt x="164142" y="119953"/>
                </a:lnTo>
                <a:lnTo>
                  <a:pt x="164142" y="115515"/>
                </a:lnTo>
                <a:close/>
              </a:path>
              <a:path w="260985" h="187959">
                <a:moveTo>
                  <a:pt x="154837" y="99069"/>
                </a:moveTo>
                <a:lnTo>
                  <a:pt x="154837" y="103516"/>
                </a:lnTo>
                <a:lnTo>
                  <a:pt x="170468" y="114621"/>
                </a:lnTo>
                <a:lnTo>
                  <a:pt x="170455" y="110174"/>
                </a:lnTo>
                <a:lnTo>
                  <a:pt x="154837" y="99069"/>
                </a:lnTo>
                <a:close/>
              </a:path>
              <a:path w="260985" h="187959">
                <a:moveTo>
                  <a:pt x="183500" y="99962"/>
                </a:moveTo>
                <a:lnTo>
                  <a:pt x="170468" y="110174"/>
                </a:lnTo>
                <a:lnTo>
                  <a:pt x="170468" y="114621"/>
                </a:lnTo>
                <a:lnTo>
                  <a:pt x="183500" y="104400"/>
                </a:lnTo>
                <a:lnTo>
                  <a:pt x="183500" y="99962"/>
                </a:lnTo>
                <a:close/>
              </a:path>
              <a:path w="260985" h="187959">
                <a:moveTo>
                  <a:pt x="122086" y="109290"/>
                </a:moveTo>
                <a:close/>
              </a:path>
              <a:path w="260985" h="187959">
                <a:moveTo>
                  <a:pt x="106447" y="93737"/>
                </a:moveTo>
                <a:lnTo>
                  <a:pt x="106455" y="98185"/>
                </a:lnTo>
                <a:lnTo>
                  <a:pt x="122073" y="109290"/>
                </a:lnTo>
                <a:lnTo>
                  <a:pt x="122082" y="104849"/>
                </a:lnTo>
                <a:lnTo>
                  <a:pt x="106447" y="93737"/>
                </a:lnTo>
                <a:close/>
              </a:path>
              <a:path w="260985" h="187959">
                <a:moveTo>
                  <a:pt x="122086" y="109284"/>
                </a:moveTo>
                <a:close/>
              </a:path>
              <a:path w="260985" h="187959">
                <a:moveTo>
                  <a:pt x="135110" y="94631"/>
                </a:moveTo>
                <a:lnTo>
                  <a:pt x="122082" y="104849"/>
                </a:lnTo>
                <a:lnTo>
                  <a:pt x="122086" y="109284"/>
                </a:lnTo>
                <a:lnTo>
                  <a:pt x="135110" y="99078"/>
                </a:lnTo>
                <a:lnTo>
                  <a:pt x="135110" y="94631"/>
                </a:lnTo>
                <a:close/>
              </a:path>
              <a:path w="260985" h="187959">
                <a:moveTo>
                  <a:pt x="141444" y="93737"/>
                </a:moveTo>
                <a:close/>
              </a:path>
              <a:path w="260985" h="187959">
                <a:moveTo>
                  <a:pt x="125805" y="78194"/>
                </a:moveTo>
                <a:lnTo>
                  <a:pt x="125813" y="82632"/>
                </a:lnTo>
                <a:lnTo>
                  <a:pt x="141431" y="93737"/>
                </a:lnTo>
                <a:lnTo>
                  <a:pt x="141431" y="89299"/>
                </a:lnTo>
                <a:lnTo>
                  <a:pt x="125805" y="78194"/>
                </a:lnTo>
                <a:close/>
              </a:path>
              <a:path w="260985" h="187959">
                <a:moveTo>
                  <a:pt x="141444" y="93731"/>
                </a:moveTo>
                <a:close/>
              </a:path>
              <a:path w="260985" h="187959">
                <a:moveTo>
                  <a:pt x="154467" y="79078"/>
                </a:moveTo>
                <a:lnTo>
                  <a:pt x="141436" y="89299"/>
                </a:lnTo>
                <a:lnTo>
                  <a:pt x="141444" y="93731"/>
                </a:lnTo>
                <a:lnTo>
                  <a:pt x="154467" y="83526"/>
                </a:lnTo>
                <a:lnTo>
                  <a:pt x="154467" y="79078"/>
                </a:lnTo>
                <a:close/>
              </a:path>
              <a:path w="260985" h="187959">
                <a:moveTo>
                  <a:pt x="77423" y="72863"/>
                </a:moveTo>
                <a:lnTo>
                  <a:pt x="77423" y="77310"/>
                </a:lnTo>
                <a:lnTo>
                  <a:pt x="93046" y="88410"/>
                </a:lnTo>
                <a:lnTo>
                  <a:pt x="93041" y="83968"/>
                </a:lnTo>
                <a:lnTo>
                  <a:pt x="77423" y="72863"/>
                </a:lnTo>
                <a:close/>
              </a:path>
              <a:path w="260985" h="187959">
                <a:moveTo>
                  <a:pt x="106077" y="73756"/>
                </a:moveTo>
                <a:lnTo>
                  <a:pt x="93046" y="83968"/>
                </a:lnTo>
                <a:lnTo>
                  <a:pt x="93054" y="88409"/>
                </a:lnTo>
                <a:lnTo>
                  <a:pt x="106077" y="78194"/>
                </a:lnTo>
                <a:lnTo>
                  <a:pt x="106077" y="73756"/>
                </a:lnTo>
                <a:close/>
              </a:path>
              <a:path w="260985" h="187959">
                <a:moveTo>
                  <a:pt x="34990" y="46647"/>
                </a:moveTo>
                <a:close/>
              </a:path>
              <a:path w="260985" h="187959">
                <a:moveTo>
                  <a:pt x="19356" y="31104"/>
                </a:moveTo>
                <a:lnTo>
                  <a:pt x="19359" y="35552"/>
                </a:lnTo>
                <a:lnTo>
                  <a:pt x="34977" y="46647"/>
                </a:lnTo>
                <a:lnTo>
                  <a:pt x="34976" y="42209"/>
                </a:lnTo>
                <a:lnTo>
                  <a:pt x="19356" y="31104"/>
                </a:lnTo>
                <a:close/>
              </a:path>
              <a:path w="260985" h="187959">
                <a:moveTo>
                  <a:pt x="48012" y="31988"/>
                </a:moveTo>
                <a:lnTo>
                  <a:pt x="34983" y="42209"/>
                </a:lnTo>
                <a:lnTo>
                  <a:pt x="34990" y="46641"/>
                </a:lnTo>
                <a:lnTo>
                  <a:pt x="48012" y="36436"/>
                </a:lnTo>
                <a:lnTo>
                  <a:pt x="48012" y="31988"/>
                </a:lnTo>
                <a:close/>
              </a:path>
              <a:path w="260985" h="187959">
                <a:moveTo>
                  <a:pt x="64021" y="67531"/>
                </a:moveTo>
                <a:close/>
              </a:path>
              <a:path w="260985" h="187959">
                <a:moveTo>
                  <a:pt x="48390" y="51988"/>
                </a:moveTo>
                <a:lnTo>
                  <a:pt x="48390" y="56436"/>
                </a:lnTo>
                <a:lnTo>
                  <a:pt x="64008" y="67531"/>
                </a:lnTo>
                <a:lnTo>
                  <a:pt x="63995" y="63084"/>
                </a:lnTo>
                <a:lnTo>
                  <a:pt x="48390" y="51988"/>
                </a:lnTo>
                <a:close/>
              </a:path>
              <a:path w="260985" h="187959">
                <a:moveTo>
                  <a:pt x="64021" y="67525"/>
                </a:moveTo>
                <a:close/>
              </a:path>
              <a:path w="260985" h="187959">
                <a:moveTo>
                  <a:pt x="77045" y="52872"/>
                </a:moveTo>
                <a:lnTo>
                  <a:pt x="64013" y="63084"/>
                </a:lnTo>
                <a:lnTo>
                  <a:pt x="64021" y="67525"/>
                </a:lnTo>
                <a:lnTo>
                  <a:pt x="77045" y="57310"/>
                </a:lnTo>
                <a:lnTo>
                  <a:pt x="77045" y="52872"/>
                </a:lnTo>
                <a:close/>
              </a:path>
              <a:path w="260985" h="187959">
                <a:moveTo>
                  <a:pt x="15634" y="62200"/>
                </a:moveTo>
                <a:close/>
              </a:path>
              <a:path w="260985" h="187959">
                <a:moveTo>
                  <a:pt x="0" y="46657"/>
                </a:moveTo>
                <a:lnTo>
                  <a:pt x="2" y="51104"/>
                </a:lnTo>
                <a:lnTo>
                  <a:pt x="15620" y="62200"/>
                </a:lnTo>
                <a:lnTo>
                  <a:pt x="15620" y="57762"/>
                </a:lnTo>
                <a:lnTo>
                  <a:pt x="0" y="46657"/>
                </a:lnTo>
                <a:close/>
              </a:path>
              <a:path w="260985" h="187959">
                <a:moveTo>
                  <a:pt x="28654" y="47541"/>
                </a:moveTo>
                <a:lnTo>
                  <a:pt x="15626" y="57762"/>
                </a:lnTo>
                <a:lnTo>
                  <a:pt x="15634" y="62194"/>
                </a:lnTo>
                <a:lnTo>
                  <a:pt x="28653" y="51988"/>
                </a:lnTo>
                <a:lnTo>
                  <a:pt x="28654" y="47541"/>
                </a:lnTo>
                <a:close/>
              </a:path>
              <a:path w="260985" h="187959">
                <a:moveTo>
                  <a:pt x="44664" y="83084"/>
                </a:moveTo>
                <a:close/>
              </a:path>
              <a:path w="260985" h="187959">
                <a:moveTo>
                  <a:pt x="29031" y="67541"/>
                </a:moveTo>
                <a:lnTo>
                  <a:pt x="29033" y="71988"/>
                </a:lnTo>
                <a:lnTo>
                  <a:pt x="44651" y="83084"/>
                </a:lnTo>
                <a:lnTo>
                  <a:pt x="44637" y="78636"/>
                </a:lnTo>
                <a:lnTo>
                  <a:pt x="29031" y="67541"/>
                </a:lnTo>
                <a:close/>
              </a:path>
              <a:path w="260985" h="187959">
                <a:moveTo>
                  <a:pt x="44664" y="83078"/>
                </a:moveTo>
                <a:close/>
              </a:path>
              <a:path w="260985" h="187959">
                <a:moveTo>
                  <a:pt x="57687" y="68425"/>
                </a:moveTo>
                <a:lnTo>
                  <a:pt x="44656" y="78636"/>
                </a:lnTo>
                <a:lnTo>
                  <a:pt x="44664" y="83078"/>
                </a:lnTo>
                <a:lnTo>
                  <a:pt x="57687" y="72863"/>
                </a:lnTo>
                <a:lnTo>
                  <a:pt x="57687" y="68425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7" name="object 56"/>
          <p:cNvSpPr>
            <a:spLocks/>
          </p:cNvSpPr>
          <p:nvPr/>
        </p:nvSpPr>
        <p:spPr bwMode="auto">
          <a:xfrm>
            <a:off x="6711950" y="820738"/>
            <a:ext cx="23813" cy="73025"/>
          </a:xfrm>
          <a:custGeom>
            <a:avLst/>
            <a:gdLst>
              <a:gd name="T0" fmla="*/ 24738 w 24765"/>
              <a:gd name="T1" fmla="*/ 0 h 73025"/>
              <a:gd name="T2" fmla="*/ 13472 w 24765"/>
              <a:gd name="T3" fmla="*/ 8472 h 73025"/>
              <a:gd name="T4" fmla="*/ 13472 w 24765"/>
              <a:gd name="T5" fmla="*/ 63930 h 73025"/>
              <a:gd name="T6" fmla="*/ 24738 w 24765"/>
              <a:gd name="T7" fmla="*/ 55458 h 73025"/>
              <a:gd name="T8" fmla="*/ 24738 w 24765"/>
              <a:gd name="T9" fmla="*/ 0 h 73025"/>
              <a:gd name="T10" fmla="*/ 6247 w 24765"/>
              <a:gd name="T11" fmla="*/ 12816 h 73025"/>
              <a:gd name="T12" fmla="*/ 0 w 24765"/>
              <a:gd name="T13" fmla="*/ 17160 h 73025"/>
              <a:gd name="T14" fmla="*/ 0 w 24765"/>
              <a:gd name="T15" fmla="*/ 72618 h 73025"/>
              <a:gd name="T16" fmla="*/ 6247 w 24765"/>
              <a:gd name="T17" fmla="*/ 68274 h 73025"/>
              <a:gd name="T18" fmla="*/ 6247 w 24765"/>
              <a:gd name="T19" fmla="*/ 12816 h 730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765"/>
              <a:gd name="T31" fmla="*/ 0 h 73025"/>
              <a:gd name="T32" fmla="*/ 24765 w 24765"/>
              <a:gd name="T33" fmla="*/ 73025 h 7302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765" h="73025">
                <a:moveTo>
                  <a:pt x="24738" y="0"/>
                </a:moveTo>
                <a:lnTo>
                  <a:pt x="13472" y="8472"/>
                </a:lnTo>
                <a:lnTo>
                  <a:pt x="13472" y="63930"/>
                </a:lnTo>
                <a:lnTo>
                  <a:pt x="24738" y="55458"/>
                </a:lnTo>
                <a:lnTo>
                  <a:pt x="24738" y="0"/>
                </a:lnTo>
                <a:close/>
              </a:path>
              <a:path w="24765" h="73025">
                <a:moveTo>
                  <a:pt x="6247" y="12816"/>
                </a:moveTo>
                <a:lnTo>
                  <a:pt x="0" y="17160"/>
                </a:lnTo>
                <a:lnTo>
                  <a:pt x="0" y="72618"/>
                </a:lnTo>
                <a:lnTo>
                  <a:pt x="6247" y="68274"/>
                </a:lnTo>
                <a:lnTo>
                  <a:pt x="6247" y="12816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8" name="object 57"/>
          <p:cNvSpPr>
            <a:spLocks/>
          </p:cNvSpPr>
          <p:nvPr/>
        </p:nvSpPr>
        <p:spPr bwMode="auto">
          <a:xfrm>
            <a:off x="6724650" y="820738"/>
            <a:ext cx="11113" cy="63500"/>
          </a:xfrm>
          <a:custGeom>
            <a:avLst/>
            <a:gdLst>
              <a:gd name="T0" fmla="*/ 0 w 11429"/>
              <a:gd name="T1" fmla="*/ 8472 h 64134"/>
              <a:gd name="T2" fmla="*/ 11266 w 11429"/>
              <a:gd name="T3" fmla="*/ 0 h 64134"/>
              <a:gd name="T4" fmla="*/ 11266 w 11429"/>
              <a:gd name="T5" fmla="*/ 55458 h 64134"/>
              <a:gd name="T6" fmla="*/ 0 w 11429"/>
              <a:gd name="T7" fmla="*/ 63930 h 64134"/>
              <a:gd name="T8" fmla="*/ 0 w 11429"/>
              <a:gd name="T9" fmla="*/ 8472 h 641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29"/>
              <a:gd name="T16" fmla="*/ 0 h 64134"/>
              <a:gd name="T17" fmla="*/ 11429 w 11429"/>
              <a:gd name="T18" fmla="*/ 64134 h 641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29" h="64134">
                <a:moveTo>
                  <a:pt x="0" y="8472"/>
                </a:moveTo>
                <a:lnTo>
                  <a:pt x="11266" y="0"/>
                </a:lnTo>
                <a:lnTo>
                  <a:pt x="11266" y="55458"/>
                </a:lnTo>
                <a:lnTo>
                  <a:pt x="0" y="63930"/>
                </a:lnTo>
                <a:lnTo>
                  <a:pt x="0" y="8472"/>
                </a:lnTo>
                <a:close/>
              </a:path>
            </a:pathLst>
          </a:custGeom>
          <a:noFill/>
          <a:ln w="3175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9" name="object 58"/>
          <p:cNvSpPr>
            <a:spLocks/>
          </p:cNvSpPr>
          <p:nvPr/>
        </p:nvSpPr>
        <p:spPr bwMode="auto">
          <a:xfrm>
            <a:off x="6711950" y="833438"/>
            <a:ext cx="6350" cy="60325"/>
          </a:xfrm>
          <a:custGeom>
            <a:avLst/>
            <a:gdLst>
              <a:gd name="T0" fmla="*/ 0 w 6350"/>
              <a:gd name="T1" fmla="*/ 4344 h 60325"/>
              <a:gd name="T2" fmla="*/ 6247 w 6350"/>
              <a:gd name="T3" fmla="*/ 0 h 60325"/>
              <a:gd name="T4" fmla="*/ 6247 w 6350"/>
              <a:gd name="T5" fmla="*/ 55458 h 60325"/>
              <a:gd name="T6" fmla="*/ 0 w 6350"/>
              <a:gd name="T7" fmla="*/ 59802 h 60325"/>
              <a:gd name="T8" fmla="*/ 0 w 6350"/>
              <a:gd name="T9" fmla="*/ 4344 h 603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50"/>
              <a:gd name="T16" fmla="*/ 0 h 60325"/>
              <a:gd name="T17" fmla="*/ 6350 w 6350"/>
              <a:gd name="T18" fmla="*/ 60325 h 603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50" h="60325">
                <a:moveTo>
                  <a:pt x="0" y="4344"/>
                </a:moveTo>
                <a:lnTo>
                  <a:pt x="6247" y="0"/>
                </a:lnTo>
                <a:lnTo>
                  <a:pt x="6247" y="55458"/>
                </a:lnTo>
                <a:lnTo>
                  <a:pt x="0" y="59802"/>
                </a:lnTo>
                <a:lnTo>
                  <a:pt x="0" y="4344"/>
                </a:lnTo>
                <a:close/>
              </a:path>
            </a:pathLst>
          </a:custGeom>
          <a:noFill/>
          <a:ln w="3175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0" name="object 59"/>
          <p:cNvSpPr>
            <a:spLocks noChangeArrowheads="1"/>
          </p:cNvSpPr>
          <p:nvPr/>
        </p:nvSpPr>
        <p:spPr bwMode="auto">
          <a:xfrm>
            <a:off x="6350000" y="519113"/>
            <a:ext cx="225425" cy="509587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71" name="object 60"/>
          <p:cNvSpPr>
            <a:spLocks/>
          </p:cNvSpPr>
          <p:nvPr/>
        </p:nvSpPr>
        <p:spPr bwMode="auto">
          <a:xfrm>
            <a:off x="6397625" y="519113"/>
            <a:ext cx="177800" cy="365125"/>
          </a:xfrm>
          <a:custGeom>
            <a:avLst/>
            <a:gdLst>
              <a:gd name="T0" fmla="*/ 177078 w 177165"/>
              <a:gd name="T1" fmla="*/ 364645 h 365125"/>
              <a:gd name="T2" fmla="*/ 128303 w 177165"/>
              <a:gd name="T3" fmla="*/ 345211 h 365125"/>
              <a:gd name="T4" fmla="*/ 82169 w 177165"/>
              <a:gd name="T5" fmla="*/ 318591 h 365125"/>
              <a:gd name="T6" fmla="*/ 39219 w 177165"/>
              <a:gd name="T7" fmla="*/ 285153 h 365125"/>
              <a:gd name="T8" fmla="*/ 0 w 177165"/>
              <a:gd name="T9" fmla="*/ 245266 h 365125"/>
              <a:gd name="T10" fmla="*/ 0 w 177165"/>
              <a:gd name="T11" fmla="*/ 0 h 365125"/>
              <a:gd name="T12" fmla="*/ 40076 w 177165"/>
              <a:gd name="T13" fmla="*/ 38691 h 365125"/>
              <a:gd name="T14" fmla="*/ 83194 w 177165"/>
              <a:gd name="T15" fmla="*/ 72017 h 365125"/>
              <a:gd name="T16" fmla="*/ 128985 w 177165"/>
              <a:gd name="T17" fmla="*/ 99721 h 365125"/>
              <a:gd name="T18" fmla="*/ 177078 w 177165"/>
              <a:gd name="T19" fmla="*/ 121551 h 365125"/>
              <a:gd name="T20" fmla="*/ 177078 w 177165"/>
              <a:gd name="T21" fmla="*/ 364645 h 36512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7165"/>
              <a:gd name="T34" fmla="*/ 0 h 365125"/>
              <a:gd name="T35" fmla="*/ 177165 w 177165"/>
              <a:gd name="T36" fmla="*/ 365125 h 36512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7165" h="365125">
                <a:moveTo>
                  <a:pt x="177078" y="364645"/>
                </a:moveTo>
                <a:lnTo>
                  <a:pt x="128303" y="345211"/>
                </a:lnTo>
                <a:lnTo>
                  <a:pt x="82169" y="318591"/>
                </a:lnTo>
                <a:lnTo>
                  <a:pt x="39219" y="285153"/>
                </a:lnTo>
                <a:lnTo>
                  <a:pt x="0" y="245266"/>
                </a:lnTo>
                <a:lnTo>
                  <a:pt x="0" y="0"/>
                </a:lnTo>
                <a:lnTo>
                  <a:pt x="40076" y="38691"/>
                </a:lnTo>
                <a:lnTo>
                  <a:pt x="83194" y="72017"/>
                </a:lnTo>
                <a:lnTo>
                  <a:pt x="128985" y="99721"/>
                </a:lnTo>
                <a:lnTo>
                  <a:pt x="177078" y="121551"/>
                </a:lnTo>
                <a:lnTo>
                  <a:pt x="177078" y="364645"/>
                </a:lnTo>
                <a:close/>
              </a:path>
            </a:pathLst>
          </a:custGeom>
          <a:noFill/>
          <a:ln w="58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2" name="object 61"/>
          <p:cNvSpPr>
            <a:spLocks/>
          </p:cNvSpPr>
          <p:nvPr/>
        </p:nvSpPr>
        <p:spPr bwMode="auto">
          <a:xfrm>
            <a:off x="6350000" y="779463"/>
            <a:ext cx="211138" cy="249237"/>
          </a:xfrm>
          <a:custGeom>
            <a:avLst/>
            <a:gdLst>
              <a:gd name="T0" fmla="*/ 0 w 210820"/>
              <a:gd name="T1" fmla="*/ 104184 h 250190"/>
              <a:gd name="T2" fmla="*/ 36856 w 210820"/>
              <a:gd name="T3" fmla="*/ 143320 h 250190"/>
              <a:gd name="T4" fmla="*/ 76659 w 210820"/>
              <a:gd name="T5" fmla="*/ 177654 h 250190"/>
              <a:gd name="T6" fmla="*/ 119085 w 210820"/>
              <a:gd name="T7" fmla="*/ 206964 h 250190"/>
              <a:gd name="T8" fmla="*/ 163806 w 210820"/>
              <a:gd name="T9" fmla="*/ 231024 h 250190"/>
              <a:gd name="T10" fmla="*/ 210499 w 210820"/>
              <a:gd name="T11" fmla="*/ 249610 h 250190"/>
              <a:gd name="T12" fmla="*/ 210499 w 210820"/>
              <a:gd name="T13" fmla="*/ 145275 h 250190"/>
              <a:gd name="T14" fmla="*/ 163840 w 210820"/>
              <a:gd name="T15" fmla="*/ 126647 h 250190"/>
              <a:gd name="T16" fmla="*/ 119139 w 210820"/>
              <a:gd name="T17" fmla="*/ 102583 h 250190"/>
              <a:gd name="T18" fmla="*/ 76718 w 210820"/>
              <a:gd name="T19" fmla="*/ 73306 h 250190"/>
              <a:gd name="T20" fmla="*/ 36898 w 210820"/>
              <a:gd name="T21" fmla="*/ 39037 h 250190"/>
              <a:gd name="T22" fmla="*/ 0 w 210820"/>
              <a:gd name="T23" fmla="*/ 0 h 250190"/>
              <a:gd name="T24" fmla="*/ 0 w 210820"/>
              <a:gd name="T25" fmla="*/ 104184 h 2501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10820"/>
              <a:gd name="T40" fmla="*/ 0 h 250190"/>
              <a:gd name="T41" fmla="*/ 210820 w 210820"/>
              <a:gd name="T42" fmla="*/ 250190 h 25019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10820" h="250190">
                <a:moveTo>
                  <a:pt x="0" y="104184"/>
                </a:moveTo>
                <a:lnTo>
                  <a:pt x="36856" y="143320"/>
                </a:lnTo>
                <a:lnTo>
                  <a:pt x="76659" y="177654"/>
                </a:lnTo>
                <a:lnTo>
                  <a:pt x="119085" y="206964"/>
                </a:lnTo>
                <a:lnTo>
                  <a:pt x="163806" y="231024"/>
                </a:lnTo>
                <a:lnTo>
                  <a:pt x="210499" y="249610"/>
                </a:lnTo>
                <a:lnTo>
                  <a:pt x="210499" y="145275"/>
                </a:lnTo>
                <a:lnTo>
                  <a:pt x="163840" y="126647"/>
                </a:lnTo>
                <a:lnTo>
                  <a:pt x="119139" y="102583"/>
                </a:lnTo>
                <a:lnTo>
                  <a:pt x="76718" y="73306"/>
                </a:lnTo>
                <a:lnTo>
                  <a:pt x="36898" y="39037"/>
                </a:lnTo>
                <a:lnTo>
                  <a:pt x="0" y="0"/>
                </a:lnTo>
                <a:lnTo>
                  <a:pt x="0" y="104184"/>
                </a:lnTo>
                <a:close/>
              </a:path>
            </a:pathLst>
          </a:custGeom>
          <a:noFill/>
          <a:ln w="61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3" name="object 62"/>
          <p:cNvSpPr>
            <a:spLocks/>
          </p:cNvSpPr>
          <p:nvPr/>
        </p:nvSpPr>
        <p:spPr bwMode="auto">
          <a:xfrm>
            <a:off x="6365875" y="822325"/>
            <a:ext cx="46038" cy="46038"/>
          </a:xfrm>
          <a:custGeom>
            <a:avLst/>
            <a:gdLst>
              <a:gd name="T0" fmla="*/ 0 w 46989"/>
              <a:gd name="T1" fmla="*/ 0 h 45719"/>
              <a:gd name="T2" fmla="*/ 10983 w 46989"/>
              <a:gd name="T3" fmla="*/ 12497 h 45719"/>
              <a:gd name="T4" fmla="*/ 22491 w 46989"/>
              <a:gd name="T5" fmla="*/ 24277 h 45719"/>
              <a:gd name="T6" fmla="*/ 34498 w 46989"/>
              <a:gd name="T7" fmla="*/ 35314 h 45719"/>
              <a:gd name="T8" fmla="*/ 46979 w 46989"/>
              <a:gd name="T9" fmla="*/ 45585 h 457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989"/>
              <a:gd name="T16" fmla="*/ 0 h 45719"/>
              <a:gd name="T17" fmla="*/ 46989 w 46989"/>
              <a:gd name="T18" fmla="*/ 45719 h 457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989" h="45719">
                <a:moveTo>
                  <a:pt x="0" y="0"/>
                </a:moveTo>
                <a:lnTo>
                  <a:pt x="10983" y="12497"/>
                </a:lnTo>
                <a:lnTo>
                  <a:pt x="22491" y="24277"/>
                </a:lnTo>
                <a:lnTo>
                  <a:pt x="34498" y="35314"/>
                </a:lnTo>
                <a:lnTo>
                  <a:pt x="46979" y="45585"/>
                </a:lnTo>
              </a:path>
            </a:pathLst>
          </a:custGeom>
          <a:noFill/>
          <a:ln w="62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4" name="object 63"/>
          <p:cNvSpPr>
            <a:spLocks/>
          </p:cNvSpPr>
          <p:nvPr/>
        </p:nvSpPr>
        <p:spPr bwMode="auto">
          <a:xfrm>
            <a:off x="6365875" y="838200"/>
            <a:ext cx="46038" cy="44450"/>
          </a:xfrm>
          <a:custGeom>
            <a:avLst/>
            <a:gdLst>
              <a:gd name="T0" fmla="*/ 0 w 46989"/>
              <a:gd name="T1" fmla="*/ 0 h 45719"/>
              <a:gd name="T2" fmla="*/ 10983 w 46989"/>
              <a:gd name="T3" fmla="*/ 12497 h 45719"/>
              <a:gd name="T4" fmla="*/ 22491 w 46989"/>
              <a:gd name="T5" fmla="*/ 24276 h 45719"/>
              <a:gd name="T6" fmla="*/ 34498 w 46989"/>
              <a:gd name="T7" fmla="*/ 35310 h 45719"/>
              <a:gd name="T8" fmla="*/ 46979 w 46989"/>
              <a:gd name="T9" fmla="*/ 45576 h 457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989"/>
              <a:gd name="T16" fmla="*/ 0 h 45719"/>
              <a:gd name="T17" fmla="*/ 46989 w 46989"/>
              <a:gd name="T18" fmla="*/ 45719 h 457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989" h="45719">
                <a:moveTo>
                  <a:pt x="0" y="0"/>
                </a:moveTo>
                <a:lnTo>
                  <a:pt x="10983" y="12497"/>
                </a:lnTo>
                <a:lnTo>
                  <a:pt x="22491" y="24276"/>
                </a:lnTo>
                <a:lnTo>
                  <a:pt x="34498" y="35310"/>
                </a:lnTo>
                <a:lnTo>
                  <a:pt x="46979" y="45576"/>
                </a:lnTo>
              </a:path>
            </a:pathLst>
          </a:custGeom>
          <a:noFill/>
          <a:ln w="62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5" name="object 64"/>
          <p:cNvSpPr>
            <a:spLocks/>
          </p:cNvSpPr>
          <p:nvPr/>
        </p:nvSpPr>
        <p:spPr bwMode="auto">
          <a:xfrm>
            <a:off x="6365875" y="852488"/>
            <a:ext cx="46038" cy="46037"/>
          </a:xfrm>
          <a:custGeom>
            <a:avLst/>
            <a:gdLst>
              <a:gd name="T0" fmla="*/ 0 w 46989"/>
              <a:gd name="T1" fmla="*/ 0 h 45719"/>
              <a:gd name="T2" fmla="*/ 10983 w 46989"/>
              <a:gd name="T3" fmla="*/ 12497 h 45719"/>
              <a:gd name="T4" fmla="*/ 22491 w 46989"/>
              <a:gd name="T5" fmla="*/ 24276 h 45719"/>
              <a:gd name="T6" fmla="*/ 34498 w 46989"/>
              <a:gd name="T7" fmla="*/ 35310 h 45719"/>
              <a:gd name="T8" fmla="*/ 46979 w 46989"/>
              <a:gd name="T9" fmla="*/ 45576 h 457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989"/>
              <a:gd name="T16" fmla="*/ 0 h 45719"/>
              <a:gd name="T17" fmla="*/ 46989 w 46989"/>
              <a:gd name="T18" fmla="*/ 45719 h 457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989" h="45719">
                <a:moveTo>
                  <a:pt x="0" y="0"/>
                </a:moveTo>
                <a:lnTo>
                  <a:pt x="10983" y="12497"/>
                </a:lnTo>
                <a:lnTo>
                  <a:pt x="22491" y="24276"/>
                </a:lnTo>
                <a:lnTo>
                  <a:pt x="34498" y="35310"/>
                </a:lnTo>
                <a:lnTo>
                  <a:pt x="46979" y="45576"/>
                </a:lnTo>
              </a:path>
            </a:pathLst>
          </a:custGeom>
          <a:noFill/>
          <a:ln w="62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6" name="object 65"/>
          <p:cNvSpPr>
            <a:spLocks/>
          </p:cNvSpPr>
          <p:nvPr/>
        </p:nvSpPr>
        <p:spPr bwMode="auto">
          <a:xfrm>
            <a:off x="6365875" y="868363"/>
            <a:ext cx="46038" cy="46037"/>
          </a:xfrm>
          <a:custGeom>
            <a:avLst/>
            <a:gdLst>
              <a:gd name="T0" fmla="*/ 0 w 46989"/>
              <a:gd name="T1" fmla="*/ 0 h 45719"/>
              <a:gd name="T2" fmla="*/ 10983 w 46989"/>
              <a:gd name="T3" fmla="*/ 12503 h 45719"/>
              <a:gd name="T4" fmla="*/ 22491 w 46989"/>
              <a:gd name="T5" fmla="*/ 24284 h 45719"/>
              <a:gd name="T6" fmla="*/ 34498 w 46989"/>
              <a:gd name="T7" fmla="*/ 35319 h 45719"/>
              <a:gd name="T8" fmla="*/ 46979 w 46989"/>
              <a:gd name="T9" fmla="*/ 45585 h 457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989"/>
              <a:gd name="T16" fmla="*/ 0 h 45719"/>
              <a:gd name="T17" fmla="*/ 46989 w 46989"/>
              <a:gd name="T18" fmla="*/ 45719 h 457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989" h="45719">
                <a:moveTo>
                  <a:pt x="0" y="0"/>
                </a:moveTo>
                <a:lnTo>
                  <a:pt x="10983" y="12503"/>
                </a:lnTo>
                <a:lnTo>
                  <a:pt x="22491" y="24284"/>
                </a:lnTo>
                <a:lnTo>
                  <a:pt x="34498" y="35319"/>
                </a:lnTo>
                <a:lnTo>
                  <a:pt x="46979" y="45585"/>
                </a:lnTo>
              </a:path>
            </a:pathLst>
          </a:custGeom>
          <a:noFill/>
          <a:ln w="62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7" name="object 66"/>
          <p:cNvSpPr>
            <a:spLocks/>
          </p:cNvSpPr>
          <p:nvPr/>
        </p:nvSpPr>
        <p:spPr bwMode="auto">
          <a:xfrm>
            <a:off x="6535738" y="542925"/>
            <a:ext cx="82550" cy="58738"/>
          </a:xfrm>
          <a:custGeom>
            <a:avLst/>
            <a:gdLst>
              <a:gd name="T0" fmla="*/ 0 w 83184"/>
              <a:gd name="T1" fmla="*/ 0 h 57784"/>
              <a:gd name="T2" fmla="*/ 83118 w 83184"/>
              <a:gd name="T3" fmla="*/ 57649 h 57784"/>
              <a:gd name="T4" fmla="*/ 0 60000 65536"/>
              <a:gd name="T5" fmla="*/ 0 60000 65536"/>
              <a:gd name="T6" fmla="*/ 0 w 83184"/>
              <a:gd name="T7" fmla="*/ 0 h 57784"/>
              <a:gd name="T8" fmla="*/ 83184 w 83184"/>
              <a:gd name="T9" fmla="*/ 57784 h 577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3184" h="57784">
                <a:moveTo>
                  <a:pt x="0" y="0"/>
                </a:moveTo>
                <a:lnTo>
                  <a:pt x="83118" y="57649"/>
                </a:lnTo>
              </a:path>
            </a:pathLst>
          </a:custGeom>
          <a:noFill/>
          <a:ln w="64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8" name="object 67"/>
          <p:cNvSpPr>
            <a:spLocks/>
          </p:cNvSpPr>
          <p:nvPr/>
        </p:nvSpPr>
        <p:spPr bwMode="auto">
          <a:xfrm>
            <a:off x="6546850" y="539750"/>
            <a:ext cx="82550" cy="57150"/>
          </a:xfrm>
          <a:custGeom>
            <a:avLst/>
            <a:gdLst>
              <a:gd name="T0" fmla="*/ 0 w 83184"/>
              <a:gd name="T1" fmla="*/ 0 h 57784"/>
              <a:gd name="T2" fmla="*/ 83118 w 83184"/>
              <a:gd name="T3" fmla="*/ 57649 h 57784"/>
              <a:gd name="T4" fmla="*/ 0 60000 65536"/>
              <a:gd name="T5" fmla="*/ 0 60000 65536"/>
              <a:gd name="T6" fmla="*/ 0 w 83184"/>
              <a:gd name="T7" fmla="*/ 0 h 57784"/>
              <a:gd name="T8" fmla="*/ 83184 w 83184"/>
              <a:gd name="T9" fmla="*/ 57784 h 577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3184" h="57784">
                <a:moveTo>
                  <a:pt x="0" y="0"/>
                </a:moveTo>
                <a:lnTo>
                  <a:pt x="83118" y="57649"/>
                </a:lnTo>
              </a:path>
            </a:pathLst>
          </a:custGeom>
          <a:noFill/>
          <a:ln w="64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9" name="object 68"/>
          <p:cNvSpPr>
            <a:spLocks/>
          </p:cNvSpPr>
          <p:nvPr/>
        </p:nvSpPr>
        <p:spPr bwMode="auto">
          <a:xfrm>
            <a:off x="6556375" y="536575"/>
            <a:ext cx="84138" cy="57150"/>
          </a:xfrm>
          <a:custGeom>
            <a:avLst/>
            <a:gdLst>
              <a:gd name="T0" fmla="*/ 0 w 83184"/>
              <a:gd name="T1" fmla="*/ 0 h 57784"/>
              <a:gd name="T2" fmla="*/ 83118 w 83184"/>
              <a:gd name="T3" fmla="*/ 57639 h 57784"/>
              <a:gd name="T4" fmla="*/ 0 60000 65536"/>
              <a:gd name="T5" fmla="*/ 0 60000 65536"/>
              <a:gd name="T6" fmla="*/ 0 w 83184"/>
              <a:gd name="T7" fmla="*/ 0 h 57784"/>
              <a:gd name="T8" fmla="*/ 83184 w 83184"/>
              <a:gd name="T9" fmla="*/ 57784 h 577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3184" h="57784">
                <a:moveTo>
                  <a:pt x="0" y="0"/>
                </a:moveTo>
                <a:lnTo>
                  <a:pt x="83118" y="57639"/>
                </a:lnTo>
              </a:path>
            </a:pathLst>
          </a:custGeom>
          <a:noFill/>
          <a:ln w="64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0" name="object 69"/>
          <p:cNvSpPr>
            <a:spLocks/>
          </p:cNvSpPr>
          <p:nvPr/>
        </p:nvSpPr>
        <p:spPr bwMode="auto">
          <a:xfrm>
            <a:off x="6567488" y="531813"/>
            <a:ext cx="84137" cy="58737"/>
          </a:xfrm>
          <a:custGeom>
            <a:avLst/>
            <a:gdLst>
              <a:gd name="T0" fmla="*/ 0 w 83184"/>
              <a:gd name="T1" fmla="*/ 0 h 57784"/>
              <a:gd name="T2" fmla="*/ 83118 w 83184"/>
              <a:gd name="T3" fmla="*/ 57639 h 57784"/>
              <a:gd name="T4" fmla="*/ 0 60000 65536"/>
              <a:gd name="T5" fmla="*/ 0 60000 65536"/>
              <a:gd name="T6" fmla="*/ 0 w 83184"/>
              <a:gd name="T7" fmla="*/ 0 h 57784"/>
              <a:gd name="T8" fmla="*/ 83184 w 83184"/>
              <a:gd name="T9" fmla="*/ 57784 h 577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3184" h="57784">
                <a:moveTo>
                  <a:pt x="0" y="0"/>
                </a:moveTo>
                <a:lnTo>
                  <a:pt x="83118" y="57639"/>
                </a:lnTo>
              </a:path>
            </a:pathLst>
          </a:custGeom>
          <a:noFill/>
          <a:ln w="64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1" name="object 70"/>
          <p:cNvSpPr>
            <a:spLocks/>
          </p:cNvSpPr>
          <p:nvPr/>
        </p:nvSpPr>
        <p:spPr bwMode="auto">
          <a:xfrm>
            <a:off x="6419850" y="573088"/>
            <a:ext cx="128588" cy="266700"/>
          </a:xfrm>
          <a:custGeom>
            <a:avLst/>
            <a:gdLst>
              <a:gd name="T0" fmla="*/ 0 w 128904"/>
              <a:gd name="T1" fmla="*/ 0 h 266700"/>
              <a:gd name="T2" fmla="*/ 0 w 128904"/>
              <a:gd name="T3" fmla="*/ 175816 h 266700"/>
              <a:gd name="T4" fmla="*/ 29397 w 128904"/>
              <a:gd name="T5" fmla="*/ 203682 h 266700"/>
              <a:gd name="T6" fmla="*/ 60710 w 128904"/>
              <a:gd name="T7" fmla="*/ 228192 h 266700"/>
              <a:gd name="T8" fmla="*/ 93738 w 128904"/>
              <a:gd name="T9" fmla="*/ 249208 h 266700"/>
              <a:gd name="T10" fmla="*/ 128286 w 128904"/>
              <a:gd name="T11" fmla="*/ 266591 h 2667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8904"/>
              <a:gd name="T19" fmla="*/ 0 h 266700"/>
              <a:gd name="T20" fmla="*/ 128904 w 128904"/>
              <a:gd name="T21" fmla="*/ 266700 h 2667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8904" h="266700">
                <a:moveTo>
                  <a:pt x="0" y="0"/>
                </a:moveTo>
                <a:lnTo>
                  <a:pt x="0" y="175816"/>
                </a:lnTo>
                <a:lnTo>
                  <a:pt x="29397" y="203682"/>
                </a:lnTo>
                <a:lnTo>
                  <a:pt x="60710" y="228192"/>
                </a:lnTo>
                <a:lnTo>
                  <a:pt x="93738" y="249208"/>
                </a:lnTo>
                <a:lnTo>
                  <a:pt x="128286" y="266591"/>
                </a:lnTo>
              </a:path>
            </a:pathLst>
          </a:custGeom>
          <a:noFill/>
          <a:ln w="5878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2" name="object 71"/>
          <p:cNvSpPr>
            <a:spLocks/>
          </p:cNvSpPr>
          <p:nvPr/>
        </p:nvSpPr>
        <p:spPr bwMode="auto">
          <a:xfrm>
            <a:off x="6350000" y="495300"/>
            <a:ext cx="407988" cy="533400"/>
          </a:xfrm>
          <a:custGeom>
            <a:avLst/>
            <a:gdLst>
              <a:gd name="T0" fmla="*/ 210499 w 407670"/>
              <a:gd name="T1" fmla="*/ 533945 h 534035"/>
              <a:gd name="T2" fmla="*/ 407447 w 407670"/>
              <a:gd name="T3" fmla="*/ 397208 h 534035"/>
              <a:gd name="T4" fmla="*/ 407447 w 407670"/>
              <a:gd name="T5" fmla="*/ 293023 h 534035"/>
              <a:gd name="T6" fmla="*/ 342401 w 407670"/>
              <a:gd name="T7" fmla="*/ 247438 h 534035"/>
              <a:gd name="T8" fmla="*/ 342401 w 407670"/>
              <a:gd name="T9" fmla="*/ 104184 h 534035"/>
              <a:gd name="T10" fmla="*/ 205078 w 407670"/>
              <a:gd name="T11" fmla="*/ 8678 h 534035"/>
              <a:gd name="T12" fmla="*/ 141837 w 407670"/>
              <a:gd name="T13" fmla="*/ 30390 h 534035"/>
              <a:gd name="T14" fmla="*/ 98473 w 407670"/>
              <a:gd name="T15" fmla="*/ 0 h 534035"/>
              <a:gd name="T16" fmla="*/ 47877 w 407670"/>
              <a:gd name="T17" fmla="*/ 23874 h 534035"/>
              <a:gd name="T18" fmla="*/ 47877 w 407670"/>
              <a:gd name="T19" fmla="*/ 251782 h 534035"/>
              <a:gd name="T20" fmla="*/ 0 w 407670"/>
              <a:gd name="T21" fmla="*/ 284335 h 534035"/>
              <a:gd name="T22" fmla="*/ 0 w 407670"/>
              <a:gd name="T23" fmla="*/ 388519 h 534035"/>
              <a:gd name="T24" fmla="*/ 36951 w 407670"/>
              <a:gd name="T25" fmla="*/ 427483 h 534035"/>
              <a:gd name="T26" fmla="*/ 76792 w 407670"/>
              <a:gd name="T27" fmla="*/ 461726 h 534035"/>
              <a:gd name="T28" fmla="*/ 119207 w 407670"/>
              <a:gd name="T29" fmla="*/ 491028 h 534035"/>
              <a:gd name="T30" fmla="*/ 163881 w 407670"/>
              <a:gd name="T31" fmla="*/ 515174 h 534035"/>
              <a:gd name="T32" fmla="*/ 210499 w 407670"/>
              <a:gd name="T33" fmla="*/ 533945 h 5340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407670"/>
              <a:gd name="T52" fmla="*/ 0 h 534035"/>
              <a:gd name="T53" fmla="*/ 407670 w 407670"/>
              <a:gd name="T54" fmla="*/ 534035 h 53403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407670" h="534035">
                <a:moveTo>
                  <a:pt x="210499" y="533945"/>
                </a:moveTo>
                <a:lnTo>
                  <a:pt x="407447" y="397208"/>
                </a:lnTo>
                <a:lnTo>
                  <a:pt x="407447" y="293023"/>
                </a:lnTo>
                <a:lnTo>
                  <a:pt x="342401" y="247438"/>
                </a:lnTo>
                <a:lnTo>
                  <a:pt x="342401" y="104184"/>
                </a:lnTo>
                <a:lnTo>
                  <a:pt x="205078" y="8678"/>
                </a:lnTo>
                <a:lnTo>
                  <a:pt x="141837" y="30390"/>
                </a:lnTo>
                <a:lnTo>
                  <a:pt x="98473" y="0"/>
                </a:lnTo>
                <a:lnTo>
                  <a:pt x="47877" y="23874"/>
                </a:lnTo>
                <a:lnTo>
                  <a:pt x="47877" y="251782"/>
                </a:lnTo>
                <a:lnTo>
                  <a:pt x="0" y="284335"/>
                </a:lnTo>
                <a:lnTo>
                  <a:pt x="0" y="388519"/>
                </a:lnTo>
                <a:lnTo>
                  <a:pt x="36951" y="427483"/>
                </a:lnTo>
                <a:lnTo>
                  <a:pt x="76792" y="461726"/>
                </a:lnTo>
                <a:lnTo>
                  <a:pt x="119207" y="491028"/>
                </a:lnTo>
                <a:lnTo>
                  <a:pt x="163881" y="515174"/>
                </a:lnTo>
                <a:lnTo>
                  <a:pt x="210499" y="533945"/>
                </a:lnTo>
                <a:close/>
              </a:path>
            </a:pathLst>
          </a:custGeom>
          <a:noFill/>
          <a:ln w="12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3" name="object 72"/>
          <p:cNvSpPr>
            <a:spLocks/>
          </p:cNvSpPr>
          <p:nvPr/>
        </p:nvSpPr>
        <p:spPr bwMode="auto">
          <a:xfrm>
            <a:off x="6199188" y="903288"/>
            <a:ext cx="312737" cy="257175"/>
          </a:xfrm>
          <a:custGeom>
            <a:avLst/>
            <a:gdLst>
              <a:gd name="T0" fmla="*/ 0 w 313054"/>
              <a:gd name="T1" fmla="*/ 80310 h 258444"/>
              <a:gd name="T2" fmla="*/ 95763 w 313054"/>
              <a:gd name="T3" fmla="*/ 0 h 258444"/>
              <a:gd name="T4" fmla="*/ 312589 w 313054"/>
              <a:gd name="T5" fmla="*/ 149760 h 258444"/>
              <a:gd name="T6" fmla="*/ 312589 w 313054"/>
              <a:gd name="T7" fmla="*/ 188829 h 258444"/>
              <a:gd name="T8" fmla="*/ 213209 w 313054"/>
              <a:gd name="T9" fmla="*/ 258291 h 258444"/>
              <a:gd name="T10" fmla="*/ 0 w 313054"/>
              <a:gd name="T11" fmla="*/ 110691 h 258444"/>
              <a:gd name="T12" fmla="*/ 0 w 313054"/>
              <a:gd name="T13" fmla="*/ 80310 h 2584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3054"/>
              <a:gd name="T22" fmla="*/ 0 h 258444"/>
              <a:gd name="T23" fmla="*/ 313054 w 313054"/>
              <a:gd name="T24" fmla="*/ 258444 h 2584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3054" h="258444">
                <a:moveTo>
                  <a:pt x="0" y="80310"/>
                </a:moveTo>
                <a:lnTo>
                  <a:pt x="95763" y="0"/>
                </a:lnTo>
                <a:lnTo>
                  <a:pt x="312589" y="149760"/>
                </a:lnTo>
                <a:lnTo>
                  <a:pt x="312589" y="188829"/>
                </a:lnTo>
                <a:lnTo>
                  <a:pt x="213209" y="258291"/>
                </a:lnTo>
                <a:lnTo>
                  <a:pt x="0" y="110691"/>
                </a:lnTo>
                <a:lnTo>
                  <a:pt x="0" y="80310"/>
                </a:lnTo>
                <a:close/>
              </a:path>
            </a:pathLst>
          </a:custGeom>
          <a:noFill/>
          <a:ln w="1317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4" name="object 73"/>
          <p:cNvSpPr>
            <a:spLocks/>
          </p:cNvSpPr>
          <p:nvPr/>
        </p:nvSpPr>
        <p:spPr bwMode="auto">
          <a:xfrm>
            <a:off x="6478588" y="946150"/>
            <a:ext cx="73025" cy="46038"/>
          </a:xfrm>
          <a:custGeom>
            <a:avLst/>
            <a:gdLst>
              <a:gd name="T0" fmla="*/ 6610 w 73659"/>
              <a:gd name="T1" fmla="*/ 0 h 45719"/>
              <a:gd name="T2" fmla="*/ 3647 w 73659"/>
              <a:gd name="T3" fmla="*/ 677 h 45719"/>
              <a:gd name="T4" fmla="*/ 1323 w 73659"/>
              <a:gd name="T5" fmla="*/ 3460 h 45719"/>
              <a:gd name="T6" fmla="*/ 0 w 73659"/>
              <a:gd name="T7" fmla="*/ 11810 h 45719"/>
              <a:gd name="T8" fmla="*/ 2615 w 73659"/>
              <a:gd name="T9" fmla="*/ 16445 h 45719"/>
              <a:gd name="T10" fmla="*/ 6610 w 73659"/>
              <a:gd name="T11" fmla="*/ 17357 h 45719"/>
              <a:gd name="T12" fmla="*/ 66234 w 73659"/>
              <a:gd name="T13" fmla="*/ 45576 h 45719"/>
              <a:gd name="T14" fmla="*/ 68637 w 73659"/>
              <a:gd name="T15" fmla="*/ 45134 h 45719"/>
              <a:gd name="T16" fmla="*/ 70686 w 73659"/>
              <a:gd name="T17" fmla="*/ 43253 h 45719"/>
              <a:gd name="T18" fmla="*/ 73262 w 73659"/>
              <a:gd name="T19" fmla="*/ 36267 h 45719"/>
              <a:gd name="T20" fmla="*/ 71639 w 73659"/>
              <a:gd name="T21" fmla="*/ 31208 h 45719"/>
              <a:gd name="T22" fmla="*/ 68039 w 73659"/>
              <a:gd name="T23" fmla="*/ 29299 h 45719"/>
              <a:gd name="T24" fmla="*/ 6610 w 73659"/>
              <a:gd name="T25" fmla="*/ 0 h 4571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3659"/>
              <a:gd name="T40" fmla="*/ 0 h 45719"/>
              <a:gd name="T41" fmla="*/ 73659 w 73659"/>
              <a:gd name="T42" fmla="*/ 45719 h 4571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3659" h="45719">
                <a:moveTo>
                  <a:pt x="6610" y="0"/>
                </a:moveTo>
                <a:lnTo>
                  <a:pt x="3647" y="677"/>
                </a:lnTo>
                <a:lnTo>
                  <a:pt x="1323" y="3460"/>
                </a:lnTo>
                <a:lnTo>
                  <a:pt x="0" y="11810"/>
                </a:lnTo>
                <a:lnTo>
                  <a:pt x="2615" y="16445"/>
                </a:lnTo>
                <a:lnTo>
                  <a:pt x="6610" y="17357"/>
                </a:lnTo>
                <a:lnTo>
                  <a:pt x="66234" y="45576"/>
                </a:lnTo>
                <a:lnTo>
                  <a:pt x="68637" y="45134"/>
                </a:lnTo>
                <a:lnTo>
                  <a:pt x="70686" y="43253"/>
                </a:lnTo>
                <a:lnTo>
                  <a:pt x="73262" y="36267"/>
                </a:lnTo>
                <a:lnTo>
                  <a:pt x="71639" y="31208"/>
                </a:lnTo>
                <a:lnTo>
                  <a:pt x="68039" y="29299"/>
                </a:lnTo>
                <a:lnTo>
                  <a:pt x="66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5" name="object 74"/>
          <p:cNvSpPr>
            <a:spLocks/>
          </p:cNvSpPr>
          <p:nvPr/>
        </p:nvSpPr>
        <p:spPr bwMode="auto">
          <a:xfrm>
            <a:off x="6478588" y="946150"/>
            <a:ext cx="73025" cy="46038"/>
          </a:xfrm>
          <a:custGeom>
            <a:avLst/>
            <a:gdLst>
              <a:gd name="T0" fmla="*/ 6610 w 73659"/>
              <a:gd name="T1" fmla="*/ 0 h 45719"/>
              <a:gd name="T2" fmla="*/ 68039 w 73659"/>
              <a:gd name="T3" fmla="*/ 29299 h 45719"/>
              <a:gd name="T4" fmla="*/ 71639 w 73659"/>
              <a:gd name="T5" fmla="*/ 31208 h 45719"/>
              <a:gd name="T6" fmla="*/ 73262 w 73659"/>
              <a:gd name="T7" fmla="*/ 36267 h 45719"/>
              <a:gd name="T8" fmla="*/ 71663 w 73659"/>
              <a:gd name="T9" fmla="*/ 40583 h 45719"/>
              <a:gd name="T10" fmla="*/ 70686 w 73659"/>
              <a:gd name="T11" fmla="*/ 43253 h 45719"/>
              <a:gd name="T12" fmla="*/ 68637 w 73659"/>
              <a:gd name="T13" fmla="*/ 45134 h 45719"/>
              <a:gd name="T14" fmla="*/ 66234 w 73659"/>
              <a:gd name="T15" fmla="*/ 45576 h 45719"/>
              <a:gd name="T16" fmla="*/ 6610 w 73659"/>
              <a:gd name="T17" fmla="*/ 17357 h 45719"/>
              <a:gd name="T18" fmla="*/ 2615 w 73659"/>
              <a:gd name="T19" fmla="*/ 16445 h 45719"/>
              <a:gd name="T20" fmla="*/ 0 w 73659"/>
              <a:gd name="T21" fmla="*/ 11810 h 45719"/>
              <a:gd name="T22" fmla="*/ 764 w 73659"/>
              <a:gd name="T23" fmla="*/ 7023 h 45719"/>
              <a:gd name="T24" fmla="*/ 1323 w 73659"/>
              <a:gd name="T25" fmla="*/ 3460 h 45719"/>
              <a:gd name="T26" fmla="*/ 3647 w 73659"/>
              <a:gd name="T27" fmla="*/ 677 h 45719"/>
              <a:gd name="T28" fmla="*/ 6610 w 73659"/>
              <a:gd name="T29" fmla="*/ 0 h 4571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73659"/>
              <a:gd name="T46" fmla="*/ 0 h 45719"/>
              <a:gd name="T47" fmla="*/ 73659 w 73659"/>
              <a:gd name="T48" fmla="*/ 45719 h 4571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73659" h="45719">
                <a:moveTo>
                  <a:pt x="6610" y="0"/>
                </a:moveTo>
                <a:lnTo>
                  <a:pt x="68039" y="29299"/>
                </a:lnTo>
                <a:lnTo>
                  <a:pt x="71639" y="31208"/>
                </a:lnTo>
                <a:lnTo>
                  <a:pt x="73262" y="36267"/>
                </a:lnTo>
                <a:lnTo>
                  <a:pt x="71663" y="40583"/>
                </a:lnTo>
                <a:lnTo>
                  <a:pt x="70686" y="43253"/>
                </a:lnTo>
                <a:lnTo>
                  <a:pt x="68637" y="45134"/>
                </a:lnTo>
                <a:lnTo>
                  <a:pt x="66234" y="45576"/>
                </a:lnTo>
                <a:lnTo>
                  <a:pt x="6610" y="17357"/>
                </a:lnTo>
                <a:lnTo>
                  <a:pt x="2615" y="16445"/>
                </a:lnTo>
                <a:lnTo>
                  <a:pt x="0" y="11810"/>
                </a:lnTo>
                <a:lnTo>
                  <a:pt x="764" y="7023"/>
                </a:lnTo>
                <a:lnTo>
                  <a:pt x="1323" y="3460"/>
                </a:lnTo>
                <a:lnTo>
                  <a:pt x="3647" y="677"/>
                </a:lnTo>
                <a:lnTo>
                  <a:pt x="6610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6" name="object 75"/>
          <p:cNvSpPr>
            <a:spLocks/>
          </p:cNvSpPr>
          <p:nvPr/>
        </p:nvSpPr>
        <p:spPr bwMode="auto">
          <a:xfrm>
            <a:off x="6461125" y="896938"/>
            <a:ext cx="88900" cy="65087"/>
          </a:xfrm>
          <a:custGeom>
            <a:avLst/>
            <a:gdLst>
              <a:gd name="T0" fmla="*/ 0 w 88900"/>
              <a:gd name="T1" fmla="*/ 0 h 65405"/>
              <a:gd name="T2" fmla="*/ 0 w 88900"/>
              <a:gd name="T3" fmla="*/ 23883 h 65405"/>
              <a:gd name="T4" fmla="*/ 88539 w 88900"/>
              <a:gd name="T5" fmla="*/ 65115 h 65405"/>
              <a:gd name="T6" fmla="*/ 88539 w 88900"/>
              <a:gd name="T7" fmla="*/ 43413 h 65405"/>
              <a:gd name="T8" fmla="*/ 0 w 88900"/>
              <a:gd name="T9" fmla="*/ 0 h 654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900"/>
              <a:gd name="T16" fmla="*/ 0 h 65405"/>
              <a:gd name="T17" fmla="*/ 88900 w 88900"/>
              <a:gd name="T18" fmla="*/ 65405 h 654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900" h="65405">
                <a:moveTo>
                  <a:pt x="0" y="0"/>
                </a:moveTo>
                <a:lnTo>
                  <a:pt x="0" y="23883"/>
                </a:lnTo>
                <a:lnTo>
                  <a:pt x="88539" y="65115"/>
                </a:lnTo>
                <a:lnTo>
                  <a:pt x="88539" y="43413"/>
                </a:lnTo>
                <a:lnTo>
                  <a:pt x="0" y="0"/>
                </a:lnTo>
                <a:close/>
              </a:path>
            </a:pathLst>
          </a:custGeom>
          <a:solidFill>
            <a:srgbClr val="B3B3B3">
              <a:alpha val="5999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7" name="object 76"/>
          <p:cNvSpPr>
            <a:spLocks/>
          </p:cNvSpPr>
          <p:nvPr/>
        </p:nvSpPr>
        <p:spPr bwMode="auto">
          <a:xfrm>
            <a:off x="6461125" y="896938"/>
            <a:ext cx="88900" cy="65087"/>
          </a:xfrm>
          <a:custGeom>
            <a:avLst/>
            <a:gdLst>
              <a:gd name="T0" fmla="*/ 0 w 88900"/>
              <a:gd name="T1" fmla="*/ 0 h 65405"/>
              <a:gd name="T2" fmla="*/ 88539 w 88900"/>
              <a:gd name="T3" fmla="*/ 43413 h 65405"/>
              <a:gd name="T4" fmla="*/ 88539 w 88900"/>
              <a:gd name="T5" fmla="*/ 65115 h 65405"/>
              <a:gd name="T6" fmla="*/ 0 w 88900"/>
              <a:gd name="T7" fmla="*/ 23883 h 65405"/>
              <a:gd name="T8" fmla="*/ 0 w 88900"/>
              <a:gd name="T9" fmla="*/ 0 h 654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900"/>
              <a:gd name="T16" fmla="*/ 0 h 65405"/>
              <a:gd name="T17" fmla="*/ 88900 w 88900"/>
              <a:gd name="T18" fmla="*/ 65405 h 654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900" h="65405">
                <a:moveTo>
                  <a:pt x="0" y="0"/>
                </a:moveTo>
                <a:lnTo>
                  <a:pt x="88539" y="43413"/>
                </a:lnTo>
                <a:lnTo>
                  <a:pt x="88539" y="65115"/>
                </a:lnTo>
                <a:lnTo>
                  <a:pt x="0" y="23883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8" name="object 77"/>
          <p:cNvSpPr>
            <a:spLocks/>
          </p:cNvSpPr>
          <p:nvPr/>
        </p:nvSpPr>
        <p:spPr bwMode="auto">
          <a:xfrm>
            <a:off x="6461125" y="896938"/>
            <a:ext cx="88900" cy="65087"/>
          </a:xfrm>
          <a:custGeom>
            <a:avLst/>
            <a:gdLst>
              <a:gd name="T0" fmla="*/ 0 w 88900"/>
              <a:gd name="T1" fmla="*/ 0 h 65405"/>
              <a:gd name="T2" fmla="*/ 88539 w 88900"/>
              <a:gd name="T3" fmla="*/ 43413 h 65405"/>
              <a:gd name="T4" fmla="*/ 88539 w 88900"/>
              <a:gd name="T5" fmla="*/ 65115 h 65405"/>
              <a:gd name="T6" fmla="*/ 0 60000 65536"/>
              <a:gd name="T7" fmla="*/ 0 60000 65536"/>
              <a:gd name="T8" fmla="*/ 0 60000 65536"/>
              <a:gd name="T9" fmla="*/ 0 w 88900"/>
              <a:gd name="T10" fmla="*/ 0 h 65405"/>
              <a:gd name="T11" fmla="*/ 88900 w 88900"/>
              <a:gd name="T12" fmla="*/ 65405 h 654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8900" h="65405">
                <a:moveTo>
                  <a:pt x="0" y="0"/>
                </a:moveTo>
                <a:lnTo>
                  <a:pt x="88539" y="43413"/>
                </a:lnTo>
                <a:lnTo>
                  <a:pt x="88539" y="65115"/>
                </a:lnTo>
              </a:path>
            </a:pathLst>
          </a:custGeom>
          <a:noFill/>
          <a:ln w="3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9" name="object 78"/>
          <p:cNvSpPr>
            <a:spLocks/>
          </p:cNvSpPr>
          <p:nvPr/>
        </p:nvSpPr>
        <p:spPr bwMode="auto">
          <a:xfrm>
            <a:off x="6461125" y="904875"/>
            <a:ext cx="88900" cy="44450"/>
          </a:xfrm>
          <a:custGeom>
            <a:avLst/>
            <a:gdLst>
              <a:gd name="T0" fmla="*/ 0 w 88900"/>
              <a:gd name="T1" fmla="*/ 0 h 43815"/>
              <a:gd name="T2" fmla="*/ 88539 w 88900"/>
              <a:gd name="T3" fmla="*/ 43403 h 43815"/>
              <a:gd name="T4" fmla="*/ 0 60000 65536"/>
              <a:gd name="T5" fmla="*/ 0 60000 65536"/>
              <a:gd name="T6" fmla="*/ 0 w 88900"/>
              <a:gd name="T7" fmla="*/ 0 h 43815"/>
              <a:gd name="T8" fmla="*/ 88900 w 88900"/>
              <a:gd name="T9" fmla="*/ 43815 h 43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8900" h="43815">
                <a:moveTo>
                  <a:pt x="0" y="0"/>
                </a:moveTo>
                <a:lnTo>
                  <a:pt x="88539" y="43403"/>
                </a:lnTo>
              </a:path>
            </a:pathLst>
          </a:custGeom>
          <a:noFill/>
          <a:ln w="32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0" name="object 79"/>
          <p:cNvSpPr>
            <a:spLocks/>
          </p:cNvSpPr>
          <p:nvPr/>
        </p:nvSpPr>
        <p:spPr bwMode="auto">
          <a:xfrm>
            <a:off x="6461125" y="896938"/>
            <a:ext cx="88900" cy="65087"/>
          </a:xfrm>
          <a:custGeom>
            <a:avLst/>
            <a:gdLst>
              <a:gd name="T0" fmla="*/ 0 w 88900"/>
              <a:gd name="T1" fmla="*/ 0 h 65405"/>
              <a:gd name="T2" fmla="*/ 0 w 88900"/>
              <a:gd name="T3" fmla="*/ 23883 h 65405"/>
              <a:gd name="T4" fmla="*/ 88539 w 88900"/>
              <a:gd name="T5" fmla="*/ 65115 h 65405"/>
              <a:gd name="T6" fmla="*/ 0 60000 65536"/>
              <a:gd name="T7" fmla="*/ 0 60000 65536"/>
              <a:gd name="T8" fmla="*/ 0 60000 65536"/>
              <a:gd name="T9" fmla="*/ 0 w 88900"/>
              <a:gd name="T10" fmla="*/ 0 h 65405"/>
              <a:gd name="T11" fmla="*/ 88900 w 88900"/>
              <a:gd name="T12" fmla="*/ 65405 h 654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8900" h="65405">
                <a:moveTo>
                  <a:pt x="0" y="0"/>
                </a:moveTo>
                <a:lnTo>
                  <a:pt x="0" y="23883"/>
                </a:lnTo>
                <a:lnTo>
                  <a:pt x="88539" y="65115"/>
                </a:lnTo>
              </a:path>
            </a:pathLst>
          </a:custGeom>
          <a:noFill/>
          <a:ln w="319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1" name="object 80"/>
          <p:cNvSpPr>
            <a:spLocks noChangeArrowheads="1"/>
          </p:cNvSpPr>
          <p:nvPr/>
        </p:nvSpPr>
        <p:spPr bwMode="auto">
          <a:xfrm>
            <a:off x="6523038" y="839788"/>
            <a:ext cx="14287" cy="20637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92" name="object 81"/>
          <p:cNvSpPr>
            <a:spLocks/>
          </p:cNvSpPr>
          <p:nvPr/>
        </p:nvSpPr>
        <p:spPr bwMode="auto">
          <a:xfrm>
            <a:off x="6523038" y="839788"/>
            <a:ext cx="14287" cy="20637"/>
          </a:xfrm>
          <a:custGeom>
            <a:avLst/>
            <a:gdLst>
              <a:gd name="T0" fmla="*/ 12731 w 15240"/>
              <a:gd name="T1" fmla="*/ 6751 h 20955"/>
              <a:gd name="T2" fmla="*/ 10494 w 15240"/>
              <a:gd name="T3" fmla="*/ 2125 h 20955"/>
              <a:gd name="T4" fmla="*/ 6326 w 15240"/>
              <a:gd name="T5" fmla="*/ 0 h 20955"/>
              <a:gd name="T6" fmla="*/ 3435 w 15240"/>
              <a:gd name="T7" fmla="*/ 1993 h 20955"/>
              <a:gd name="T8" fmla="*/ 535 w 15240"/>
              <a:gd name="T9" fmla="*/ 3986 h 20955"/>
              <a:gd name="T10" fmla="*/ 0 w 15240"/>
              <a:gd name="T11" fmla="*/ 9355 h 20955"/>
              <a:gd name="T12" fmla="*/ 2237 w 15240"/>
              <a:gd name="T13" fmla="*/ 13991 h 20955"/>
              <a:gd name="T14" fmla="*/ 4475 w 15240"/>
              <a:gd name="T15" fmla="*/ 18617 h 20955"/>
              <a:gd name="T16" fmla="*/ 8634 w 15240"/>
              <a:gd name="T17" fmla="*/ 20742 h 20955"/>
              <a:gd name="T18" fmla="*/ 11534 w 15240"/>
              <a:gd name="T19" fmla="*/ 18749 h 20955"/>
              <a:gd name="T20" fmla="*/ 14433 w 15240"/>
              <a:gd name="T21" fmla="*/ 16756 h 20955"/>
              <a:gd name="T22" fmla="*/ 14969 w 15240"/>
              <a:gd name="T23" fmla="*/ 11386 h 20955"/>
              <a:gd name="T24" fmla="*/ 12731 w 15240"/>
              <a:gd name="T25" fmla="*/ 6751 h 2095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5240"/>
              <a:gd name="T40" fmla="*/ 0 h 20955"/>
              <a:gd name="T41" fmla="*/ 15240 w 15240"/>
              <a:gd name="T42" fmla="*/ 20955 h 2095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5240" h="20955">
                <a:moveTo>
                  <a:pt x="12731" y="6751"/>
                </a:moveTo>
                <a:lnTo>
                  <a:pt x="10494" y="2125"/>
                </a:lnTo>
                <a:lnTo>
                  <a:pt x="6326" y="0"/>
                </a:lnTo>
                <a:lnTo>
                  <a:pt x="3435" y="1993"/>
                </a:lnTo>
                <a:lnTo>
                  <a:pt x="535" y="3986"/>
                </a:lnTo>
                <a:lnTo>
                  <a:pt x="0" y="9355"/>
                </a:lnTo>
                <a:lnTo>
                  <a:pt x="2237" y="13991"/>
                </a:lnTo>
                <a:lnTo>
                  <a:pt x="4475" y="18617"/>
                </a:lnTo>
                <a:lnTo>
                  <a:pt x="8634" y="20742"/>
                </a:lnTo>
                <a:lnTo>
                  <a:pt x="11534" y="18749"/>
                </a:lnTo>
                <a:lnTo>
                  <a:pt x="14433" y="16756"/>
                </a:lnTo>
                <a:lnTo>
                  <a:pt x="14969" y="11386"/>
                </a:lnTo>
                <a:lnTo>
                  <a:pt x="12731" y="675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3" name="object 82"/>
          <p:cNvSpPr>
            <a:spLocks noChangeArrowheads="1"/>
          </p:cNvSpPr>
          <p:nvPr/>
        </p:nvSpPr>
        <p:spPr bwMode="auto">
          <a:xfrm>
            <a:off x="6419850" y="573088"/>
            <a:ext cx="128588" cy="258762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94" name="object 83"/>
          <p:cNvSpPr>
            <a:spLocks/>
          </p:cNvSpPr>
          <p:nvPr/>
        </p:nvSpPr>
        <p:spPr bwMode="auto">
          <a:xfrm>
            <a:off x="6419850" y="573088"/>
            <a:ext cx="128588" cy="266700"/>
          </a:xfrm>
          <a:custGeom>
            <a:avLst/>
            <a:gdLst>
              <a:gd name="T0" fmla="*/ 5436 w 128904"/>
              <a:gd name="T1" fmla="*/ 171744 h 266700"/>
              <a:gd name="T2" fmla="*/ 5436 w 128904"/>
              <a:gd name="T3" fmla="*/ 6488 h 266700"/>
              <a:gd name="T4" fmla="*/ 0 w 128904"/>
              <a:gd name="T5" fmla="*/ 0 h 266700"/>
              <a:gd name="T6" fmla="*/ 28443 w 128904"/>
              <a:gd name="T7" fmla="*/ 29667 h 266700"/>
              <a:gd name="T8" fmla="*/ 59543 w 128904"/>
              <a:gd name="T9" fmla="*/ 54917 h 266700"/>
              <a:gd name="T10" fmla="*/ 92942 w 128904"/>
              <a:gd name="T11" fmla="*/ 75499 h 266700"/>
              <a:gd name="T12" fmla="*/ 128286 w 128904"/>
              <a:gd name="T13" fmla="*/ 91161 h 266700"/>
              <a:gd name="T14" fmla="*/ 128286 w 128904"/>
              <a:gd name="T15" fmla="*/ 266591 h 266700"/>
              <a:gd name="T16" fmla="*/ 128286 w 128904"/>
              <a:gd name="T17" fmla="*/ 258749 h 266700"/>
              <a:gd name="T18" fmla="*/ 95189 w 128904"/>
              <a:gd name="T19" fmla="*/ 242115 h 266700"/>
              <a:gd name="T20" fmla="*/ 63555 w 128904"/>
              <a:gd name="T21" fmla="*/ 221978 h 266700"/>
              <a:gd name="T22" fmla="*/ 33573 w 128904"/>
              <a:gd name="T23" fmla="*/ 198476 h 266700"/>
              <a:gd name="T24" fmla="*/ 5436 w 128904"/>
              <a:gd name="T25" fmla="*/ 171744 h 2667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8904"/>
              <a:gd name="T40" fmla="*/ 0 h 266700"/>
              <a:gd name="T41" fmla="*/ 128904 w 128904"/>
              <a:gd name="T42" fmla="*/ 266700 h 2667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8904" h="266700">
                <a:moveTo>
                  <a:pt x="5436" y="171744"/>
                </a:moveTo>
                <a:lnTo>
                  <a:pt x="5436" y="6488"/>
                </a:lnTo>
                <a:lnTo>
                  <a:pt x="0" y="0"/>
                </a:lnTo>
                <a:lnTo>
                  <a:pt x="28443" y="29667"/>
                </a:lnTo>
                <a:lnTo>
                  <a:pt x="59543" y="54917"/>
                </a:lnTo>
                <a:lnTo>
                  <a:pt x="92942" y="75499"/>
                </a:lnTo>
                <a:lnTo>
                  <a:pt x="128286" y="91161"/>
                </a:lnTo>
                <a:lnTo>
                  <a:pt x="128286" y="266591"/>
                </a:lnTo>
                <a:lnTo>
                  <a:pt x="128286" y="258749"/>
                </a:lnTo>
                <a:lnTo>
                  <a:pt x="95189" y="242115"/>
                </a:lnTo>
                <a:lnTo>
                  <a:pt x="63555" y="221978"/>
                </a:lnTo>
                <a:lnTo>
                  <a:pt x="33573" y="198476"/>
                </a:lnTo>
                <a:lnTo>
                  <a:pt x="5436" y="171744"/>
                </a:lnTo>
                <a:close/>
              </a:path>
            </a:pathLst>
          </a:custGeom>
          <a:noFill/>
          <a:ln w="58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4" name="object 84"/>
          <p:cNvSpPr txBox="1"/>
          <p:nvPr/>
        </p:nvSpPr>
        <p:spPr>
          <a:xfrm>
            <a:off x="6837363" y="846138"/>
            <a:ext cx="527050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Tahoma"/>
                <a:cs typeface="Tahoma"/>
              </a:rPr>
              <a:t>Client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396" name="object 85"/>
          <p:cNvSpPr>
            <a:spLocks/>
          </p:cNvSpPr>
          <p:nvPr/>
        </p:nvSpPr>
        <p:spPr bwMode="auto">
          <a:xfrm>
            <a:off x="6985000" y="1125538"/>
            <a:ext cx="727075" cy="725487"/>
          </a:xfrm>
          <a:custGeom>
            <a:avLst/>
            <a:gdLst>
              <a:gd name="T0" fmla="*/ 177546 w 726440"/>
              <a:gd name="T1" fmla="*/ 0 h 725169"/>
              <a:gd name="T2" fmla="*/ 0 w 726440"/>
              <a:gd name="T3" fmla="*/ 178308 h 725169"/>
              <a:gd name="T4" fmla="*/ 459867 w 726440"/>
              <a:gd name="T5" fmla="*/ 636016 h 725169"/>
              <a:gd name="T6" fmla="*/ 371094 w 726440"/>
              <a:gd name="T7" fmla="*/ 725170 h 725169"/>
              <a:gd name="T8" fmla="*/ 701929 w 726440"/>
              <a:gd name="T9" fmla="*/ 699516 h 725169"/>
              <a:gd name="T10" fmla="*/ 719651 w 726440"/>
              <a:gd name="T11" fmla="*/ 457708 h 725169"/>
              <a:gd name="T12" fmla="*/ 637413 w 726440"/>
              <a:gd name="T13" fmla="*/ 457708 h 725169"/>
              <a:gd name="T14" fmla="*/ 177546 w 726440"/>
              <a:gd name="T15" fmla="*/ 0 h 725169"/>
              <a:gd name="T16" fmla="*/ 726186 w 726440"/>
              <a:gd name="T17" fmla="*/ 368554 h 725169"/>
              <a:gd name="T18" fmla="*/ 637413 w 726440"/>
              <a:gd name="T19" fmla="*/ 457708 h 725169"/>
              <a:gd name="T20" fmla="*/ 719651 w 726440"/>
              <a:gd name="T21" fmla="*/ 457708 h 725169"/>
              <a:gd name="T22" fmla="*/ 726186 w 726440"/>
              <a:gd name="T23" fmla="*/ 368554 h 72516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26440"/>
              <a:gd name="T37" fmla="*/ 0 h 725169"/>
              <a:gd name="T38" fmla="*/ 726440 w 726440"/>
              <a:gd name="T39" fmla="*/ 725169 h 72516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26440" h="725169">
                <a:moveTo>
                  <a:pt x="177546" y="0"/>
                </a:moveTo>
                <a:lnTo>
                  <a:pt x="0" y="178308"/>
                </a:lnTo>
                <a:lnTo>
                  <a:pt x="459867" y="636016"/>
                </a:lnTo>
                <a:lnTo>
                  <a:pt x="371094" y="725170"/>
                </a:lnTo>
                <a:lnTo>
                  <a:pt x="701929" y="699516"/>
                </a:lnTo>
                <a:lnTo>
                  <a:pt x="719651" y="457708"/>
                </a:lnTo>
                <a:lnTo>
                  <a:pt x="637413" y="457708"/>
                </a:lnTo>
                <a:lnTo>
                  <a:pt x="177546" y="0"/>
                </a:lnTo>
                <a:close/>
              </a:path>
              <a:path w="726440" h="725169">
                <a:moveTo>
                  <a:pt x="726186" y="368554"/>
                </a:moveTo>
                <a:lnTo>
                  <a:pt x="637413" y="457708"/>
                </a:lnTo>
                <a:lnTo>
                  <a:pt x="719651" y="457708"/>
                </a:lnTo>
                <a:lnTo>
                  <a:pt x="726186" y="368554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7" name="object 86"/>
          <p:cNvSpPr>
            <a:spLocks/>
          </p:cNvSpPr>
          <p:nvPr/>
        </p:nvSpPr>
        <p:spPr bwMode="auto">
          <a:xfrm>
            <a:off x="6985000" y="1125538"/>
            <a:ext cx="727075" cy="725487"/>
          </a:xfrm>
          <a:custGeom>
            <a:avLst/>
            <a:gdLst>
              <a:gd name="T0" fmla="*/ 177546 w 726440"/>
              <a:gd name="T1" fmla="*/ 0 h 725169"/>
              <a:gd name="T2" fmla="*/ 637413 w 726440"/>
              <a:gd name="T3" fmla="*/ 457708 h 725169"/>
              <a:gd name="T4" fmla="*/ 726186 w 726440"/>
              <a:gd name="T5" fmla="*/ 368554 h 725169"/>
              <a:gd name="T6" fmla="*/ 701929 w 726440"/>
              <a:gd name="T7" fmla="*/ 699516 h 725169"/>
              <a:gd name="T8" fmla="*/ 371094 w 726440"/>
              <a:gd name="T9" fmla="*/ 725170 h 725169"/>
              <a:gd name="T10" fmla="*/ 459867 w 726440"/>
              <a:gd name="T11" fmla="*/ 636016 h 725169"/>
              <a:gd name="T12" fmla="*/ 0 w 726440"/>
              <a:gd name="T13" fmla="*/ 178308 h 725169"/>
              <a:gd name="T14" fmla="*/ 177546 w 726440"/>
              <a:gd name="T15" fmla="*/ 0 h 72516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6440"/>
              <a:gd name="T25" fmla="*/ 0 h 725169"/>
              <a:gd name="T26" fmla="*/ 726440 w 726440"/>
              <a:gd name="T27" fmla="*/ 725169 h 72516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6440" h="725169">
                <a:moveTo>
                  <a:pt x="177546" y="0"/>
                </a:moveTo>
                <a:lnTo>
                  <a:pt x="637413" y="457708"/>
                </a:lnTo>
                <a:lnTo>
                  <a:pt x="726186" y="368554"/>
                </a:lnTo>
                <a:lnTo>
                  <a:pt x="701929" y="699516"/>
                </a:lnTo>
                <a:lnTo>
                  <a:pt x="371094" y="725170"/>
                </a:lnTo>
                <a:lnTo>
                  <a:pt x="459867" y="636016"/>
                </a:lnTo>
                <a:lnTo>
                  <a:pt x="0" y="178308"/>
                </a:lnTo>
                <a:lnTo>
                  <a:pt x="177546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8" name="object 8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5DCBC485-876C-4A03-BBB3-7AC25681145B}" type="slidenum">
              <a:rPr lang="en-US" smtClean="0"/>
              <a:pPr marL="111125"/>
              <a:t>6</a:t>
            </a:fld>
            <a:endParaRPr lang="th-TH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62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63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64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65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TCP Connection</a:t>
            </a:r>
            <a:r>
              <a:rPr spc="-15" dirty="0"/>
              <a:t> </a:t>
            </a:r>
            <a:r>
              <a:rPr spc="-10" dirty="0"/>
              <a:t>Establishment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4663" y="2992438"/>
            <a:ext cx="131445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Application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35188" y="3011488"/>
            <a:ext cx="1141412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TCP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stack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1238" y="2944813"/>
            <a:ext cx="11430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TCP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stack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04125" y="2944813"/>
            <a:ext cx="1316038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Application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371" name="object 12"/>
          <p:cNvSpPr>
            <a:spLocks/>
          </p:cNvSpPr>
          <p:nvPr/>
        </p:nvSpPr>
        <p:spPr bwMode="auto">
          <a:xfrm>
            <a:off x="746125" y="1800225"/>
            <a:ext cx="2349500" cy="1257300"/>
          </a:xfrm>
          <a:custGeom>
            <a:avLst/>
            <a:gdLst>
              <a:gd name="T0" fmla="*/ 1804795 w 2349500"/>
              <a:gd name="T1" fmla="*/ 33 h 1257300"/>
              <a:gd name="T2" fmla="*/ 1703570 w 2349500"/>
              <a:gd name="T3" fmla="*/ 4709 h 1257300"/>
              <a:gd name="T4" fmla="*/ 1596786 w 2349500"/>
              <a:gd name="T5" fmla="*/ 15552 h 1257300"/>
              <a:gd name="T6" fmla="*/ 1485179 w 2349500"/>
              <a:gd name="T7" fmla="*/ 32584 h 1257300"/>
              <a:gd name="T8" fmla="*/ 1369484 w 2349500"/>
              <a:gd name="T9" fmla="*/ 55830 h 1257300"/>
              <a:gd name="T10" fmla="*/ 1250440 w 2349500"/>
              <a:gd name="T11" fmla="*/ 85313 h 1257300"/>
              <a:gd name="T12" fmla="*/ 1128781 w 2349500"/>
              <a:gd name="T13" fmla="*/ 121057 h 1257300"/>
              <a:gd name="T14" fmla="*/ 1005244 w 2349500"/>
              <a:gd name="T15" fmla="*/ 163086 h 1257300"/>
              <a:gd name="T16" fmla="*/ 883571 w 2349500"/>
              <a:gd name="T17" fmla="*/ 210232 h 1257300"/>
              <a:gd name="T18" fmla="*/ 767374 w 2349500"/>
              <a:gd name="T19" fmla="*/ 260986 h 1257300"/>
              <a:gd name="T20" fmla="*/ 657203 w 2349500"/>
              <a:gd name="T21" fmla="*/ 314857 h 1257300"/>
              <a:gd name="T22" fmla="*/ 553605 w 2349500"/>
              <a:gd name="T23" fmla="*/ 371354 h 1257300"/>
              <a:gd name="T24" fmla="*/ 457131 w 2349500"/>
              <a:gd name="T25" fmla="*/ 429987 h 1257300"/>
              <a:gd name="T26" fmla="*/ 368330 w 2349500"/>
              <a:gd name="T27" fmla="*/ 490265 h 1257300"/>
              <a:gd name="T28" fmla="*/ 287749 w 2349500"/>
              <a:gd name="T29" fmla="*/ 551698 h 1257300"/>
              <a:gd name="T30" fmla="*/ 215939 w 2349500"/>
              <a:gd name="T31" fmla="*/ 613795 h 1257300"/>
              <a:gd name="T32" fmla="*/ 153448 w 2349500"/>
              <a:gd name="T33" fmla="*/ 676067 h 1257300"/>
              <a:gd name="T34" fmla="*/ 100826 w 2349500"/>
              <a:gd name="T35" fmla="*/ 738022 h 1257300"/>
              <a:gd name="T36" fmla="*/ 27382 w 2349500"/>
              <a:gd name="T37" fmla="*/ 859020 h 1257300"/>
              <a:gd name="T38" fmla="*/ 0 w 2349500"/>
              <a:gd name="T39" fmla="*/ 972866 h 1257300"/>
              <a:gd name="T40" fmla="*/ 12333 w 2349500"/>
              <a:gd name="T41" fmla="*/ 1051197 h 1257300"/>
              <a:gd name="T42" fmla="*/ 72646 w 2349500"/>
              <a:gd name="T43" fmla="*/ 1138787 h 1257300"/>
              <a:gd name="T44" fmla="*/ 177283 w 2349500"/>
              <a:gd name="T45" fmla="*/ 1202424 h 1257300"/>
              <a:gd name="T46" fmla="*/ 320354 w 2349500"/>
              <a:gd name="T47" fmla="*/ 1241919 h 1257300"/>
              <a:gd name="T48" fmla="*/ 404462 w 2349500"/>
              <a:gd name="T49" fmla="*/ 1252554 h 1257300"/>
              <a:gd name="T50" fmla="*/ 495970 w 2349500"/>
              <a:gd name="T51" fmla="*/ 1257083 h 1257300"/>
              <a:gd name="T52" fmla="*/ 594141 w 2349500"/>
              <a:gd name="T53" fmla="*/ 1255480 h 1257300"/>
              <a:gd name="T54" fmla="*/ 698239 w 2349500"/>
              <a:gd name="T55" fmla="*/ 1247724 h 1257300"/>
              <a:gd name="T56" fmla="*/ 807528 w 2349500"/>
              <a:gd name="T57" fmla="*/ 1233789 h 1257300"/>
              <a:gd name="T58" fmla="*/ 921272 w 2349500"/>
              <a:gd name="T59" fmla="*/ 1213653 h 1257300"/>
              <a:gd name="T60" fmla="*/ 1038734 w 2349500"/>
              <a:gd name="T61" fmla="*/ 1187292 h 1257300"/>
              <a:gd name="T62" fmla="*/ 1159178 w 2349500"/>
              <a:gd name="T63" fmla="*/ 1154681 h 1257300"/>
              <a:gd name="T64" fmla="*/ 1281869 w 2349500"/>
              <a:gd name="T65" fmla="*/ 1115798 h 1257300"/>
              <a:gd name="T66" fmla="*/ 1405314 w 2349500"/>
              <a:gd name="T67" fmla="*/ 1070904 h 1257300"/>
              <a:gd name="T68" fmla="*/ 1524318 w 2349500"/>
              <a:gd name="T69" fmla="*/ 1021893 h 1257300"/>
              <a:gd name="T70" fmla="*/ 1637571 w 2349500"/>
              <a:gd name="T71" fmla="*/ 969520 h 1257300"/>
              <a:gd name="T72" fmla="*/ 1744522 w 2349500"/>
              <a:gd name="T73" fmla="*/ 914274 h 1257300"/>
              <a:gd name="T74" fmla="*/ 1844624 w 2349500"/>
              <a:gd name="T75" fmla="*/ 856648 h 1257300"/>
              <a:gd name="T76" fmla="*/ 1937328 w 2349500"/>
              <a:gd name="T77" fmla="*/ 797131 h 1257300"/>
              <a:gd name="T78" fmla="*/ 2022084 w 2349500"/>
              <a:gd name="T79" fmla="*/ 736214 h 1257300"/>
              <a:gd name="T80" fmla="*/ 2098344 w 2349500"/>
              <a:gd name="T81" fmla="*/ 674388 h 1257300"/>
              <a:gd name="T82" fmla="*/ 2165560 w 2349500"/>
              <a:gd name="T83" fmla="*/ 612142 h 1257300"/>
              <a:gd name="T84" fmla="*/ 2223182 w 2349500"/>
              <a:gd name="T85" fmla="*/ 549967 h 1257300"/>
              <a:gd name="T86" fmla="*/ 2290426 w 2349500"/>
              <a:gd name="T87" fmla="*/ 457912 h 1257300"/>
              <a:gd name="T88" fmla="*/ 2341384 w 2349500"/>
              <a:gd name="T89" fmla="*/ 339999 h 1257300"/>
              <a:gd name="T90" fmla="*/ 2348177 w 2349500"/>
              <a:gd name="T91" fmla="*/ 257331 h 1257300"/>
              <a:gd name="T92" fmla="*/ 2312467 w 2349500"/>
              <a:gd name="T93" fmla="*/ 159108 h 1257300"/>
              <a:gd name="T94" fmla="*/ 2229260 w 2349500"/>
              <a:gd name="T95" fmla="*/ 83471 h 1257300"/>
              <a:gd name="T96" fmla="*/ 2104674 w 2349500"/>
              <a:gd name="T97" fmla="*/ 31881 h 1257300"/>
              <a:gd name="T98" fmla="*/ 1987622 w 2349500"/>
              <a:gd name="T99" fmla="*/ 9083 h 1257300"/>
              <a:gd name="T100" fmla="*/ 1899725 w 2349500"/>
              <a:gd name="T101" fmla="*/ 1499 h 125730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349500"/>
              <a:gd name="T154" fmla="*/ 0 h 1257300"/>
              <a:gd name="T155" fmla="*/ 2349500 w 2349500"/>
              <a:gd name="T156" fmla="*/ 1257300 h 1257300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349500" h="1257300">
                <a:moveTo>
                  <a:pt x="1853093" y="0"/>
                </a:moveTo>
                <a:lnTo>
                  <a:pt x="1804795" y="33"/>
                </a:lnTo>
                <a:lnTo>
                  <a:pt x="1754924" y="1602"/>
                </a:lnTo>
                <a:lnTo>
                  <a:pt x="1703570" y="4709"/>
                </a:lnTo>
                <a:lnTo>
                  <a:pt x="1650827" y="9358"/>
                </a:lnTo>
                <a:lnTo>
                  <a:pt x="1596786" y="15552"/>
                </a:lnTo>
                <a:lnTo>
                  <a:pt x="1541539" y="23293"/>
                </a:lnTo>
                <a:lnTo>
                  <a:pt x="1485179" y="32584"/>
                </a:lnTo>
                <a:lnTo>
                  <a:pt x="1427796" y="43429"/>
                </a:lnTo>
                <a:lnTo>
                  <a:pt x="1369484" y="55830"/>
                </a:lnTo>
                <a:lnTo>
                  <a:pt x="1310335" y="69790"/>
                </a:lnTo>
                <a:lnTo>
                  <a:pt x="1250440" y="85313"/>
                </a:lnTo>
                <a:lnTo>
                  <a:pt x="1189891" y="102401"/>
                </a:lnTo>
                <a:lnTo>
                  <a:pt x="1128781" y="121057"/>
                </a:lnTo>
                <a:lnTo>
                  <a:pt x="1067201" y="141284"/>
                </a:lnTo>
                <a:lnTo>
                  <a:pt x="1005244" y="163086"/>
                </a:lnTo>
                <a:lnTo>
                  <a:pt x="943757" y="186178"/>
                </a:lnTo>
                <a:lnTo>
                  <a:pt x="883571" y="210232"/>
                </a:lnTo>
                <a:lnTo>
                  <a:pt x="824754" y="235189"/>
                </a:lnTo>
                <a:lnTo>
                  <a:pt x="767374" y="260986"/>
                </a:lnTo>
                <a:lnTo>
                  <a:pt x="711501" y="287562"/>
                </a:lnTo>
                <a:lnTo>
                  <a:pt x="657203" y="314857"/>
                </a:lnTo>
                <a:lnTo>
                  <a:pt x="604548" y="342808"/>
                </a:lnTo>
                <a:lnTo>
                  <a:pt x="553605" y="371354"/>
                </a:lnTo>
                <a:lnTo>
                  <a:pt x="504444" y="400434"/>
                </a:lnTo>
                <a:lnTo>
                  <a:pt x="457131" y="429987"/>
                </a:lnTo>
                <a:lnTo>
                  <a:pt x="411737" y="459951"/>
                </a:lnTo>
                <a:lnTo>
                  <a:pt x="368330" y="490265"/>
                </a:lnTo>
                <a:lnTo>
                  <a:pt x="326978" y="520868"/>
                </a:lnTo>
                <a:lnTo>
                  <a:pt x="287749" y="551698"/>
                </a:lnTo>
                <a:lnTo>
                  <a:pt x="250714" y="582694"/>
                </a:lnTo>
                <a:lnTo>
                  <a:pt x="215939" y="613795"/>
                </a:lnTo>
                <a:lnTo>
                  <a:pt x="183495" y="644940"/>
                </a:lnTo>
                <a:lnTo>
                  <a:pt x="153448" y="676067"/>
                </a:lnTo>
                <a:lnTo>
                  <a:pt x="125869" y="707115"/>
                </a:lnTo>
                <a:lnTo>
                  <a:pt x="100826" y="738022"/>
                </a:lnTo>
                <a:lnTo>
                  <a:pt x="58621" y="799170"/>
                </a:lnTo>
                <a:lnTo>
                  <a:pt x="27382" y="859020"/>
                </a:lnTo>
                <a:lnTo>
                  <a:pt x="7659" y="917083"/>
                </a:lnTo>
                <a:lnTo>
                  <a:pt x="0" y="972866"/>
                </a:lnTo>
                <a:lnTo>
                  <a:pt x="866" y="999751"/>
                </a:lnTo>
                <a:lnTo>
                  <a:pt x="12333" y="1051197"/>
                </a:lnTo>
                <a:lnTo>
                  <a:pt x="36580" y="1097974"/>
                </a:lnTo>
                <a:lnTo>
                  <a:pt x="72646" y="1138787"/>
                </a:lnTo>
                <a:lnTo>
                  <a:pt x="119792" y="1173611"/>
                </a:lnTo>
                <a:lnTo>
                  <a:pt x="177283" y="1202424"/>
                </a:lnTo>
                <a:lnTo>
                  <a:pt x="244382" y="1225201"/>
                </a:lnTo>
                <a:lnTo>
                  <a:pt x="320354" y="1241919"/>
                </a:lnTo>
                <a:lnTo>
                  <a:pt x="361437" y="1247999"/>
                </a:lnTo>
                <a:lnTo>
                  <a:pt x="404462" y="1252554"/>
                </a:lnTo>
                <a:lnTo>
                  <a:pt x="449337" y="1255583"/>
                </a:lnTo>
                <a:lnTo>
                  <a:pt x="495970" y="1257083"/>
                </a:lnTo>
                <a:lnTo>
                  <a:pt x="544268" y="1257049"/>
                </a:lnTo>
                <a:lnTo>
                  <a:pt x="594141" y="1255480"/>
                </a:lnTo>
                <a:lnTo>
                  <a:pt x="645495" y="1252373"/>
                </a:lnTo>
                <a:lnTo>
                  <a:pt x="698239" y="1247724"/>
                </a:lnTo>
                <a:lnTo>
                  <a:pt x="752281" y="1241530"/>
                </a:lnTo>
                <a:lnTo>
                  <a:pt x="807528" y="1233789"/>
                </a:lnTo>
                <a:lnTo>
                  <a:pt x="863889" y="1224498"/>
                </a:lnTo>
                <a:lnTo>
                  <a:pt x="921272" y="1213653"/>
                </a:lnTo>
                <a:lnTo>
                  <a:pt x="979584" y="1201252"/>
                </a:lnTo>
                <a:lnTo>
                  <a:pt x="1038734" y="1187292"/>
                </a:lnTo>
                <a:lnTo>
                  <a:pt x="1098629" y="1171769"/>
                </a:lnTo>
                <a:lnTo>
                  <a:pt x="1159178" y="1154681"/>
                </a:lnTo>
                <a:lnTo>
                  <a:pt x="1220289" y="1136025"/>
                </a:lnTo>
                <a:lnTo>
                  <a:pt x="1281869" y="1115798"/>
                </a:lnTo>
                <a:lnTo>
                  <a:pt x="1343826" y="1093996"/>
                </a:lnTo>
                <a:lnTo>
                  <a:pt x="1405314" y="1070904"/>
                </a:lnTo>
                <a:lnTo>
                  <a:pt x="1465501" y="1046850"/>
                </a:lnTo>
                <a:lnTo>
                  <a:pt x="1524318" y="1021893"/>
                </a:lnTo>
                <a:lnTo>
                  <a:pt x="1581698" y="996096"/>
                </a:lnTo>
                <a:lnTo>
                  <a:pt x="1637571" y="969520"/>
                </a:lnTo>
                <a:lnTo>
                  <a:pt x="1691868" y="942225"/>
                </a:lnTo>
                <a:lnTo>
                  <a:pt x="1744522" y="914274"/>
                </a:lnTo>
                <a:lnTo>
                  <a:pt x="1795464" y="885728"/>
                </a:lnTo>
                <a:lnTo>
                  <a:pt x="1844624" y="856648"/>
                </a:lnTo>
                <a:lnTo>
                  <a:pt x="1891935" y="827095"/>
                </a:lnTo>
                <a:lnTo>
                  <a:pt x="1937328" y="797131"/>
                </a:lnTo>
                <a:lnTo>
                  <a:pt x="1980734" y="766817"/>
                </a:lnTo>
                <a:lnTo>
                  <a:pt x="2022084" y="736214"/>
                </a:lnTo>
                <a:lnTo>
                  <a:pt x="2061311" y="705384"/>
                </a:lnTo>
                <a:lnTo>
                  <a:pt x="2098344" y="674388"/>
                </a:lnTo>
                <a:lnTo>
                  <a:pt x="2133117" y="643287"/>
                </a:lnTo>
                <a:lnTo>
                  <a:pt x="2165560" y="612142"/>
                </a:lnTo>
                <a:lnTo>
                  <a:pt x="2195604" y="581015"/>
                </a:lnTo>
                <a:lnTo>
                  <a:pt x="2223182" y="549967"/>
                </a:lnTo>
                <a:lnTo>
                  <a:pt x="2248223" y="519060"/>
                </a:lnTo>
                <a:lnTo>
                  <a:pt x="2290426" y="457912"/>
                </a:lnTo>
                <a:lnTo>
                  <a:pt x="2321662" y="398062"/>
                </a:lnTo>
                <a:lnTo>
                  <a:pt x="2341384" y="339999"/>
                </a:lnTo>
                <a:lnTo>
                  <a:pt x="2349043" y="284216"/>
                </a:lnTo>
                <a:lnTo>
                  <a:pt x="2348177" y="257331"/>
                </a:lnTo>
                <a:lnTo>
                  <a:pt x="2336712" y="205885"/>
                </a:lnTo>
                <a:lnTo>
                  <a:pt x="2312467" y="159108"/>
                </a:lnTo>
                <a:lnTo>
                  <a:pt x="2276404" y="118295"/>
                </a:lnTo>
                <a:lnTo>
                  <a:pt x="2229260" y="83471"/>
                </a:lnTo>
                <a:lnTo>
                  <a:pt x="2171771" y="54658"/>
                </a:lnTo>
                <a:lnTo>
                  <a:pt x="2104674" y="31881"/>
                </a:lnTo>
                <a:lnTo>
                  <a:pt x="2028704" y="15163"/>
                </a:lnTo>
                <a:lnTo>
                  <a:pt x="1987622" y="9083"/>
                </a:lnTo>
                <a:lnTo>
                  <a:pt x="1944598" y="4528"/>
                </a:lnTo>
                <a:lnTo>
                  <a:pt x="1899725" y="1499"/>
                </a:lnTo>
                <a:lnTo>
                  <a:pt x="1853093" y="0"/>
                </a:lnTo>
                <a:close/>
              </a:path>
            </a:pathLst>
          </a:custGeom>
          <a:solidFill>
            <a:srgbClr val="00E3A8">
              <a:alpha val="67058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2" name="object 13"/>
          <p:cNvSpPr>
            <a:spLocks/>
          </p:cNvSpPr>
          <p:nvPr/>
        </p:nvSpPr>
        <p:spPr bwMode="auto">
          <a:xfrm>
            <a:off x="2193925" y="2254250"/>
            <a:ext cx="419100" cy="290513"/>
          </a:xfrm>
          <a:custGeom>
            <a:avLst/>
            <a:gdLst>
              <a:gd name="T0" fmla="*/ 323679 w 419100"/>
              <a:gd name="T1" fmla="*/ 0 h 290194"/>
              <a:gd name="T2" fmla="*/ 0 w 419100"/>
              <a:gd name="T3" fmla="*/ 289586 h 290194"/>
              <a:gd name="T4" fmla="*/ 126250 w 419100"/>
              <a:gd name="T5" fmla="*/ 289779 h 290194"/>
              <a:gd name="T6" fmla="*/ 174540 w 419100"/>
              <a:gd name="T7" fmla="*/ 288365 h 290194"/>
              <a:gd name="T8" fmla="*/ 221838 w 419100"/>
              <a:gd name="T9" fmla="*/ 280927 h 290194"/>
              <a:gd name="T10" fmla="*/ 267549 w 419100"/>
              <a:gd name="T11" fmla="*/ 267681 h 290194"/>
              <a:gd name="T12" fmla="*/ 311079 w 419100"/>
              <a:gd name="T13" fmla="*/ 248838 h 290194"/>
              <a:gd name="T14" fmla="*/ 351831 w 419100"/>
              <a:gd name="T15" fmla="*/ 224615 h 290194"/>
              <a:gd name="T16" fmla="*/ 389211 w 419100"/>
              <a:gd name="T17" fmla="*/ 195224 h 290194"/>
              <a:gd name="T18" fmla="*/ 413595 w 419100"/>
              <a:gd name="T19" fmla="*/ 153266 h 290194"/>
              <a:gd name="T20" fmla="*/ 418992 w 419100"/>
              <a:gd name="T21" fmla="*/ 107264 h 290194"/>
              <a:gd name="T22" fmla="*/ 405872 w 419100"/>
              <a:gd name="T23" fmla="*/ 62694 h 290194"/>
              <a:gd name="T24" fmla="*/ 374703 w 419100"/>
              <a:gd name="T25" fmla="*/ 25030 h 290194"/>
              <a:gd name="T26" fmla="*/ 337506 w 419100"/>
              <a:gd name="T27" fmla="*/ 4142 h 290194"/>
              <a:gd name="T28" fmla="*/ 323679 w 419100"/>
              <a:gd name="T29" fmla="*/ 0 h 29019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19100"/>
              <a:gd name="T46" fmla="*/ 0 h 290194"/>
              <a:gd name="T47" fmla="*/ 419100 w 419100"/>
              <a:gd name="T48" fmla="*/ 290194 h 29019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19100" h="290194">
                <a:moveTo>
                  <a:pt x="323679" y="0"/>
                </a:moveTo>
                <a:lnTo>
                  <a:pt x="0" y="289586"/>
                </a:lnTo>
                <a:lnTo>
                  <a:pt x="126250" y="289779"/>
                </a:lnTo>
                <a:lnTo>
                  <a:pt x="174540" y="288365"/>
                </a:lnTo>
                <a:lnTo>
                  <a:pt x="221838" y="280927"/>
                </a:lnTo>
                <a:lnTo>
                  <a:pt x="267549" y="267681"/>
                </a:lnTo>
                <a:lnTo>
                  <a:pt x="311079" y="248838"/>
                </a:lnTo>
                <a:lnTo>
                  <a:pt x="351831" y="224615"/>
                </a:lnTo>
                <a:lnTo>
                  <a:pt x="389211" y="195224"/>
                </a:lnTo>
                <a:lnTo>
                  <a:pt x="413595" y="153266"/>
                </a:lnTo>
                <a:lnTo>
                  <a:pt x="418992" y="107264"/>
                </a:lnTo>
                <a:lnTo>
                  <a:pt x="405872" y="62694"/>
                </a:lnTo>
                <a:lnTo>
                  <a:pt x="374703" y="25030"/>
                </a:lnTo>
                <a:lnTo>
                  <a:pt x="337506" y="4142"/>
                </a:lnTo>
                <a:lnTo>
                  <a:pt x="323679" y="0"/>
                </a:lnTo>
                <a:close/>
              </a:path>
            </a:pathLst>
          </a:custGeom>
          <a:solidFill>
            <a:srgbClr val="DCD2B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3" name="object 14"/>
          <p:cNvSpPr>
            <a:spLocks noChangeArrowheads="1"/>
          </p:cNvSpPr>
          <p:nvPr/>
        </p:nvSpPr>
        <p:spPr bwMode="auto">
          <a:xfrm>
            <a:off x="1971675" y="1652588"/>
            <a:ext cx="590550" cy="3492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74" name="object 15"/>
          <p:cNvSpPr>
            <a:spLocks/>
          </p:cNvSpPr>
          <p:nvPr/>
        </p:nvSpPr>
        <p:spPr bwMode="auto">
          <a:xfrm>
            <a:off x="1971675" y="1652588"/>
            <a:ext cx="590550" cy="349250"/>
          </a:xfrm>
          <a:custGeom>
            <a:avLst/>
            <a:gdLst>
              <a:gd name="T0" fmla="*/ 224028 w 590550"/>
              <a:gd name="T1" fmla="*/ 348840 h 349250"/>
              <a:gd name="T2" fmla="*/ 590343 w 590550"/>
              <a:gd name="T3" fmla="*/ 132158 h 349250"/>
              <a:gd name="T4" fmla="*/ 363283 w 590550"/>
              <a:gd name="T5" fmla="*/ 0 h 349250"/>
              <a:gd name="T6" fmla="*/ 0 w 590550"/>
              <a:gd name="T7" fmla="*/ 215135 h 349250"/>
              <a:gd name="T8" fmla="*/ 37071 w 590550"/>
              <a:gd name="T9" fmla="*/ 253857 h 349250"/>
              <a:gd name="T10" fmla="*/ 78642 w 590550"/>
              <a:gd name="T11" fmla="*/ 286958 h 349250"/>
              <a:gd name="T12" fmla="*/ 124094 w 590550"/>
              <a:gd name="T13" fmla="*/ 314070 h 349250"/>
              <a:gd name="T14" fmla="*/ 172808 w 590550"/>
              <a:gd name="T15" fmla="*/ 334824 h 349250"/>
              <a:gd name="T16" fmla="*/ 224167 w 590550"/>
              <a:gd name="T17" fmla="*/ 348853 h 3492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90550"/>
              <a:gd name="T28" fmla="*/ 0 h 349250"/>
              <a:gd name="T29" fmla="*/ 590550 w 590550"/>
              <a:gd name="T30" fmla="*/ 349250 h 34925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90550" h="349250">
                <a:moveTo>
                  <a:pt x="224028" y="348840"/>
                </a:moveTo>
                <a:lnTo>
                  <a:pt x="590343" y="132158"/>
                </a:lnTo>
                <a:lnTo>
                  <a:pt x="363283" y="0"/>
                </a:lnTo>
                <a:lnTo>
                  <a:pt x="0" y="215135"/>
                </a:lnTo>
                <a:lnTo>
                  <a:pt x="37071" y="253857"/>
                </a:lnTo>
                <a:lnTo>
                  <a:pt x="78642" y="286958"/>
                </a:lnTo>
                <a:lnTo>
                  <a:pt x="124094" y="314070"/>
                </a:lnTo>
                <a:lnTo>
                  <a:pt x="172808" y="334824"/>
                </a:lnTo>
                <a:lnTo>
                  <a:pt x="224167" y="348853"/>
                </a:lnTo>
              </a:path>
            </a:pathLst>
          </a:custGeom>
          <a:noFill/>
          <a:ln w="443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5" name="object 16"/>
          <p:cNvSpPr>
            <a:spLocks noChangeArrowheads="1"/>
          </p:cNvSpPr>
          <p:nvPr/>
        </p:nvSpPr>
        <p:spPr bwMode="auto">
          <a:xfrm>
            <a:off x="1973263" y="1866900"/>
            <a:ext cx="223837" cy="67786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76" name="object 17"/>
          <p:cNvSpPr>
            <a:spLocks/>
          </p:cNvSpPr>
          <p:nvPr/>
        </p:nvSpPr>
        <p:spPr bwMode="auto">
          <a:xfrm>
            <a:off x="1973263" y="1866900"/>
            <a:ext cx="223837" cy="677863"/>
          </a:xfrm>
          <a:custGeom>
            <a:avLst/>
            <a:gdLst>
              <a:gd name="T0" fmla="*/ 224032 w 224155"/>
              <a:gd name="T1" fmla="*/ 134334 h 676910"/>
              <a:gd name="T2" fmla="*/ 172591 w 224155"/>
              <a:gd name="T3" fmla="*/ 120339 h 676910"/>
              <a:gd name="T4" fmla="*/ 123833 w 224155"/>
              <a:gd name="T5" fmla="*/ 99527 h 676910"/>
              <a:gd name="T6" fmla="*/ 78393 w 224155"/>
              <a:gd name="T7" fmla="*/ 72280 h 676910"/>
              <a:gd name="T8" fmla="*/ 36904 w 224155"/>
              <a:gd name="T9" fmla="*/ 38978 h 676910"/>
              <a:gd name="T10" fmla="*/ 0 w 224155"/>
              <a:gd name="T11" fmla="*/ 0 h 676910"/>
              <a:gd name="T12" fmla="*/ 0 w 224155"/>
              <a:gd name="T13" fmla="*/ 553247 h 676910"/>
              <a:gd name="T14" fmla="*/ 37486 w 224155"/>
              <a:gd name="T15" fmla="*/ 590105 h 676910"/>
              <a:gd name="T16" fmla="*/ 79267 w 224155"/>
              <a:gd name="T17" fmla="*/ 621240 h 676910"/>
              <a:gd name="T18" fmla="*/ 124707 w 224155"/>
              <a:gd name="T19" fmla="*/ 646304 h 676910"/>
              <a:gd name="T20" fmla="*/ 173174 w 224155"/>
              <a:gd name="T21" fmla="*/ 664946 h 676910"/>
              <a:gd name="T22" fmla="*/ 224032 w 224155"/>
              <a:gd name="T23" fmla="*/ 676817 h 676910"/>
              <a:gd name="T24" fmla="*/ 223894 w 224155"/>
              <a:gd name="T25" fmla="*/ 134321 h 67691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4155"/>
              <a:gd name="T40" fmla="*/ 0 h 676910"/>
              <a:gd name="T41" fmla="*/ 224155 w 224155"/>
              <a:gd name="T42" fmla="*/ 676910 h 67691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4155" h="676910">
                <a:moveTo>
                  <a:pt x="224032" y="134334"/>
                </a:moveTo>
                <a:lnTo>
                  <a:pt x="172591" y="120339"/>
                </a:lnTo>
                <a:lnTo>
                  <a:pt x="123833" y="99527"/>
                </a:lnTo>
                <a:lnTo>
                  <a:pt x="78393" y="72280"/>
                </a:lnTo>
                <a:lnTo>
                  <a:pt x="36904" y="38978"/>
                </a:lnTo>
                <a:lnTo>
                  <a:pt x="0" y="0"/>
                </a:lnTo>
                <a:lnTo>
                  <a:pt x="0" y="553247"/>
                </a:lnTo>
                <a:lnTo>
                  <a:pt x="37486" y="590105"/>
                </a:lnTo>
                <a:lnTo>
                  <a:pt x="79267" y="621240"/>
                </a:lnTo>
                <a:lnTo>
                  <a:pt x="124707" y="646304"/>
                </a:lnTo>
                <a:lnTo>
                  <a:pt x="173174" y="664946"/>
                </a:lnTo>
                <a:lnTo>
                  <a:pt x="224032" y="676817"/>
                </a:lnTo>
                <a:lnTo>
                  <a:pt x="223894" y="134321"/>
                </a:lnTo>
              </a:path>
            </a:pathLst>
          </a:custGeom>
          <a:noFill/>
          <a:ln w="4201">
            <a:solidFill>
              <a:srgbClr val="A784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7" name="object 18"/>
          <p:cNvSpPr>
            <a:spLocks noChangeArrowheads="1"/>
          </p:cNvSpPr>
          <p:nvPr/>
        </p:nvSpPr>
        <p:spPr bwMode="auto">
          <a:xfrm>
            <a:off x="2197100" y="1784350"/>
            <a:ext cx="365125" cy="75882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78" name="object 19"/>
          <p:cNvSpPr>
            <a:spLocks/>
          </p:cNvSpPr>
          <p:nvPr/>
        </p:nvSpPr>
        <p:spPr bwMode="auto">
          <a:xfrm>
            <a:off x="2197100" y="1784350"/>
            <a:ext cx="365125" cy="758825"/>
          </a:xfrm>
          <a:custGeom>
            <a:avLst/>
            <a:gdLst>
              <a:gd name="T0" fmla="*/ 0 w 366394"/>
              <a:gd name="T1" fmla="*/ 216682 h 758825"/>
              <a:gd name="T2" fmla="*/ 0 w 366394"/>
              <a:gd name="T3" fmla="*/ 758564 h 758825"/>
              <a:gd name="T4" fmla="*/ 366315 w 366394"/>
              <a:gd name="T5" fmla="*/ 544015 h 758825"/>
              <a:gd name="T6" fmla="*/ 366315 w 366394"/>
              <a:gd name="T7" fmla="*/ 0 h 758825"/>
              <a:gd name="T8" fmla="*/ 0 w 366394"/>
              <a:gd name="T9" fmla="*/ 216682 h 7588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394"/>
              <a:gd name="T16" fmla="*/ 0 h 758825"/>
              <a:gd name="T17" fmla="*/ 366394 w 366394"/>
              <a:gd name="T18" fmla="*/ 758825 h 7588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394" h="758825">
                <a:moveTo>
                  <a:pt x="0" y="216682"/>
                </a:moveTo>
                <a:lnTo>
                  <a:pt x="0" y="758564"/>
                </a:lnTo>
                <a:lnTo>
                  <a:pt x="366315" y="544015"/>
                </a:lnTo>
                <a:lnTo>
                  <a:pt x="366315" y="0"/>
                </a:lnTo>
                <a:lnTo>
                  <a:pt x="0" y="216682"/>
                </a:lnTo>
                <a:close/>
              </a:path>
            </a:pathLst>
          </a:custGeom>
          <a:noFill/>
          <a:ln w="423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9" name="object 20"/>
          <p:cNvSpPr>
            <a:spLocks/>
          </p:cNvSpPr>
          <p:nvPr/>
        </p:nvSpPr>
        <p:spPr bwMode="auto">
          <a:xfrm>
            <a:off x="1971675" y="1652588"/>
            <a:ext cx="590550" cy="892175"/>
          </a:xfrm>
          <a:custGeom>
            <a:avLst/>
            <a:gdLst>
              <a:gd name="T0" fmla="*/ 590343 w 590550"/>
              <a:gd name="T1" fmla="*/ 132158 h 891539"/>
              <a:gd name="T2" fmla="*/ 363283 w 590550"/>
              <a:gd name="T3" fmla="*/ 0 h 891539"/>
              <a:gd name="T4" fmla="*/ 0 w 590550"/>
              <a:gd name="T5" fmla="*/ 215148 h 891539"/>
              <a:gd name="T6" fmla="*/ 134 w 590550"/>
              <a:gd name="T7" fmla="*/ 767766 h 891539"/>
              <a:gd name="T8" fmla="*/ 37620 w 590550"/>
              <a:gd name="T9" fmla="*/ 804626 h 891539"/>
              <a:gd name="T10" fmla="*/ 79401 w 590550"/>
              <a:gd name="T11" fmla="*/ 835764 h 891539"/>
              <a:gd name="T12" fmla="*/ 124842 w 590550"/>
              <a:gd name="T13" fmla="*/ 860828 h 891539"/>
              <a:gd name="T14" fmla="*/ 173308 w 590550"/>
              <a:gd name="T15" fmla="*/ 879471 h 891539"/>
              <a:gd name="T16" fmla="*/ 224167 w 590550"/>
              <a:gd name="T17" fmla="*/ 891341 h 891539"/>
              <a:gd name="T18" fmla="*/ 590343 w 590550"/>
              <a:gd name="T19" fmla="*/ 676173 h 891539"/>
              <a:gd name="T20" fmla="*/ 590343 w 590550"/>
              <a:gd name="T21" fmla="*/ 132158 h 89153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0550"/>
              <a:gd name="T34" fmla="*/ 0 h 891539"/>
              <a:gd name="T35" fmla="*/ 590550 w 590550"/>
              <a:gd name="T36" fmla="*/ 891539 h 89153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0550" h="891539">
                <a:moveTo>
                  <a:pt x="590343" y="132158"/>
                </a:moveTo>
                <a:lnTo>
                  <a:pt x="363283" y="0"/>
                </a:lnTo>
                <a:lnTo>
                  <a:pt x="0" y="215148"/>
                </a:lnTo>
                <a:lnTo>
                  <a:pt x="134" y="767766"/>
                </a:lnTo>
                <a:lnTo>
                  <a:pt x="37620" y="804626"/>
                </a:lnTo>
                <a:lnTo>
                  <a:pt x="79401" y="835764"/>
                </a:lnTo>
                <a:lnTo>
                  <a:pt x="124842" y="860828"/>
                </a:lnTo>
                <a:lnTo>
                  <a:pt x="173308" y="879471"/>
                </a:lnTo>
                <a:lnTo>
                  <a:pt x="224167" y="891341"/>
                </a:lnTo>
                <a:lnTo>
                  <a:pt x="590343" y="676173"/>
                </a:lnTo>
                <a:lnTo>
                  <a:pt x="590343" y="132158"/>
                </a:lnTo>
                <a:close/>
              </a:path>
            </a:pathLst>
          </a:custGeom>
          <a:noFill/>
          <a:ln w="178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0" name="object 21"/>
          <p:cNvSpPr>
            <a:spLocks noChangeArrowheads="1"/>
          </p:cNvSpPr>
          <p:nvPr/>
        </p:nvSpPr>
        <p:spPr bwMode="auto">
          <a:xfrm>
            <a:off x="2057400" y="2203450"/>
            <a:ext cx="36513" cy="47625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81" name="object 22"/>
          <p:cNvSpPr>
            <a:spLocks/>
          </p:cNvSpPr>
          <p:nvPr/>
        </p:nvSpPr>
        <p:spPr bwMode="auto">
          <a:xfrm>
            <a:off x="2057400" y="2203450"/>
            <a:ext cx="36513" cy="49213"/>
          </a:xfrm>
          <a:custGeom>
            <a:avLst/>
            <a:gdLst>
              <a:gd name="T0" fmla="*/ 34073 w 36194"/>
              <a:gd name="T1" fmla="*/ 18091 h 49530"/>
              <a:gd name="T2" fmla="*/ 29694 w 36194"/>
              <a:gd name="T3" fmla="*/ 9303 h 49530"/>
              <a:gd name="T4" fmla="*/ 23702 w 36194"/>
              <a:gd name="T5" fmla="*/ 3085 h 49530"/>
              <a:gd name="T6" fmla="*/ 16871 w 36194"/>
              <a:gd name="T7" fmla="*/ 0 h 49530"/>
              <a:gd name="T8" fmla="*/ 9973 w 36194"/>
              <a:gd name="T9" fmla="*/ 607 h 49530"/>
              <a:gd name="T10" fmla="*/ 4326 w 36194"/>
              <a:gd name="T11" fmla="*/ 4964 h 49530"/>
              <a:gd name="T12" fmla="*/ 915 w 36194"/>
              <a:gd name="T13" fmla="*/ 12102 h 49530"/>
              <a:gd name="T14" fmla="*/ 0 w 36194"/>
              <a:gd name="T15" fmla="*/ 21049 h 49530"/>
              <a:gd name="T16" fmla="*/ 1842 w 36194"/>
              <a:gd name="T17" fmla="*/ 30832 h 49530"/>
              <a:gd name="T18" fmla="*/ 6216 w 36194"/>
              <a:gd name="T19" fmla="*/ 39620 h 49530"/>
              <a:gd name="T20" fmla="*/ 12208 w 36194"/>
              <a:gd name="T21" fmla="*/ 45838 h 49530"/>
              <a:gd name="T22" fmla="*/ 19041 w 36194"/>
              <a:gd name="T23" fmla="*/ 48924 h 49530"/>
              <a:gd name="T24" fmla="*/ 25939 w 36194"/>
              <a:gd name="T25" fmla="*/ 48316 h 49530"/>
              <a:gd name="T26" fmla="*/ 31584 w 36194"/>
              <a:gd name="T27" fmla="*/ 43959 h 49530"/>
              <a:gd name="T28" fmla="*/ 34996 w 36194"/>
              <a:gd name="T29" fmla="*/ 36821 h 49530"/>
              <a:gd name="T30" fmla="*/ 35913 w 36194"/>
              <a:gd name="T31" fmla="*/ 27874 h 49530"/>
              <a:gd name="T32" fmla="*/ 34073 w 36194"/>
              <a:gd name="T33" fmla="*/ 18091 h 4953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6194"/>
              <a:gd name="T52" fmla="*/ 0 h 49530"/>
              <a:gd name="T53" fmla="*/ 36194 w 36194"/>
              <a:gd name="T54" fmla="*/ 49530 h 4953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6194" h="49530">
                <a:moveTo>
                  <a:pt x="34073" y="18091"/>
                </a:moveTo>
                <a:lnTo>
                  <a:pt x="29694" y="9303"/>
                </a:lnTo>
                <a:lnTo>
                  <a:pt x="23702" y="3085"/>
                </a:lnTo>
                <a:lnTo>
                  <a:pt x="16871" y="0"/>
                </a:lnTo>
                <a:lnTo>
                  <a:pt x="9973" y="607"/>
                </a:lnTo>
                <a:lnTo>
                  <a:pt x="4326" y="4964"/>
                </a:lnTo>
                <a:lnTo>
                  <a:pt x="915" y="12102"/>
                </a:lnTo>
                <a:lnTo>
                  <a:pt x="0" y="21049"/>
                </a:lnTo>
                <a:lnTo>
                  <a:pt x="1842" y="30832"/>
                </a:lnTo>
                <a:lnTo>
                  <a:pt x="6216" y="39620"/>
                </a:lnTo>
                <a:lnTo>
                  <a:pt x="12208" y="45838"/>
                </a:lnTo>
                <a:lnTo>
                  <a:pt x="19041" y="48924"/>
                </a:lnTo>
                <a:lnTo>
                  <a:pt x="25939" y="48316"/>
                </a:lnTo>
                <a:lnTo>
                  <a:pt x="31584" y="43959"/>
                </a:lnTo>
                <a:lnTo>
                  <a:pt x="34996" y="36821"/>
                </a:lnTo>
                <a:lnTo>
                  <a:pt x="35913" y="27874"/>
                </a:lnTo>
                <a:lnTo>
                  <a:pt x="34073" y="18091"/>
                </a:lnTo>
                <a:close/>
              </a:path>
            </a:pathLst>
          </a:custGeom>
          <a:noFill/>
          <a:ln w="42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2" name="object 23"/>
          <p:cNvSpPr>
            <a:spLocks/>
          </p:cNvSpPr>
          <p:nvPr/>
        </p:nvSpPr>
        <p:spPr bwMode="auto">
          <a:xfrm>
            <a:off x="2008188" y="2314575"/>
            <a:ext cx="152400" cy="85725"/>
          </a:xfrm>
          <a:custGeom>
            <a:avLst/>
            <a:gdLst>
              <a:gd name="T0" fmla="*/ 0 w 151764"/>
              <a:gd name="T1" fmla="*/ 0 h 85089"/>
              <a:gd name="T2" fmla="*/ 35007 w 151764"/>
              <a:gd name="T3" fmla="*/ 28045 h 85089"/>
              <a:gd name="T4" fmla="*/ 72112 w 151764"/>
              <a:gd name="T5" fmla="*/ 51596 h 85089"/>
              <a:gd name="T6" fmla="*/ 111003 w 151764"/>
              <a:gd name="T7" fmla="*/ 70481 h 85089"/>
              <a:gd name="T8" fmla="*/ 151370 w 151764"/>
              <a:gd name="T9" fmla="*/ 84524 h 850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764"/>
              <a:gd name="T16" fmla="*/ 0 h 85089"/>
              <a:gd name="T17" fmla="*/ 151764 w 151764"/>
              <a:gd name="T18" fmla="*/ 85089 h 850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764" h="85089">
                <a:moveTo>
                  <a:pt x="0" y="0"/>
                </a:moveTo>
                <a:lnTo>
                  <a:pt x="35007" y="28045"/>
                </a:lnTo>
                <a:lnTo>
                  <a:pt x="72112" y="51596"/>
                </a:lnTo>
                <a:lnTo>
                  <a:pt x="111003" y="70481"/>
                </a:lnTo>
                <a:lnTo>
                  <a:pt x="151370" y="84524"/>
                </a:lnTo>
              </a:path>
            </a:pathLst>
          </a:custGeom>
          <a:noFill/>
          <a:ln w="74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3" name="object 24"/>
          <p:cNvSpPr>
            <a:spLocks/>
          </p:cNvSpPr>
          <p:nvPr/>
        </p:nvSpPr>
        <p:spPr bwMode="auto">
          <a:xfrm>
            <a:off x="2008188" y="2347913"/>
            <a:ext cx="152400" cy="85725"/>
          </a:xfrm>
          <a:custGeom>
            <a:avLst/>
            <a:gdLst>
              <a:gd name="T0" fmla="*/ 0 w 151764"/>
              <a:gd name="T1" fmla="*/ 0 h 85089"/>
              <a:gd name="T2" fmla="*/ 35007 w 151764"/>
              <a:gd name="T3" fmla="*/ 28045 h 85089"/>
              <a:gd name="T4" fmla="*/ 72112 w 151764"/>
              <a:gd name="T5" fmla="*/ 51596 h 85089"/>
              <a:gd name="T6" fmla="*/ 111003 w 151764"/>
              <a:gd name="T7" fmla="*/ 70481 h 85089"/>
              <a:gd name="T8" fmla="*/ 151370 w 151764"/>
              <a:gd name="T9" fmla="*/ 84524 h 850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764"/>
              <a:gd name="T16" fmla="*/ 0 h 85089"/>
              <a:gd name="T17" fmla="*/ 151764 w 151764"/>
              <a:gd name="T18" fmla="*/ 85089 h 850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764" h="85089">
                <a:moveTo>
                  <a:pt x="0" y="0"/>
                </a:moveTo>
                <a:lnTo>
                  <a:pt x="35007" y="28045"/>
                </a:lnTo>
                <a:lnTo>
                  <a:pt x="72112" y="51596"/>
                </a:lnTo>
                <a:lnTo>
                  <a:pt x="111003" y="70481"/>
                </a:lnTo>
                <a:lnTo>
                  <a:pt x="151370" y="84524"/>
                </a:lnTo>
              </a:path>
            </a:pathLst>
          </a:custGeom>
          <a:noFill/>
          <a:ln w="74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4" name="object 25"/>
          <p:cNvSpPr>
            <a:spLocks/>
          </p:cNvSpPr>
          <p:nvPr/>
        </p:nvSpPr>
        <p:spPr bwMode="auto">
          <a:xfrm>
            <a:off x="2008188" y="2381250"/>
            <a:ext cx="152400" cy="85725"/>
          </a:xfrm>
          <a:custGeom>
            <a:avLst/>
            <a:gdLst>
              <a:gd name="T0" fmla="*/ 0 w 151764"/>
              <a:gd name="T1" fmla="*/ 0 h 85089"/>
              <a:gd name="T2" fmla="*/ 35007 w 151764"/>
              <a:gd name="T3" fmla="*/ 28045 h 85089"/>
              <a:gd name="T4" fmla="*/ 72112 w 151764"/>
              <a:gd name="T5" fmla="*/ 51596 h 85089"/>
              <a:gd name="T6" fmla="*/ 111003 w 151764"/>
              <a:gd name="T7" fmla="*/ 70478 h 85089"/>
              <a:gd name="T8" fmla="*/ 151370 w 151764"/>
              <a:gd name="T9" fmla="*/ 84518 h 850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764"/>
              <a:gd name="T16" fmla="*/ 0 h 85089"/>
              <a:gd name="T17" fmla="*/ 151764 w 151764"/>
              <a:gd name="T18" fmla="*/ 85089 h 850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764" h="85089">
                <a:moveTo>
                  <a:pt x="0" y="0"/>
                </a:moveTo>
                <a:lnTo>
                  <a:pt x="35007" y="28045"/>
                </a:lnTo>
                <a:lnTo>
                  <a:pt x="72112" y="51596"/>
                </a:lnTo>
                <a:lnTo>
                  <a:pt x="111003" y="70478"/>
                </a:lnTo>
                <a:lnTo>
                  <a:pt x="151370" y="84518"/>
                </a:lnTo>
              </a:path>
            </a:pathLst>
          </a:custGeom>
          <a:noFill/>
          <a:ln w="74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5" name="object 26"/>
          <p:cNvSpPr>
            <a:spLocks/>
          </p:cNvSpPr>
          <p:nvPr/>
        </p:nvSpPr>
        <p:spPr bwMode="auto">
          <a:xfrm>
            <a:off x="2001838" y="1971675"/>
            <a:ext cx="165100" cy="100013"/>
          </a:xfrm>
          <a:custGeom>
            <a:avLst/>
            <a:gdLst>
              <a:gd name="T0" fmla="*/ 6509 w 163830"/>
              <a:gd name="T1" fmla="*/ 0 h 99694"/>
              <a:gd name="T2" fmla="*/ 3329 w 163830"/>
              <a:gd name="T3" fmla="*/ 138 h 99694"/>
              <a:gd name="T4" fmla="*/ 469 w 163830"/>
              <a:gd name="T5" fmla="*/ 3308 h 99694"/>
              <a:gd name="T6" fmla="*/ 0 w 163830"/>
              <a:gd name="T7" fmla="*/ 4779 h 99694"/>
              <a:gd name="T8" fmla="*/ 164 w 163830"/>
              <a:gd name="T9" fmla="*/ 6238 h 99694"/>
              <a:gd name="T10" fmla="*/ 487 w 163830"/>
              <a:gd name="T11" fmla="*/ 9810 h 99694"/>
              <a:gd name="T12" fmla="*/ 2484 w 163830"/>
              <a:gd name="T13" fmla="*/ 13005 h 99694"/>
              <a:gd name="T14" fmla="*/ 5526 w 163830"/>
              <a:gd name="T15" fmla="*/ 14816 h 99694"/>
              <a:gd name="T16" fmla="*/ 39604 w 163830"/>
              <a:gd name="T17" fmla="*/ 42448 h 99694"/>
              <a:gd name="T18" fmla="*/ 76439 w 163830"/>
              <a:gd name="T19" fmla="*/ 65885 h 99694"/>
              <a:gd name="T20" fmla="*/ 115660 w 163830"/>
              <a:gd name="T21" fmla="*/ 84919 h 99694"/>
              <a:gd name="T22" fmla="*/ 156897 w 163830"/>
              <a:gd name="T23" fmla="*/ 99341 h 99694"/>
              <a:gd name="T24" fmla="*/ 161074 w 163830"/>
              <a:gd name="T25" fmla="*/ 98385 h 99694"/>
              <a:gd name="T26" fmla="*/ 163700 w 163830"/>
              <a:gd name="T27" fmla="*/ 94172 h 99694"/>
              <a:gd name="T28" fmla="*/ 162103 w 163830"/>
              <a:gd name="T29" fmla="*/ 86952 h 99694"/>
              <a:gd name="T30" fmla="*/ 159824 w 163830"/>
              <a:gd name="T31" fmla="*/ 84637 h 99694"/>
              <a:gd name="T32" fmla="*/ 156897 w 163830"/>
              <a:gd name="T33" fmla="*/ 83971 h 99694"/>
              <a:gd name="T34" fmla="*/ 116502 w 163830"/>
              <a:gd name="T35" fmla="*/ 70065 h 99694"/>
              <a:gd name="T36" fmla="*/ 78067 w 163830"/>
              <a:gd name="T37" fmla="*/ 51615 h 99694"/>
              <a:gd name="T38" fmla="*/ 41962 w 163830"/>
              <a:gd name="T39" fmla="*/ 28829 h 99694"/>
              <a:gd name="T40" fmla="*/ 8554 w 163830"/>
              <a:gd name="T41" fmla="*/ 1911 h 99694"/>
              <a:gd name="T42" fmla="*/ 6509 w 163830"/>
              <a:gd name="T43" fmla="*/ 0 h 9969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63830"/>
              <a:gd name="T67" fmla="*/ 0 h 99694"/>
              <a:gd name="T68" fmla="*/ 163830 w 163830"/>
              <a:gd name="T69" fmla="*/ 99694 h 9969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63830" h="99694">
                <a:moveTo>
                  <a:pt x="6509" y="0"/>
                </a:moveTo>
                <a:lnTo>
                  <a:pt x="3329" y="138"/>
                </a:lnTo>
                <a:lnTo>
                  <a:pt x="469" y="3308"/>
                </a:lnTo>
                <a:lnTo>
                  <a:pt x="0" y="4779"/>
                </a:lnTo>
                <a:lnTo>
                  <a:pt x="164" y="6238"/>
                </a:lnTo>
                <a:lnTo>
                  <a:pt x="487" y="9810"/>
                </a:lnTo>
                <a:lnTo>
                  <a:pt x="2484" y="13005"/>
                </a:lnTo>
                <a:lnTo>
                  <a:pt x="5526" y="14816"/>
                </a:lnTo>
                <a:lnTo>
                  <a:pt x="39604" y="42448"/>
                </a:lnTo>
                <a:lnTo>
                  <a:pt x="76439" y="65885"/>
                </a:lnTo>
                <a:lnTo>
                  <a:pt x="115660" y="84919"/>
                </a:lnTo>
                <a:lnTo>
                  <a:pt x="156897" y="99341"/>
                </a:lnTo>
                <a:lnTo>
                  <a:pt x="161074" y="98385"/>
                </a:lnTo>
                <a:lnTo>
                  <a:pt x="163700" y="94172"/>
                </a:lnTo>
                <a:lnTo>
                  <a:pt x="162103" y="86952"/>
                </a:lnTo>
                <a:lnTo>
                  <a:pt x="159824" y="84637"/>
                </a:lnTo>
                <a:lnTo>
                  <a:pt x="156897" y="83971"/>
                </a:lnTo>
                <a:lnTo>
                  <a:pt x="116502" y="70065"/>
                </a:lnTo>
                <a:lnTo>
                  <a:pt x="78067" y="51615"/>
                </a:lnTo>
                <a:lnTo>
                  <a:pt x="41962" y="28829"/>
                </a:lnTo>
                <a:lnTo>
                  <a:pt x="8554" y="1911"/>
                </a:lnTo>
                <a:lnTo>
                  <a:pt x="650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6" name="object 27"/>
          <p:cNvSpPr>
            <a:spLocks/>
          </p:cNvSpPr>
          <p:nvPr/>
        </p:nvSpPr>
        <p:spPr bwMode="auto">
          <a:xfrm>
            <a:off x="2001838" y="1971675"/>
            <a:ext cx="165100" cy="100013"/>
          </a:xfrm>
          <a:custGeom>
            <a:avLst/>
            <a:gdLst>
              <a:gd name="T0" fmla="*/ 5526 w 163830"/>
              <a:gd name="T1" fmla="*/ 14816 h 99694"/>
              <a:gd name="T2" fmla="*/ 39604 w 163830"/>
              <a:gd name="T3" fmla="*/ 42448 h 99694"/>
              <a:gd name="T4" fmla="*/ 76439 w 163830"/>
              <a:gd name="T5" fmla="*/ 65885 h 99694"/>
              <a:gd name="T6" fmla="*/ 115660 w 163830"/>
              <a:gd name="T7" fmla="*/ 84919 h 99694"/>
              <a:gd name="T8" fmla="*/ 156897 w 163830"/>
              <a:gd name="T9" fmla="*/ 99341 h 99694"/>
              <a:gd name="T10" fmla="*/ 161074 w 163830"/>
              <a:gd name="T11" fmla="*/ 98385 h 99694"/>
              <a:gd name="T12" fmla="*/ 163700 w 163830"/>
              <a:gd name="T13" fmla="*/ 94172 h 99694"/>
              <a:gd name="T14" fmla="*/ 162763 w 163830"/>
              <a:gd name="T15" fmla="*/ 89920 h 99694"/>
              <a:gd name="T16" fmla="*/ 162103 w 163830"/>
              <a:gd name="T17" fmla="*/ 86952 h 99694"/>
              <a:gd name="T18" fmla="*/ 159824 w 163830"/>
              <a:gd name="T19" fmla="*/ 84637 h 99694"/>
              <a:gd name="T20" fmla="*/ 156897 w 163830"/>
              <a:gd name="T21" fmla="*/ 83971 h 99694"/>
              <a:gd name="T22" fmla="*/ 116502 w 163830"/>
              <a:gd name="T23" fmla="*/ 70065 h 99694"/>
              <a:gd name="T24" fmla="*/ 78067 w 163830"/>
              <a:gd name="T25" fmla="*/ 51615 h 99694"/>
              <a:gd name="T26" fmla="*/ 41962 w 163830"/>
              <a:gd name="T27" fmla="*/ 28829 h 99694"/>
              <a:gd name="T28" fmla="*/ 8554 w 163830"/>
              <a:gd name="T29" fmla="*/ 1911 h 99694"/>
              <a:gd name="T30" fmla="*/ 6509 w 163830"/>
              <a:gd name="T31" fmla="*/ 0 h 99694"/>
              <a:gd name="T32" fmla="*/ 3329 w 163830"/>
              <a:gd name="T33" fmla="*/ 138 h 99694"/>
              <a:gd name="T34" fmla="*/ 1453 w 163830"/>
              <a:gd name="T35" fmla="*/ 2213 h 99694"/>
              <a:gd name="T36" fmla="*/ 469 w 163830"/>
              <a:gd name="T37" fmla="*/ 3308 h 99694"/>
              <a:gd name="T38" fmla="*/ 0 w 163830"/>
              <a:gd name="T39" fmla="*/ 4779 h 99694"/>
              <a:gd name="T40" fmla="*/ 164 w 163830"/>
              <a:gd name="T41" fmla="*/ 6238 h 99694"/>
              <a:gd name="T42" fmla="*/ 487 w 163830"/>
              <a:gd name="T43" fmla="*/ 9810 h 99694"/>
              <a:gd name="T44" fmla="*/ 2484 w 163830"/>
              <a:gd name="T45" fmla="*/ 13005 h 99694"/>
              <a:gd name="T46" fmla="*/ 5526 w 163830"/>
              <a:gd name="T47" fmla="*/ 14816 h 9969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63830"/>
              <a:gd name="T73" fmla="*/ 0 h 99694"/>
              <a:gd name="T74" fmla="*/ 163830 w 163830"/>
              <a:gd name="T75" fmla="*/ 99694 h 99694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63830" h="99694">
                <a:moveTo>
                  <a:pt x="5526" y="14816"/>
                </a:moveTo>
                <a:lnTo>
                  <a:pt x="39604" y="42448"/>
                </a:lnTo>
                <a:lnTo>
                  <a:pt x="76439" y="65885"/>
                </a:lnTo>
                <a:lnTo>
                  <a:pt x="115660" y="84919"/>
                </a:lnTo>
                <a:lnTo>
                  <a:pt x="156897" y="99341"/>
                </a:lnTo>
                <a:lnTo>
                  <a:pt x="161074" y="98385"/>
                </a:lnTo>
                <a:lnTo>
                  <a:pt x="163700" y="94172"/>
                </a:lnTo>
                <a:lnTo>
                  <a:pt x="162763" y="89920"/>
                </a:lnTo>
                <a:lnTo>
                  <a:pt x="162103" y="86952"/>
                </a:lnTo>
                <a:lnTo>
                  <a:pt x="159824" y="84637"/>
                </a:lnTo>
                <a:lnTo>
                  <a:pt x="156897" y="83971"/>
                </a:lnTo>
                <a:lnTo>
                  <a:pt x="116502" y="70065"/>
                </a:lnTo>
                <a:lnTo>
                  <a:pt x="78067" y="51615"/>
                </a:lnTo>
                <a:lnTo>
                  <a:pt x="41962" y="28829"/>
                </a:lnTo>
                <a:lnTo>
                  <a:pt x="8554" y="1911"/>
                </a:lnTo>
                <a:lnTo>
                  <a:pt x="6509" y="0"/>
                </a:lnTo>
                <a:lnTo>
                  <a:pt x="3329" y="138"/>
                </a:lnTo>
                <a:lnTo>
                  <a:pt x="1453" y="2213"/>
                </a:lnTo>
                <a:lnTo>
                  <a:pt x="469" y="3308"/>
                </a:lnTo>
                <a:lnTo>
                  <a:pt x="0" y="4779"/>
                </a:lnTo>
                <a:lnTo>
                  <a:pt x="164" y="6238"/>
                </a:lnTo>
                <a:lnTo>
                  <a:pt x="487" y="9810"/>
                </a:lnTo>
                <a:lnTo>
                  <a:pt x="2484" y="13005"/>
                </a:lnTo>
                <a:lnTo>
                  <a:pt x="5526" y="14816"/>
                </a:lnTo>
                <a:close/>
              </a:path>
            </a:pathLst>
          </a:custGeom>
          <a:noFill/>
          <a:ln w="44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7" name="object 28"/>
          <p:cNvSpPr>
            <a:spLocks noChangeArrowheads="1"/>
          </p:cNvSpPr>
          <p:nvPr/>
        </p:nvSpPr>
        <p:spPr bwMode="auto">
          <a:xfrm>
            <a:off x="2051050" y="2020888"/>
            <a:ext cx="46038" cy="30162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88" name="object 29"/>
          <p:cNvSpPr>
            <a:spLocks/>
          </p:cNvSpPr>
          <p:nvPr/>
        </p:nvSpPr>
        <p:spPr bwMode="auto">
          <a:xfrm>
            <a:off x="2051050" y="2020888"/>
            <a:ext cx="46038" cy="31750"/>
          </a:xfrm>
          <a:custGeom>
            <a:avLst/>
            <a:gdLst>
              <a:gd name="T0" fmla="*/ 46150 w 46355"/>
              <a:gd name="T1" fmla="*/ 30766 h 31750"/>
              <a:gd name="T2" fmla="*/ 37395 w 46355"/>
              <a:gd name="T3" fmla="*/ 13014 h 31750"/>
              <a:gd name="T4" fmla="*/ 26021 w 46355"/>
              <a:gd name="T5" fmla="*/ 2519 h 31750"/>
              <a:gd name="T6" fmla="*/ 13359 w 46355"/>
              <a:gd name="T7" fmla="*/ 0 h 31750"/>
              <a:gd name="T8" fmla="*/ 738 w 46355"/>
              <a:gd name="T9" fmla="*/ 6176 h 31750"/>
              <a:gd name="T10" fmla="*/ 0 w 46355"/>
              <a:gd name="T11" fmla="*/ 14199 h 31750"/>
              <a:gd name="T12" fmla="*/ 4827 w 46355"/>
              <a:gd name="T13" fmla="*/ 21499 h 31750"/>
              <a:gd name="T14" fmla="*/ 14352 w 46355"/>
              <a:gd name="T15" fmla="*/ 27285 h 31750"/>
              <a:gd name="T16" fmla="*/ 27708 w 46355"/>
              <a:gd name="T17" fmla="*/ 30766 h 31750"/>
              <a:gd name="T18" fmla="*/ 33759 w 46355"/>
              <a:gd name="T19" fmla="*/ 31596 h 31750"/>
              <a:gd name="T20" fmla="*/ 40099 w 46355"/>
              <a:gd name="T21" fmla="*/ 31596 h 31750"/>
              <a:gd name="T22" fmla="*/ 46150 w 46355"/>
              <a:gd name="T23" fmla="*/ 30766 h 3175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6355"/>
              <a:gd name="T37" fmla="*/ 0 h 31750"/>
              <a:gd name="T38" fmla="*/ 46355 w 46355"/>
              <a:gd name="T39" fmla="*/ 31750 h 3175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6355" h="31750">
                <a:moveTo>
                  <a:pt x="46150" y="30766"/>
                </a:moveTo>
                <a:lnTo>
                  <a:pt x="37395" y="13014"/>
                </a:lnTo>
                <a:lnTo>
                  <a:pt x="26021" y="2519"/>
                </a:lnTo>
                <a:lnTo>
                  <a:pt x="13359" y="0"/>
                </a:lnTo>
                <a:lnTo>
                  <a:pt x="738" y="6176"/>
                </a:lnTo>
                <a:lnTo>
                  <a:pt x="0" y="14199"/>
                </a:lnTo>
                <a:lnTo>
                  <a:pt x="4827" y="21499"/>
                </a:lnTo>
                <a:lnTo>
                  <a:pt x="14352" y="27285"/>
                </a:lnTo>
                <a:lnTo>
                  <a:pt x="27708" y="30766"/>
                </a:lnTo>
                <a:lnTo>
                  <a:pt x="33759" y="31596"/>
                </a:lnTo>
                <a:lnTo>
                  <a:pt x="40099" y="31596"/>
                </a:lnTo>
                <a:lnTo>
                  <a:pt x="46150" y="30766"/>
                </a:lnTo>
                <a:close/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9" name="object 30"/>
          <p:cNvSpPr>
            <a:spLocks noChangeArrowheads="1"/>
          </p:cNvSpPr>
          <p:nvPr/>
        </p:nvSpPr>
        <p:spPr bwMode="auto">
          <a:xfrm>
            <a:off x="2008188" y="2032000"/>
            <a:ext cx="152400" cy="12700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90" name="object 31"/>
          <p:cNvSpPr>
            <a:spLocks/>
          </p:cNvSpPr>
          <p:nvPr/>
        </p:nvSpPr>
        <p:spPr bwMode="auto">
          <a:xfrm>
            <a:off x="2008188" y="2039938"/>
            <a:ext cx="152400" cy="95250"/>
          </a:xfrm>
          <a:custGeom>
            <a:avLst/>
            <a:gdLst>
              <a:gd name="T0" fmla="*/ 0 w 151764"/>
              <a:gd name="T1" fmla="*/ 0 h 95885"/>
              <a:gd name="T2" fmla="*/ 0 w 151764"/>
              <a:gd name="T3" fmla="*/ 10766 h 95885"/>
              <a:gd name="T4" fmla="*/ 33967 w 151764"/>
              <a:gd name="T5" fmla="*/ 38573 h 95885"/>
              <a:gd name="T6" fmla="*/ 70779 w 151764"/>
              <a:gd name="T7" fmla="*/ 62074 h 95885"/>
              <a:gd name="T8" fmla="*/ 110045 w 151764"/>
              <a:gd name="T9" fmla="*/ 81049 h 95885"/>
              <a:gd name="T10" fmla="*/ 151370 w 151764"/>
              <a:gd name="T11" fmla="*/ 95279 h 95885"/>
              <a:gd name="T12" fmla="*/ 151370 w 151764"/>
              <a:gd name="T13" fmla="*/ 84524 h 95885"/>
              <a:gd name="T14" fmla="*/ 110367 w 151764"/>
              <a:gd name="T15" fmla="*/ 69609 h 95885"/>
              <a:gd name="T16" fmla="*/ 71258 w 151764"/>
              <a:gd name="T17" fmla="*/ 50431 h 95885"/>
              <a:gd name="T18" fmla="*/ 34362 w 151764"/>
              <a:gd name="T19" fmla="*/ 27169 h 95885"/>
              <a:gd name="T20" fmla="*/ 0 w 151764"/>
              <a:gd name="T21" fmla="*/ 0 h 9588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1764"/>
              <a:gd name="T34" fmla="*/ 0 h 95885"/>
              <a:gd name="T35" fmla="*/ 151764 w 151764"/>
              <a:gd name="T36" fmla="*/ 95885 h 9588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1764" h="95885">
                <a:moveTo>
                  <a:pt x="0" y="0"/>
                </a:moveTo>
                <a:lnTo>
                  <a:pt x="0" y="10766"/>
                </a:lnTo>
                <a:lnTo>
                  <a:pt x="33967" y="38573"/>
                </a:lnTo>
                <a:lnTo>
                  <a:pt x="70779" y="62074"/>
                </a:lnTo>
                <a:lnTo>
                  <a:pt x="110045" y="81049"/>
                </a:lnTo>
                <a:lnTo>
                  <a:pt x="151370" y="95279"/>
                </a:lnTo>
                <a:lnTo>
                  <a:pt x="151370" y="84524"/>
                </a:lnTo>
                <a:lnTo>
                  <a:pt x="110367" y="69609"/>
                </a:lnTo>
                <a:lnTo>
                  <a:pt x="71258" y="50431"/>
                </a:lnTo>
                <a:lnTo>
                  <a:pt x="34362" y="271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1" name="object 32"/>
          <p:cNvSpPr>
            <a:spLocks/>
          </p:cNvSpPr>
          <p:nvPr/>
        </p:nvSpPr>
        <p:spPr bwMode="auto">
          <a:xfrm>
            <a:off x="2008188" y="2030413"/>
            <a:ext cx="152400" cy="128587"/>
          </a:xfrm>
          <a:custGeom>
            <a:avLst/>
            <a:gdLst>
              <a:gd name="T0" fmla="*/ 0 w 151764"/>
              <a:gd name="T1" fmla="*/ 0 h 127635"/>
              <a:gd name="T2" fmla="*/ 0 w 151764"/>
              <a:gd name="T3" fmla="*/ 43029 h 127635"/>
              <a:gd name="T4" fmla="*/ 34361 w 151764"/>
              <a:gd name="T5" fmla="*/ 70201 h 127635"/>
              <a:gd name="T6" fmla="*/ 71257 w 151764"/>
              <a:gd name="T7" fmla="*/ 93466 h 127635"/>
              <a:gd name="T8" fmla="*/ 110367 w 151764"/>
              <a:gd name="T9" fmla="*/ 112644 h 127635"/>
              <a:gd name="T10" fmla="*/ 151370 w 151764"/>
              <a:gd name="T11" fmla="*/ 127554 h 127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1764"/>
              <a:gd name="T19" fmla="*/ 0 h 127635"/>
              <a:gd name="T20" fmla="*/ 151764 w 151764"/>
              <a:gd name="T21" fmla="*/ 127635 h 127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1764" h="127635">
                <a:moveTo>
                  <a:pt x="0" y="0"/>
                </a:moveTo>
                <a:lnTo>
                  <a:pt x="0" y="43029"/>
                </a:lnTo>
                <a:lnTo>
                  <a:pt x="34361" y="70201"/>
                </a:lnTo>
                <a:lnTo>
                  <a:pt x="71257" y="93466"/>
                </a:lnTo>
                <a:lnTo>
                  <a:pt x="110367" y="112644"/>
                </a:lnTo>
                <a:lnTo>
                  <a:pt x="151370" y="127554"/>
                </a:lnTo>
              </a:path>
            </a:pathLst>
          </a:custGeom>
          <a:noFill/>
          <a:ln w="437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2" name="object 33"/>
          <p:cNvSpPr>
            <a:spLocks/>
          </p:cNvSpPr>
          <p:nvPr/>
        </p:nvSpPr>
        <p:spPr bwMode="auto">
          <a:xfrm>
            <a:off x="2008188" y="2032000"/>
            <a:ext cx="152400" cy="128588"/>
          </a:xfrm>
          <a:custGeom>
            <a:avLst/>
            <a:gdLst>
              <a:gd name="T0" fmla="*/ 151370 w 151764"/>
              <a:gd name="T1" fmla="*/ 127554 h 127635"/>
              <a:gd name="T2" fmla="*/ 151370 w 151764"/>
              <a:gd name="T3" fmla="*/ 84524 h 127635"/>
              <a:gd name="T4" fmla="*/ 110462 w 151764"/>
              <a:gd name="T5" fmla="*/ 69409 h 127635"/>
              <a:gd name="T6" fmla="*/ 71399 w 151764"/>
              <a:gd name="T7" fmla="*/ 50172 h 127635"/>
              <a:gd name="T8" fmla="*/ 34478 w 151764"/>
              <a:gd name="T9" fmla="*/ 26980 h 127635"/>
              <a:gd name="T10" fmla="*/ 0 w 151764"/>
              <a:gd name="T11" fmla="*/ 0 h 127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1764"/>
              <a:gd name="T19" fmla="*/ 0 h 127635"/>
              <a:gd name="T20" fmla="*/ 151764 w 151764"/>
              <a:gd name="T21" fmla="*/ 127635 h 127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1764" h="127635">
                <a:moveTo>
                  <a:pt x="151370" y="127554"/>
                </a:moveTo>
                <a:lnTo>
                  <a:pt x="151370" y="84524"/>
                </a:lnTo>
                <a:lnTo>
                  <a:pt x="110462" y="69409"/>
                </a:lnTo>
                <a:lnTo>
                  <a:pt x="71399" y="50172"/>
                </a:lnTo>
                <a:lnTo>
                  <a:pt x="34478" y="26980"/>
                </a:lnTo>
                <a:lnTo>
                  <a:pt x="0" y="0"/>
                </a:lnTo>
              </a:path>
            </a:pathLst>
          </a:custGeom>
          <a:noFill/>
          <a:ln w="437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" name="object 34"/>
          <p:cNvSpPr txBox="1"/>
          <p:nvPr/>
        </p:nvSpPr>
        <p:spPr>
          <a:xfrm>
            <a:off x="974725" y="2247900"/>
            <a:ext cx="882650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S</a:t>
            </a:r>
            <a:r>
              <a:rPr sz="2400" spc="-10" dirty="0">
                <a:latin typeface="Tahoma"/>
                <a:cs typeface="Tahoma"/>
              </a:rPr>
              <a:t>e</a:t>
            </a:r>
            <a:r>
              <a:rPr sz="2400" spc="-5" dirty="0">
                <a:latin typeface="Tahoma"/>
                <a:cs typeface="Tahoma"/>
              </a:rPr>
              <a:t>r</a:t>
            </a:r>
            <a:r>
              <a:rPr sz="2400" spc="-20" dirty="0">
                <a:latin typeface="Tahoma"/>
                <a:cs typeface="Tahoma"/>
              </a:rPr>
              <a:t>v</a:t>
            </a:r>
            <a:r>
              <a:rPr sz="2400" spc="-5" dirty="0">
                <a:latin typeface="Tahoma"/>
                <a:cs typeface="Tahoma"/>
              </a:rPr>
              <a:t>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394" name="object 35"/>
          <p:cNvSpPr>
            <a:spLocks/>
          </p:cNvSpPr>
          <p:nvPr/>
        </p:nvSpPr>
        <p:spPr bwMode="auto">
          <a:xfrm>
            <a:off x="5929313" y="1720850"/>
            <a:ext cx="2349500" cy="1257300"/>
          </a:xfrm>
          <a:custGeom>
            <a:avLst/>
            <a:gdLst>
              <a:gd name="T0" fmla="*/ 1804891 w 2349500"/>
              <a:gd name="T1" fmla="*/ 33 h 1257300"/>
              <a:gd name="T2" fmla="*/ 1703666 w 2349500"/>
              <a:gd name="T3" fmla="*/ 4709 h 1257300"/>
              <a:gd name="T4" fmla="*/ 1596882 w 2349500"/>
              <a:gd name="T5" fmla="*/ 15552 h 1257300"/>
              <a:gd name="T6" fmla="*/ 1485275 w 2349500"/>
              <a:gd name="T7" fmla="*/ 32584 h 1257300"/>
              <a:gd name="T8" fmla="*/ 1369581 w 2349500"/>
              <a:gd name="T9" fmla="*/ 55830 h 1257300"/>
              <a:gd name="T10" fmla="*/ 1250536 w 2349500"/>
              <a:gd name="T11" fmla="*/ 85313 h 1257300"/>
              <a:gd name="T12" fmla="*/ 1128877 w 2349500"/>
              <a:gd name="T13" fmla="*/ 121057 h 1257300"/>
              <a:gd name="T14" fmla="*/ 1005340 w 2349500"/>
              <a:gd name="T15" fmla="*/ 163086 h 1257300"/>
              <a:gd name="T16" fmla="*/ 883664 w 2349500"/>
              <a:gd name="T17" fmla="*/ 210234 h 1257300"/>
              <a:gd name="T18" fmla="*/ 767463 w 2349500"/>
              <a:gd name="T19" fmla="*/ 260992 h 1257300"/>
              <a:gd name="T20" fmla="*/ 657285 w 2349500"/>
              <a:gd name="T21" fmla="*/ 314868 h 1257300"/>
              <a:gd name="T22" fmla="*/ 553681 w 2349500"/>
              <a:gd name="T23" fmla="*/ 371373 h 1257300"/>
              <a:gd name="T24" fmla="*/ 457200 w 2349500"/>
              <a:gd name="T25" fmla="*/ 430013 h 1257300"/>
              <a:gd name="T26" fmla="*/ 368390 w 2349500"/>
              <a:gd name="T27" fmla="*/ 490300 h 1257300"/>
              <a:gd name="T28" fmla="*/ 287801 w 2349500"/>
              <a:gd name="T29" fmla="*/ 551741 h 1257300"/>
              <a:gd name="T30" fmla="*/ 215982 w 2349500"/>
              <a:gd name="T31" fmla="*/ 613845 h 1257300"/>
              <a:gd name="T32" fmla="*/ 153483 w 2349500"/>
              <a:gd name="T33" fmla="*/ 676121 h 1257300"/>
              <a:gd name="T34" fmla="*/ 100852 w 2349500"/>
              <a:gd name="T35" fmla="*/ 738078 h 1257300"/>
              <a:gd name="T36" fmla="*/ 27394 w 2349500"/>
              <a:gd name="T37" fmla="*/ 859072 h 1257300"/>
              <a:gd name="T38" fmla="*/ 0 w 2349500"/>
              <a:gd name="T39" fmla="*/ 972896 h 1257300"/>
              <a:gd name="T40" fmla="*/ 12327 w 2349500"/>
              <a:gd name="T41" fmla="*/ 1051197 h 1257300"/>
              <a:gd name="T42" fmla="*/ 72635 w 2349500"/>
              <a:gd name="T43" fmla="*/ 1138787 h 1257300"/>
              <a:gd name="T44" fmla="*/ 177268 w 2349500"/>
              <a:gd name="T45" fmla="*/ 1202424 h 1257300"/>
              <a:gd name="T46" fmla="*/ 320335 w 2349500"/>
              <a:gd name="T47" fmla="*/ 1241919 h 1257300"/>
              <a:gd name="T48" fmla="*/ 404441 w 2349500"/>
              <a:gd name="T49" fmla="*/ 1252554 h 1257300"/>
              <a:gd name="T50" fmla="*/ 495946 w 2349500"/>
              <a:gd name="T51" fmla="*/ 1257083 h 1257300"/>
              <a:gd name="T52" fmla="*/ 594116 w 2349500"/>
              <a:gd name="T53" fmla="*/ 1255480 h 1257300"/>
              <a:gd name="T54" fmla="*/ 698212 w 2349500"/>
              <a:gd name="T55" fmla="*/ 1247724 h 1257300"/>
              <a:gd name="T56" fmla="*/ 807500 w 2349500"/>
              <a:gd name="T57" fmla="*/ 1233789 h 1257300"/>
              <a:gd name="T58" fmla="*/ 921243 w 2349500"/>
              <a:gd name="T59" fmla="*/ 1213653 h 1257300"/>
              <a:gd name="T60" fmla="*/ 1038704 w 2349500"/>
              <a:gd name="T61" fmla="*/ 1187292 h 1257300"/>
              <a:gd name="T62" fmla="*/ 1159148 w 2349500"/>
              <a:gd name="T63" fmla="*/ 1154681 h 1257300"/>
              <a:gd name="T64" fmla="*/ 1281838 w 2349500"/>
              <a:gd name="T65" fmla="*/ 1115798 h 1257300"/>
              <a:gd name="T66" fmla="*/ 1405283 w 2349500"/>
              <a:gd name="T67" fmla="*/ 1070904 h 1257300"/>
              <a:gd name="T68" fmla="*/ 1524291 w 2349500"/>
              <a:gd name="T69" fmla="*/ 1021890 h 1257300"/>
              <a:gd name="T70" fmla="*/ 1637549 w 2349500"/>
              <a:gd name="T71" fmla="*/ 969511 h 1257300"/>
              <a:gd name="T72" fmla="*/ 1744508 w 2349500"/>
              <a:gd name="T73" fmla="*/ 914259 h 1257300"/>
              <a:gd name="T74" fmla="*/ 1844619 w 2349500"/>
              <a:gd name="T75" fmla="*/ 856625 h 1257300"/>
              <a:gd name="T76" fmla="*/ 1937334 w 2349500"/>
              <a:gd name="T77" fmla="*/ 797100 h 1257300"/>
              <a:gd name="T78" fmla="*/ 2022102 w 2349500"/>
              <a:gd name="T79" fmla="*/ 736175 h 1257300"/>
              <a:gd name="T80" fmla="*/ 2098374 w 2349500"/>
              <a:gd name="T81" fmla="*/ 674342 h 1257300"/>
              <a:gd name="T82" fmla="*/ 2165602 w 2349500"/>
              <a:gd name="T83" fmla="*/ 612090 h 1257300"/>
              <a:gd name="T84" fmla="*/ 2223235 w 2349500"/>
              <a:gd name="T85" fmla="*/ 549912 h 1257300"/>
              <a:gd name="T86" fmla="*/ 2290496 w 2349500"/>
              <a:gd name="T87" fmla="*/ 457856 h 1257300"/>
              <a:gd name="T88" fmla="*/ 2341472 w 2349500"/>
              <a:gd name="T89" fmla="*/ 339956 h 1257300"/>
              <a:gd name="T90" fmla="*/ 2348272 w 2349500"/>
              <a:gd name="T91" fmla="*/ 257310 h 1257300"/>
              <a:gd name="T92" fmla="*/ 2312563 w 2349500"/>
              <a:gd name="T93" fmla="*/ 159108 h 1257300"/>
              <a:gd name="T94" fmla="*/ 2229356 w 2349500"/>
              <a:gd name="T95" fmla="*/ 83471 h 1257300"/>
              <a:gd name="T96" fmla="*/ 2104770 w 2349500"/>
              <a:gd name="T97" fmla="*/ 31881 h 1257300"/>
              <a:gd name="T98" fmla="*/ 1987719 w 2349500"/>
              <a:gd name="T99" fmla="*/ 9083 h 1257300"/>
              <a:gd name="T100" fmla="*/ 1899821 w 2349500"/>
              <a:gd name="T101" fmla="*/ 1499 h 125730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349500"/>
              <a:gd name="T154" fmla="*/ 0 h 1257300"/>
              <a:gd name="T155" fmla="*/ 2349500 w 2349500"/>
              <a:gd name="T156" fmla="*/ 1257300 h 1257300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349500" h="1257300">
                <a:moveTo>
                  <a:pt x="1853189" y="0"/>
                </a:moveTo>
                <a:lnTo>
                  <a:pt x="1804891" y="33"/>
                </a:lnTo>
                <a:lnTo>
                  <a:pt x="1755020" y="1602"/>
                </a:lnTo>
                <a:lnTo>
                  <a:pt x="1703666" y="4709"/>
                </a:lnTo>
                <a:lnTo>
                  <a:pt x="1650923" y="9358"/>
                </a:lnTo>
                <a:lnTo>
                  <a:pt x="1596882" y="15552"/>
                </a:lnTo>
                <a:lnTo>
                  <a:pt x="1541635" y="23293"/>
                </a:lnTo>
                <a:lnTo>
                  <a:pt x="1485275" y="32584"/>
                </a:lnTo>
                <a:lnTo>
                  <a:pt x="1427893" y="43429"/>
                </a:lnTo>
                <a:lnTo>
                  <a:pt x="1369581" y="55830"/>
                </a:lnTo>
                <a:lnTo>
                  <a:pt x="1310431" y="69790"/>
                </a:lnTo>
                <a:lnTo>
                  <a:pt x="1250536" y="85313"/>
                </a:lnTo>
                <a:lnTo>
                  <a:pt x="1189987" y="102401"/>
                </a:lnTo>
                <a:lnTo>
                  <a:pt x="1128877" y="121057"/>
                </a:lnTo>
                <a:lnTo>
                  <a:pt x="1067297" y="141284"/>
                </a:lnTo>
                <a:lnTo>
                  <a:pt x="1005340" y="163086"/>
                </a:lnTo>
                <a:lnTo>
                  <a:pt x="943852" y="186178"/>
                </a:lnTo>
                <a:lnTo>
                  <a:pt x="883664" y="210234"/>
                </a:lnTo>
                <a:lnTo>
                  <a:pt x="824845" y="235192"/>
                </a:lnTo>
                <a:lnTo>
                  <a:pt x="767463" y="260992"/>
                </a:lnTo>
                <a:lnTo>
                  <a:pt x="711587" y="287571"/>
                </a:lnTo>
                <a:lnTo>
                  <a:pt x="657285" y="314868"/>
                </a:lnTo>
                <a:lnTo>
                  <a:pt x="604627" y="342823"/>
                </a:lnTo>
                <a:lnTo>
                  <a:pt x="553681" y="371373"/>
                </a:lnTo>
                <a:lnTo>
                  <a:pt x="504516" y="400457"/>
                </a:lnTo>
                <a:lnTo>
                  <a:pt x="457200" y="430013"/>
                </a:lnTo>
                <a:lnTo>
                  <a:pt x="411802" y="459982"/>
                </a:lnTo>
                <a:lnTo>
                  <a:pt x="368390" y="490300"/>
                </a:lnTo>
                <a:lnTo>
                  <a:pt x="327034" y="520907"/>
                </a:lnTo>
                <a:lnTo>
                  <a:pt x="287801" y="551741"/>
                </a:lnTo>
                <a:lnTo>
                  <a:pt x="250761" y="582740"/>
                </a:lnTo>
                <a:lnTo>
                  <a:pt x="215982" y="613845"/>
                </a:lnTo>
                <a:lnTo>
                  <a:pt x="183534" y="644992"/>
                </a:lnTo>
                <a:lnTo>
                  <a:pt x="153483" y="676121"/>
                </a:lnTo>
                <a:lnTo>
                  <a:pt x="125900" y="707170"/>
                </a:lnTo>
                <a:lnTo>
                  <a:pt x="100852" y="738078"/>
                </a:lnTo>
                <a:lnTo>
                  <a:pt x="58639" y="799226"/>
                </a:lnTo>
                <a:lnTo>
                  <a:pt x="27394" y="859072"/>
                </a:lnTo>
                <a:lnTo>
                  <a:pt x="7664" y="917126"/>
                </a:lnTo>
                <a:lnTo>
                  <a:pt x="0" y="972896"/>
                </a:lnTo>
                <a:lnTo>
                  <a:pt x="864" y="999772"/>
                </a:lnTo>
                <a:lnTo>
                  <a:pt x="12327" y="1051197"/>
                </a:lnTo>
                <a:lnTo>
                  <a:pt x="36573" y="1097974"/>
                </a:lnTo>
                <a:lnTo>
                  <a:pt x="72635" y="1138787"/>
                </a:lnTo>
                <a:lnTo>
                  <a:pt x="119779" y="1173611"/>
                </a:lnTo>
                <a:lnTo>
                  <a:pt x="177268" y="1202424"/>
                </a:lnTo>
                <a:lnTo>
                  <a:pt x="244365" y="1225201"/>
                </a:lnTo>
                <a:lnTo>
                  <a:pt x="320335" y="1241919"/>
                </a:lnTo>
                <a:lnTo>
                  <a:pt x="361417" y="1247999"/>
                </a:lnTo>
                <a:lnTo>
                  <a:pt x="404441" y="1252554"/>
                </a:lnTo>
                <a:lnTo>
                  <a:pt x="449315" y="1255583"/>
                </a:lnTo>
                <a:lnTo>
                  <a:pt x="495946" y="1257083"/>
                </a:lnTo>
                <a:lnTo>
                  <a:pt x="544244" y="1257049"/>
                </a:lnTo>
                <a:lnTo>
                  <a:pt x="594116" y="1255480"/>
                </a:lnTo>
                <a:lnTo>
                  <a:pt x="645469" y="1252373"/>
                </a:lnTo>
                <a:lnTo>
                  <a:pt x="698212" y="1247724"/>
                </a:lnTo>
                <a:lnTo>
                  <a:pt x="752253" y="1241530"/>
                </a:lnTo>
                <a:lnTo>
                  <a:pt x="807500" y="1233789"/>
                </a:lnTo>
                <a:lnTo>
                  <a:pt x="863861" y="1224498"/>
                </a:lnTo>
                <a:lnTo>
                  <a:pt x="921243" y="1213653"/>
                </a:lnTo>
                <a:lnTo>
                  <a:pt x="979555" y="1201252"/>
                </a:lnTo>
                <a:lnTo>
                  <a:pt x="1038704" y="1187292"/>
                </a:lnTo>
                <a:lnTo>
                  <a:pt x="1098599" y="1171769"/>
                </a:lnTo>
                <a:lnTo>
                  <a:pt x="1159148" y="1154681"/>
                </a:lnTo>
                <a:lnTo>
                  <a:pt x="1220258" y="1136025"/>
                </a:lnTo>
                <a:lnTo>
                  <a:pt x="1281838" y="1115798"/>
                </a:lnTo>
                <a:lnTo>
                  <a:pt x="1343795" y="1093996"/>
                </a:lnTo>
                <a:lnTo>
                  <a:pt x="1405283" y="1070904"/>
                </a:lnTo>
                <a:lnTo>
                  <a:pt x="1465471" y="1046848"/>
                </a:lnTo>
                <a:lnTo>
                  <a:pt x="1524291" y="1021890"/>
                </a:lnTo>
                <a:lnTo>
                  <a:pt x="1581673" y="996090"/>
                </a:lnTo>
                <a:lnTo>
                  <a:pt x="1637549" y="969511"/>
                </a:lnTo>
                <a:lnTo>
                  <a:pt x="1691850" y="942214"/>
                </a:lnTo>
                <a:lnTo>
                  <a:pt x="1744508" y="914259"/>
                </a:lnTo>
                <a:lnTo>
                  <a:pt x="1795454" y="885709"/>
                </a:lnTo>
                <a:lnTo>
                  <a:pt x="1844619" y="856625"/>
                </a:lnTo>
                <a:lnTo>
                  <a:pt x="1891936" y="827069"/>
                </a:lnTo>
                <a:lnTo>
                  <a:pt x="1937334" y="797100"/>
                </a:lnTo>
                <a:lnTo>
                  <a:pt x="1980745" y="766782"/>
                </a:lnTo>
                <a:lnTo>
                  <a:pt x="2022102" y="736175"/>
                </a:lnTo>
                <a:lnTo>
                  <a:pt x="2061334" y="705341"/>
                </a:lnTo>
                <a:lnTo>
                  <a:pt x="2098374" y="674342"/>
                </a:lnTo>
                <a:lnTo>
                  <a:pt x="2133153" y="643237"/>
                </a:lnTo>
                <a:lnTo>
                  <a:pt x="2165602" y="612090"/>
                </a:lnTo>
                <a:lnTo>
                  <a:pt x="2195652" y="580961"/>
                </a:lnTo>
                <a:lnTo>
                  <a:pt x="2223235" y="549912"/>
                </a:lnTo>
                <a:lnTo>
                  <a:pt x="2248283" y="519004"/>
                </a:lnTo>
                <a:lnTo>
                  <a:pt x="2290496" y="457856"/>
                </a:lnTo>
                <a:lnTo>
                  <a:pt x="2321742" y="398010"/>
                </a:lnTo>
                <a:lnTo>
                  <a:pt x="2341472" y="339956"/>
                </a:lnTo>
                <a:lnTo>
                  <a:pt x="2349136" y="284186"/>
                </a:lnTo>
                <a:lnTo>
                  <a:pt x="2348272" y="257310"/>
                </a:lnTo>
                <a:lnTo>
                  <a:pt x="2336808" y="205885"/>
                </a:lnTo>
                <a:lnTo>
                  <a:pt x="2312563" y="159108"/>
                </a:lnTo>
                <a:lnTo>
                  <a:pt x="2276500" y="118295"/>
                </a:lnTo>
                <a:lnTo>
                  <a:pt x="2229356" y="83471"/>
                </a:lnTo>
                <a:lnTo>
                  <a:pt x="2171867" y="54658"/>
                </a:lnTo>
                <a:lnTo>
                  <a:pt x="2104770" y="31881"/>
                </a:lnTo>
                <a:lnTo>
                  <a:pt x="2028800" y="15163"/>
                </a:lnTo>
                <a:lnTo>
                  <a:pt x="1987719" y="9083"/>
                </a:lnTo>
                <a:lnTo>
                  <a:pt x="1944695" y="4528"/>
                </a:lnTo>
                <a:lnTo>
                  <a:pt x="1899821" y="1499"/>
                </a:lnTo>
                <a:lnTo>
                  <a:pt x="1853189" y="0"/>
                </a:lnTo>
                <a:close/>
              </a:path>
            </a:pathLst>
          </a:custGeom>
          <a:solidFill>
            <a:srgbClr val="00E3A8">
              <a:alpha val="67058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5" name="object 36"/>
          <p:cNvSpPr>
            <a:spLocks/>
          </p:cNvSpPr>
          <p:nvPr/>
        </p:nvSpPr>
        <p:spPr bwMode="auto">
          <a:xfrm>
            <a:off x="6988175" y="2498725"/>
            <a:ext cx="193675" cy="119063"/>
          </a:xfrm>
          <a:custGeom>
            <a:avLst/>
            <a:gdLst>
              <a:gd name="T0" fmla="*/ 150898 w 193675"/>
              <a:gd name="T1" fmla="*/ 0 h 119380"/>
              <a:gd name="T2" fmla="*/ 143732 w 193675"/>
              <a:gd name="T3" fmla="*/ 387 h 119380"/>
              <a:gd name="T4" fmla="*/ 0 w 193675"/>
              <a:gd name="T5" fmla="*/ 118817 h 119380"/>
              <a:gd name="T6" fmla="*/ 88873 w 193675"/>
              <a:gd name="T7" fmla="*/ 118222 h 119380"/>
              <a:gd name="T8" fmla="*/ 142427 w 193675"/>
              <a:gd name="T9" fmla="*/ 105047 h 119380"/>
              <a:gd name="T10" fmla="*/ 187629 w 193675"/>
              <a:gd name="T11" fmla="*/ 71277 h 119380"/>
              <a:gd name="T12" fmla="*/ 193142 w 193675"/>
              <a:gd name="T13" fmla="*/ 53332 h 119380"/>
              <a:gd name="T14" fmla="*/ 191916 w 193675"/>
              <a:gd name="T15" fmla="*/ 35123 h 119380"/>
              <a:gd name="T16" fmla="*/ 164843 w 193675"/>
              <a:gd name="T17" fmla="*/ 2975 h 119380"/>
              <a:gd name="T18" fmla="*/ 150898 w 193675"/>
              <a:gd name="T19" fmla="*/ 0 h 1193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3675"/>
              <a:gd name="T31" fmla="*/ 0 h 119380"/>
              <a:gd name="T32" fmla="*/ 193675 w 193675"/>
              <a:gd name="T33" fmla="*/ 119380 h 11938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3675" h="119380">
                <a:moveTo>
                  <a:pt x="150898" y="0"/>
                </a:moveTo>
                <a:lnTo>
                  <a:pt x="143732" y="387"/>
                </a:lnTo>
                <a:lnTo>
                  <a:pt x="0" y="118817"/>
                </a:lnTo>
                <a:lnTo>
                  <a:pt x="88873" y="118222"/>
                </a:lnTo>
                <a:lnTo>
                  <a:pt x="142427" y="105047"/>
                </a:lnTo>
                <a:lnTo>
                  <a:pt x="187629" y="71277"/>
                </a:lnTo>
                <a:lnTo>
                  <a:pt x="193142" y="53332"/>
                </a:lnTo>
                <a:lnTo>
                  <a:pt x="191916" y="35123"/>
                </a:lnTo>
                <a:lnTo>
                  <a:pt x="164843" y="2975"/>
                </a:lnTo>
                <a:lnTo>
                  <a:pt x="150898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6" name="object 37"/>
          <p:cNvSpPr>
            <a:spLocks noChangeArrowheads="1"/>
          </p:cNvSpPr>
          <p:nvPr/>
        </p:nvSpPr>
        <p:spPr bwMode="auto">
          <a:xfrm>
            <a:off x="6988175" y="2471738"/>
            <a:ext cx="146050" cy="14605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97" name="object 38"/>
          <p:cNvSpPr>
            <a:spLocks/>
          </p:cNvSpPr>
          <p:nvPr/>
        </p:nvSpPr>
        <p:spPr bwMode="auto">
          <a:xfrm>
            <a:off x="6988175" y="2471738"/>
            <a:ext cx="146050" cy="146050"/>
          </a:xfrm>
          <a:custGeom>
            <a:avLst/>
            <a:gdLst>
              <a:gd name="T0" fmla="*/ 0 w 146684"/>
              <a:gd name="T1" fmla="*/ 145178 h 145414"/>
              <a:gd name="T2" fmla="*/ 0 w 146684"/>
              <a:gd name="T3" fmla="*/ 104900 h 145414"/>
              <a:gd name="T4" fmla="*/ 146484 w 146684"/>
              <a:gd name="T5" fmla="*/ 0 h 145414"/>
              <a:gd name="T6" fmla="*/ 146484 w 146684"/>
              <a:gd name="T7" fmla="*/ 52261 h 145414"/>
              <a:gd name="T8" fmla="*/ 0 w 146684"/>
              <a:gd name="T9" fmla="*/ 145178 h 145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6684"/>
              <a:gd name="T16" fmla="*/ 0 h 145414"/>
              <a:gd name="T17" fmla="*/ 146684 w 146684"/>
              <a:gd name="T18" fmla="*/ 145414 h 145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6684" h="145414">
                <a:moveTo>
                  <a:pt x="0" y="145178"/>
                </a:moveTo>
                <a:lnTo>
                  <a:pt x="0" y="104900"/>
                </a:lnTo>
                <a:lnTo>
                  <a:pt x="146484" y="0"/>
                </a:lnTo>
                <a:lnTo>
                  <a:pt x="146484" y="52261"/>
                </a:lnTo>
                <a:lnTo>
                  <a:pt x="0" y="145178"/>
                </a:lnTo>
                <a:close/>
              </a:path>
            </a:pathLst>
          </a:custGeom>
          <a:noFill/>
          <a:ln w="871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8" name="object 39"/>
          <p:cNvSpPr>
            <a:spLocks noChangeArrowheads="1"/>
          </p:cNvSpPr>
          <p:nvPr/>
        </p:nvSpPr>
        <p:spPr bwMode="auto">
          <a:xfrm>
            <a:off x="6673850" y="2271713"/>
            <a:ext cx="460375" cy="30480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99" name="object 40"/>
          <p:cNvSpPr>
            <a:spLocks/>
          </p:cNvSpPr>
          <p:nvPr/>
        </p:nvSpPr>
        <p:spPr bwMode="auto">
          <a:xfrm>
            <a:off x="6673850" y="2271713"/>
            <a:ext cx="461963" cy="304800"/>
          </a:xfrm>
          <a:custGeom>
            <a:avLst/>
            <a:gdLst>
              <a:gd name="T0" fmla="*/ 0 w 461009"/>
              <a:gd name="T1" fmla="*/ 107429 h 305435"/>
              <a:gd name="T2" fmla="*/ 141154 w 461009"/>
              <a:gd name="T3" fmla="*/ 0 h 305435"/>
              <a:gd name="T4" fmla="*/ 460752 w 461009"/>
              <a:gd name="T5" fmla="*/ 200331 h 305435"/>
              <a:gd name="T6" fmla="*/ 314267 w 461009"/>
              <a:gd name="T7" fmla="*/ 305231 h 305435"/>
              <a:gd name="T8" fmla="*/ 0 w 461009"/>
              <a:gd name="T9" fmla="*/ 107429 h 3054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1009"/>
              <a:gd name="T16" fmla="*/ 0 h 305435"/>
              <a:gd name="T17" fmla="*/ 461009 w 461009"/>
              <a:gd name="T18" fmla="*/ 305435 h 3054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1009" h="30543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314267" y="305231"/>
                </a:lnTo>
                <a:lnTo>
                  <a:pt x="0" y="107429"/>
                </a:lnTo>
                <a:close/>
              </a:path>
            </a:pathLst>
          </a:custGeom>
          <a:noFill/>
          <a:ln w="884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00" name="object 41"/>
          <p:cNvSpPr>
            <a:spLocks/>
          </p:cNvSpPr>
          <p:nvPr/>
        </p:nvSpPr>
        <p:spPr bwMode="auto">
          <a:xfrm>
            <a:off x="7207250" y="2181225"/>
            <a:ext cx="371475" cy="276225"/>
          </a:xfrm>
          <a:custGeom>
            <a:avLst/>
            <a:gdLst>
              <a:gd name="T0" fmla="*/ 290937 w 371475"/>
              <a:gd name="T1" fmla="*/ 0 h 276225"/>
              <a:gd name="T2" fmla="*/ 0 w 371475"/>
              <a:gd name="T3" fmla="*/ 258404 h 276225"/>
              <a:gd name="T4" fmla="*/ 106536 w 371475"/>
              <a:gd name="T5" fmla="*/ 275825 h 276225"/>
              <a:gd name="T6" fmla="*/ 158695 w 371475"/>
              <a:gd name="T7" fmla="*/ 275616 h 276225"/>
              <a:gd name="T8" fmla="*/ 209681 w 371475"/>
              <a:gd name="T9" fmla="*/ 266461 h 276225"/>
              <a:gd name="T10" fmla="*/ 258558 w 371475"/>
              <a:gd name="T11" fmla="*/ 248700 h 276225"/>
              <a:gd name="T12" fmla="*/ 304385 w 371475"/>
              <a:gd name="T13" fmla="*/ 222674 h 276225"/>
              <a:gd name="T14" fmla="*/ 346226 w 371475"/>
              <a:gd name="T15" fmla="*/ 188721 h 276225"/>
              <a:gd name="T16" fmla="*/ 366801 w 371475"/>
              <a:gd name="T17" fmla="*/ 148164 h 276225"/>
              <a:gd name="T18" fmla="*/ 371355 w 371475"/>
              <a:gd name="T19" fmla="*/ 103696 h 276225"/>
              <a:gd name="T20" fmla="*/ 360282 w 371475"/>
              <a:gd name="T21" fmla="*/ 60611 h 276225"/>
              <a:gd name="T22" fmla="*/ 333975 w 371475"/>
              <a:gd name="T23" fmla="*/ 24200 h 276225"/>
              <a:gd name="T24" fmla="*/ 290937 w 371475"/>
              <a:gd name="T25" fmla="*/ 0 h 27622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71475"/>
              <a:gd name="T40" fmla="*/ 0 h 276225"/>
              <a:gd name="T41" fmla="*/ 371475 w 371475"/>
              <a:gd name="T42" fmla="*/ 276225 h 27622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71475" h="276225">
                <a:moveTo>
                  <a:pt x="290937" y="0"/>
                </a:moveTo>
                <a:lnTo>
                  <a:pt x="0" y="258404"/>
                </a:lnTo>
                <a:lnTo>
                  <a:pt x="106536" y="275825"/>
                </a:lnTo>
                <a:lnTo>
                  <a:pt x="158695" y="275616"/>
                </a:lnTo>
                <a:lnTo>
                  <a:pt x="209681" y="266461"/>
                </a:lnTo>
                <a:lnTo>
                  <a:pt x="258558" y="248700"/>
                </a:lnTo>
                <a:lnTo>
                  <a:pt x="304385" y="222674"/>
                </a:lnTo>
                <a:lnTo>
                  <a:pt x="346226" y="188721"/>
                </a:lnTo>
                <a:lnTo>
                  <a:pt x="366801" y="148164"/>
                </a:lnTo>
                <a:lnTo>
                  <a:pt x="371355" y="103696"/>
                </a:lnTo>
                <a:lnTo>
                  <a:pt x="360282" y="60611"/>
                </a:lnTo>
                <a:lnTo>
                  <a:pt x="333975" y="24200"/>
                </a:lnTo>
                <a:lnTo>
                  <a:pt x="290937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01" name="object 42"/>
          <p:cNvSpPr>
            <a:spLocks noChangeArrowheads="1"/>
          </p:cNvSpPr>
          <p:nvPr/>
        </p:nvSpPr>
        <p:spPr bwMode="auto">
          <a:xfrm>
            <a:off x="6896100" y="1920875"/>
            <a:ext cx="601663" cy="379413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02" name="object 43"/>
          <p:cNvSpPr>
            <a:spLocks/>
          </p:cNvSpPr>
          <p:nvPr/>
        </p:nvSpPr>
        <p:spPr bwMode="auto">
          <a:xfrm>
            <a:off x="6896100" y="1920875"/>
            <a:ext cx="601663" cy="379413"/>
          </a:xfrm>
          <a:custGeom>
            <a:avLst/>
            <a:gdLst>
              <a:gd name="T0" fmla="*/ 310273 w 600709"/>
              <a:gd name="T1" fmla="*/ 380147 h 380364"/>
              <a:gd name="T2" fmla="*/ 600572 w 600709"/>
              <a:gd name="T3" fmla="*/ 197438 h 380364"/>
              <a:gd name="T4" fmla="*/ 288963 w 600709"/>
              <a:gd name="T5" fmla="*/ 0 h 380364"/>
              <a:gd name="T6" fmla="*/ 0 w 600709"/>
              <a:gd name="T7" fmla="*/ 185816 h 380364"/>
              <a:gd name="T8" fmla="*/ 38490 w 600709"/>
              <a:gd name="T9" fmla="*/ 223593 h 380364"/>
              <a:gd name="T10" fmla="*/ 79204 w 600709"/>
              <a:gd name="T11" fmla="*/ 258205 h 380364"/>
              <a:gd name="T12" fmla="*/ 121975 w 600709"/>
              <a:gd name="T13" fmla="*/ 289548 h 380364"/>
              <a:gd name="T14" fmla="*/ 166635 w 600709"/>
              <a:gd name="T15" fmla="*/ 317519 h 380364"/>
              <a:gd name="T16" fmla="*/ 213016 w 600709"/>
              <a:gd name="T17" fmla="*/ 342011 h 380364"/>
              <a:gd name="T18" fmla="*/ 260951 w 600709"/>
              <a:gd name="T19" fmla="*/ 362922 h 380364"/>
              <a:gd name="T20" fmla="*/ 310273 w 600709"/>
              <a:gd name="T21" fmla="*/ 380147 h 3803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00709"/>
              <a:gd name="T34" fmla="*/ 0 h 380364"/>
              <a:gd name="T35" fmla="*/ 600709 w 600709"/>
              <a:gd name="T36" fmla="*/ 380364 h 3803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00709" h="380364">
                <a:moveTo>
                  <a:pt x="310273" y="380147"/>
                </a:moveTo>
                <a:lnTo>
                  <a:pt x="600572" y="197438"/>
                </a:lnTo>
                <a:lnTo>
                  <a:pt x="288963" y="0"/>
                </a:lnTo>
                <a:lnTo>
                  <a:pt x="0" y="185816"/>
                </a:lnTo>
                <a:lnTo>
                  <a:pt x="38490" y="223593"/>
                </a:lnTo>
                <a:lnTo>
                  <a:pt x="79204" y="258205"/>
                </a:lnTo>
                <a:lnTo>
                  <a:pt x="121975" y="289548"/>
                </a:lnTo>
                <a:lnTo>
                  <a:pt x="166635" y="317519"/>
                </a:lnTo>
                <a:lnTo>
                  <a:pt x="213016" y="342011"/>
                </a:lnTo>
                <a:lnTo>
                  <a:pt x="260951" y="362922"/>
                </a:lnTo>
                <a:lnTo>
                  <a:pt x="310273" y="380147"/>
                </a:lnTo>
                <a:close/>
              </a:path>
            </a:pathLst>
          </a:custGeom>
          <a:noFill/>
          <a:ln w="885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03" name="object 44"/>
          <p:cNvSpPr>
            <a:spLocks noChangeArrowheads="1"/>
          </p:cNvSpPr>
          <p:nvPr/>
        </p:nvSpPr>
        <p:spPr bwMode="auto">
          <a:xfrm>
            <a:off x="7227888" y="1881188"/>
            <a:ext cx="60325" cy="365125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04" name="object 45"/>
          <p:cNvSpPr>
            <a:spLocks/>
          </p:cNvSpPr>
          <p:nvPr/>
        </p:nvSpPr>
        <p:spPr bwMode="auto">
          <a:xfrm>
            <a:off x="7227888" y="1881188"/>
            <a:ext cx="61912" cy="365125"/>
          </a:xfrm>
          <a:custGeom>
            <a:avLst/>
            <a:gdLst>
              <a:gd name="T0" fmla="*/ 0 w 61595"/>
              <a:gd name="T1" fmla="*/ 363859 h 363855"/>
              <a:gd name="T2" fmla="*/ 0 w 61595"/>
              <a:gd name="T3" fmla="*/ 38677 h 363855"/>
              <a:gd name="T4" fmla="*/ 60990 w 61595"/>
              <a:gd name="T5" fmla="*/ 0 h 363855"/>
              <a:gd name="T6" fmla="*/ 58587 w 61595"/>
              <a:gd name="T7" fmla="*/ 308704 h 363855"/>
              <a:gd name="T8" fmla="*/ 0 w 61595"/>
              <a:gd name="T9" fmla="*/ 363859 h 3638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595"/>
              <a:gd name="T16" fmla="*/ 0 h 363855"/>
              <a:gd name="T17" fmla="*/ 61595 w 61595"/>
              <a:gd name="T18" fmla="*/ 363855 h 3638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595" h="363855">
                <a:moveTo>
                  <a:pt x="0" y="363859"/>
                </a:moveTo>
                <a:lnTo>
                  <a:pt x="0" y="38677"/>
                </a:lnTo>
                <a:lnTo>
                  <a:pt x="60990" y="0"/>
                </a:lnTo>
                <a:lnTo>
                  <a:pt x="58587" y="308704"/>
                </a:lnTo>
                <a:lnTo>
                  <a:pt x="0" y="363859"/>
                </a:lnTo>
                <a:close/>
              </a:path>
            </a:pathLst>
          </a:custGeom>
          <a:noFill/>
          <a:ln w="838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05" name="object 46"/>
          <p:cNvSpPr>
            <a:spLocks noChangeArrowheads="1"/>
          </p:cNvSpPr>
          <p:nvPr/>
        </p:nvSpPr>
        <p:spPr bwMode="auto">
          <a:xfrm>
            <a:off x="7286625" y="1865313"/>
            <a:ext cx="114300" cy="293687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06" name="object 47"/>
          <p:cNvSpPr>
            <a:spLocks/>
          </p:cNvSpPr>
          <p:nvPr/>
        </p:nvSpPr>
        <p:spPr bwMode="auto">
          <a:xfrm>
            <a:off x="7286625" y="1865313"/>
            <a:ext cx="114300" cy="293687"/>
          </a:xfrm>
          <a:custGeom>
            <a:avLst/>
            <a:gdLst>
              <a:gd name="T0" fmla="*/ 2159 w 114934"/>
              <a:gd name="T1" fmla="*/ 46916 h 293369"/>
              <a:gd name="T2" fmla="*/ 114526 w 114934"/>
              <a:gd name="T3" fmla="*/ 0 h 293369"/>
              <a:gd name="T4" fmla="*/ 114526 w 114934"/>
              <a:gd name="T5" fmla="*/ 191627 h 293369"/>
              <a:gd name="T6" fmla="*/ 0 w 114934"/>
              <a:gd name="T7" fmla="*/ 293245 h 293369"/>
              <a:gd name="T8" fmla="*/ 2159 w 114934"/>
              <a:gd name="T9" fmla="*/ 46916 h 2933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934"/>
              <a:gd name="T16" fmla="*/ 0 h 293369"/>
              <a:gd name="T17" fmla="*/ 114934 w 114934"/>
              <a:gd name="T18" fmla="*/ 293369 h 2933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934" h="293369">
                <a:moveTo>
                  <a:pt x="2159" y="46916"/>
                </a:moveTo>
                <a:lnTo>
                  <a:pt x="114526" y="0"/>
                </a:lnTo>
                <a:lnTo>
                  <a:pt x="114526" y="191627"/>
                </a:lnTo>
                <a:lnTo>
                  <a:pt x="0" y="293245"/>
                </a:lnTo>
                <a:lnTo>
                  <a:pt x="2159" y="46916"/>
                </a:lnTo>
                <a:close/>
              </a:path>
            </a:pathLst>
          </a:custGeom>
          <a:noFill/>
          <a:ln w="845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07" name="object 48"/>
          <p:cNvSpPr>
            <a:spLocks noChangeArrowheads="1"/>
          </p:cNvSpPr>
          <p:nvPr/>
        </p:nvSpPr>
        <p:spPr bwMode="auto">
          <a:xfrm>
            <a:off x="7105650" y="1736725"/>
            <a:ext cx="295275" cy="174625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08" name="object 49"/>
          <p:cNvSpPr>
            <a:spLocks/>
          </p:cNvSpPr>
          <p:nvPr/>
        </p:nvSpPr>
        <p:spPr bwMode="auto">
          <a:xfrm>
            <a:off x="7105650" y="1736725"/>
            <a:ext cx="295275" cy="176213"/>
          </a:xfrm>
          <a:custGeom>
            <a:avLst/>
            <a:gdLst>
              <a:gd name="T0" fmla="*/ 183262 w 295909"/>
              <a:gd name="T1" fmla="*/ 174671 h 175260"/>
              <a:gd name="T2" fmla="*/ 183506 w 295909"/>
              <a:gd name="T3" fmla="*/ 144245 h 175260"/>
              <a:gd name="T4" fmla="*/ 0 w 295909"/>
              <a:gd name="T5" fmla="*/ 29042 h 175260"/>
              <a:gd name="T6" fmla="*/ 93216 w 295909"/>
              <a:gd name="T7" fmla="*/ 0 h 175260"/>
              <a:gd name="T8" fmla="*/ 295629 w 295909"/>
              <a:gd name="T9" fmla="*/ 127755 h 175260"/>
              <a:gd name="T10" fmla="*/ 183262 w 295909"/>
              <a:gd name="T11" fmla="*/ 174671 h 1752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5909"/>
              <a:gd name="T19" fmla="*/ 0 h 175260"/>
              <a:gd name="T20" fmla="*/ 295909 w 295909"/>
              <a:gd name="T21" fmla="*/ 175260 h 1752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5909" h="175260">
                <a:moveTo>
                  <a:pt x="183262" y="174671"/>
                </a:moveTo>
                <a:lnTo>
                  <a:pt x="183506" y="144245"/>
                </a:lnTo>
                <a:lnTo>
                  <a:pt x="0" y="29042"/>
                </a:lnTo>
                <a:lnTo>
                  <a:pt x="93216" y="0"/>
                </a:lnTo>
                <a:lnTo>
                  <a:pt x="295629" y="127755"/>
                </a:lnTo>
                <a:lnTo>
                  <a:pt x="183262" y="174671"/>
                </a:lnTo>
                <a:close/>
              </a:path>
            </a:pathLst>
          </a:custGeom>
          <a:noFill/>
          <a:ln w="887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09" name="object 50"/>
          <p:cNvSpPr>
            <a:spLocks noChangeArrowheads="1"/>
          </p:cNvSpPr>
          <p:nvPr/>
        </p:nvSpPr>
        <p:spPr bwMode="auto">
          <a:xfrm>
            <a:off x="7207250" y="2117725"/>
            <a:ext cx="290513" cy="322263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10" name="object 51"/>
          <p:cNvSpPr>
            <a:spLocks/>
          </p:cNvSpPr>
          <p:nvPr/>
        </p:nvSpPr>
        <p:spPr bwMode="auto">
          <a:xfrm>
            <a:off x="7207250" y="2117725"/>
            <a:ext cx="290513" cy="322263"/>
          </a:xfrm>
          <a:custGeom>
            <a:avLst/>
            <a:gdLst>
              <a:gd name="T0" fmla="*/ 0 w 290829"/>
              <a:gd name="T1" fmla="*/ 182709 h 322580"/>
              <a:gd name="T2" fmla="*/ 290298 w 290829"/>
              <a:gd name="T3" fmla="*/ 0 h 322580"/>
              <a:gd name="T4" fmla="*/ 290298 w 290829"/>
              <a:gd name="T5" fmla="*/ 139365 h 322580"/>
              <a:gd name="T6" fmla="*/ 0 w 290829"/>
              <a:gd name="T7" fmla="*/ 322275 h 322580"/>
              <a:gd name="T8" fmla="*/ 0 w 290829"/>
              <a:gd name="T9" fmla="*/ 182709 h 3225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829"/>
              <a:gd name="T16" fmla="*/ 0 h 322580"/>
              <a:gd name="T17" fmla="*/ 290829 w 290829"/>
              <a:gd name="T18" fmla="*/ 322580 h 3225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829" h="322580">
                <a:moveTo>
                  <a:pt x="0" y="182709"/>
                </a:moveTo>
                <a:lnTo>
                  <a:pt x="290298" y="0"/>
                </a:lnTo>
                <a:lnTo>
                  <a:pt x="290298" y="139365"/>
                </a:lnTo>
                <a:lnTo>
                  <a:pt x="0" y="322275"/>
                </a:lnTo>
                <a:lnTo>
                  <a:pt x="0" y="182709"/>
                </a:lnTo>
                <a:close/>
              </a:path>
            </a:pathLst>
          </a:custGeom>
          <a:noFill/>
          <a:ln w="867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11" name="object 52"/>
          <p:cNvSpPr>
            <a:spLocks noChangeArrowheads="1"/>
          </p:cNvSpPr>
          <p:nvPr/>
        </p:nvSpPr>
        <p:spPr bwMode="auto">
          <a:xfrm>
            <a:off x="6967538" y="1725613"/>
            <a:ext cx="320675" cy="195262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12" name="object 53"/>
          <p:cNvSpPr>
            <a:spLocks/>
          </p:cNvSpPr>
          <p:nvPr/>
        </p:nvSpPr>
        <p:spPr bwMode="auto">
          <a:xfrm>
            <a:off x="6967538" y="1725613"/>
            <a:ext cx="322262" cy="195262"/>
          </a:xfrm>
          <a:custGeom>
            <a:avLst/>
            <a:gdLst>
              <a:gd name="T0" fmla="*/ 0 w 322579"/>
              <a:gd name="T1" fmla="*/ 31935 h 194944"/>
              <a:gd name="T2" fmla="*/ 74577 w 322579"/>
              <a:gd name="T3" fmla="*/ 0 h 194944"/>
              <a:gd name="T4" fmla="*/ 138669 w 322579"/>
              <a:gd name="T5" fmla="*/ 40702 h 194944"/>
              <a:gd name="T6" fmla="*/ 322002 w 322579"/>
              <a:gd name="T7" fmla="*/ 156006 h 194944"/>
              <a:gd name="T8" fmla="*/ 261011 w 322579"/>
              <a:gd name="T9" fmla="*/ 194532 h 194944"/>
              <a:gd name="T10" fmla="*/ 213464 w 322579"/>
              <a:gd name="T11" fmla="*/ 175810 h 194944"/>
              <a:gd name="T12" fmla="*/ 167326 w 322579"/>
              <a:gd name="T13" fmla="*/ 153607 h 194944"/>
              <a:gd name="T14" fmla="*/ 122754 w 322579"/>
              <a:gd name="T15" fmla="*/ 128021 h 194944"/>
              <a:gd name="T16" fmla="*/ 79904 w 322579"/>
              <a:gd name="T17" fmla="*/ 99148 h 194944"/>
              <a:gd name="T18" fmla="*/ 38934 w 322579"/>
              <a:gd name="T19" fmla="*/ 67087 h 194944"/>
              <a:gd name="T20" fmla="*/ 0 w 322579"/>
              <a:gd name="T21" fmla="*/ 31935 h 1949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22579"/>
              <a:gd name="T34" fmla="*/ 0 h 194944"/>
              <a:gd name="T35" fmla="*/ 322579 w 322579"/>
              <a:gd name="T36" fmla="*/ 194944 h 1949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22579" h="194944">
                <a:moveTo>
                  <a:pt x="0" y="31935"/>
                </a:moveTo>
                <a:lnTo>
                  <a:pt x="74577" y="0"/>
                </a:lnTo>
                <a:lnTo>
                  <a:pt x="138669" y="40702"/>
                </a:lnTo>
                <a:lnTo>
                  <a:pt x="322002" y="156006"/>
                </a:lnTo>
                <a:lnTo>
                  <a:pt x="261011" y="194532"/>
                </a:lnTo>
                <a:lnTo>
                  <a:pt x="213464" y="175810"/>
                </a:lnTo>
                <a:lnTo>
                  <a:pt x="167326" y="153607"/>
                </a:lnTo>
                <a:lnTo>
                  <a:pt x="122754" y="128021"/>
                </a:lnTo>
                <a:lnTo>
                  <a:pt x="79904" y="99148"/>
                </a:lnTo>
                <a:lnTo>
                  <a:pt x="38934" y="67087"/>
                </a:lnTo>
                <a:lnTo>
                  <a:pt x="0" y="31935"/>
                </a:lnTo>
                <a:close/>
              </a:path>
            </a:pathLst>
          </a:custGeom>
          <a:noFill/>
          <a:ln w="887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13" name="object 54"/>
          <p:cNvSpPr>
            <a:spLocks noChangeArrowheads="1"/>
          </p:cNvSpPr>
          <p:nvPr/>
        </p:nvSpPr>
        <p:spPr bwMode="auto">
          <a:xfrm>
            <a:off x="6673850" y="2379663"/>
            <a:ext cx="314325" cy="238125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14" name="object 55"/>
          <p:cNvSpPr>
            <a:spLocks/>
          </p:cNvSpPr>
          <p:nvPr/>
        </p:nvSpPr>
        <p:spPr bwMode="auto">
          <a:xfrm>
            <a:off x="6673850" y="2379663"/>
            <a:ext cx="314325" cy="238125"/>
          </a:xfrm>
          <a:custGeom>
            <a:avLst/>
            <a:gdLst>
              <a:gd name="T0" fmla="*/ 0 w 314325"/>
              <a:gd name="T1" fmla="*/ 0 h 238125"/>
              <a:gd name="T2" fmla="*/ 314267 w 314325"/>
              <a:gd name="T3" fmla="*/ 197801 h 238125"/>
              <a:gd name="T4" fmla="*/ 314267 w 314325"/>
              <a:gd name="T5" fmla="*/ 238080 h 238125"/>
              <a:gd name="T6" fmla="*/ 0 w 314325"/>
              <a:gd name="T7" fmla="*/ 40639 h 238125"/>
              <a:gd name="T8" fmla="*/ 0 w 314325"/>
              <a:gd name="T9" fmla="*/ 0 h 238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4325"/>
              <a:gd name="T16" fmla="*/ 0 h 238125"/>
              <a:gd name="T17" fmla="*/ 314325 w 314325"/>
              <a:gd name="T18" fmla="*/ 238125 h 2381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4325" h="238125">
                <a:moveTo>
                  <a:pt x="0" y="0"/>
                </a:moveTo>
                <a:lnTo>
                  <a:pt x="314267" y="197801"/>
                </a:lnTo>
                <a:lnTo>
                  <a:pt x="314267" y="238080"/>
                </a:lnTo>
                <a:lnTo>
                  <a:pt x="0" y="40639"/>
                </a:lnTo>
                <a:lnTo>
                  <a:pt x="0" y="0"/>
                </a:lnTo>
                <a:close/>
              </a:path>
            </a:pathLst>
          </a:custGeom>
          <a:noFill/>
          <a:ln w="88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15" name="object 56"/>
          <p:cNvSpPr>
            <a:spLocks/>
          </p:cNvSpPr>
          <p:nvPr/>
        </p:nvSpPr>
        <p:spPr bwMode="auto">
          <a:xfrm>
            <a:off x="6708775" y="2292350"/>
            <a:ext cx="384175" cy="258763"/>
          </a:xfrm>
          <a:custGeom>
            <a:avLst/>
            <a:gdLst>
              <a:gd name="T0" fmla="*/ 279798 w 384809"/>
              <a:gd name="T1" fmla="*/ 258498 h 259080"/>
              <a:gd name="T2" fmla="*/ 304499 w 384809"/>
              <a:gd name="T3" fmla="*/ 209173 h 259080"/>
              <a:gd name="T4" fmla="*/ 327539 w 384809"/>
              <a:gd name="T5" fmla="*/ 224028 h 259080"/>
              <a:gd name="T6" fmla="*/ 213965 w 384809"/>
              <a:gd name="T7" fmla="*/ 215714 h 259080"/>
              <a:gd name="T8" fmla="*/ 233172 w 384809"/>
              <a:gd name="T9" fmla="*/ 202041 h 259080"/>
              <a:gd name="T10" fmla="*/ 336864 w 384809"/>
              <a:gd name="T11" fmla="*/ 216896 h 259080"/>
              <a:gd name="T12" fmla="*/ 261705 w 384809"/>
              <a:gd name="T13" fmla="*/ 181237 h 259080"/>
              <a:gd name="T14" fmla="*/ 284745 w 384809"/>
              <a:gd name="T15" fmla="*/ 196105 h 259080"/>
              <a:gd name="T16" fmla="*/ 85584 w 384809"/>
              <a:gd name="T17" fmla="*/ 131931 h 259080"/>
              <a:gd name="T18" fmla="*/ 104792 w 384809"/>
              <a:gd name="T19" fmla="*/ 118259 h 259080"/>
              <a:gd name="T20" fmla="*/ 365397 w 384809"/>
              <a:gd name="T21" fmla="*/ 196092 h 259080"/>
              <a:gd name="T22" fmla="*/ 290226 w 384809"/>
              <a:gd name="T23" fmla="*/ 160446 h 259080"/>
              <a:gd name="T24" fmla="*/ 313278 w 384809"/>
              <a:gd name="T25" fmla="*/ 175300 h 259080"/>
              <a:gd name="T26" fmla="*/ 199704 w 384809"/>
              <a:gd name="T27" fmla="*/ 166986 h 259080"/>
              <a:gd name="T28" fmla="*/ 218912 w 384809"/>
              <a:gd name="T29" fmla="*/ 153314 h 259080"/>
              <a:gd name="T30" fmla="*/ 322603 w 384809"/>
              <a:gd name="T31" fmla="*/ 168156 h 259080"/>
              <a:gd name="T32" fmla="*/ 247433 w 384809"/>
              <a:gd name="T33" fmla="*/ 132510 h 259080"/>
              <a:gd name="T34" fmla="*/ 270485 w 384809"/>
              <a:gd name="T35" fmla="*/ 147364 h 259080"/>
              <a:gd name="T36" fmla="*/ 156911 w 384809"/>
              <a:gd name="T37" fmla="*/ 139063 h 259080"/>
              <a:gd name="T38" fmla="*/ 176118 w 384809"/>
              <a:gd name="T39" fmla="*/ 125391 h 259080"/>
              <a:gd name="T40" fmla="*/ 279810 w 384809"/>
              <a:gd name="T41" fmla="*/ 140233 h 259080"/>
              <a:gd name="T42" fmla="*/ 204639 w 384809"/>
              <a:gd name="T43" fmla="*/ 104586 h 259080"/>
              <a:gd name="T44" fmla="*/ 227691 w 384809"/>
              <a:gd name="T45" fmla="*/ 119441 h 259080"/>
              <a:gd name="T46" fmla="*/ 114117 w 384809"/>
              <a:gd name="T47" fmla="*/ 111127 h 259080"/>
              <a:gd name="T48" fmla="*/ 133325 w 384809"/>
              <a:gd name="T49" fmla="*/ 97455 h 259080"/>
              <a:gd name="T50" fmla="*/ 65831 w 384809"/>
              <a:gd name="T51" fmla="*/ 118850 h 259080"/>
              <a:gd name="T52" fmla="*/ 233172 w 384809"/>
              <a:gd name="T53" fmla="*/ 83782 h 259080"/>
              <a:gd name="T54" fmla="*/ 256224 w 384809"/>
              <a:gd name="T55" fmla="*/ 98637 h 259080"/>
              <a:gd name="T56" fmla="*/ 142650 w 384809"/>
              <a:gd name="T57" fmla="*/ 90323 h 259080"/>
              <a:gd name="T58" fmla="*/ 161846 w 384809"/>
              <a:gd name="T59" fmla="*/ 76650 h 259080"/>
              <a:gd name="T60" fmla="*/ 94363 w 384809"/>
              <a:gd name="T61" fmla="*/ 98058 h 259080"/>
              <a:gd name="T62" fmla="*/ 19200 w 384809"/>
              <a:gd name="T63" fmla="*/ 62399 h 259080"/>
              <a:gd name="T64" fmla="*/ 42243 w 384809"/>
              <a:gd name="T65" fmla="*/ 77267 h 259080"/>
              <a:gd name="T66" fmla="*/ 171183 w 384809"/>
              <a:gd name="T67" fmla="*/ 69531 h 259080"/>
              <a:gd name="T68" fmla="*/ 190379 w 384809"/>
              <a:gd name="T69" fmla="*/ 55859 h 259080"/>
              <a:gd name="T70" fmla="*/ 122896 w 384809"/>
              <a:gd name="T71" fmla="*/ 77254 h 259080"/>
              <a:gd name="T72" fmla="*/ 47732 w 384809"/>
              <a:gd name="T73" fmla="*/ 41595 h 259080"/>
              <a:gd name="T74" fmla="*/ 70778 w 384809"/>
              <a:gd name="T75" fmla="*/ 56463 h 259080"/>
              <a:gd name="T76" fmla="*/ 128389 w 384809"/>
              <a:gd name="T77" fmla="*/ 41595 h 259080"/>
              <a:gd name="T78" fmla="*/ 147585 w 384809"/>
              <a:gd name="T79" fmla="*/ 27923 h 259080"/>
              <a:gd name="T80" fmla="*/ 80103 w 384809"/>
              <a:gd name="T81" fmla="*/ 49318 h 259080"/>
              <a:gd name="T82" fmla="*/ 104792 w 384809"/>
              <a:gd name="T83" fmla="*/ 0 h 259080"/>
              <a:gd name="T84" fmla="*/ 127832 w 384809"/>
              <a:gd name="T85" fmla="*/ 14854 h 25908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384809"/>
              <a:gd name="T130" fmla="*/ 0 h 259080"/>
              <a:gd name="T131" fmla="*/ 384809 w 384809"/>
              <a:gd name="T132" fmla="*/ 259080 h 25908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384809" h="259080">
                <a:moveTo>
                  <a:pt x="275966" y="229977"/>
                </a:moveTo>
                <a:lnTo>
                  <a:pt x="256758" y="243647"/>
                </a:lnTo>
                <a:lnTo>
                  <a:pt x="279798" y="258498"/>
                </a:lnTo>
                <a:lnTo>
                  <a:pt x="299006" y="244832"/>
                </a:lnTo>
                <a:lnTo>
                  <a:pt x="275966" y="229977"/>
                </a:lnTo>
                <a:close/>
              </a:path>
              <a:path w="384809" h="259080">
                <a:moveTo>
                  <a:pt x="304499" y="209173"/>
                </a:moveTo>
                <a:lnTo>
                  <a:pt x="285291" y="222846"/>
                </a:lnTo>
                <a:lnTo>
                  <a:pt x="308331" y="237695"/>
                </a:lnTo>
                <a:lnTo>
                  <a:pt x="327539" y="224028"/>
                </a:lnTo>
                <a:lnTo>
                  <a:pt x="304499" y="209173"/>
                </a:lnTo>
                <a:close/>
              </a:path>
              <a:path w="384809" h="259080">
                <a:moveTo>
                  <a:pt x="233172" y="202041"/>
                </a:moveTo>
                <a:lnTo>
                  <a:pt x="213965" y="215714"/>
                </a:lnTo>
                <a:lnTo>
                  <a:pt x="237005" y="230569"/>
                </a:lnTo>
                <a:lnTo>
                  <a:pt x="256212" y="216909"/>
                </a:lnTo>
                <a:lnTo>
                  <a:pt x="233172" y="202041"/>
                </a:lnTo>
                <a:close/>
              </a:path>
              <a:path w="384809" h="259080">
                <a:moveTo>
                  <a:pt x="333020" y="188369"/>
                </a:moveTo>
                <a:lnTo>
                  <a:pt x="313824" y="202041"/>
                </a:lnTo>
                <a:lnTo>
                  <a:pt x="336864" y="216896"/>
                </a:lnTo>
                <a:lnTo>
                  <a:pt x="356072" y="203224"/>
                </a:lnTo>
                <a:lnTo>
                  <a:pt x="333020" y="188369"/>
                </a:lnTo>
                <a:close/>
              </a:path>
              <a:path w="384809" h="259080">
                <a:moveTo>
                  <a:pt x="261705" y="181237"/>
                </a:moveTo>
                <a:lnTo>
                  <a:pt x="242497" y="194910"/>
                </a:lnTo>
                <a:lnTo>
                  <a:pt x="265537" y="209764"/>
                </a:lnTo>
                <a:lnTo>
                  <a:pt x="284745" y="196105"/>
                </a:lnTo>
                <a:lnTo>
                  <a:pt x="261705" y="181237"/>
                </a:lnTo>
                <a:close/>
              </a:path>
              <a:path w="384809" h="259080">
                <a:moveTo>
                  <a:pt x="104792" y="118259"/>
                </a:moveTo>
                <a:lnTo>
                  <a:pt x="85584" y="131931"/>
                </a:lnTo>
                <a:lnTo>
                  <a:pt x="194211" y="202645"/>
                </a:lnTo>
                <a:lnTo>
                  <a:pt x="213419" y="188973"/>
                </a:lnTo>
                <a:lnTo>
                  <a:pt x="104792" y="118259"/>
                </a:lnTo>
                <a:close/>
              </a:path>
              <a:path w="384809" h="259080">
                <a:moveTo>
                  <a:pt x="361553" y="167565"/>
                </a:moveTo>
                <a:lnTo>
                  <a:pt x="342357" y="181237"/>
                </a:lnTo>
                <a:lnTo>
                  <a:pt x="365397" y="196092"/>
                </a:lnTo>
                <a:lnTo>
                  <a:pt x="384604" y="182420"/>
                </a:lnTo>
                <a:lnTo>
                  <a:pt x="361553" y="167565"/>
                </a:lnTo>
                <a:close/>
              </a:path>
              <a:path w="384809" h="259080">
                <a:moveTo>
                  <a:pt x="290226" y="160446"/>
                </a:moveTo>
                <a:lnTo>
                  <a:pt x="271030" y="174118"/>
                </a:lnTo>
                <a:lnTo>
                  <a:pt x="294070" y="188960"/>
                </a:lnTo>
                <a:lnTo>
                  <a:pt x="313278" y="175300"/>
                </a:lnTo>
                <a:lnTo>
                  <a:pt x="290226" y="160446"/>
                </a:lnTo>
                <a:close/>
              </a:path>
              <a:path w="384809" h="259080">
                <a:moveTo>
                  <a:pt x="218912" y="153314"/>
                </a:moveTo>
                <a:lnTo>
                  <a:pt x="199704" y="166986"/>
                </a:lnTo>
                <a:lnTo>
                  <a:pt x="222744" y="181841"/>
                </a:lnTo>
                <a:lnTo>
                  <a:pt x="241952" y="168169"/>
                </a:lnTo>
                <a:lnTo>
                  <a:pt x="218912" y="153314"/>
                </a:lnTo>
                <a:close/>
              </a:path>
              <a:path w="384809" h="259080">
                <a:moveTo>
                  <a:pt x="318759" y="139641"/>
                </a:moveTo>
                <a:lnTo>
                  <a:pt x="299563" y="153314"/>
                </a:lnTo>
                <a:lnTo>
                  <a:pt x="322603" y="168156"/>
                </a:lnTo>
                <a:lnTo>
                  <a:pt x="341811" y="154496"/>
                </a:lnTo>
                <a:lnTo>
                  <a:pt x="318759" y="139641"/>
                </a:lnTo>
                <a:close/>
              </a:path>
              <a:path w="384809" h="259080">
                <a:moveTo>
                  <a:pt x="247433" y="132510"/>
                </a:moveTo>
                <a:lnTo>
                  <a:pt x="228237" y="146182"/>
                </a:lnTo>
                <a:lnTo>
                  <a:pt x="251277" y="161037"/>
                </a:lnTo>
                <a:lnTo>
                  <a:pt x="270485" y="147364"/>
                </a:lnTo>
                <a:lnTo>
                  <a:pt x="247433" y="132510"/>
                </a:lnTo>
                <a:close/>
              </a:path>
              <a:path w="384809" h="259080">
                <a:moveTo>
                  <a:pt x="176118" y="125391"/>
                </a:moveTo>
                <a:lnTo>
                  <a:pt x="156911" y="139063"/>
                </a:lnTo>
                <a:lnTo>
                  <a:pt x="179950" y="153905"/>
                </a:lnTo>
                <a:lnTo>
                  <a:pt x="199158" y="140245"/>
                </a:lnTo>
                <a:lnTo>
                  <a:pt x="176118" y="125391"/>
                </a:lnTo>
                <a:close/>
              </a:path>
              <a:path w="384809" h="259080">
                <a:moveTo>
                  <a:pt x="275966" y="111706"/>
                </a:moveTo>
                <a:lnTo>
                  <a:pt x="256770" y="125378"/>
                </a:lnTo>
                <a:lnTo>
                  <a:pt x="279810" y="140233"/>
                </a:lnTo>
                <a:lnTo>
                  <a:pt x="299017" y="126573"/>
                </a:lnTo>
                <a:lnTo>
                  <a:pt x="275966" y="111706"/>
                </a:lnTo>
                <a:close/>
              </a:path>
              <a:path w="384809" h="259080">
                <a:moveTo>
                  <a:pt x="204639" y="104586"/>
                </a:moveTo>
                <a:lnTo>
                  <a:pt x="185443" y="118259"/>
                </a:lnTo>
                <a:lnTo>
                  <a:pt x="208483" y="133101"/>
                </a:lnTo>
                <a:lnTo>
                  <a:pt x="227691" y="119441"/>
                </a:lnTo>
                <a:lnTo>
                  <a:pt x="204639" y="104586"/>
                </a:lnTo>
                <a:close/>
              </a:path>
              <a:path w="384809" h="259080">
                <a:moveTo>
                  <a:pt x="133325" y="97455"/>
                </a:moveTo>
                <a:lnTo>
                  <a:pt x="114117" y="111127"/>
                </a:lnTo>
                <a:lnTo>
                  <a:pt x="137157" y="125982"/>
                </a:lnTo>
                <a:lnTo>
                  <a:pt x="156365" y="112322"/>
                </a:lnTo>
                <a:lnTo>
                  <a:pt x="133325" y="97455"/>
                </a:lnTo>
                <a:close/>
              </a:path>
              <a:path w="384809" h="259080">
                <a:moveTo>
                  <a:pt x="61998" y="90335"/>
                </a:moveTo>
                <a:lnTo>
                  <a:pt x="42793" y="104008"/>
                </a:lnTo>
                <a:lnTo>
                  <a:pt x="65831" y="118850"/>
                </a:lnTo>
                <a:lnTo>
                  <a:pt x="85038" y="105190"/>
                </a:lnTo>
                <a:lnTo>
                  <a:pt x="61998" y="90335"/>
                </a:lnTo>
                <a:close/>
              </a:path>
              <a:path w="384809" h="259080">
                <a:moveTo>
                  <a:pt x="233172" y="83782"/>
                </a:moveTo>
                <a:lnTo>
                  <a:pt x="213976" y="97455"/>
                </a:lnTo>
                <a:lnTo>
                  <a:pt x="237016" y="112309"/>
                </a:lnTo>
                <a:lnTo>
                  <a:pt x="256224" y="98637"/>
                </a:lnTo>
                <a:lnTo>
                  <a:pt x="233172" y="83782"/>
                </a:lnTo>
                <a:close/>
              </a:path>
              <a:path w="384809" h="259080">
                <a:moveTo>
                  <a:pt x="161846" y="76650"/>
                </a:moveTo>
                <a:lnTo>
                  <a:pt x="142650" y="90323"/>
                </a:lnTo>
                <a:lnTo>
                  <a:pt x="165690" y="105178"/>
                </a:lnTo>
                <a:lnTo>
                  <a:pt x="184898" y="91518"/>
                </a:lnTo>
                <a:lnTo>
                  <a:pt x="161846" y="76650"/>
                </a:lnTo>
                <a:close/>
              </a:path>
              <a:path w="384809" h="259080">
                <a:moveTo>
                  <a:pt x="90520" y="69531"/>
                </a:moveTo>
                <a:lnTo>
                  <a:pt x="71324" y="83204"/>
                </a:lnTo>
                <a:lnTo>
                  <a:pt x="94363" y="98058"/>
                </a:lnTo>
                <a:lnTo>
                  <a:pt x="113571" y="84386"/>
                </a:lnTo>
                <a:lnTo>
                  <a:pt x="90520" y="69531"/>
                </a:lnTo>
                <a:close/>
              </a:path>
              <a:path w="384809" h="259080">
                <a:moveTo>
                  <a:pt x="19200" y="62399"/>
                </a:moveTo>
                <a:lnTo>
                  <a:pt x="0" y="76072"/>
                </a:lnTo>
                <a:lnTo>
                  <a:pt x="23038" y="90927"/>
                </a:lnTo>
                <a:lnTo>
                  <a:pt x="42243" y="77267"/>
                </a:lnTo>
                <a:lnTo>
                  <a:pt x="19200" y="62399"/>
                </a:lnTo>
                <a:close/>
              </a:path>
              <a:path w="384809" h="259080">
                <a:moveTo>
                  <a:pt x="190379" y="55859"/>
                </a:moveTo>
                <a:lnTo>
                  <a:pt x="171183" y="69531"/>
                </a:lnTo>
                <a:lnTo>
                  <a:pt x="194223" y="84373"/>
                </a:lnTo>
                <a:lnTo>
                  <a:pt x="213430" y="70714"/>
                </a:lnTo>
                <a:lnTo>
                  <a:pt x="190379" y="55859"/>
                </a:lnTo>
                <a:close/>
              </a:path>
              <a:path w="384809" h="259080">
                <a:moveTo>
                  <a:pt x="119052" y="48727"/>
                </a:moveTo>
                <a:lnTo>
                  <a:pt x="99856" y="62399"/>
                </a:lnTo>
                <a:lnTo>
                  <a:pt x="122896" y="77254"/>
                </a:lnTo>
                <a:lnTo>
                  <a:pt x="142104" y="63582"/>
                </a:lnTo>
                <a:lnTo>
                  <a:pt x="119052" y="48727"/>
                </a:lnTo>
                <a:close/>
              </a:path>
              <a:path w="384809" h="259080">
                <a:moveTo>
                  <a:pt x="47732" y="41595"/>
                </a:moveTo>
                <a:lnTo>
                  <a:pt x="28531" y="55268"/>
                </a:lnTo>
                <a:lnTo>
                  <a:pt x="51570" y="70122"/>
                </a:lnTo>
                <a:lnTo>
                  <a:pt x="70778" y="56463"/>
                </a:lnTo>
                <a:lnTo>
                  <a:pt x="47732" y="41595"/>
                </a:lnTo>
                <a:close/>
              </a:path>
              <a:path w="384809" h="259080">
                <a:moveTo>
                  <a:pt x="147585" y="27923"/>
                </a:moveTo>
                <a:lnTo>
                  <a:pt x="128389" y="41595"/>
                </a:lnTo>
                <a:lnTo>
                  <a:pt x="151429" y="56450"/>
                </a:lnTo>
                <a:lnTo>
                  <a:pt x="170625" y="42778"/>
                </a:lnTo>
                <a:lnTo>
                  <a:pt x="147585" y="27923"/>
                </a:lnTo>
                <a:close/>
              </a:path>
              <a:path w="384809" h="259080">
                <a:moveTo>
                  <a:pt x="76259" y="20804"/>
                </a:moveTo>
                <a:lnTo>
                  <a:pt x="57063" y="34476"/>
                </a:lnTo>
                <a:lnTo>
                  <a:pt x="80103" y="49318"/>
                </a:lnTo>
                <a:lnTo>
                  <a:pt x="99311" y="35658"/>
                </a:lnTo>
                <a:lnTo>
                  <a:pt x="76259" y="20804"/>
                </a:lnTo>
                <a:close/>
              </a:path>
              <a:path w="384809" h="259080">
                <a:moveTo>
                  <a:pt x="104792" y="0"/>
                </a:moveTo>
                <a:lnTo>
                  <a:pt x="85596" y="13672"/>
                </a:lnTo>
                <a:lnTo>
                  <a:pt x="108636" y="28514"/>
                </a:lnTo>
                <a:lnTo>
                  <a:pt x="127832" y="14854"/>
                </a:lnTo>
                <a:lnTo>
                  <a:pt x="1047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16" name="object 57"/>
          <p:cNvSpPr>
            <a:spLocks/>
          </p:cNvSpPr>
          <p:nvPr/>
        </p:nvSpPr>
        <p:spPr bwMode="auto">
          <a:xfrm>
            <a:off x="6708775" y="2305050"/>
            <a:ext cx="384175" cy="250825"/>
          </a:xfrm>
          <a:custGeom>
            <a:avLst/>
            <a:gdLst>
              <a:gd name="T0" fmla="*/ 108620 w 384809"/>
              <a:gd name="T1" fmla="*/ 14854 h 250825"/>
              <a:gd name="T2" fmla="*/ 108639 w 384809"/>
              <a:gd name="T3" fmla="*/ 20795 h 250825"/>
              <a:gd name="T4" fmla="*/ 128393 w 384809"/>
              <a:gd name="T5" fmla="*/ 33885 h 250825"/>
              <a:gd name="T6" fmla="*/ 170629 w 384809"/>
              <a:gd name="T7" fmla="*/ 29118 h 250825"/>
              <a:gd name="T8" fmla="*/ 171175 w 384809"/>
              <a:gd name="T9" fmla="*/ 55859 h 250825"/>
              <a:gd name="T10" fmla="*/ 213422 w 384809"/>
              <a:gd name="T11" fmla="*/ 57054 h 250825"/>
              <a:gd name="T12" fmla="*/ 213968 w 384809"/>
              <a:gd name="T13" fmla="*/ 83795 h 250825"/>
              <a:gd name="T14" fmla="*/ 256216 w 384809"/>
              <a:gd name="T15" fmla="*/ 84990 h 250825"/>
              <a:gd name="T16" fmla="*/ 256762 w 384809"/>
              <a:gd name="T17" fmla="*/ 111718 h 250825"/>
              <a:gd name="T18" fmla="*/ 299009 w 384809"/>
              <a:gd name="T19" fmla="*/ 112913 h 250825"/>
              <a:gd name="T20" fmla="*/ 299555 w 384809"/>
              <a:gd name="T21" fmla="*/ 139654 h 250825"/>
              <a:gd name="T22" fmla="*/ 341791 w 384809"/>
              <a:gd name="T23" fmla="*/ 140849 h 250825"/>
              <a:gd name="T24" fmla="*/ 342349 w 384809"/>
              <a:gd name="T25" fmla="*/ 167577 h 250825"/>
              <a:gd name="T26" fmla="*/ 384585 w 384809"/>
              <a:gd name="T27" fmla="*/ 168772 h 250825"/>
              <a:gd name="T28" fmla="*/ 80106 w 384809"/>
              <a:gd name="T29" fmla="*/ 41595 h 250825"/>
              <a:gd name="T30" fmla="*/ 57064 w 384809"/>
              <a:gd name="T31" fmla="*/ 20804 h 250825"/>
              <a:gd name="T32" fmla="*/ 99302 w 384809"/>
              <a:gd name="T33" fmla="*/ 27935 h 250825"/>
              <a:gd name="T34" fmla="*/ 122861 w 384809"/>
              <a:gd name="T35" fmla="*/ 69531 h 250825"/>
              <a:gd name="T36" fmla="*/ 122888 w 384809"/>
              <a:gd name="T37" fmla="*/ 63594 h 250825"/>
              <a:gd name="T38" fmla="*/ 142653 w 384809"/>
              <a:gd name="T39" fmla="*/ 82612 h 250825"/>
              <a:gd name="T40" fmla="*/ 165682 w 384809"/>
              <a:gd name="T41" fmla="*/ 91518 h 250825"/>
              <a:gd name="T42" fmla="*/ 256750 w 384809"/>
              <a:gd name="T43" fmla="*/ 235934 h 250825"/>
              <a:gd name="T44" fmla="*/ 279790 w 384809"/>
              <a:gd name="T45" fmla="*/ 244850 h 250825"/>
              <a:gd name="T46" fmla="*/ 285283 w 384809"/>
              <a:gd name="T47" fmla="*/ 215135 h 250825"/>
              <a:gd name="T48" fmla="*/ 308323 w 384809"/>
              <a:gd name="T49" fmla="*/ 224048 h 250825"/>
              <a:gd name="T50" fmla="*/ 213956 w 384809"/>
              <a:gd name="T51" fmla="*/ 202067 h 250825"/>
              <a:gd name="T52" fmla="*/ 237008 w 384809"/>
              <a:gd name="T53" fmla="*/ 222854 h 250825"/>
              <a:gd name="T54" fmla="*/ 256204 w 384809"/>
              <a:gd name="T55" fmla="*/ 203249 h 250825"/>
              <a:gd name="T56" fmla="*/ 313816 w 384809"/>
              <a:gd name="T57" fmla="*/ 188382 h 250825"/>
              <a:gd name="T58" fmla="*/ 356063 w 384809"/>
              <a:gd name="T59" fmla="*/ 189577 h 250825"/>
              <a:gd name="T60" fmla="*/ 242489 w 384809"/>
              <a:gd name="T61" fmla="*/ 181262 h 250825"/>
              <a:gd name="T62" fmla="*/ 284737 w 384809"/>
              <a:gd name="T63" fmla="*/ 182457 h 250825"/>
              <a:gd name="T64" fmla="*/ 85588 w 384809"/>
              <a:gd name="T65" fmla="*/ 118271 h 250825"/>
              <a:gd name="T66" fmla="*/ 213411 w 384809"/>
              <a:gd name="T67" fmla="*/ 175326 h 250825"/>
              <a:gd name="T68" fmla="*/ 271022 w 384809"/>
              <a:gd name="T69" fmla="*/ 160458 h 250825"/>
              <a:gd name="T70" fmla="*/ 313270 w 384809"/>
              <a:gd name="T71" fmla="*/ 161653 h 250825"/>
              <a:gd name="T72" fmla="*/ 199696 w 384809"/>
              <a:gd name="T73" fmla="*/ 153326 h 250825"/>
              <a:gd name="T74" fmla="*/ 241944 w 384809"/>
              <a:gd name="T75" fmla="*/ 154521 h 250825"/>
              <a:gd name="T76" fmla="*/ 228229 w 384809"/>
              <a:gd name="T77" fmla="*/ 132522 h 250825"/>
              <a:gd name="T78" fmla="*/ 270476 w 384809"/>
              <a:gd name="T79" fmla="*/ 133717 h 250825"/>
              <a:gd name="T80" fmla="*/ 179948 w 384809"/>
              <a:gd name="T81" fmla="*/ 140254 h 250825"/>
              <a:gd name="T82" fmla="*/ 179954 w 384809"/>
              <a:gd name="T83" fmla="*/ 146186 h 250825"/>
              <a:gd name="T84" fmla="*/ 185447 w 384809"/>
              <a:gd name="T85" fmla="*/ 110536 h 250825"/>
              <a:gd name="T86" fmla="*/ 227683 w 384809"/>
              <a:gd name="T87" fmla="*/ 105781 h 250825"/>
              <a:gd name="T88" fmla="*/ 114120 w 384809"/>
              <a:gd name="T89" fmla="*/ 97467 h 250825"/>
              <a:gd name="T90" fmla="*/ 156357 w 384809"/>
              <a:gd name="T91" fmla="*/ 98662 h 250825"/>
              <a:gd name="T92" fmla="*/ 51576 w 384809"/>
              <a:gd name="T93" fmla="*/ 62399 h 250825"/>
              <a:gd name="T94" fmla="*/ 28531 w 384809"/>
              <a:gd name="T95" fmla="*/ 41608 h 250825"/>
              <a:gd name="T96" fmla="*/ 70770 w 384809"/>
              <a:gd name="T97" fmla="*/ 42790 h 250825"/>
              <a:gd name="T98" fmla="*/ 94328 w 384809"/>
              <a:gd name="T99" fmla="*/ 84386 h 250825"/>
              <a:gd name="T100" fmla="*/ 94367 w 384809"/>
              <a:gd name="T101" fmla="*/ 90327 h 250825"/>
              <a:gd name="T102" fmla="*/ 3 w 384809"/>
              <a:gd name="T103" fmla="*/ 68361 h 250825"/>
              <a:gd name="T104" fmla="*/ 23032 w 384809"/>
              <a:gd name="T105" fmla="*/ 77267 h 250825"/>
              <a:gd name="T106" fmla="*/ 42792 w 384809"/>
              <a:gd name="T107" fmla="*/ 90348 h 250825"/>
              <a:gd name="T108" fmla="*/ 65834 w 384809"/>
              <a:gd name="T109" fmla="*/ 111131 h 250825"/>
              <a:gd name="T110" fmla="*/ 85030 w 384809"/>
              <a:gd name="T111" fmla="*/ 91530 h 25082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84809"/>
              <a:gd name="T169" fmla="*/ 0 h 250825"/>
              <a:gd name="T170" fmla="*/ 384809 w 384809"/>
              <a:gd name="T171" fmla="*/ 250825 h 25082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84809" h="250825">
                <a:moveTo>
                  <a:pt x="108639" y="20804"/>
                </a:moveTo>
                <a:close/>
              </a:path>
              <a:path w="384809" h="250825">
                <a:moveTo>
                  <a:pt x="85599" y="0"/>
                </a:moveTo>
                <a:lnTo>
                  <a:pt x="85599" y="5949"/>
                </a:lnTo>
                <a:lnTo>
                  <a:pt x="108620" y="20804"/>
                </a:lnTo>
                <a:lnTo>
                  <a:pt x="108620" y="14854"/>
                </a:lnTo>
                <a:lnTo>
                  <a:pt x="85599" y="0"/>
                </a:lnTo>
                <a:close/>
              </a:path>
              <a:path w="384809" h="250825">
                <a:moveTo>
                  <a:pt x="108639" y="20795"/>
                </a:moveTo>
                <a:close/>
              </a:path>
              <a:path w="384809" h="250825">
                <a:moveTo>
                  <a:pt x="127835" y="1194"/>
                </a:moveTo>
                <a:lnTo>
                  <a:pt x="108628" y="14854"/>
                </a:lnTo>
                <a:lnTo>
                  <a:pt x="108639" y="20795"/>
                </a:lnTo>
                <a:lnTo>
                  <a:pt x="127835" y="7131"/>
                </a:lnTo>
                <a:lnTo>
                  <a:pt x="127835" y="1194"/>
                </a:lnTo>
                <a:close/>
              </a:path>
              <a:path w="384809" h="250825">
                <a:moveTo>
                  <a:pt x="151433" y="48727"/>
                </a:moveTo>
                <a:close/>
              </a:path>
              <a:path w="384809" h="250825">
                <a:moveTo>
                  <a:pt x="128381" y="27935"/>
                </a:moveTo>
                <a:lnTo>
                  <a:pt x="128393" y="33885"/>
                </a:lnTo>
                <a:lnTo>
                  <a:pt x="151394" y="48727"/>
                </a:lnTo>
                <a:lnTo>
                  <a:pt x="151413" y="42790"/>
                </a:lnTo>
                <a:lnTo>
                  <a:pt x="128381" y="27935"/>
                </a:lnTo>
                <a:close/>
              </a:path>
              <a:path w="384809" h="250825">
                <a:moveTo>
                  <a:pt x="151433" y="48719"/>
                </a:moveTo>
                <a:close/>
              </a:path>
              <a:path w="384809" h="250825">
                <a:moveTo>
                  <a:pt x="170629" y="29118"/>
                </a:moveTo>
                <a:lnTo>
                  <a:pt x="151421" y="42790"/>
                </a:lnTo>
                <a:lnTo>
                  <a:pt x="151433" y="48719"/>
                </a:lnTo>
                <a:lnTo>
                  <a:pt x="170617" y="35067"/>
                </a:lnTo>
                <a:lnTo>
                  <a:pt x="170629" y="29118"/>
                </a:lnTo>
                <a:close/>
              </a:path>
              <a:path w="384809" h="250825">
                <a:moveTo>
                  <a:pt x="171175" y="55859"/>
                </a:moveTo>
                <a:lnTo>
                  <a:pt x="171186" y="61808"/>
                </a:lnTo>
                <a:lnTo>
                  <a:pt x="194215" y="76655"/>
                </a:lnTo>
                <a:lnTo>
                  <a:pt x="194207" y="70714"/>
                </a:lnTo>
                <a:lnTo>
                  <a:pt x="171175" y="55859"/>
                </a:lnTo>
                <a:close/>
              </a:path>
              <a:path w="384809" h="250825">
                <a:moveTo>
                  <a:pt x="213422" y="57054"/>
                </a:moveTo>
                <a:lnTo>
                  <a:pt x="194215" y="70714"/>
                </a:lnTo>
                <a:lnTo>
                  <a:pt x="194226" y="76655"/>
                </a:lnTo>
                <a:lnTo>
                  <a:pt x="213411" y="62991"/>
                </a:lnTo>
                <a:lnTo>
                  <a:pt x="213422" y="57054"/>
                </a:lnTo>
                <a:close/>
              </a:path>
              <a:path w="384809" h="250825">
                <a:moveTo>
                  <a:pt x="213968" y="83795"/>
                </a:moveTo>
                <a:lnTo>
                  <a:pt x="213968" y="89744"/>
                </a:lnTo>
                <a:lnTo>
                  <a:pt x="237008" y="104599"/>
                </a:lnTo>
                <a:lnTo>
                  <a:pt x="236989" y="98649"/>
                </a:lnTo>
                <a:lnTo>
                  <a:pt x="213968" y="83795"/>
                </a:lnTo>
                <a:close/>
              </a:path>
              <a:path w="384809" h="250825">
                <a:moveTo>
                  <a:pt x="256216" y="84990"/>
                </a:moveTo>
                <a:lnTo>
                  <a:pt x="237008" y="98649"/>
                </a:lnTo>
                <a:lnTo>
                  <a:pt x="237008" y="104586"/>
                </a:lnTo>
                <a:lnTo>
                  <a:pt x="256204" y="90927"/>
                </a:lnTo>
                <a:lnTo>
                  <a:pt x="256216" y="84990"/>
                </a:lnTo>
                <a:close/>
              </a:path>
              <a:path w="384809" h="250825">
                <a:moveTo>
                  <a:pt x="256762" y="111718"/>
                </a:moveTo>
                <a:lnTo>
                  <a:pt x="256762" y="117668"/>
                </a:lnTo>
                <a:lnTo>
                  <a:pt x="279802" y="132522"/>
                </a:lnTo>
                <a:lnTo>
                  <a:pt x="279802" y="126585"/>
                </a:lnTo>
                <a:lnTo>
                  <a:pt x="256762" y="111718"/>
                </a:lnTo>
                <a:close/>
              </a:path>
              <a:path w="384809" h="250825">
                <a:moveTo>
                  <a:pt x="299009" y="112913"/>
                </a:moveTo>
                <a:lnTo>
                  <a:pt x="279802" y="126585"/>
                </a:lnTo>
                <a:lnTo>
                  <a:pt x="279802" y="132522"/>
                </a:lnTo>
                <a:lnTo>
                  <a:pt x="298998" y="118862"/>
                </a:lnTo>
                <a:lnTo>
                  <a:pt x="299009" y="112913"/>
                </a:lnTo>
                <a:close/>
              </a:path>
              <a:path w="384809" h="250825">
                <a:moveTo>
                  <a:pt x="299555" y="139654"/>
                </a:moveTo>
                <a:lnTo>
                  <a:pt x="299555" y="145604"/>
                </a:lnTo>
                <a:lnTo>
                  <a:pt x="322595" y="160471"/>
                </a:lnTo>
                <a:lnTo>
                  <a:pt x="322576" y="154509"/>
                </a:lnTo>
                <a:lnTo>
                  <a:pt x="299555" y="139654"/>
                </a:lnTo>
                <a:close/>
              </a:path>
              <a:path w="384809" h="250825">
                <a:moveTo>
                  <a:pt x="341791" y="140849"/>
                </a:moveTo>
                <a:lnTo>
                  <a:pt x="322595" y="154509"/>
                </a:lnTo>
                <a:lnTo>
                  <a:pt x="322595" y="160458"/>
                </a:lnTo>
                <a:lnTo>
                  <a:pt x="341791" y="146786"/>
                </a:lnTo>
                <a:lnTo>
                  <a:pt x="341791" y="140849"/>
                </a:lnTo>
                <a:close/>
              </a:path>
              <a:path w="384809" h="250825">
                <a:moveTo>
                  <a:pt x="342349" y="167577"/>
                </a:moveTo>
                <a:lnTo>
                  <a:pt x="342349" y="173527"/>
                </a:lnTo>
                <a:lnTo>
                  <a:pt x="365389" y="188382"/>
                </a:lnTo>
                <a:lnTo>
                  <a:pt x="365389" y="182445"/>
                </a:lnTo>
                <a:lnTo>
                  <a:pt x="342349" y="167577"/>
                </a:lnTo>
                <a:close/>
              </a:path>
              <a:path w="384809" h="250825">
                <a:moveTo>
                  <a:pt x="384585" y="168772"/>
                </a:moveTo>
                <a:lnTo>
                  <a:pt x="365389" y="182445"/>
                </a:lnTo>
                <a:lnTo>
                  <a:pt x="365389" y="188382"/>
                </a:lnTo>
                <a:lnTo>
                  <a:pt x="384585" y="174722"/>
                </a:lnTo>
                <a:lnTo>
                  <a:pt x="384585" y="168772"/>
                </a:lnTo>
                <a:close/>
              </a:path>
              <a:path w="384809" h="250825">
                <a:moveTo>
                  <a:pt x="80106" y="41595"/>
                </a:moveTo>
                <a:close/>
              </a:path>
              <a:path w="384809" h="250825">
                <a:moveTo>
                  <a:pt x="57064" y="20804"/>
                </a:moveTo>
                <a:lnTo>
                  <a:pt x="57066" y="26753"/>
                </a:lnTo>
                <a:lnTo>
                  <a:pt x="80087" y="41595"/>
                </a:lnTo>
                <a:lnTo>
                  <a:pt x="80087" y="35658"/>
                </a:lnTo>
                <a:lnTo>
                  <a:pt x="57064" y="20804"/>
                </a:lnTo>
                <a:close/>
              </a:path>
              <a:path w="384809" h="250825">
                <a:moveTo>
                  <a:pt x="80106" y="41587"/>
                </a:moveTo>
                <a:close/>
              </a:path>
              <a:path w="384809" h="250825">
                <a:moveTo>
                  <a:pt x="99302" y="21999"/>
                </a:moveTo>
                <a:lnTo>
                  <a:pt x="80095" y="35658"/>
                </a:lnTo>
                <a:lnTo>
                  <a:pt x="80106" y="41587"/>
                </a:lnTo>
                <a:lnTo>
                  <a:pt x="99302" y="27935"/>
                </a:lnTo>
                <a:lnTo>
                  <a:pt x="99302" y="21999"/>
                </a:lnTo>
                <a:close/>
              </a:path>
              <a:path w="384809" h="250825">
                <a:moveTo>
                  <a:pt x="122900" y="69531"/>
                </a:moveTo>
                <a:close/>
              </a:path>
              <a:path w="384809" h="250825">
                <a:moveTo>
                  <a:pt x="99860" y="48740"/>
                </a:moveTo>
                <a:lnTo>
                  <a:pt x="99860" y="54689"/>
                </a:lnTo>
                <a:lnTo>
                  <a:pt x="122861" y="69531"/>
                </a:lnTo>
                <a:lnTo>
                  <a:pt x="122880" y="63594"/>
                </a:lnTo>
                <a:lnTo>
                  <a:pt x="99860" y="48740"/>
                </a:lnTo>
                <a:close/>
              </a:path>
              <a:path w="384809" h="250825">
                <a:moveTo>
                  <a:pt x="122900" y="69523"/>
                </a:moveTo>
                <a:close/>
              </a:path>
              <a:path w="384809" h="250825">
                <a:moveTo>
                  <a:pt x="142096" y="49922"/>
                </a:moveTo>
                <a:lnTo>
                  <a:pt x="122888" y="63594"/>
                </a:lnTo>
                <a:lnTo>
                  <a:pt x="122900" y="69523"/>
                </a:lnTo>
                <a:lnTo>
                  <a:pt x="142096" y="55871"/>
                </a:lnTo>
                <a:lnTo>
                  <a:pt x="142096" y="49922"/>
                </a:lnTo>
                <a:close/>
              </a:path>
              <a:path w="384809" h="250825">
                <a:moveTo>
                  <a:pt x="142642" y="76663"/>
                </a:moveTo>
                <a:lnTo>
                  <a:pt x="142653" y="82612"/>
                </a:lnTo>
                <a:lnTo>
                  <a:pt x="165682" y="97460"/>
                </a:lnTo>
                <a:lnTo>
                  <a:pt x="165674" y="91518"/>
                </a:lnTo>
                <a:lnTo>
                  <a:pt x="142642" y="76663"/>
                </a:lnTo>
                <a:close/>
              </a:path>
              <a:path w="384809" h="250825">
                <a:moveTo>
                  <a:pt x="184889" y="77858"/>
                </a:moveTo>
                <a:lnTo>
                  <a:pt x="165682" y="91518"/>
                </a:lnTo>
                <a:lnTo>
                  <a:pt x="165693" y="97459"/>
                </a:lnTo>
                <a:lnTo>
                  <a:pt x="184889" y="83795"/>
                </a:lnTo>
                <a:lnTo>
                  <a:pt x="184889" y="77858"/>
                </a:lnTo>
                <a:close/>
              </a:path>
              <a:path w="384809" h="250825">
                <a:moveTo>
                  <a:pt x="256750" y="229986"/>
                </a:moveTo>
                <a:lnTo>
                  <a:pt x="256750" y="235934"/>
                </a:lnTo>
                <a:lnTo>
                  <a:pt x="279790" y="250794"/>
                </a:lnTo>
                <a:lnTo>
                  <a:pt x="279786" y="244850"/>
                </a:lnTo>
                <a:lnTo>
                  <a:pt x="256750" y="229986"/>
                </a:lnTo>
                <a:close/>
              </a:path>
              <a:path w="384809" h="250825">
                <a:moveTo>
                  <a:pt x="298998" y="231186"/>
                </a:moveTo>
                <a:lnTo>
                  <a:pt x="279790" y="244850"/>
                </a:lnTo>
                <a:lnTo>
                  <a:pt x="279790" y="250794"/>
                </a:lnTo>
                <a:lnTo>
                  <a:pt x="298998" y="237127"/>
                </a:lnTo>
                <a:lnTo>
                  <a:pt x="298998" y="231186"/>
                </a:lnTo>
                <a:close/>
              </a:path>
              <a:path w="384809" h="250825">
                <a:moveTo>
                  <a:pt x="285283" y="209186"/>
                </a:moveTo>
                <a:lnTo>
                  <a:pt x="285283" y="215135"/>
                </a:lnTo>
                <a:lnTo>
                  <a:pt x="308323" y="229991"/>
                </a:lnTo>
                <a:lnTo>
                  <a:pt x="308319" y="224048"/>
                </a:lnTo>
                <a:lnTo>
                  <a:pt x="285283" y="209186"/>
                </a:lnTo>
                <a:close/>
              </a:path>
              <a:path w="384809" h="250825">
                <a:moveTo>
                  <a:pt x="327531" y="210381"/>
                </a:moveTo>
                <a:lnTo>
                  <a:pt x="308323" y="224048"/>
                </a:lnTo>
                <a:lnTo>
                  <a:pt x="308323" y="229991"/>
                </a:lnTo>
                <a:lnTo>
                  <a:pt x="327531" y="216330"/>
                </a:lnTo>
                <a:lnTo>
                  <a:pt x="327531" y="210381"/>
                </a:lnTo>
                <a:close/>
              </a:path>
              <a:path w="384809" h="250825">
                <a:moveTo>
                  <a:pt x="237008" y="222862"/>
                </a:moveTo>
                <a:close/>
              </a:path>
              <a:path w="384809" h="250825">
                <a:moveTo>
                  <a:pt x="213956" y="202067"/>
                </a:moveTo>
                <a:lnTo>
                  <a:pt x="213956" y="208016"/>
                </a:lnTo>
                <a:lnTo>
                  <a:pt x="236989" y="222862"/>
                </a:lnTo>
                <a:lnTo>
                  <a:pt x="236989" y="216921"/>
                </a:lnTo>
                <a:lnTo>
                  <a:pt x="213956" y="202067"/>
                </a:lnTo>
                <a:close/>
              </a:path>
              <a:path w="384809" h="250825">
                <a:moveTo>
                  <a:pt x="237008" y="222854"/>
                </a:moveTo>
                <a:close/>
              </a:path>
              <a:path w="384809" h="250825">
                <a:moveTo>
                  <a:pt x="256204" y="203249"/>
                </a:moveTo>
                <a:lnTo>
                  <a:pt x="236996" y="216921"/>
                </a:lnTo>
                <a:lnTo>
                  <a:pt x="237008" y="222854"/>
                </a:lnTo>
                <a:lnTo>
                  <a:pt x="256204" y="209198"/>
                </a:lnTo>
                <a:lnTo>
                  <a:pt x="256204" y="203249"/>
                </a:lnTo>
                <a:close/>
              </a:path>
              <a:path w="384809" h="250825">
                <a:moveTo>
                  <a:pt x="313816" y="188382"/>
                </a:moveTo>
                <a:lnTo>
                  <a:pt x="313816" y="194331"/>
                </a:lnTo>
                <a:lnTo>
                  <a:pt x="336856" y="209186"/>
                </a:lnTo>
                <a:lnTo>
                  <a:pt x="336856" y="203249"/>
                </a:lnTo>
                <a:lnTo>
                  <a:pt x="313816" y="188382"/>
                </a:lnTo>
                <a:close/>
              </a:path>
              <a:path w="384809" h="250825">
                <a:moveTo>
                  <a:pt x="356063" y="189577"/>
                </a:moveTo>
                <a:lnTo>
                  <a:pt x="336856" y="203249"/>
                </a:lnTo>
                <a:lnTo>
                  <a:pt x="336856" y="209186"/>
                </a:lnTo>
                <a:lnTo>
                  <a:pt x="356063" y="195526"/>
                </a:lnTo>
                <a:lnTo>
                  <a:pt x="356063" y="189577"/>
                </a:lnTo>
                <a:close/>
              </a:path>
              <a:path w="384809" h="250825">
                <a:moveTo>
                  <a:pt x="242489" y="181262"/>
                </a:moveTo>
                <a:lnTo>
                  <a:pt x="242489" y="187212"/>
                </a:lnTo>
                <a:lnTo>
                  <a:pt x="265529" y="202067"/>
                </a:lnTo>
                <a:lnTo>
                  <a:pt x="265510" y="196117"/>
                </a:lnTo>
                <a:lnTo>
                  <a:pt x="242489" y="181262"/>
                </a:lnTo>
                <a:close/>
              </a:path>
              <a:path w="384809" h="250825">
                <a:moveTo>
                  <a:pt x="284737" y="182457"/>
                </a:moveTo>
                <a:lnTo>
                  <a:pt x="265529" y="196117"/>
                </a:lnTo>
                <a:lnTo>
                  <a:pt x="265529" y="202054"/>
                </a:lnTo>
                <a:lnTo>
                  <a:pt x="284737" y="188394"/>
                </a:lnTo>
                <a:lnTo>
                  <a:pt x="284737" y="182457"/>
                </a:lnTo>
                <a:close/>
              </a:path>
              <a:path w="384809" h="250825">
                <a:moveTo>
                  <a:pt x="85588" y="118271"/>
                </a:moveTo>
                <a:lnTo>
                  <a:pt x="85588" y="124221"/>
                </a:lnTo>
                <a:lnTo>
                  <a:pt x="194203" y="194927"/>
                </a:lnTo>
                <a:lnTo>
                  <a:pt x="194195" y="188985"/>
                </a:lnTo>
                <a:lnTo>
                  <a:pt x="85588" y="118271"/>
                </a:lnTo>
                <a:close/>
              </a:path>
              <a:path w="384809" h="250825">
                <a:moveTo>
                  <a:pt x="213411" y="175326"/>
                </a:moveTo>
                <a:lnTo>
                  <a:pt x="194203" y="188985"/>
                </a:lnTo>
                <a:lnTo>
                  <a:pt x="194215" y="194927"/>
                </a:lnTo>
                <a:lnTo>
                  <a:pt x="213393" y="181275"/>
                </a:lnTo>
                <a:lnTo>
                  <a:pt x="213411" y="175326"/>
                </a:lnTo>
                <a:close/>
              </a:path>
              <a:path w="384809" h="250825">
                <a:moveTo>
                  <a:pt x="271022" y="160458"/>
                </a:moveTo>
                <a:lnTo>
                  <a:pt x="271022" y="166408"/>
                </a:lnTo>
                <a:lnTo>
                  <a:pt x="294062" y="181275"/>
                </a:lnTo>
                <a:lnTo>
                  <a:pt x="294043" y="175313"/>
                </a:lnTo>
                <a:lnTo>
                  <a:pt x="271022" y="160458"/>
                </a:lnTo>
                <a:close/>
              </a:path>
              <a:path w="384809" h="250825">
                <a:moveTo>
                  <a:pt x="313270" y="161653"/>
                </a:moveTo>
                <a:lnTo>
                  <a:pt x="294062" y="175313"/>
                </a:lnTo>
                <a:lnTo>
                  <a:pt x="294062" y="181262"/>
                </a:lnTo>
                <a:lnTo>
                  <a:pt x="313270" y="167590"/>
                </a:lnTo>
                <a:lnTo>
                  <a:pt x="313270" y="161653"/>
                </a:lnTo>
                <a:close/>
              </a:path>
              <a:path w="384809" h="250825">
                <a:moveTo>
                  <a:pt x="199696" y="153326"/>
                </a:moveTo>
                <a:lnTo>
                  <a:pt x="199696" y="159276"/>
                </a:lnTo>
                <a:lnTo>
                  <a:pt x="222736" y="174123"/>
                </a:lnTo>
                <a:lnTo>
                  <a:pt x="222728" y="168181"/>
                </a:lnTo>
                <a:lnTo>
                  <a:pt x="199696" y="153326"/>
                </a:lnTo>
                <a:close/>
              </a:path>
              <a:path w="384809" h="250825">
                <a:moveTo>
                  <a:pt x="241944" y="154521"/>
                </a:moveTo>
                <a:lnTo>
                  <a:pt x="222736" y="168181"/>
                </a:lnTo>
                <a:lnTo>
                  <a:pt x="222747" y="174122"/>
                </a:lnTo>
                <a:lnTo>
                  <a:pt x="241944" y="160458"/>
                </a:lnTo>
                <a:lnTo>
                  <a:pt x="241944" y="154521"/>
                </a:lnTo>
                <a:close/>
              </a:path>
              <a:path w="384809" h="250825">
                <a:moveTo>
                  <a:pt x="228229" y="132522"/>
                </a:moveTo>
                <a:lnTo>
                  <a:pt x="228229" y="138472"/>
                </a:lnTo>
                <a:lnTo>
                  <a:pt x="251269" y="153326"/>
                </a:lnTo>
                <a:lnTo>
                  <a:pt x="251249" y="147377"/>
                </a:lnTo>
                <a:lnTo>
                  <a:pt x="228229" y="132522"/>
                </a:lnTo>
                <a:close/>
              </a:path>
              <a:path w="384809" h="250825">
                <a:moveTo>
                  <a:pt x="270476" y="133717"/>
                </a:moveTo>
                <a:lnTo>
                  <a:pt x="251269" y="147377"/>
                </a:lnTo>
                <a:lnTo>
                  <a:pt x="251269" y="153326"/>
                </a:lnTo>
                <a:lnTo>
                  <a:pt x="270476" y="139654"/>
                </a:lnTo>
                <a:lnTo>
                  <a:pt x="270476" y="133717"/>
                </a:lnTo>
                <a:close/>
              </a:path>
              <a:path w="384809" h="250825">
                <a:moveTo>
                  <a:pt x="179954" y="146195"/>
                </a:moveTo>
                <a:close/>
              </a:path>
              <a:path w="384809" h="250825">
                <a:moveTo>
                  <a:pt x="156902" y="125391"/>
                </a:moveTo>
                <a:lnTo>
                  <a:pt x="156914" y="131340"/>
                </a:lnTo>
                <a:lnTo>
                  <a:pt x="179934" y="146195"/>
                </a:lnTo>
                <a:lnTo>
                  <a:pt x="179948" y="140254"/>
                </a:lnTo>
                <a:lnTo>
                  <a:pt x="156902" y="125391"/>
                </a:lnTo>
                <a:close/>
              </a:path>
              <a:path w="384809" h="250825">
                <a:moveTo>
                  <a:pt x="179954" y="146186"/>
                </a:moveTo>
                <a:close/>
              </a:path>
              <a:path w="384809" h="250825">
                <a:moveTo>
                  <a:pt x="199150" y="126585"/>
                </a:moveTo>
                <a:lnTo>
                  <a:pt x="179948" y="140254"/>
                </a:lnTo>
                <a:lnTo>
                  <a:pt x="179954" y="146186"/>
                </a:lnTo>
                <a:lnTo>
                  <a:pt x="199150" y="132535"/>
                </a:lnTo>
                <a:lnTo>
                  <a:pt x="199150" y="126585"/>
                </a:lnTo>
                <a:close/>
              </a:path>
              <a:path w="384809" h="250825">
                <a:moveTo>
                  <a:pt x="208487" y="125391"/>
                </a:moveTo>
                <a:close/>
              </a:path>
              <a:path w="384809" h="250825">
                <a:moveTo>
                  <a:pt x="185435" y="104599"/>
                </a:moveTo>
                <a:lnTo>
                  <a:pt x="185447" y="110536"/>
                </a:lnTo>
                <a:lnTo>
                  <a:pt x="208467" y="125391"/>
                </a:lnTo>
                <a:lnTo>
                  <a:pt x="208467" y="119454"/>
                </a:lnTo>
                <a:lnTo>
                  <a:pt x="185435" y="104599"/>
                </a:lnTo>
                <a:close/>
              </a:path>
              <a:path w="384809" h="250825">
                <a:moveTo>
                  <a:pt x="208487" y="125382"/>
                </a:moveTo>
                <a:close/>
              </a:path>
              <a:path w="384809" h="250825">
                <a:moveTo>
                  <a:pt x="227683" y="105781"/>
                </a:moveTo>
                <a:lnTo>
                  <a:pt x="208475" y="119454"/>
                </a:lnTo>
                <a:lnTo>
                  <a:pt x="208487" y="125382"/>
                </a:lnTo>
                <a:lnTo>
                  <a:pt x="227683" y="111731"/>
                </a:lnTo>
                <a:lnTo>
                  <a:pt x="227683" y="105781"/>
                </a:lnTo>
                <a:close/>
              </a:path>
              <a:path w="384809" h="250825">
                <a:moveTo>
                  <a:pt x="114120" y="97467"/>
                </a:moveTo>
                <a:lnTo>
                  <a:pt x="114120" y="103417"/>
                </a:lnTo>
                <a:lnTo>
                  <a:pt x="137149" y="118264"/>
                </a:lnTo>
                <a:lnTo>
                  <a:pt x="137141" y="112322"/>
                </a:lnTo>
                <a:lnTo>
                  <a:pt x="114120" y="97467"/>
                </a:lnTo>
                <a:close/>
              </a:path>
              <a:path w="384809" h="250825">
                <a:moveTo>
                  <a:pt x="156357" y="98662"/>
                </a:moveTo>
                <a:lnTo>
                  <a:pt x="137149" y="112322"/>
                </a:lnTo>
                <a:lnTo>
                  <a:pt x="137160" y="118263"/>
                </a:lnTo>
                <a:lnTo>
                  <a:pt x="156357" y="104599"/>
                </a:lnTo>
                <a:lnTo>
                  <a:pt x="156357" y="98662"/>
                </a:lnTo>
                <a:close/>
              </a:path>
              <a:path w="384809" h="250825">
                <a:moveTo>
                  <a:pt x="51576" y="62399"/>
                </a:moveTo>
                <a:close/>
              </a:path>
              <a:path w="384809" h="250825">
                <a:moveTo>
                  <a:pt x="28531" y="41608"/>
                </a:moveTo>
                <a:lnTo>
                  <a:pt x="28535" y="47557"/>
                </a:lnTo>
                <a:lnTo>
                  <a:pt x="51556" y="62399"/>
                </a:lnTo>
                <a:lnTo>
                  <a:pt x="51555" y="56463"/>
                </a:lnTo>
                <a:lnTo>
                  <a:pt x="28531" y="41608"/>
                </a:lnTo>
                <a:close/>
              </a:path>
              <a:path w="384809" h="250825">
                <a:moveTo>
                  <a:pt x="70770" y="42790"/>
                </a:moveTo>
                <a:lnTo>
                  <a:pt x="51564" y="56463"/>
                </a:lnTo>
                <a:lnTo>
                  <a:pt x="51576" y="62391"/>
                </a:lnTo>
                <a:lnTo>
                  <a:pt x="70770" y="48740"/>
                </a:lnTo>
                <a:lnTo>
                  <a:pt x="70770" y="42790"/>
                </a:lnTo>
                <a:close/>
              </a:path>
              <a:path w="384809" h="250825">
                <a:moveTo>
                  <a:pt x="94367" y="90335"/>
                </a:moveTo>
                <a:close/>
              </a:path>
              <a:path w="384809" h="250825">
                <a:moveTo>
                  <a:pt x="71327" y="69544"/>
                </a:moveTo>
                <a:lnTo>
                  <a:pt x="71327" y="75493"/>
                </a:lnTo>
                <a:lnTo>
                  <a:pt x="94347" y="90335"/>
                </a:lnTo>
                <a:lnTo>
                  <a:pt x="94328" y="84386"/>
                </a:lnTo>
                <a:lnTo>
                  <a:pt x="71327" y="69544"/>
                </a:lnTo>
                <a:close/>
              </a:path>
              <a:path w="384809" h="250825">
                <a:moveTo>
                  <a:pt x="94367" y="90327"/>
                </a:moveTo>
                <a:close/>
              </a:path>
              <a:path w="384809" h="250825">
                <a:moveTo>
                  <a:pt x="113563" y="70726"/>
                </a:moveTo>
                <a:lnTo>
                  <a:pt x="94355" y="84386"/>
                </a:lnTo>
                <a:lnTo>
                  <a:pt x="94367" y="90327"/>
                </a:lnTo>
                <a:lnTo>
                  <a:pt x="113563" y="76663"/>
                </a:lnTo>
                <a:lnTo>
                  <a:pt x="113563" y="70726"/>
                </a:lnTo>
                <a:close/>
              </a:path>
              <a:path w="384809" h="250825">
                <a:moveTo>
                  <a:pt x="23044" y="83204"/>
                </a:moveTo>
                <a:close/>
              </a:path>
              <a:path w="384809" h="250825">
                <a:moveTo>
                  <a:pt x="0" y="62412"/>
                </a:moveTo>
                <a:lnTo>
                  <a:pt x="3" y="68361"/>
                </a:lnTo>
                <a:lnTo>
                  <a:pt x="23025" y="83204"/>
                </a:lnTo>
                <a:lnTo>
                  <a:pt x="23023" y="77267"/>
                </a:lnTo>
                <a:lnTo>
                  <a:pt x="0" y="62412"/>
                </a:lnTo>
                <a:close/>
              </a:path>
              <a:path w="384809" h="250825">
                <a:moveTo>
                  <a:pt x="42236" y="63594"/>
                </a:moveTo>
                <a:lnTo>
                  <a:pt x="23032" y="77267"/>
                </a:lnTo>
                <a:lnTo>
                  <a:pt x="23044" y="83195"/>
                </a:lnTo>
                <a:lnTo>
                  <a:pt x="42234" y="69544"/>
                </a:lnTo>
                <a:lnTo>
                  <a:pt x="42236" y="63594"/>
                </a:lnTo>
                <a:close/>
              </a:path>
              <a:path w="384809" h="250825">
                <a:moveTo>
                  <a:pt x="65834" y="111140"/>
                </a:moveTo>
                <a:close/>
              </a:path>
              <a:path w="384809" h="250825">
                <a:moveTo>
                  <a:pt x="42792" y="90348"/>
                </a:moveTo>
                <a:lnTo>
                  <a:pt x="42794" y="96297"/>
                </a:lnTo>
                <a:lnTo>
                  <a:pt x="65815" y="111140"/>
                </a:lnTo>
                <a:lnTo>
                  <a:pt x="65795" y="105190"/>
                </a:lnTo>
                <a:lnTo>
                  <a:pt x="42792" y="90348"/>
                </a:lnTo>
                <a:close/>
              </a:path>
              <a:path w="384809" h="250825">
                <a:moveTo>
                  <a:pt x="65834" y="111131"/>
                </a:moveTo>
                <a:close/>
              </a:path>
              <a:path w="384809" h="250825">
                <a:moveTo>
                  <a:pt x="85030" y="91530"/>
                </a:moveTo>
                <a:lnTo>
                  <a:pt x="65823" y="105190"/>
                </a:lnTo>
                <a:lnTo>
                  <a:pt x="65834" y="111131"/>
                </a:lnTo>
                <a:lnTo>
                  <a:pt x="85030" y="97467"/>
                </a:lnTo>
                <a:lnTo>
                  <a:pt x="85030" y="91530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17" name="object 58"/>
          <p:cNvSpPr>
            <a:spLocks/>
          </p:cNvSpPr>
          <p:nvPr/>
        </p:nvSpPr>
        <p:spPr bwMode="auto">
          <a:xfrm>
            <a:off x="7429500" y="2162175"/>
            <a:ext cx="36513" cy="96838"/>
          </a:xfrm>
          <a:custGeom>
            <a:avLst/>
            <a:gdLst>
              <a:gd name="T0" fmla="*/ 36464 w 36829"/>
              <a:gd name="T1" fmla="*/ 0 h 97155"/>
              <a:gd name="T2" fmla="*/ 19858 w 36829"/>
              <a:gd name="T3" fmla="*/ 11332 h 97155"/>
              <a:gd name="T4" fmla="*/ 19858 w 36829"/>
              <a:gd name="T5" fmla="*/ 85518 h 97155"/>
              <a:gd name="T6" fmla="*/ 36464 w 36829"/>
              <a:gd name="T7" fmla="*/ 74185 h 97155"/>
              <a:gd name="T8" fmla="*/ 36464 w 36829"/>
              <a:gd name="T9" fmla="*/ 0 h 97155"/>
              <a:gd name="T10" fmla="*/ 9209 w 36829"/>
              <a:gd name="T11" fmla="*/ 17143 h 97155"/>
              <a:gd name="T12" fmla="*/ 0 w 36829"/>
              <a:gd name="T13" fmla="*/ 22955 h 97155"/>
              <a:gd name="T14" fmla="*/ 0 w 36829"/>
              <a:gd name="T15" fmla="*/ 97140 h 97155"/>
              <a:gd name="T16" fmla="*/ 9209 w 36829"/>
              <a:gd name="T17" fmla="*/ 91329 h 97155"/>
              <a:gd name="T18" fmla="*/ 9209 w 36829"/>
              <a:gd name="T19" fmla="*/ 17143 h 97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829"/>
              <a:gd name="T31" fmla="*/ 0 h 97155"/>
              <a:gd name="T32" fmla="*/ 36829 w 36829"/>
              <a:gd name="T33" fmla="*/ 97155 h 9715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829" h="97155">
                <a:moveTo>
                  <a:pt x="36464" y="0"/>
                </a:moveTo>
                <a:lnTo>
                  <a:pt x="19858" y="11332"/>
                </a:lnTo>
                <a:lnTo>
                  <a:pt x="19858" y="85518"/>
                </a:lnTo>
                <a:lnTo>
                  <a:pt x="36464" y="74185"/>
                </a:lnTo>
                <a:lnTo>
                  <a:pt x="36464" y="0"/>
                </a:lnTo>
                <a:close/>
              </a:path>
              <a:path w="36829" h="97155">
                <a:moveTo>
                  <a:pt x="9209" y="17143"/>
                </a:moveTo>
                <a:lnTo>
                  <a:pt x="0" y="22955"/>
                </a:lnTo>
                <a:lnTo>
                  <a:pt x="0" y="97140"/>
                </a:lnTo>
                <a:lnTo>
                  <a:pt x="9209" y="91329"/>
                </a:lnTo>
                <a:lnTo>
                  <a:pt x="9209" y="17143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18" name="object 59"/>
          <p:cNvSpPr>
            <a:spLocks/>
          </p:cNvSpPr>
          <p:nvPr/>
        </p:nvSpPr>
        <p:spPr bwMode="auto">
          <a:xfrm>
            <a:off x="7448550" y="2162175"/>
            <a:ext cx="17463" cy="85725"/>
          </a:xfrm>
          <a:custGeom>
            <a:avLst/>
            <a:gdLst>
              <a:gd name="T0" fmla="*/ 0 w 17145"/>
              <a:gd name="T1" fmla="*/ 11332 h 85725"/>
              <a:gd name="T2" fmla="*/ 16606 w 17145"/>
              <a:gd name="T3" fmla="*/ 0 h 85725"/>
              <a:gd name="T4" fmla="*/ 16606 w 17145"/>
              <a:gd name="T5" fmla="*/ 74185 h 85725"/>
              <a:gd name="T6" fmla="*/ 0 w 17145"/>
              <a:gd name="T7" fmla="*/ 85518 h 85725"/>
              <a:gd name="T8" fmla="*/ 0 w 17145"/>
              <a:gd name="T9" fmla="*/ 11332 h 8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145"/>
              <a:gd name="T16" fmla="*/ 0 h 85725"/>
              <a:gd name="T17" fmla="*/ 17145 w 17145"/>
              <a:gd name="T18" fmla="*/ 85725 h 857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145" h="85725">
                <a:moveTo>
                  <a:pt x="0" y="11332"/>
                </a:moveTo>
                <a:lnTo>
                  <a:pt x="16606" y="0"/>
                </a:lnTo>
                <a:lnTo>
                  <a:pt x="16606" y="74185"/>
                </a:lnTo>
                <a:lnTo>
                  <a:pt x="0" y="85518"/>
                </a:lnTo>
                <a:lnTo>
                  <a:pt x="0" y="11332"/>
                </a:lnTo>
                <a:close/>
              </a:path>
            </a:pathLst>
          </a:custGeom>
          <a:noFill/>
          <a:ln w="4193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19" name="object 60"/>
          <p:cNvSpPr>
            <a:spLocks/>
          </p:cNvSpPr>
          <p:nvPr/>
        </p:nvSpPr>
        <p:spPr bwMode="auto">
          <a:xfrm>
            <a:off x="7429500" y="2178050"/>
            <a:ext cx="9525" cy="80963"/>
          </a:xfrm>
          <a:custGeom>
            <a:avLst/>
            <a:gdLst>
              <a:gd name="T0" fmla="*/ 0 w 9525"/>
              <a:gd name="T1" fmla="*/ 5811 h 80010"/>
              <a:gd name="T2" fmla="*/ 9209 w 9525"/>
              <a:gd name="T3" fmla="*/ 0 h 80010"/>
              <a:gd name="T4" fmla="*/ 9209 w 9525"/>
              <a:gd name="T5" fmla="*/ 74185 h 80010"/>
              <a:gd name="T6" fmla="*/ 0 w 9525"/>
              <a:gd name="T7" fmla="*/ 79996 h 80010"/>
              <a:gd name="T8" fmla="*/ 0 w 9525"/>
              <a:gd name="T9" fmla="*/ 5811 h 800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25"/>
              <a:gd name="T16" fmla="*/ 0 h 80010"/>
              <a:gd name="T17" fmla="*/ 9525 w 9525"/>
              <a:gd name="T18" fmla="*/ 80010 h 800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25" h="80010">
                <a:moveTo>
                  <a:pt x="0" y="5811"/>
                </a:moveTo>
                <a:lnTo>
                  <a:pt x="9209" y="0"/>
                </a:lnTo>
                <a:lnTo>
                  <a:pt x="9209" y="74185"/>
                </a:lnTo>
                <a:lnTo>
                  <a:pt x="0" y="79996"/>
                </a:lnTo>
                <a:lnTo>
                  <a:pt x="0" y="5811"/>
                </a:lnTo>
                <a:close/>
              </a:path>
            </a:pathLst>
          </a:custGeom>
          <a:noFill/>
          <a:ln w="4185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20" name="object 61"/>
          <p:cNvSpPr>
            <a:spLocks noChangeArrowheads="1"/>
          </p:cNvSpPr>
          <p:nvPr/>
        </p:nvSpPr>
        <p:spPr bwMode="auto">
          <a:xfrm>
            <a:off x="6896100" y="1757363"/>
            <a:ext cx="331788" cy="682625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21" name="object 62"/>
          <p:cNvSpPr>
            <a:spLocks/>
          </p:cNvSpPr>
          <p:nvPr/>
        </p:nvSpPr>
        <p:spPr bwMode="auto">
          <a:xfrm>
            <a:off x="6967538" y="1757363"/>
            <a:ext cx="260350" cy="488950"/>
          </a:xfrm>
          <a:custGeom>
            <a:avLst/>
            <a:gdLst>
              <a:gd name="T0" fmla="*/ 261011 w 261620"/>
              <a:gd name="T1" fmla="*/ 487778 h 488314"/>
              <a:gd name="T2" fmla="*/ 212690 w 261620"/>
              <a:gd name="T3" fmla="*/ 471539 h 488314"/>
              <a:gd name="T4" fmla="*/ 165979 w 261620"/>
              <a:gd name="T5" fmla="*/ 450955 h 488314"/>
              <a:gd name="T6" fmla="*/ 121116 w 261620"/>
              <a:gd name="T7" fmla="*/ 426172 h 488314"/>
              <a:gd name="T8" fmla="*/ 78340 w 261620"/>
              <a:gd name="T9" fmla="*/ 397336 h 488314"/>
              <a:gd name="T10" fmla="*/ 37888 w 261620"/>
              <a:gd name="T11" fmla="*/ 364592 h 488314"/>
              <a:gd name="T12" fmla="*/ 0 w 261620"/>
              <a:gd name="T13" fmla="*/ 328086 h 488314"/>
              <a:gd name="T14" fmla="*/ 0 w 261620"/>
              <a:gd name="T15" fmla="*/ 0 h 488314"/>
              <a:gd name="T16" fmla="*/ 38855 w 261620"/>
              <a:gd name="T17" fmla="*/ 35285 h 488314"/>
              <a:gd name="T18" fmla="*/ 79785 w 261620"/>
              <a:gd name="T19" fmla="*/ 67431 h 488314"/>
              <a:gd name="T20" fmla="*/ 122627 w 261620"/>
              <a:gd name="T21" fmla="*/ 96335 h 488314"/>
              <a:gd name="T22" fmla="*/ 167220 w 261620"/>
              <a:gd name="T23" fmla="*/ 121898 h 488314"/>
              <a:gd name="T24" fmla="*/ 213402 w 261620"/>
              <a:gd name="T25" fmla="*/ 144019 h 488314"/>
              <a:gd name="T26" fmla="*/ 261011 w 261620"/>
              <a:gd name="T27" fmla="*/ 162597 h 488314"/>
              <a:gd name="T28" fmla="*/ 261011 w 261620"/>
              <a:gd name="T29" fmla="*/ 487778 h 48831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61620"/>
              <a:gd name="T46" fmla="*/ 0 h 488314"/>
              <a:gd name="T47" fmla="*/ 261620 w 261620"/>
              <a:gd name="T48" fmla="*/ 488314 h 48831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61620" h="488314">
                <a:moveTo>
                  <a:pt x="261011" y="487778"/>
                </a:moveTo>
                <a:lnTo>
                  <a:pt x="212690" y="471539"/>
                </a:lnTo>
                <a:lnTo>
                  <a:pt x="165979" y="450955"/>
                </a:lnTo>
                <a:lnTo>
                  <a:pt x="121116" y="426172"/>
                </a:lnTo>
                <a:lnTo>
                  <a:pt x="78340" y="397336"/>
                </a:lnTo>
                <a:lnTo>
                  <a:pt x="37888" y="364592"/>
                </a:lnTo>
                <a:lnTo>
                  <a:pt x="0" y="328086"/>
                </a:lnTo>
                <a:lnTo>
                  <a:pt x="0" y="0"/>
                </a:lnTo>
                <a:lnTo>
                  <a:pt x="38855" y="35285"/>
                </a:lnTo>
                <a:lnTo>
                  <a:pt x="79785" y="67431"/>
                </a:lnTo>
                <a:lnTo>
                  <a:pt x="122627" y="96335"/>
                </a:lnTo>
                <a:lnTo>
                  <a:pt x="167220" y="121898"/>
                </a:lnTo>
                <a:lnTo>
                  <a:pt x="213402" y="144019"/>
                </a:lnTo>
                <a:lnTo>
                  <a:pt x="261011" y="162597"/>
                </a:lnTo>
                <a:lnTo>
                  <a:pt x="261011" y="487778"/>
                </a:lnTo>
                <a:close/>
              </a:path>
            </a:pathLst>
          </a:custGeom>
          <a:noFill/>
          <a:ln w="85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22" name="object 63"/>
          <p:cNvSpPr>
            <a:spLocks/>
          </p:cNvSpPr>
          <p:nvPr/>
        </p:nvSpPr>
        <p:spPr bwMode="auto">
          <a:xfrm>
            <a:off x="6896100" y="2106613"/>
            <a:ext cx="311150" cy="333375"/>
          </a:xfrm>
          <a:custGeom>
            <a:avLst/>
            <a:gdLst>
              <a:gd name="T0" fmla="*/ 0 w 310515"/>
              <a:gd name="T1" fmla="*/ 139365 h 334010"/>
              <a:gd name="T2" fmla="*/ 38339 w 310515"/>
              <a:gd name="T3" fmla="*/ 177400 h 334010"/>
              <a:gd name="T4" fmla="*/ 78965 w 310515"/>
              <a:gd name="T5" fmla="*/ 212203 h 334010"/>
              <a:gd name="T6" fmla="*/ 121703 w 310515"/>
              <a:gd name="T7" fmla="*/ 243664 h 334010"/>
              <a:gd name="T8" fmla="*/ 166378 w 310515"/>
              <a:gd name="T9" fmla="*/ 271673 h 334010"/>
              <a:gd name="T10" fmla="*/ 212814 w 310515"/>
              <a:gd name="T11" fmla="*/ 296121 h 334010"/>
              <a:gd name="T12" fmla="*/ 260837 w 310515"/>
              <a:gd name="T13" fmla="*/ 316899 h 334010"/>
              <a:gd name="T14" fmla="*/ 310273 w 310515"/>
              <a:gd name="T15" fmla="*/ 333898 h 334010"/>
              <a:gd name="T16" fmla="*/ 310273 w 310515"/>
              <a:gd name="T17" fmla="*/ 194331 h 334010"/>
              <a:gd name="T18" fmla="*/ 260874 w 310515"/>
              <a:gd name="T19" fmla="*/ 177287 h 334010"/>
              <a:gd name="T20" fmla="*/ 212879 w 310515"/>
              <a:gd name="T21" fmla="*/ 156490 h 334010"/>
              <a:gd name="T22" fmla="*/ 166460 w 310515"/>
              <a:gd name="T23" fmla="*/ 132048 h 334010"/>
              <a:gd name="T24" fmla="*/ 121791 w 310515"/>
              <a:gd name="T25" fmla="*/ 104070 h 334010"/>
              <a:gd name="T26" fmla="*/ 79042 w 310515"/>
              <a:gd name="T27" fmla="*/ 72664 h 334010"/>
              <a:gd name="T28" fmla="*/ 38388 w 310515"/>
              <a:gd name="T29" fmla="*/ 37938 h 334010"/>
              <a:gd name="T30" fmla="*/ 0 w 310515"/>
              <a:gd name="T31" fmla="*/ 0 h 334010"/>
              <a:gd name="T32" fmla="*/ 0 w 310515"/>
              <a:gd name="T33" fmla="*/ 139365 h 3340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10515"/>
              <a:gd name="T52" fmla="*/ 0 h 334010"/>
              <a:gd name="T53" fmla="*/ 310515 w 310515"/>
              <a:gd name="T54" fmla="*/ 334010 h 33401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10515" h="334010">
                <a:moveTo>
                  <a:pt x="0" y="139365"/>
                </a:moveTo>
                <a:lnTo>
                  <a:pt x="38339" y="177400"/>
                </a:lnTo>
                <a:lnTo>
                  <a:pt x="78965" y="212203"/>
                </a:lnTo>
                <a:lnTo>
                  <a:pt x="121703" y="243664"/>
                </a:lnTo>
                <a:lnTo>
                  <a:pt x="166378" y="271673"/>
                </a:lnTo>
                <a:lnTo>
                  <a:pt x="212814" y="296121"/>
                </a:lnTo>
                <a:lnTo>
                  <a:pt x="260837" y="316899"/>
                </a:lnTo>
                <a:lnTo>
                  <a:pt x="310273" y="333898"/>
                </a:lnTo>
                <a:lnTo>
                  <a:pt x="310273" y="194331"/>
                </a:lnTo>
                <a:lnTo>
                  <a:pt x="260874" y="177287"/>
                </a:lnTo>
                <a:lnTo>
                  <a:pt x="212879" y="156490"/>
                </a:lnTo>
                <a:lnTo>
                  <a:pt x="166460" y="132048"/>
                </a:lnTo>
                <a:lnTo>
                  <a:pt x="121791" y="104070"/>
                </a:lnTo>
                <a:lnTo>
                  <a:pt x="79042" y="72664"/>
                </a:lnTo>
                <a:lnTo>
                  <a:pt x="38388" y="37938"/>
                </a:lnTo>
                <a:lnTo>
                  <a:pt x="0" y="0"/>
                </a:lnTo>
                <a:lnTo>
                  <a:pt x="0" y="139365"/>
                </a:lnTo>
                <a:close/>
              </a:path>
            </a:pathLst>
          </a:custGeom>
          <a:noFill/>
          <a:ln w="86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23" name="object 64"/>
          <p:cNvSpPr>
            <a:spLocks/>
          </p:cNvSpPr>
          <p:nvPr/>
        </p:nvSpPr>
        <p:spPr bwMode="auto">
          <a:xfrm>
            <a:off x="6918325" y="2163763"/>
            <a:ext cx="69850" cy="61912"/>
          </a:xfrm>
          <a:custGeom>
            <a:avLst/>
            <a:gdLst>
              <a:gd name="T0" fmla="*/ 0 w 69850"/>
              <a:gd name="T1" fmla="*/ 0 h 61594"/>
              <a:gd name="T2" fmla="*/ 16189 w 69850"/>
              <a:gd name="T3" fmla="*/ 16718 h 61594"/>
              <a:gd name="T4" fmla="*/ 33151 w 69850"/>
              <a:gd name="T5" fmla="*/ 32475 h 61594"/>
              <a:gd name="T6" fmla="*/ 50850 w 69850"/>
              <a:gd name="T7" fmla="*/ 47239 h 61594"/>
              <a:gd name="T8" fmla="*/ 69247 w 69850"/>
              <a:gd name="T9" fmla="*/ 60978 h 61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1594"/>
              <a:gd name="T17" fmla="*/ 69850 w 69850"/>
              <a:gd name="T18" fmla="*/ 61594 h 615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1594">
                <a:moveTo>
                  <a:pt x="0" y="0"/>
                </a:moveTo>
                <a:lnTo>
                  <a:pt x="16189" y="16718"/>
                </a:lnTo>
                <a:lnTo>
                  <a:pt x="33151" y="32475"/>
                </a:lnTo>
                <a:lnTo>
                  <a:pt x="50850" y="47239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24" name="object 65"/>
          <p:cNvSpPr>
            <a:spLocks/>
          </p:cNvSpPr>
          <p:nvPr/>
        </p:nvSpPr>
        <p:spPr bwMode="auto">
          <a:xfrm>
            <a:off x="6918325" y="2184400"/>
            <a:ext cx="69850" cy="61913"/>
          </a:xfrm>
          <a:custGeom>
            <a:avLst/>
            <a:gdLst>
              <a:gd name="T0" fmla="*/ 0 w 69850"/>
              <a:gd name="T1" fmla="*/ 0 h 60960"/>
              <a:gd name="T2" fmla="*/ 16189 w 69850"/>
              <a:gd name="T3" fmla="*/ 16717 h 60960"/>
              <a:gd name="T4" fmla="*/ 33151 w 69850"/>
              <a:gd name="T5" fmla="*/ 32473 h 60960"/>
              <a:gd name="T6" fmla="*/ 50850 w 69850"/>
              <a:gd name="T7" fmla="*/ 47233 h 60960"/>
              <a:gd name="T8" fmla="*/ 69247 w 69850"/>
              <a:gd name="T9" fmla="*/ 60966 h 60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0960"/>
              <a:gd name="T17" fmla="*/ 69850 w 69850"/>
              <a:gd name="T18" fmla="*/ 60960 h 60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25" name="object 66"/>
          <p:cNvSpPr>
            <a:spLocks/>
          </p:cNvSpPr>
          <p:nvPr/>
        </p:nvSpPr>
        <p:spPr bwMode="auto">
          <a:xfrm>
            <a:off x="6918325" y="2205038"/>
            <a:ext cx="69850" cy="60325"/>
          </a:xfrm>
          <a:custGeom>
            <a:avLst/>
            <a:gdLst>
              <a:gd name="T0" fmla="*/ 0 w 69850"/>
              <a:gd name="T1" fmla="*/ 0 h 60960"/>
              <a:gd name="T2" fmla="*/ 16189 w 69850"/>
              <a:gd name="T3" fmla="*/ 16717 h 60960"/>
              <a:gd name="T4" fmla="*/ 33151 w 69850"/>
              <a:gd name="T5" fmla="*/ 32473 h 60960"/>
              <a:gd name="T6" fmla="*/ 50850 w 69850"/>
              <a:gd name="T7" fmla="*/ 47233 h 60960"/>
              <a:gd name="T8" fmla="*/ 69247 w 69850"/>
              <a:gd name="T9" fmla="*/ 60966 h 60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0960"/>
              <a:gd name="T17" fmla="*/ 69850 w 69850"/>
              <a:gd name="T18" fmla="*/ 60960 h 60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26" name="object 67"/>
          <p:cNvSpPr>
            <a:spLocks/>
          </p:cNvSpPr>
          <p:nvPr/>
        </p:nvSpPr>
        <p:spPr bwMode="auto">
          <a:xfrm>
            <a:off x="6918325" y="2225675"/>
            <a:ext cx="69850" cy="61913"/>
          </a:xfrm>
          <a:custGeom>
            <a:avLst/>
            <a:gdLst>
              <a:gd name="T0" fmla="*/ 0 w 69850"/>
              <a:gd name="T1" fmla="*/ 0 h 61594"/>
              <a:gd name="T2" fmla="*/ 16189 w 69850"/>
              <a:gd name="T3" fmla="*/ 16725 h 61594"/>
              <a:gd name="T4" fmla="*/ 33151 w 69850"/>
              <a:gd name="T5" fmla="*/ 32484 h 61594"/>
              <a:gd name="T6" fmla="*/ 50850 w 69850"/>
              <a:gd name="T7" fmla="*/ 47246 h 61594"/>
              <a:gd name="T8" fmla="*/ 69247 w 69850"/>
              <a:gd name="T9" fmla="*/ 60978 h 61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1594"/>
              <a:gd name="T17" fmla="*/ 69850 w 69850"/>
              <a:gd name="T18" fmla="*/ 61594 h 615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1594">
                <a:moveTo>
                  <a:pt x="0" y="0"/>
                </a:moveTo>
                <a:lnTo>
                  <a:pt x="16189" y="16725"/>
                </a:lnTo>
                <a:lnTo>
                  <a:pt x="33151" y="32484"/>
                </a:lnTo>
                <a:lnTo>
                  <a:pt x="50850" y="47246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27" name="object 68"/>
          <p:cNvSpPr>
            <a:spLocks/>
          </p:cNvSpPr>
          <p:nvPr/>
        </p:nvSpPr>
        <p:spPr bwMode="auto">
          <a:xfrm>
            <a:off x="7169150" y="1790700"/>
            <a:ext cx="122238" cy="77788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16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28" name="object 69"/>
          <p:cNvSpPr>
            <a:spLocks/>
          </p:cNvSpPr>
          <p:nvPr/>
        </p:nvSpPr>
        <p:spPr bwMode="auto">
          <a:xfrm>
            <a:off x="7185025" y="1785938"/>
            <a:ext cx="122238" cy="77787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16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29" name="object 70"/>
          <p:cNvSpPr>
            <a:spLocks/>
          </p:cNvSpPr>
          <p:nvPr/>
        </p:nvSpPr>
        <p:spPr bwMode="auto">
          <a:xfrm>
            <a:off x="7200900" y="1781175"/>
            <a:ext cx="122238" cy="77788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03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30" name="object 71"/>
          <p:cNvSpPr>
            <a:spLocks/>
          </p:cNvSpPr>
          <p:nvPr/>
        </p:nvSpPr>
        <p:spPr bwMode="auto">
          <a:xfrm>
            <a:off x="7216775" y="1776413"/>
            <a:ext cx="123825" cy="77787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03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31" name="object 72"/>
          <p:cNvSpPr>
            <a:spLocks/>
          </p:cNvSpPr>
          <p:nvPr/>
        </p:nvSpPr>
        <p:spPr bwMode="auto">
          <a:xfrm>
            <a:off x="6999288" y="1830388"/>
            <a:ext cx="188912" cy="357187"/>
          </a:xfrm>
          <a:custGeom>
            <a:avLst/>
            <a:gdLst>
              <a:gd name="T0" fmla="*/ 0 w 189229"/>
              <a:gd name="T1" fmla="*/ 0 h 356869"/>
              <a:gd name="T2" fmla="*/ 0 w 189229"/>
              <a:gd name="T3" fmla="*/ 235185 h 356869"/>
              <a:gd name="T4" fmla="*/ 43332 w 189229"/>
              <a:gd name="T5" fmla="*/ 272461 h 356869"/>
              <a:gd name="T6" fmla="*/ 89486 w 189229"/>
              <a:gd name="T7" fmla="*/ 305248 h 356869"/>
              <a:gd name="T8" fmla="*/ 138170 w 189229"/>
              <a:gd name="T9" fmla="*/ 333360 h 356869"/>
              <a:gd name="T10" fmla="*/ 189092 w 189229"/>
              <a:gd name="T11" fmla="*/ 356614 h 3568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9229"/>
              <a:gd name="T19" fmla="*/ 0 h 356869"/>
              <a:gd name="T20" fmla="*/ 189229 w 189229"/>
              <a:gd name="T21" fmla="*/ 356869 h 3568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9229" h="356869">
                <a:moveTo>
                  <a:pt x="0" y="0"/>
                </a:moveTo>
                <a:lnTo>
                  <a:pt x="0" y="235185"/>
                </a:lnTo>
                <a:lnTo>
                  <a:pt x="43332" y="272461"/>
                </a:lnTo>
                <a:lnTo>
                  <a:pt x="89486" y="305248"/>
                </a:lnTo>
                <a:lnTo>
                  <a:pt x="138170" y="333360"/>
                </a:lnTo>
                <a:lnTo>
                  <a:pt x="189092" y="356614"/>
                </a:lnTo>
              </a:path>
            </a:pathLst>
          </a:custGeom>
          <a:noFill/>
          <a:ln w="851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32" name="object 73"/>
          <p:cNvSpPr>
            <a:spLocks/>
          </p:cNvSpPr>
          <p:nvPr/>
        </p:nvSpPr>
        <p:spPr bwMode="auto">
          <a:xfrm>
            <a:off x="6896100" y="1725613"/>
            <a:ext cx="601663" cy="714375"/>
          </a:xfrm>
          <a:custGeom>
            <a:avLst/>
            <a:gdLst>
              <a:gd name="T0" fmla="*/ 310273 w 600709"/>
              <a:gd name="T1" fmla="*/ 714247 h 714375"/>
              <a:gd name="T2" fmla="*/ 600572 w 600709"/>
              <a:gd name="T3" fmla="*/ 531336 h 714375"/>
              <a:gd name="T4" fmla="*/ 600572 w 600709"/>
              <a:gd name="T5" fmla="*/ 391971 h 714375"/>
              <a:gd name="T6" fmla="*/ 504696 w 600709"/>
              <a:gd name="T7" fmla="*/ 330992 h 714375"/>
              <a:gd name="T8" fmla="*/ 504696 w 600709"/>
              <a:gd name="T9" fmla="*/ 139365 h 714375"/>
              <a:gd name="T10" fmla="*/ 302283 w 600709"/>
              <a:gd name="T11" fmla="*/ 11609 h 714375"/>
              <a:gd name="T12" fmla="*/ 209066 w 600709"/>
              <a:gd name="T13" fmla="*/ 40652 h 714375"/>
              <a:gd name="T14" fmla="*/ 145149 w 600709"/>
              <a:gd name="T15" fmla="*/ 0 h 714375"/>
              <a:gd name="T16" fmla="*/ 70571 w 600709"/>
              <a:gd name="T17" fmla="*/ 31935 h 714375"/>
              <a:gd name="T18" fmla="*/ 70571 w 600709"/>
              <a:gd name="T19" fmla="*/ 336803 h 714375"/>
              <a:gd name="T20" fmla="*/ 0 w 600709"/>
              <a:gd name="T21" fmla="*/ 380348 h 714375"/>
              <a:gd name="T22" fmla="*/ 0 w 600709"/>
              <a:gd name="T23" fmla="*/ 519714 h 714375"/>
              <a:gd name="T24" fmla="*/ 38449 w 600709"/>
              <a:gd name="T25" fmla="*/ 557575 h 714375"/>
              <a:gd name="T26" fmla="*/ 79139 w 600709"/>
              <a:gd name="T27" fmla="*/ 592256 h 714375"/>
              <a:gd name="T28" fmla="*/ 121900 w 600709"/>
              <a:gd name="T29" fmla="*/ 623651 h 714375"/>
              <a:gd name="T30" fmla="*/ 166564 w 600709"/>
              <a:gd name="T31" fmla="*/ 651654 h 714375"/>
              <a:gd name="T32" fmla="*/ 212960 w 600709"/>
              <a:gd name="T33" fmla="*/ 676158 h 714375"/>
              <a:gd name="T34" fmla="*/ 260920 w 600709"/>
              <a:gd name="T35" fmla="*/ 697057 h 714375"/>
              <a:gd name="T36" fmla="*/ 310273 w 600709"/>
              <a:gd name="T37" fmla="*/ 714247 h 71437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00709"/>
              <a:gd name="T58" fmla="*/ 0 h 714375"/>
              <a:gd name="T59" fmla="*/ 600709 w 600709"/>
              <a:gd name="T60" fmla="*/ 714375 h 71437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00709" h="714375">
                <a:moveTo>
                  <a:pt x="310273" y="714247"/>
                </a:moveTo>
                <a:lnTo>
                  <a:pt x="600572" y="531336"/>
                </a:lnTo>
                <a:lnTo>
                  <a:pt x="600572" y="391971"/>
                </a:lnTo>
                <a:lnTo>
                  <a:pt x="504696" y="330992"/>
                </a:lnTo>
                <a:lnTo>
                  <a:pt x="504696" y="139365"/>
                </a:lnTo>
                <a:lnTo>
                  <a:pt x="302283" y="11609"/>
                </a:lnTo>
                <a:lnTo>
                  <a:pt x="209066" y="40652"/>
                </a:lnTo>
                <a:lnTo>
                  <a:pt x="145149" y="0"/>
                </a:lnTo>
                <a:lnTo>
                  <a:pt x="70571" y="31935"/>
                </a:lnTo>
                <a:lnTo>
                  <a:pt x="70571" y="336803"/>
                </a:lnTo>
                <a:lnTo>
                  <a:pt x="0" y="380348"/>
                </a:lnTo>
                <a:lnTo>
                  <a:pt x="0" y="519714"/>
                </a:lnTo>
                <a:lnTo>
                  <a:pt x="38449" y="557575"/>
                </a:lnTo>
                <a:lnTo>
                  <a:pt x="79139" y="592256"/>
                </a:lnTo>
                <a:lnTo>
                  <a:pt x="121900" y="623651"/>
                </a:lnTo>
                <a:lnTo>
                  <a:pt x="166564" y="651654"/>
                </a:lnTo>
                <a:lnTo>
                  <a:pt x="212960" y="676158"/>
                </a:lnTo>
                <a:lnTo>
                  <a:pt x="260920" y="697057"/>
                </a:lnTo>
                <a:lnTo>
                  <a:pt x="310273" y="714247"/>
                </a:lnTo>
                <a:close/>
              </a:path>
            </a:pathLst>
          </a:custGeom>
          <a:noFill/>
          <a:ln w="180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33" name="object 74"/>
          <p:cNvSpPr>
            <a:spLocks/>
          </p:cNvSpPr>
          <p:nvPr/>
        </p:nvSpPr>
        <p:spPr bwMode="auto">
          <a:xfrm>
            <a:off x="6673850" y="2271713"/>
            <a:ext cx="461963" cy="346075"/>
          </a:xfrm>
          <a:custGeom>
            <a:avLst/>
            <a:gdLst>
              <a:gd name="T0" fmla="*/ 0 w 461009"/>
              <a:gd name="T1" fmla="*/ 107429 h 346075"/>
              <a:gd name="T2" fmla="*/ 141154 w 461009"/>
              <a:gd name="T3" fmla="*/ 0 h 346075"/>
              <a:gd name="T4" fmla="*/ 460752 w 461009"/>
              <a:gd name="T5" fmla="*/ 200331 h 346075"/>
              <a:gd name="T6" fmla="*/ 460752 w 461009"/>
              <a:gd name="T7" fmla="*/ 252593 h 346075"/>
              <a:gd name="T8" fmla="*/ 314267 w 461009"/>
              <a:gd name="T9" fmla="*/ 345510 h 346075"/>
              <a:gd name="T10" fmla="*/ 0 w 461009"/>
              <a:gd name="T11" fmla="*/ 148069 h 346075"/>
              <a:gd name="T12" fmla="*/ 0 w 461009"/>
              <a:gd name="T13" fmla="*/ 107429 h 3460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1009"/>
              <a:gd name="T22" fmla="*/ 0 h 346075"/>
              <a:gd name="T23" fmla="*/ 461009 w 461009"/>
              <a:gd name="T24" fmla="*/ 346075 h 3460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1009" h="34607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460752" y="252593"/>
                </a:lnTo>
                <a:lnTo>
                  <a:pt x="314267" y="345510"/>
                </a:lnTo>
                <a:lnTo>
                  <a:pt x="0" y="148069"/>
                </a:lnTo>
                <a:lnTo>
                  <a:pt x="0" y="107429"/>
                </a:lnTo>
                <a:close/>
              </a:path>
            </a:pathLst>
          </a:custGeom>
          <a:noFill/>
          <a:ln w="183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34" name="object 75"/>
          <p:cNvSpPr>
            <a:spLocks/>
          </p:cNvSpPr>
          <p:nvPr/>
        </p:nvSpPr>
        <p:spPr bwMode="auto">
          <a:xfrm>
            <a:off x="7085013" y="2330450"/>
            <a:ext cx="107950" cy="60325"/>
          </a:xfrm>
          <a:custGeom>
            <a:avLst/>
            <a:gdLst>
              <a:gd name="T0" fmla="*/ 9743 w 108584"/>
              <a:gd name="T1" fmla="*/ 0 h 60960"/>
              <a:gd name="T2" fmla="*/ 5376 w 108584"/>
              <a:gd name="T3" fmla="*/ 905 h 60960"/>
              <a:gd name="T4" fmla="*/ 1950 w 108584"/>
              <a:gd name="T5" fmla="*/ 4628 h 60960"/>
              <a:gd name="T6" fmla="*/ 0 w 108584"/>
              <a:gd name="T7" fmla="*/ 15798 h 60960"/>
              <a:gd name="T8" fmla="*/ 3855 w 108584"/>
              <a:gd name="T9" fmla="*/ 21999 h 60960"/>
              <a:gd name="T10" fmla="*/ 9743 w 108584"/>
              <a:gd name="T11" fmla="*/ 23219 h 60960"/>
              <a:gd name="T12" fmla="*/ 97629 w 108584"/>
              <a:gd name="T13" fmla="*/ 60966 h 60960"/>
              <a:gd name="T14" fmla="*/ 101171 w 108584"/>
              <a:gd name="T15" fmla="*/ 60374 h 60960"/>
              <a:gd name="T16" fmla="*/ 104190 w 108584"/>
              <a:gd name="T17" fmla="*/ 57859 h 60960"/>
              <a:gd name="T18" fmla="*/ 107988 w 108584"/>
              <a:gd name="T19" fmla="*/ 48513 h 60960"/>
              <a:gd name="T20" fmla="*/ 105595 w 108584"/>
              <a:gd name="T21" fmla="*/ 41746 h 60960"/>
              <a:gd name="T22" fmla="*/ 100288 w 108584"/>
              <a:gd name="T23" fmla="*/ 39193 h 60960"/>
              <a:gd name="T24" fmla="*/ 9743 w 108584"/>
              <a:gd name="T25" fmla="*/ 0 h 609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8584"/>
              <a:gd name="T40" fmla="*/ 0 h 60960"/>
              <a:gd name="T41" fmla="*/ 108584 w 108584"/>
              <a:gd name="T42" fmla="*/ 60960 h 609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8584" h="60960">
                <a:moveTo>
                  <a:pt x="9743" y="0"/>
                </a:moveTo>
                <a:lnTo>
                  <a:pt x="5376" y="905"/>
                </a:lnTo>
                <a:lnTo>
                  <a:pt x="1950" y="4628"/>
                </a:lnTo>
                <a:lnTo>
                  <a:pt x="0" y="15798"/>
                </a:lnTo>
                <a:lnTo>
                  <a:pt x="3855" y="21999"/>
                </a:lnTo>
                <a:lnTo>
                  <a:pt x="9743" y="23219"/>
                </a:lnTo>
                <a:lnTo>
                  <a:pt x="97629" y="60966"/>
                </a:lnTo>
                <a:lnTo>
                  <a:pt x="101171" y="60374"/>
                </a:lnTo>
                <a:lnTo>
                  <a:pt x="104190" y="57859"/>
                </a:lnTo>
                <a:lnTo>
                  <a:pt x="107988" y="48513"/>
                </a:lnTo>
                <a:lnTo>
                  <a:pt x="105595" y="41746"/>
                </a:lnTo>
                <a:lnTo>
                  <a:pt x="100288" y="39193"/>
                </a:lnTo>
                <a:lnTo>
                  <a:pt x="974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35" name="object 76"/>
          <p:cNvSpPr>
            <a:spLocks/>
          </p:cNvSpPr>
          <p:nvPr/>
        </p:nvSpPr>
        <p:spPr bwMode="auto">
          <a:xfrm>
            <a:off x="7085013" y="2330450"/>
            <a:ext cx="107950" cy="60325"/>
          </a:xfrm>
          <a:custGeom>
            <a:avLst/>
            <a:gdLst>
              <a:gd name="T0" fmla="*/ 9743 w 108584"/>
              <a:gd name="T1" fmla="*/ 0 h 60960"/>
              <a:gd name="T2" fmla="*/ 100288 w 108584"/>
              <a:gd name="T3" fmla="*/ 39193 h 60960"/>
              <a:gd name="T4" fmla="*/ 105595 w 108584"/>
              <a:gd name="T5" fmla="*/ 41746 h 60960"/>
              <a:gd name="T6" fmla="*/ 107988 w 108584"/>
              <a:gd name="T7" fmla="*/ 48513 h 60960"/>
              <a:gd name="T8" fmla="*/ 105630 w 108584"/>
              <a:gd name="T9" fmla="*/ 54287 h 60960"/>
              <a:gd name="T10" fmla="*/ 104190 w 108584"/>
              <a:gd name="T11" fmla="*/ 57859 h 60960"/>
              <a:gd name="T12" fmla="*/ 101171 w 108584"/>
              <a:gd name="T13" fmla="*/ 60374 h 60960"/>
              <a:gd name="T14" fmla="*/ 97629 w 108584"/>
              <a:gd name="T15" fmla="*/ 60966 h 60960"/>
              <a:gd name="T16" fmla="*/ 9743 w 108584"/>
              <a:gd name="T17" fmla="*/ 23219 h 60960"/>
              <a:gd name="T18" fmla="*/ 3855 w 108584"/>
              <a:gd name="T19" fmla="*/ 21999 h 60960"/>
              <a:gd name="T20" fmla="*/ 0 w 108584"/>
              <a:gd name="T21" fmla="*/ 15798 h 60960"/>
              <a:gd name="T22" fmla="*/ 1126 w 108584"/>
              <a:gd name="T23" fmla="*/ 9395 h 60960"/>
              <a:gd name="T24" fmla="*/ 1950 w 108584"/>
              <a:gd name="T25" fmla="*/ 4628 h 60960"/>
              <a:gd name="T26" fmla="*/ 5376 w 108584"/>
              <a:gd name="T27" fmla="*/ 905 h 60960"/>
              <a:gd name="T28" fmla="*/ 9743 w 108584"/>
              <a:gd name="T29" fmla="*/ 0 h 6096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8584"/>
              <a:gd name="T46" fmla="*/ 0 h 60960"/>
              <a:gd name="T47" fmla="*/ 108584 w 108584"/>
              <a:gd name="T48" fmla="*/ 60960 h 6096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8584" h="60960">
                <a:moveTo>
                  <a:pt x="9743" y="0"/>
                </a:moveTo>
                <a:lnTo>
                  <a:pt x="100288" y="39193"/>
                </a:lnTo>
                <a:lnTo>
                  <a:pt x="105595" y="41746"/>
                </a:lnTo>
                <a:lnTo>
                  <a:pt x="107988" y="48513"/>
                </a:lnTo>
                <a:lnTo>
                  <a:pt x="105630" y="54287"/>
                </a:lnTo>
                <a:lnTo>
                  <a:pt x="104190" y="57859"/>
                </a:lnTo>
                <a:lnTo>
                  <a:pt x="101171" y="60374"/>
                </a:lnTo>
                <a:lnTo>
                  <a:pt x="97629" y="60966"/>
                </a:lnTo>
                <a:lnTo>
                  <a:pt x="9743" y="23219"/>
                </a:lnTo>
                <a:lnTo>
                  <a:pt x="3855" y="21999"/>
                </a:lnTo>
                <a:lnTo>
                  <a:pt x="0" y="15798"/>
                </a:lnTo>
                <a:lnTo>
                  <a:pt x="1126" y="9395"/>
                </a:lnTo>
                <a:lnTo>
                  <a:pt x="1950" y="4628"/>
                </a:lnTo>
                <a:lnTo>
                  <a:pt x="5376" y="905"/>
                </a:lnTo>
                <a:lnTo>
                  <a:pt x="9743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36" name="object 77"/>
          <p:cNvSpPr>
            <a:spLocks/>
          </p:cNvSpPr>
          <p:nvPr/>
        </p:nvSpPr>
        <p:spPr bwMode="auto">
          <a:xfrm>
            <a:off x="7059613" y="2263775"/>
            <a:ext cx="131762" cy="87313"/>
          </a:xfrm>
          <a:custGeom>
            <a:avLst/>
            <a:gdLst>
              <a:gd name="T0" fmla="*/ 0 w 130809"/>
              <a:gd name="T1" fmla="*/ 0 h 87630"/>
              <a:gd name="T2" fmla="*/ 0 w 130809"/>
              <a:gd name="T3" fmla="*/ 31948 h 87630"/>
              <a:gd name="T4" fmla="*/ 130505 w 130809"/>
              <a:gd name="T5" fmla="*/ 87103 h 87630"/>
              <a:gd name="T6" fmla="*/ 130505 w 130809"/>
              <a:gd name="T7" fmla="*/ 58073 h 87630"/>
              <a:gd name="T8" fmla="*/ 0 w 130809"/>
              <a:gd name="T9" fmla="*/ 0 h 876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809"/>
              <a:gd name="T16" fmla="*/ 0 h 87630"/>
              <a:gd name="T17" fmla="*/ 130809 w 130809"/>
              <a:gd name="T18" fmla="*/ 87630 h 876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809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  <a:lnTo>
                  <a:pt x="130505" y="58073"/>
                </a:lnTo>
                <a:lnTo>
                  <a:pt x="0" y="0"/>
                </a:lnTo>
                <a:close/>
              </a:path>
            </a:pathLst>
          </a:custGeom>
          <a:solidFill>
            <a:srgbClr val="B3B3B3">
              <a:alpha val="5999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37" name="object 78"/>
          <p:cNvSpPr>
            <a:spLocks/>
          </p:cNvSpPr>
          <p:nvPr/>
        </p:nvSpPr>
        <p:spPr bwMode="auto">
          <a:xfrm>
            <a:off x="7059613" y="2263775"/>
            <a:ext cx="131762" cy="87313"/>
          </a:xfrm>
          <a:custGeom>
            <a:avLst/>
            <a:gdLst>
              <a:gd name="T0" fmla="*/ 0 w 130809"/>
              <a:gd name="T1" fmla="*/ 0 h 87630"/>
              <a:gd name="T2" fmla="*/ 130505 w 130809"/>
              <a:gd name="T3" fmla="*/ 58073 h 87630"/>
              <a:gd name="T4" fmla="*/ 130505 w 130809"/>
              <a:gd name="T5" fmla="*/ 87103 h 87630"/>
              <a:gd name="T6" fmla="*/ 0 w 130809"/>
              <a:gd name="T7" fmla="*/ 31948 h 87630"/>
              <a:gd name="T8" fmla="*/ 0 w 130809"/>
              <a:gd name="T9" fmla="*/ 0 h 876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809"/>
              <a:gd name="T16" fmla="*/ 0 h 87630"/>
              <a:gd name="T17" fmla="*/ 130809 w 130809"/>
              <a:gd name="T18" fmla="*/ 87630 h 876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809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  <a:lnTo>
                  <a:pt x="0" y="31948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38" name="object 79"/>
          <p:cNvSpPr>
            <a:spLocks/>
          </p:cNvSpPr>
          <p:nvPr/>
        </p:nvSpPr>
        <p:spPr bwMode="auto">
          <a:xfrm>
            <a:off x="7059613" y="2263775"/>
            <a:ext cx="131762" cy="87313"/>
          </a:xfrm>
          <a:custGeom>
            <a:avLst/>
            <a:gdLst>
              <a:gd name="T0" fmla="*/ 0 w 130809"/>
              <a:gd name="T1" fmla="*/ 0 h 87630"/>
              <a:gd name="T2" fmla="*/ 130505 w 130809"/>
              <a:gd name="T3" fmla="*/ 58073 h 87630"/>
              <a:gd name="T4" fmla="*/ 130505 w 130809"/>
              <a:gd name="T5" fmla="*/ 87103 h 87630"/>
              <a:gd name="T6" fmla="*/ 0 60000 65536"/>
              <a:gd name="T7" fmla="*/ 0 60000 65536"/>
              <a:gd name="T8" fmla="*/ 0 60000 65536"/>
              <a:gd name="T9" fmla="*/ 0 w 130809"/>
              <a:gd name="T10" fmla="*/ 0 h 87630"/>
              <a:gd name="T11" fmla="*/ 130809 w 130809"/>
              <a:gd name="T12" fmla="*/ 87630 h 87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809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39" name="object 80"/>
          <p:cNvSpPr>
            <a:spLocks/>
          </p:cNvSpPr>
          <p:nvPr/>
        </p:nvSpPr>
        <p:spPr bwMode="auto">
          <a:xfrm>
            <a:off x="7059613" y="2274888"/>
            <a:ext cx="131762" cy="58737"/>
          </a:xfrm>
          <a:custGeom>
            <a:avLst/>
            <a:gdLst>
              <a:gd name="T0" fmla="*/ 0 w 130809"/>
              <a:gd name="T1" fmla="*/ 0 h 58419"/>
              <a:gd name="T2" fmla="*/ 130505 w 130809"/>
              <a:gd name="T3" fmla="*/ 58060 h 58419"/>
              <a:gd name="T4" fmla="*/ 0 60000 65536"/>
              <a:gd name="T5" fmla="*/ 0 60000 65536"/>
              <a:gd name="T6" fmla="*/ 0 w 130809"/>
              <a:gd name="T7" fmla="*/ 0 h 58419"/>
              <a:gd name="T8" fmla="*/ 130809 w 130809"/>
              <a:gd name="T9" fmla="*/ 58419 h 584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0809" h="58419">
                <a:moveTo>
                  <a:pt x="0" y="0"/>
                </a:moveTo>
                <a:lnTo>
                  <a:pt x="130505" y="58060"/>
                </a:lnTo>
              </a:path>
            </a:pathLst>
          </a:custGeom>
          <a:noFill/>
          <a:ln w="44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40" name="object 81"/>
          <p:cNvSpPr>
            <a:spLocks/>
          </p:cNvSpPr>
          <p:nvPr/>
        </p:nvSpPr>
        <p:spPr bwMode="auto">
          <a:xfrm>
            <a:off x="7059613" y="2263775"/>
            <a:ext cx="131762" cy="87313"/>
          </a:xfrm>
          <a:custGeom>
            <a:avLst/>
            <a:gdLst>
              <a:gd name="T0" fmla="*/ 0 w 130809"/>
              <a:gd name="T1" fmla="*/ 0 h 87630"/>
              <a:gd name="T2" fmla="*/ 0 w 130809"/>
              <a:gd name="T3" fmla="*/ 31948 h 87630"/>
              <a:gd name="T4" fmla="*/ 130505 w 130809"/>
              <a:gd name="T5" fmla="*/ 87103 h 87630"/>
              <a:gd name="T6" fmla="*/ 0 60000 65536"/>
              <a:gd name="T7" fmla="*/ 0 60000 65536"/>
              <a:gd name="T8" fmla="*/ 0 60000 65536"/>
              <a:gd name="T9" fmla="*/ 0 w 130809"/>
              <a:gd name="T10" fmla="*/ 0 h 87630"/>
              <a:gd name="T11" fmla="*/ 130809 w 130809"/>
              <a:gd name="T12" fmla="*/ 87630 h 87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809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41" name="object 82"/>
          <p:cNvSpPr>
            <a:spLocks noChangeArrowheads="1"/>
          </p:cNvSpPr>
          <p:nvPr/>
        </p:nvSpPr>
        <p:spPr bwMode="auto">
          <a:xfrm>
            <a:off x="7151688" y="2187575"/>
            <a:ext cx="20637" cy="28575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42" name="object 83"/>
          <p:cNvSpPr>
            <a:spLocks/>
          </p:cNvSpPr>
          <p:nvPr/>
        </p:nvSpPr>
        <p:spPr bwMode="auto">
          <a:xfrm>
            <a:off x="7151688" y="2187575"/>
            <a:ext cx="22225" cy="28575"/>
          </a:xfrm>
          <a:custGeom>
            <a:avLst/>
            <a:gdLst>
              <a:gd name="T0" fmla="*/ 18766 w 22225"/>
              <a:gd name="T1" fmla="*/ 9031 h 27939"/>
              <a:gd name="T2" fmla="*/ 15468 w 22225"/>
              <a:gd name="T3" fmla="*/ 2842 h 27939"/>
              <a:gd name="T4" fmla="*/ 9325 w 22225"/>
              <a:gd name="T5" fmla="*/ 0 h 27939"/>
              <a:gd name="T6" fmla="*/ 5063 w 22225"/>
              <a:gd name="T7" fmla="*/ 2666 h 27939"/>
              <a:gd name="T8" fmla="*/ 789 w 22225"/>
              <a:gd name="T9" fmla="*/ 5333 h 27939"/>
              <a:gd name="T10" fmla="*/ 0 w 22225"/>
              <a:gd name="T11" fmla="*/ 12515 h 27939"/>
              <a:gd name="T12" fmla="*/ 3298 w 22225"/>
              <a:gd name="T13" fmla="*/ 18716 h 27939"/>
              <a:gd name="T14" fmla="*/ 6596 w 22225"/>
              <a:gd name="T15" fmla="*/ 24904 h 27939"/>
              <a:gd name="T16" fmla="*/ 12727 w 22225"/>
              <a:gd name="T17" fmla="*/ 27747 h 27939"/>
              <a:gd name="T18" fmla="*/ 17001 w 22225"/>
              <a:gd name="T19" fmla="*/ 25080 h 27939"/>
              <a:gd name="T20" fmla="*/ 21274 w 22225"/>
              <a:gd name="T21" fmla="*/ 22414 h 27939"/>
              <a:gd name="T22" fmla="*/ 22064 w 22225"/>
              <a:gd name="T23" fmla="*/ 15232 h 27939"/>
              <a:gd name="T24" fmla="*/ 18766 w 22225"/>
              <a:gd name="T25" fmla="*/ 9031 h 27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225"/>
              <a:gd name="T40" fmla="*/ 0 h 27939"/>
              <a:gd name="T41" fmla="*/ 22225 w 22225"/>
              <a:gd name="T42" fmla="*/ 27939 h 27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225" h="27939">
                <a:moveTo>
                  <a:pt x="18766" y="9031"/>
                </a:moveTo>
                <a:lnTo>
                  <a:pt x="15468" y="2842"/>
                </a:lnTo>
                <a:lnTo>
                  <a:pt x="9325" y="0"/>
                </a:lnTo>
                <a:lnTo>
                  <a:pt x="5063" y="2666"/>
                </a:lnTo>
                <a:lnTo>
                  <a:pt x="789" y="5333"/>
                </a:lnTo>
                <a:lnTo>
                  <a:pt x="0" y="12515"/>
                </a:lnTo>
                <a:lnTo>
                  <a:pt x="3298" y="18716"/>
                </a:lnTo>
                <a:lnTo>
                  <a:pt x="6596" y="24904"/>
                </a:lnTo>
                <a:lnTo>
                  <a:pt x="12727" y="27747"/>
                </a:lnTo>
                <a:lnTo>
                  <a:pt x="17001" y="25080"/>
                </a:lnTo>
                <a:lnTo>
                  <a:pt x="21274" y="22414"/>
                </a:lnTo>
                <a:lnTo>
                  <a:pt x="22064" y="15232"/>
                </a:lnTo>
                <a:lnTo>
                  <a:pt x="18766" y="903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43" name="object 84"/>
          <p:cNvSpPr>
            <a:spLocks noChangeArrowheads="1"/>
          </p:cNvSpPr>
          <p:nvPr/>
        </p:nvSpPr>
        <p:spPr bwMode="auto">
          <a:xfrm>
            <a:off x="6999288" y="1830388"/>
            <a:ext cx="188912" cy="346075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44" name="object 85"/>
          <p:cNvSpPr>
            <a:spLocks/>
          </p:cNvSpPr>
          <p:nvPr/>
        </p:nvSpPr>
        <p:spPr bwMode="auto">
          <a:xfrm>
            <a:off x="6999288" y="1830388"/>
            <a:ext cx="188912" cy="357187"/>
          </a:xfrm>
          <a:custGeom>
            <a:avLst/>
            <a:gdLst>
              <a:gd name="T0" fmla="*/ 8012 w 189229"/>
              <a:gd name="T1" fmla="*/ 229738 h 356869"/>
              <a:gd name="T2" fmla="*/ 8012 w 189229"/>
              <a:gd name="T3" fmla="*/ 8678 h 356869"/>
              <a:gd name="T4" fmla="*/ 0 w 189229"/>
              <a:gd name="T5" fmla="*/ 0 h 356869"/>
              <a:gd name="T6" fmla="*/ 33210 w 189229"/>
              <a:gd name="T7" fmla="*/ 32209 h 356869"/>
              <a:gd name="T8" fmla="*/ 68993 w 189229"/>
              <a:gd name="T9" fmla="*/ 60681 h 356869"/>
              <a:gd name="T10" fmla="*/ 107080 w 189229"/>
              <a:gd name="T11" fmla="*/ 85243 h 356869"/>
              <a:gd name="T12" fmla="*/ 147202 w 189229"/>
              <a:gd name="T13" fmla="*/ 105721 h 356869"/>
              <a:gd name="T14" fmla="*/ 189092 w 189229"/>
              <a:gd name="T15" fmla="*/ 121944 h 356869"/>
              <a:gd name="T16" fmla="*/ 189092 w 189229"/>
              <a:gd name="T17" fmla="*/ 356614 h 356869"/>
              <a:gd name="T18" fmla="*/ 189092 w 189229"/>
              <a:gd name="T19" fmla="*/ 346123 h 356869"/>
              <a:gd name="T20" fmla="*/ 140308 w 189229"/>
              <a:gd name="T21" fmla="*/ 323872 h 356869"/>
              <a:gd name="T22" fmla="*/ 93679 w 189229"/>
              <a:gd name="T23" fmla="*/ 296935 h 356869"/>
              <a:gd name="T24" fmla="*/ 49487 w 189229"/>
              <a:gd name="T25" fmla="*/ 265497 h 356869"/>
              <a:gd name="T26" fmla="*/ 8012 w 189229"/>
              <a:gd name="T27" fmla="*/ 229738 h 35686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89229"/>
              <a:gd name="T43" fmla="*/ 0 h 356869"/>
              <a:gd name="T44" fmla="*/ 189229 w 189229"/>
              <a:gd name="T45" fmla="*/ 356869 h 35686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89229" h="356869">
                <a:moveTo>
                  <a:pt x="8012" y="229738"/>
                </a:moveTo>
                <a:lnTo>
                  <a:pt x="8012" y="8678"/>
                </a:lnTo>
                <a:lnTo>
                  <a:pt x="0" y="0"/>
                </a:lnTo>
                <a:lnTo>
                  <a:pt x="33210" y="32209"/>
                </a:lnTo>
                <a:lnTo>
                  <a:pt x="68993" y="60681"/>
                </a:lnTo>
                <a:lnTo>
                  <a:pt x="107080" y="85243"/>
                </a:lnTo>
                <a:lnTo>
                  <a:pt x="147202" y="105721"/>
                </a:lnTo>
                <a:lnTo>
                  <a:pt x="189092" y="121944"/>
                </a:lnTo>
                <a:lnTo>
                  <a:pt x="189092" y="356614"/>
                </a:lnTo>
                <a:lnTo>
                  <a:pt x="189092" y="346123"/>
                </a:lnTo>
                <a:lnTo>
                  <a:pt x="140308" y="323872"/>
                </a:lnTo>
                <a:lnTo>
                  <a:pt x="93679" y="296935"/>
                </a:lnTo>
                <a:lnTo>
                  <a:pt x="49487" y="265497"/>
                </a:lnTo>
                <a:lnTo>
                  <a:pt x="8012" y="229738"/>
                </a:lnTo>
                <a:close/>
              </a:path>
            </a:pathLst>
          </a:custGeom>
          <a:noFill/>
          <a:ln w="85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45" name="object 86"/>
          <p:cNvSpPr txBox="1">
            <a:spLocks noChangeArrowheads="1"/>
          </p:cNvSpPr>
          <p:nvPr/>
        </p:nvSpPr>
        <p:spPr bwMode="auto">
          <a:xfrm>
            <a:off x="7577138" y="2092325"/>
            <a:ext cx="781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latin typeface="Tahoma" pitchFamily="34" charset="0"/>
                <a:cs typeface="Tahoma" pitchFamily="34" charset="0"/>
              </a:rPr>
              <a:t>Client</a:t>
            </a:r>
          </a:p>
        </p:txBody>
      </p:sp>
      <p:sp>
        <p:nvSpPr>
          <p:cNvPr id="15446" name="object 87"/>
          <p:cNvSpPr>
            <a:spLocks noChangeArrowheads="1"/>
          </p:cNvSpPr>
          <p:nvPr/>
        </p:nvSpPr>
        <p:spPr bwMode="auto">
          <a:xfrm>
            <a:off x="3779838" y="1701800"/>
            <a:ext cx="1439862" cy="969963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003675" y="2011363"/>
            <a:ext cx="9906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Internet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448" name="object 89"/>
          <p:cNvSpPr>
            <a:spLocks/>
          </p:cNvSpPr>
          <p:nvPr/>
        </p:nvSpPr>
        <p:spPr bwMode="auto">
          <a:xfrm>
            <a:off x="2555875" y="2133600"/>
            <a:ext cx="1225550" cy="0"/>
          </a:xfrm>
          <a:custGeom>
            <a:avLst/>
            <a:gdLst>
              <a:gd name="T0" fmla="*/ 0 w 1224279"/>
              <a:gd name="T1" fmla="*/ 1223772 w 1224279"/>
              <a:gd name="T2" fmla="*/ 0 60000 65536"/>
              <a:gd name="T3" fmla="*/ 0 60000 65536"/>
              <a:gd name="T4" fmla="*/ 0 w 1224279"/>
              <a:gd name="T5" fmla="*/ 1224279 w 12242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24279">
                <a:moveTo>
                  <a:pt x="0" y="0"/>
                </a:moveTo>
                <a:lnTo>
                  <a:pt x="1223772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49" name="object 90"/>
          <p:cNvSpPr>
            <a:spLocks/>
          </p:cNvSpPr>
          <p:nvPr/>
        </p:nvSpPr>
        <p:spPr bwMode="auto">
          <a:xfrm>
            <a:off x="5148263" y="2133600"/>
            <a:ext cx="1730375" cy="0"/>
          </a:xfrm>
          <a:custGeom>
            <a:avLst/>
            <a:gdLst>
              <a:gd name="T0" fmla="*/ 0 w 1729740"/>
              <a:gd name="T1" fmla="*/ 1729739 w 1729740"/>
              <a:gd name="T2" fmla="*/ 0 60000 65536"/>
              <a:gd name="T3" fmla="*/ 0 60000 65536"/>
              <a:gd name="T4" fmla="*/ 0 w 1729740"/>
              <a:gd name="T5" fmla="*/ 1729740 w 172974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729740">
                <a:moveTo>
                  <a:pt x="0" y="0"/>
                </a:moveTo>
                <a:lnTo>
                  <a:pt x="1729739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50" name="object 91"/>
          <p:cNvSpPr>
            <a:spLocks/>
          </p:cNvSpPr>
          <p:nvPr/>
        </p:nvSpPr>
        <p:spPr bwMode="auto">
          <a:xfrm>
            <a:off x="1116013" y="3284538"/>
            <a:ext cx="0" cy="3098800"/>
          </a:xfrm>
          <a:custGeom>
            <a:avLst/>
            <a:gdLst>
              <a:gd name="T0" fmla="*/ 0 h 3098800"/>
              <a:gd name="T1" fmla="*/ 3098291 h 3098800"/>
              <a:gd name="T2" fmla="*/ 0 60000 65536"/>
              <a:gd name="T3" fmla="*/ 0 60000 65536"/>
              <a:gd name="T4" fmla="*/ 0 h 3098800"/>
              <a:gd name="T5" fmla="*/ 3098800 h 30988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098800">
                <a:moveTo>
                  <a:pt x="0" y="0"/>
                </a:moveTo>
                <a:lnTo>
                  <a:pt x="0" y="3098291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51" name="object 92"/>
          <p:cNvSpPr>
            <a:spLocks/>
          </p:cNvSpPr>
          <p:nvPr/>
        </p:nvSpPr>
        <p:spPr bwMode="auto">
          <a:xfrm>
            <a:off x="2555875" y="3284538"/>
            <a:ext cx="0" cy="3098800"/>
          </a:xfrm>
          <a:custGeom>
            <a:avLst/>
            <a:gdLst>
              <a:gd name="T0" fmla="*/ 0 h 3098800"/>
              <a:gd name="T1" fmla="*/ 3098291 h 3098800"/>
              <a:gd name="T2" fmla="*/ 0 60000 65536"/>
              <a:gd name="T3" fmla="*/ 0 60000 65536"/>
              <a:gd name="T4" fmla="*/ 0 h 3098800"/>
              <a:gd name="T5" fmla="*/ 3098800 h 30988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098800">
                <a:moveTo>
                  <a:pt x="0" y="0"/>
                </a:moveTo>
                <a:lnTo>
                  <a:pt x="0" y="3098291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52" name="object 93"/>
          <p:cNvSpPr>
            <a:spLocks/>
          </p:cNvSpPr>
          <p:nvPr/>
        </p:nvSpPr>
        <p:spPr bwMode="auto">
          <a:xfrm>
            <a:off x="6589713" y="3284538"/>
            <a:ext cx="0" cy="3098800"/>
          </a:xfrm>
          <a:custGeom>
            <a:avLst/>
            <a:gdLst>
              <a:gd name="T0" fmla="*/ 0 h 3098800"/>
              <a:gd name="T1" fmla="*/ 3098291 h 3098800"/>
              <a:gd name="T2" fmla="*/ 0 60000 65536"/>
              <a:gd name="T3" fmla="*/ 0 60000 65536"/>
              <a:gd name="T4" fmla="*/ 0 h 3098800"/>
              <a:gd name="T5" fmla="*/ 3098800 h 30988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098800">
                <a:moveTo>
                  <a:pt x="0" y="0"/>
                </a:moveTo>
                <a:lnTo>
                  <a:pt x="0" y="3098291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53" name="object 94"/>
          <p:cNvSpPr>
            <a:spLocks/>
          </p:cNvSpPr>
          <p:nvPr/>
        </p:nvSpPr>
        <p:spPr bwMode="auto">
          <a:xfrm>
            <a:off x="8029575" y="3284538"/>
            <a:ext cx="0" cy="3098800"/>
          </a:xfrm>
          <a:custGeom>
            <a:avLst/>
            <a:gdLst>
              <a:gd name="T0" fmla="*/ 0 h 3098800"/>
              <a:gd name="T1" fmla="*/ 3098291 h 3098800"/>
              <a:gd name="T2" fmla="*/ 0 60000 65536"/>
              <a:gd name="T3" fmla="*/ 0 60000 65536"/>
              <a:gd name="T4" fmla="*/ 0 h 3098800"/>
              <a:gd name="T5" fmla="*/ 3098800 h 30988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098800">
                <a:moveTo>
                  <a:pt x="0" y="0"/>
                </a:moveTo>
                <a:lnTo>
                  <a:pt x="0" y="3098291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54" name="object 95"/>
          <p:cNvSpPr>
            <a:spLocks/>
          </p:cNvSpPr>
          <p:nvPr/>
        </p:nvSpPr>
        <p:spPr bwMode="auto">
          <a:xfrm>
            <a:off x="1116013" y="3602038"/>
            <a:ext cx="1439862" cy="228600"/>
          </a:xfrm>
          <a:custGeom>
            <a:avLst/>
            <a:gdLst>
              <a:gd name="T0" fmla="*/ 1211580 w 1440180"/>
              <a:gd name="T1" fmla="*/ 0 h 228600"/>
              <a:gd name="T2" fmla="*/ 1211580 w 1440180"/>
              <a:gd name="T3" fmla="*/ 228600 h 228600"/>
              <a:gd name="T4" fmla="*/ 1363980 w 1440180"/>
              <a:gd name="T5" fmla="*/ 152400 h 228600"/>
              <a:gd name="T6" fmla="*/ 1249680 w 1440180"/>
              <a:gd name="T7" fmla="*/ 152400 h 228600"/>
              <a:gd name="T8" fmla="*/ 1249680 w 1440180"/>
              <a:gd name="T9" fmla="*/ 76200 h 228600"/>
              <a:gd name="T10" fmla="*/ 1363980 w 1440180"/>
              <a:gd name="T11" fmla="*/ 76200 h 228600"/>
              <a:gd name="T12" fmla="*/ 1211580 w 1440180"/>
              <a:gd name="T13" fmla="*/ 0 h 228600"/>
              <a:gd name="T14" fmla="*/ 1211580 w 1440180"/>
              <a:gd name="T15" fmla="*/ 76200 h 228600"/>
              <a:gd name="T16" fmla="*/ 0 w 1440180"/>
              <a:gd name="T17" fmla="*/ 76200 h 228600"/>
              <a:gd name="T18" fmla="*/ 0 w 1440180"/>
              <a:gd name="T19" fmla="*/ 152400 h 228600"/>
              <a:gd name="T20" fmla="*/ 1211580 w 1440180"/>
              <a:gd name="T21" fmla="*/ 152400 h 228600"/>
              <a:gd name="T22" fmla="*/ 1211580 w 1440180"/>
              <a:gd name="T23" fmla="*/ 76200 h 228600"/>
              <a:gd name="T24" fmla="*/ 1363980 w 1440180"/>
              <a:gd name="T25" fmla="*/ 76200 h 228600"/>
              <a:gd name="T26" fmla="*/ 1249680 w 1440180"/>
              <a:gd name="T27" fmla="*/ 76200 h 228600"/>
              <a:gd name="T28" fmla="*/ 1249680 w 1440180"/>
              <a:gd name="T29" fmla="*/ 152400 h 228600"/>
              <a:gd name="T30" fmla="*/ 1363980 w 1440180"/>
              <a:gd name="T31" fmla="*/ 152400 h 228600"/>
              <a:gd name="T32" fmla="*/ 1440180 w 1440180"/>
              <a:gd name="T33" fmla="*/ 114300 h 228600"/>
              <a:gd name="T34" fmla="*/ 1363980 w 1440180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40180"/>
              <a:gd name="T55" fmla="*/ 0 h 228600"/>
              <a:gd name="T56" fmla="*/ 1440180 w 1440180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40180" h="228600">
                <a:moveTo>
                  <a:pt x="1211580" y="0"/>
                </a:moveTo>
                <a:lnTo>
                  <a:pt x="1211580" y="228600"/>
                </a:lnTo>
                <a:lnTo>
                  <a:pt x="1363980" y="152400"/>
                </a:lnTo>
                <a:lnTo>
                  <a:pt x="1249680" y="152400"/>
                </a:lnTo>
                <a:lnTo>
                  <a:pt x="1249680" y="76200"/>
                </a:lnTo>
                <a:lnTo>
                  <a:pt x="1363980" y="76200"/>
                </a:lnTo>
                <a:lnTo>
                  <a:pt x="1211580" y="0"/>
                </a:lnTo>
                <a:close/>
              </a:path>
              <a:path w="1440180" h="228600">
                <a:moveTo>
                  <a:pt x="121158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211580" y="152400"/>
                </a:lnTo>
                <a:lnTo>
                  <a:pt x="1211580" y="76200"/>
                </a:lnTo>
                <a:close/>
              </a:path>
              <a:path w="1440180" h="228600">
                <a:moveTo>
                  <a:pt x="1363980" y="76200"/>
                </a:moveTo>
                <a:lnTo>
                  <a:pt x="1249680" y="76200"/>
                </a:lnTo>
                <a:lnTo>
                  <a:pt x="1249680" y="152400"/>
                </a:lnTo>
                <a:lnTo>
                  <a:pt x="1363980" y="152400"/>
                </a:lnTo>
                <a:lnTo>
                  <a:pt x="1440180" y="114300"/>
                </a:lnTo>
                <a:lnTo>
                  <a:pt x="1363980" y="762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55" name="object 96"/>
          <p:cNvSpPr>
            <a:spLocks/>
          </p:cNvSpPr>
          <p:nvPr/>
        </p:nvSpPr>
        <p:spPr bwMode="auto">
          <a:xfrm>
            <a:off x="6588125" y="3819525"/>
            <a:ext cx="1439863" cy="228600"/>
          </a:xfrm>
          <a:custGeom>
            <a:avLst/>
            <a:gdLst>
              <a:gd name="T0" fmla="*/ 228600 w 1440179"/>
              <a:gd name="T1" fmla="*/ 0 h 228600"/>
              <a:gd name="T2" fmla="*/ 0 w 1440179"/>
              <a:gd name="T3" fmla="*/ 114299 h 228600"/>
              <a:gd name="T4" fmla="*/ 228600 w 1440179"/>
              <a:gd name="T5" fmla="*/ 228599 h 228600"/>
              <a:gd name="T6" fmla="*/ 228600 w 1440179"/>
              <a:gd name="T7" fmla="*/ 152399 h 228600"/>
              <a:gd name="T8" fmla="*/ 190500 w 1440179"/>
              <a:gd name="T9" fmla="*/ 152399 h 228600"/>
              <a:gd name="T10" fmla="*/ 190500 w 1440179"/>
              <a:gd name="T11" fmla="*/ 76199 h 228600"/>
              <a:gd name="T12" fmla="*/ 228600 w 1440179"/>
              <a:gd name="T13" fmla="*/ 76199 h 228600"/>
              <a:gd name="T14" fmla="*/ 228600 w 1440179"/>
              <a:gd name="T15" fmla="*/ 0 h 228600"/>
              <a:gd name="T16" fmla="*/ 228600 w 1440179"/>
              <a:gd name="T17" fmla="*/ 76199 h 228600"/>
              <a:gd name="T18" fmla="*/ 190500 w 1440179"/>
              <a:gd name="T19" fmla="*/ 76199 h 228600"/>
              <a:gd name="T20" fmla="*/ 190500 w 1440179"/>
              <a:gd name="T21" fmla="*/ 152399 h 228600"/>
              <a:gd name="T22" fmla="*/ 228600 w 1440179"/>
              <a:gd name="T23" fmla="*/ 152399 h 228600"/>
              <a:gd name="T24" fmla="*/ 228600 w 1440179"/>
              <a:gd name="T25" fmla="*/ 76199 h 228600"/>
              <a:gd name="T26" fmla="*/ 1440179 w 1440179"/>
              <a:gd name="T27" fmla="*/ 76199 h 228600"/>
              <a:gd name="T28" fmla="*/ 228600 w 1440179"/>
              <a:gd name="T29" fmla="*/ 76199 h 228600"/>
              <a:gd name="T30" fmla="*/ 228600 w 1440179"/>
              <a:gd name="T31" fmla="*/ 152399 h 228600"/>
              <a:gd name="T32" fmla="*/ 1440179 w 1440179"/>
              <a:gd name="T33" fmla="*/ 152399 h 228600"/>
              <a:gd name="T34" fmla="*/ 1440179 w 1440179"/>
              <a:gd name="T35" fmla="*/ 76199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40179"/>
              <a:gd name="T55" fmla="*/ 0 h 228600"/>
              <a:gd name="T56" fmla="*/ 1440179 w 1440179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40179" h="228600">
                <a:moveTo>
                  <a:pt x="228600" y="0"/>
                </a:moveTo>
                <a:lnTo>
                  <a:pt x="0" y="114299"/>
                </a:lnTo>
                <a:lnTo>
                  <a:pt x="228600" y="228599"/>
                </a:lnTo>
                <a:lnTo>
                  <a:pt x="228600" y="152399"/>
                </a:lnTo>
                <a:lnTo>
                  <a:pt x="190500" y="152399"/>
                </a:lnTo>
                <a:lnTo>
                  <a:pt x="190500" y="76199"/>
                </a:lnTo>
                <a:lnTo>
                  <a:pt x="228600" y="76199"/>
                </a:lnTo>
                <a:lnTo>
                  <a:pt x="228600" y="0"/>
                </a:lnTo>
                <a:close/>
              </a:path>
              <a:path w="1440179" h="228600">
                <a:moveTo>
                  <a:pt x="228600" y="76199"/>
                </a:moveTo>
                <a:lnTo>
                  <a:pt x="190500" y="76199"/>
                </a:lnTo>
                <a:lnTo>
                  <a:pt x="190500" y="152399"/>
                </a:lnTo>
                <a:lnTo>
                  <a:pt x="228600" y="152399"/>
                </a:lnTo>
                <a:lnTo>
                  <a:pt x="228600" y="76199"/>
                </a:lnTo>
                <a:close/>
              </a:path>
              <a:path w="1440179" h="228600">
                <a:moveTo>
                  <a:pt x="1440179" y="76199"/>
                </a:moveTo>
                <a:lnTo>
                  <a:pt x="228600" y="76199"/>
                </a:lnTo>
                <a:lnTo>
                  <a:pt x="228600" y="152399"/>
                </a:lnTo>
                <a:lnTo>
                  <a:pt x="1440179" y="152399"/>
                </a:lnTo>
                <a:lnTo>
                  <a:pt x="1440179" y="76199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56" name="object 97"/>
          <p:cNvSpPr>
            <a:spLocks/>
          </p:cNvSpPr>
          <p:nvPr/>
        </p:nvSpPr>
        <p:spPr bwMode="auto">
          <a:xfrm>
            <a:off x="2555875" y="3967163"/>
            <a:ext cx="4035425" cy="423862"/>
          </a:xfrm>
          <a:custGeom>
            <a:avLst/>
            <a:gdLst>
              <a:gd name="T0" fmla="*/ 219837 w 4035425"/>
              <a:gd name="T1" fmla="*/ 195706 h 424179"/>
              <a:gd name="T2" fmla="*/ 0 w 4035425"/>
              <a:gd name="T3" fmla="*/ 326008 h 424179"/>
              <a:gd name="T4" fmla="*/ 236219 w 4035425"/>
              <a:gd name="T5" fmla="*/ 423671 h 424179"/>
              <a:gd name="T6" fmla="*/ 230953 w 4035425"/>
              <a:gd name="T7" fmla="*/ 350393 h 424179"/>
              <a:gd name="T8" fmla="*/ 192785 w 4035425"/>
              <a:gd name="T9" fmla="*/ 350393 h 424179"/>
              <a:gd name="T10" fmla="*/ 187325 w 4035425"/>
              <a:gd name="T11" fmla="*/ 274446 h 424179"/>
              <a:gd name="T12" fmla="*/ 225300 w 4035425"/>
              <a:gd name="T13" fmla="*/ 271734 h 424179"/>
              <a:gd name="T14" fmla="*/ 219837 w 4035425"/>
              <a:gd name="T15" fmla="*/ 195706 h 424179"/>
              <a:gd name="T16" fmla="*/ 225300 w 4035425"/>
              <a:gd name="T17" fmla="*/ 271734 h 424179"/>
              <a:gd name="T18" fmla="*/ 187325 w 4035425"/>
              <a:gd name="T19" fmla="*/ 274446 h 424179"/>
              <a:gd name="T20" fmla="*/ 192785 w 4035425"/>
              <a:gd name="T21" fmla="*/ 350393 h 424179"/>
              <a:gd name="T22" fmla="*/ 230758 w 4035425"/>
              <a:gd name="T23" fmla="*/ 347680 h 424179"/>
              <a:gd name="T24" fmla="*/ 225300 w 4035425"/>
              <a:gd name="T25" fmla="*/ 271734 h 424179"/>
              <a:gd name="T26" fmla="*/ 230758 w 4035425"/>
              <a:gd name="T27" fmla="*/ 347680 h 424179"/>
              <a:gd name="T28" fmla="*/ 192785 w 4035425"/>
              <a:gd name="T29" fmla="*/ 350393 h 424179"/>
              <a:gd name="T30" fmla="*/ 230953 w 4035425"/>
              <a:gd name="T31" fmla="*/ 350393 h 424179"/>
              <a:gd name="T32" fmla="*/ 230758 w 4035425"/>
              <a:gd name="T33" fmla="*/ 347680 h 424179"/>
              <a:gd name="T34" fmla="*/ 4029836 w 4035425"/>
              <a:gd name="T35" fmla="*/ 0 h 424179"/>
              <a:gd name="T36" fmla="*/ 225300 w 4035425"/>
              <a:gd name="T37" fmla="*/ 271734 h 424179"/>
              <a:gd name="T38" fmla="*/ 230758 w 4035425"/>
              <a:gd name="T39" fmla="*/ 347680 h 424179"/>
              <a:gd name="T40" fmla="*/ 4035171 w 4035425"/>
              <a:gd name="T41" fmla="*/ 75945 h 424179"/>
              <a:gd name="T42" fmla="*/ 4029836 w 4035425"/>
              <a:gd name="T43" fmla="*/ 0 h 42417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4035425"/>
              <a:gd name="T67" fmla="*/ 0 h 424179"/>
              <a:gd name="T68" fmla="*/ 4035425 w 4035425"/>
              <a:gd name="T69" fmla="*/ 424179 h 42417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4035425" h="424179">
                <a:moveTo>
                  <a:pt x="219837" y="195706"/>
                </a:moveTo>
                <a:lnTo>
                  <a:pt x="0" y="326008"/>
                </a:lnTo>
                <a:lnTo>
                  <a:pt x="236219" y="423671"/>
                </a:lnTo>
                <a:lnTo>
                  <a:pt x="230953" y="350393"/>
                </a:lnTo>
                <a:lnTo>
                  <a:pt x="192785" y="350393"/>
                </a:lnTo>
                <a:lnTo>
                  <a:pt x="187325" y="274446"/>
                </a:lnTo>
                <a:lnTo>
                  <a:pt x="225300" y="271734"/>
                </a:lnTo>
                <a:lnTo>
                  <a:pt x="219837" y="195706"/>
                </a:lnTo>
                <a:close/>
              </a:path>
              <a:path w="4035425" h="424179">
                <a:moveTo>
                  <a:pt x="225300" y="271734"/>
                </a:moveTo>
                <a:lnTo>
                  <a:pt x="187325" y="274446"/>
                </a:lnTo>
                <a:lnTo>
                  <a:pt x="192785" y="350393"/>
                </a:lnTo>
                <a:lnTo>
                  <a:pt x="230758" y="347680"/>
                </a:lnTo>
                <a:lnTo>
                  <a:pt x="225300" y="271734"/>
                </a:lnTo>
                <a:close/>
              </a:path>
              <a:path w="4035425" h="424179">
                <a:moveTo>
                  <a:pt x="230758" y="347680"/>
                </a:moveTo>
                <a:lnTo>
                  <a:pt x="192785" y="350393"/>
                </a:lnTo>
                <a:lnTo>
                  <a:pt x="230953" y="350393"/>
                </a:lnTo>
                <a:lnTo>
                  <a:pt x="230758" y="347680"/>
                </a:lnTo>
                <a:close/>
              </a:path>
              <a:path w="4035425" h="424179">
                <a:moveTo>
                  <a:pt x="4029836" y="0"/>
                </a:moveTo>
                <a:lnTo>
                  <a:pt x="225300" y="271734"/>
                </a:lnTo>
                <a:lnTo>
                  <a:pt x="230758" y="347680"/>
                </a:lnTo>
                <a:lnTo>
                  <a:pt x="4035171" y="75945"/>
                </a:lnTo>
                <a:lnTo>
                  <a:pt x="4029836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57" name="object 98"/>
          <p:cNvSpPr>
            <a:spLocks/>
          </p:cNvSpPr>
          <p:nvPr/>
        </p:nvSpPr>
        <p:spPr bwMode="auto">
          <a:xfrm>
            <a:off x="1116013" y="4394200"/>
            <a:ext cx="1439862" cy="228600"/>
          </a:xfrm>
          <a:custGeom>
            <a:avLst/>
            <a:gdLst>
              <a:gd name="T0" fmla="*/ 228600 w 1440180"/>
              <a:gd name="T1" fmla="*/ 0 h 228600"/>
              <a:gd name="T2" fmla="*/ 0 w 1440180"/>
              <a:gd name="T3" fmla="*/ 114299 h 228600"/>
              <a:gd name="T4" fmla="*/ 228600 w 1440180"/>
              <a:gd name="T5" fmla="*/ 228599 h 228600"/>
              <a:gd name="T6" fmla="*/ 228600 w 1440180"/>
              <a:gd name="T7" fmla="*/ 152399 h 228600"/>
              <a:gd name="T8" fmla="*/ 190500 w 1440180"/>
              <a:gd name="T9" fmla="*/ 152399 h 228600"/>
              <a:gd name="T10" fmla="*/ 190500 w 1440180"/>
              <a:gd name="T11" fmla="*/ 76199 h 228600"/>
              <a:gd name="T12" fmla="*/ 228600 w 1440180"/>
              <a:gd name="T13" fmla="*/ 76199 h 228600"/>
              <a:gd name="T14" fmla="*/ 228600 w 1440180"/>
              <a:gd name="T15" fmla="*/ 0 h 228600"/>
              <a:gd name="T16" fmla="*/ 228600 w 1440180"/>
              <a:gd name="T17" fmla="*/ 76199 h 228600"/>
              <a:gd name="T18" fmla="*/ 190500 w 1440180"/>
              <a:gd name="T19" fmla="*/ 76199 h 228600"/>
              <a:gd name="T20" fmla="*/ 190500 w 1440180"/>
              <a:gd name="T21" fmla="*/ 152399 h 228600"/>
              <a:gd name="T22" fmla="*/ 228600 w 1440180"/>
              <a:gd name="T23" fmla="*/ 152399 h 228600"/>
              <a:gd name="T24" fmla="*/ 228600 w 1440180"/>
              <a:gd name="T25" fmla="*/ 76199 h 228600"/>
              <a:gd name="T26" fmla="*/ 1440180 w 1440180"/>
              <a:gd name="T27" fmla="*/ 76199 h 228600"/>
              <a:gd name="T28" fmla="*/ 228600 w 1440180"/>
              <a:gd name="T29" fmla="*/ 76199 h 228600"/>
              <a:gd name="T30" fmla="*/ 228600 w 1440180"/>
              <a:gd name="T31" fmla="*/ 152399 h 228600"/>
              <a:gd name="T32" fmla="*/ 1440180 w 1440180"/>
              <a:gd name="T33" fmla="*/ 152399 h 228600"/>
              <a:gd name="T34" fmla="*/ 1440180 w 1440180"/>
              <a:gd name="T35" fmla="*/ 76199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40180"/>
              <a:gd name="T55" fmla="*/ 0 h 228600"/>
              <a:gd name="T56" fmla="*/ 1440180 w 1440180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40180" h="228600">
                <a:moveTo>
                  <a:pt x="228600" y="0"/>
                </a:moveTo>
                <a:lnTo>
                  <a:pt x="0" y="114299"/>
                </a:lnTo>
                <a:lnTo>
                  <a:pt x="228600" y="228599"/>
                </a:lnTo>
                <a:lnTo>
                  <a:pt x="228600" y="152399"/>
                </a:lnTo>
                <a:lnTo>
                  <a:pt x="190500" y="152399"/>
                </a:lnTo>
                <a:lnTo>
                  <a:pt x="190500" y="76199"/>
                </a:lnTo>
                <a:lnTo>
                  <a:pt x="228600" y="76199"/>
                </a:lnTo>
                <a:lnTo>
                  <a:pt x="228600" y="0"/>
                </a:lnTo>
                <a:close/>
              </a:path>
              <a:path w="1440180" h="228600">
                <a:moveTo>
                  <a:pt x="228600" y="76199"/>
                </a:moveTo>
                <a:lnTo>
                  <a:pt x="190500" y="76199"/>
                </a:lnTo>
                <a:lnTo>
                  <a:pt x="190500" y="152399"/>
                </a:lnTo>
                <a:lnTo>
                  <a:pt x="228600" y="152399"/>
                </a:lnTo>
                <a:lnTo>
                  <a:pt x="228600" y="76199"/>
                </a:lnTo>
                <a:close/>
              </a:path>
              <a:path w="1440180" h="228600">
                <a:moveTo>
                  <a:pt x="1440180" y="76199"/>
                </a:moveTo>
                <a:lnTo>
                  <a:pt x="228600" y="76199"/>
                </a:lnTo>
                <a:lnTo>
                  <a:pt x="228600" y="152399"/>
                </a:lnTo>
                <a:lnTo>
                  <a:pt x="1440180" y="152399"/>
                </a:lnTo>
                <a:lnTo>
                  <a:pt x="1440180" y="76199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58" name="object 99"/>
          <p:cNvSpPr>
            <a:spLocks/>
          </p:cNvSpPr>
          <p:nvPr/>
        </p:nvSpPr>
        <p:spPr bwMode="auto">
          <a:xfrm>
            <a:off x="2552700" y="4543425"/>
            <a:ext cx="4035425" cy="492125"/>
          </a:xfrm>
          <a:custGeom>
            <a:avLst/>
            <a:gdLst>
              <a:gd name="T0" fmla="*/ 3804836 w 4036059"/>
              <a:gd name="T1" fmla="*/ 416718 h 492760"/>
              <a:gd name="T2" fmla="*/ 3798061 w 4036059"/>
              <a:gd name="T3" fmla="*/ 492632 h 492760"/>
              <a:gd name="T4" fmla="*/ 3982605 w 4036059"/>
              <a:gd name="T5" fmla="*/ 420115 h 492760"/>
              <a:gd name="T6" fmla="*/ 3842766 w 4036059"/>
              <a:gd name="T7" fmla="*/ 420115 h 492760"/>
              <a:gd name="T8" fmla="*/ 3804836 w 4036059"/>
              <a:gd name="T9" fmla="*/ 416718 h 492760"/>
              <a:gd name="T10" fmla="*/ 3811614 w 4036059"/>
              <a:gd name="T11" fmla="*/ 340765 h 492760"/>
              <a:gd name="T12" fmla="*/ 3804836 w 4036059"/>
              <a:gd name="T13" fmla="*/ 416718 h 492760"/>
              <a:gd name="T14" fmla="*/ 3842766 w 4036059"/>
              <a:gd name="T15" fmla="*/ 420115 h 492760"/>
              <a:gd name="T16" fmla="*/ 3849624 w 4036059"/>
              <a:gd name="T17" fmla="*/ 344169 h 492760"/>
              <a:gd name="T18" fmla="*/ 3811614 w 4036059"/>
              <a:gd name="T19" fmla="*/ 340765 h 492760"/>
              <a:gd name="T20" fmla="*/ 3818381 w 4036059"/>
              <a:gd name="T21" fmla="*/ 264921 h 492760"/>
              <a:gd name="T22" fmla="*/ 3811614 w 4036059"/>
              <a:gd name="T23" fmla="*/ 340765 h 492760"/>
              <a:gd name="T24" fmla="*/ 3849624 w 4036059"/>
              <a:gd name="T25" fmla="*/ 344169 h 492760"/>
              <a:gd name="T26" fmla="*/ 3842766 w 4036059"/>
              <a:gd name="T27" fmla="*/ 420115 h 492760"/>
              <a:gd name="T28" fmla="*/ 3982605 w 4036059"/>
              <a:gd name="T29" fmla="*/ 420115 h 492760"/>
              <a:gd name="T30" fmla="*/ 4035932 w 4036059"/>
              <a:gd name="T31" fmla="*/ 399160 h 492760"/>
              <a:gd name="T32" fmla="*/ 3818381 w 4036059"/>
              <a:gd name="T33" fmla="*/ 264921 h 492760"/>
              <a:gd name="T34" fmla="*/ 6857 w 4036059"/>
              <a:gd name="T35" fmla="*/ 0 h 492760"/>
              <a:gd name="T36" fmla="*/ 0 w 4036059"/>
              <a:gd name="T37" fmla="*/ 75945 h 492760"/>
              <a:gd name="T38" fmla="*/ 3804836 w 4036059"/>
              <a:gd name="T39" fmla="*/ 416718 h 492760"/>
              <a:gd name="T40" fmla="*/ 3811614 w 4036059"/>
              <a:gd name="T41" fmla="*/ 340765 h 492760"/>
              <a:gd name="T42" fmla="*/ 6857 w 4036059"/>
              <a:gd name="T43" fmla="*/ 0 h 49276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4036059"/>
              <a:gd name="T67" fmla="*/ 0 h 492760"/>
              <a:gd name="T68" fmla="*/ 4036059 w 4036059"/>
              <a:gd name="T69" fmla="*/ 492760 h 49276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4036059" h="492760">
                <a:moveTo>
                  <a:pt x="3804836" y="416718"/>
                </a:moveTo>
                <a:lnTo>
                  <a:pt x="3798061" y="492632"/>
                </a:lnTo>
                <a:lnTo>
                  <a:pt x="3982605" y="420115"/>
                </a:lnTo>
                <a:lnTo>
                  <a:pt x="3842766" y="420115"/>
                </a:lnTo>
                <a:lnTo>
                  <a:pt x="3804836" y="416718"/>
                </a:lnTo>
                <a:close/>
              </a:path>
              <a:path w="4036059" h="492760">
                <a:moveTo>
                  <a:pt x="3811614" y="340765"/>
                </a:moveTo>
                <a:lnTo>
                  <a:pt x="3804836" y="416718"/>
                </a:lnTo>
                <a:lnTo>
                  <a:pt x="3842766" y="420115"/>
                </a:lnTo>
                <a:lnTo>
                  <a:pt x="3849624" y="344169"/>
                </a:lnTo>
                <a:lnTo>
                  <a:pt x="3811614" y="340765"/>
                </a:lnTo>
                <a:close/>
              </a:path>
              <a:path w="4036059" h="492760">
                <a:moveTo>
                  <a:pt x="3818381" y="264921"/>
                </a:moveTo>
                <a:lnTo>
                  <a:pt x="3811614" y="340765"/>
                </a:lnTo>
                <a:lnTo>
                  <a:pt x="3849624" y="344169"/>
                </a:lnTo>
                <a:lnTo>
                  <a:pt x="3842766" y="420115"/>
                </a:lnTo>
                <a:lnTo>
                  <a:pt x="3982605" y="420115"/>
                </a:lnTo>
                <a:lnTo>
                  <a:pt x="4035932" y="399160"/>
                </a:lnTo>
                <a:lnTo>
                  <a:pt x="3818381" y="264921"/>
                </a:lnTo>
                <a:close/>
              </a:path>
              <a:path w="4036059" h="492760">
                <a:moveTo>
                  <a:pt x="6857" y="0"/>
                </a:moveTo>
                <a:lnTo>
                  <a:pt x="0" y="75945"/>
                </a:lnTo>
                <a:lnTo>
                  <a:pt x="3804836" y="416718"/>
                </a:lnTo>
                <a:lnTo>
                  <a:pt x="3811614" y="340765"/>
                </a:lnTo>
                <a:lnTo>
                  <a:pt x="6857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59" name="object 100"/>
          <p:cNvSpPr>
            <a:spLocks/>
          </p:cNvSpPr>
          <p:nvPr/>
        </p:nvSpPr>
        <p:spPr bwMode="auto">
          <a:xfrm>
            <a:off x="6588125" y="5186363"/>
            <a:ext cx="1439863" cy="228600"/>
          </a:xfrm>
          <a:custGeom>
            <a:avLst/>
            <a:gdLst>
              <a:gd name="T0" fmla="*/ 1211579 w 1440179"/>
              <a:gd name="T1" fmla="*/ 0 h 228600"/>
              <a:gd name="T2" fmla="*/ 1211579 w 1440179"/>
              <a:gd name="T3" fmla="*/ 228599 h 228600"/>
              <a:gd name="T4" fmla="*/ 1363979 w 1440179"/>
              <a:gd name="T5" fmla="*/ 152399 h 228600"/>
              <a:gd name="T6" fmla="*/ 1249679 w 1440179"/>
              <a:gd name="T7" fmla="*/ 152399 h 228600"/>
              <a:gd name="T8" fmla="*/ 1249679 w 1440179"/>
              <a:gd name="T9" fmla="*/ 76199 h 228600"/>
              <a:gd name="T10" fmla="*/ 1363979 w 1440179"/>
              <a:gd name="T11" fmla="*/ 76199 h 228600"/>
              <a:gd name="T12" fmla="*/ 1211579 w 1440179"/>
              <a:gd name="T13" fmla="*/ 0 h 228600"/>
              <a:gd name="T14" fmla="*/ 1211579 w 1440179"/>
              <a:gd name="T15" fmla="*/ 76199 h 228600"/>
              <a:gd name="T16" fmla="*/ 0 w 1440179"/>
              <a:gd name="T17" fmla="*/ 76199 h 228600"/>
              <a:gd name="T18" fmla="*/ 0 w 1440179"/>
              <a:gd name="T19" fmla="*/ 152399 h 228600"/>
              <a:gd name="T20" fmla="*/ 1211579 w 1440179"/>
              <a:gd name="T21" fmla="*/ 152399 h 228600"/>
              <a:gd name="T22" fmla="*/ 1211579 w 1440179"/>
              <a:gd name="T23" fmla="*/ 76199 h 228600"/>
              <a:gd name="T24" fmla="*/ 1363979 w 1440179"/>
              <a:gd name="T25" fmla="*/ 76199 h 228600"/>
              <a:gd name="T26" fmla="*/ 1249679 w 1440179"/>
              <a:gd name="T27" fmla="*/ 76199 h 228600"/>
              <a:gd name="T28" fmla="*/ 1249679 w 1440179"/>
              <a:gd name="T29" fmla="*/ 152399 h 228600"/>
              <a:gd name="T30" fmla="*/ 1363979 w 1440179"/>
              <a:gd name="T31" fmla="*/ 152399 h 228600"/>
              <a:gd name="T32" fmla="*/ 1440179 w 1440179"/>
              <a:gd name="T33" fmla="*/ 114299 h 228600"/>
              <a:gd name="T34" fmla="*/ 1363979 w 1440179"/>
              <a:gd name="T35" fmla="*/ 76199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40179"/>
              <a:gd name="T55" fmla="*/ 0 h 228600"/>
              <a:gd name="T56" fmla="*/ 1440179 w 1440179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40179" h="228600">
                <a:moveTo>
                  <a:pt x="1211579" y="0"/>
                </a:moveTo>
                <a:lnTo>
                  <a:pt x="1211579" y="228599"/>
                </a:lnTo>
                <a:lnTo>
                  <a:pt x="1363979" y="152399"/>
                </a:lnTo>
                <a:lnTo>
                  <a:pt x="1249679" y="152399"/>
                </a:lnTo>
                <a:lnTo>
                  <a:pt x="1249679" y="76199"/>
                </a:lnTo>
                <a:lnTo>
                  <a:pt x="1363979" y="76199"/>
                </a:lnTo>
                <a:lnTo>
                  <a:pt x="1211579" y="0"/>
                </a:lnTo>
                <a:close/>
              </a:path>
              <a:path w="1440179" h="228600">
                <a:moveTo>
                  <a:pt x="1211579" y="76199"/>
                </a:moveTo>
                <a:lnTo>
                  <a:pt x="0" y="76199"/>
                </a:lnTo>
                <a:lnTo>
                  <a:pt x="0" y="152399"/>
                </a:lnTo>
                <a:lnTo>
                  <a:pt x="1211579" y="152399"/>
                </a:lnTo>
                <a:lnTo>
                  <a:pt x="1211579" y="76199"/>
                </a:lnTo>
                <a:close/>
              </a:path>
              <a:path w="1440179" h="228600">
                <a:moveTo>
                  <a:pt x="1363979" y="76199"/>
                </a:moveTo>
                <a:lnTo>
                  <a:pt x="1249679" y="76199"/>
                </a:lnTo>
                <a:lnTo>
                  <a:pt x="1249679" y="152399"/>
                </a:lnTo>
                <a:lnTo>
                  <a:pt x="1363979" y="152399"/>
                </a:lnTo>
                <a:lnTo>
                  <a:pt x="1440179" y="114299"/>
                </a:lnTo>
                <a:lnTo>
                  <a:pt x="1363979" y="76199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60" name="object 101"/>
          <p:cNvSpPr>
            <a:spLocks/>
          </p:cNvSpPr>
          <p:nvPr/>
        </p:nvSpPr>
        <p:spPr bwMode="auto">
          <a:xfrm>
            <a:off x="2555875" y="5191125"/>
            <a:ext cx="4035425" cy="425450"/>
          </a:xfrm>
          <a:custGeom>
            <a:avLst/>
            <a:gdLst>
              <a:gd name="T0" fmla="*/ 219837 w 4035425"/>
              <a:gd name="T1" fmla="*/ 197103 h 425450"/>
              <a:gd name="T2" fmla="*/ 0 w 4035425"/>
              <a:gd name="T3" fmla="*/ 327532 h 425450"/>
              <a:gd name="T4" fmla="*/ 236219 w 4035425"/>
              <a:gd name="T5" fmla="*/ 425170 h 425450"/>
              <a:gd name="T6" fmla="*/ 230957 w 4035425"/>
              <a:gd name="T7" fmla="*/ 351916 h 425450"/>
              <a:gd name="T8" fmla="*/ 192785 w 4035425"/>
              <a:gd name="T9" fmla="*/ 351916 h 425450"/>
              <a:gd name="T10" fmla="*/ 187325 w 4035425"/>
              <a:gd name="T11" fmla="*/ 275843 h 425450"/>
              <a:gd name="T12" fmla="*/ 225297 w 4035425"/>
              <a:gd name="T13" fmla="*/ 273118 h 425450"/>
              <a:gd name="T14" fmla="*/ 219837 w 4035425"/>
              <a:gd name="T15" fmla="*/ 197103 h 425450"/>
              <a:gd name="T16" fmla="*/ 225297 w 4035425"/>
              <a:gd name="T17" fmla="*/ 273118 h 425450"/>
              <a:gd name="T18" fmla="*/ 187325 w 4035425"/>
              <a:gd name="T19" fmla="*/ 275843 h 425450"/>
              <a:gd name="T20" fmla="*/ 192785 w 4035425"/>
              <a:gd name="T21" fmla="*/ 351916 h 425450"/>
              <a:gd name="T22" fmla="*/ 230761 w 4035425"/>
              <a:gd name="T23" fmla="*/ 349189 h 425450"/>
              <a:gd name="T24" fmla="*/ 225297 w 4035425"/>
              <a:gd name="T25" fmla="*/ 273118 h 425450"/>
              <a:gd name="T26" fmla="*/ 230761 w 4035425"/>
              <a:gd name="T27" fmla="*/ 349189 h 425450"/>
              <a:gd name="T28" fmla="*/ 192785 w 4035425"/>
              <a:gd name="T29" fmla="*/ 351916 h 425450"/>
              <a:gd name="T30" fmla="*/ 230957 w 4035425"/>
              <a:gd name="T31" fmla="*/ 351916 h 425450"/>
              <a:gd name="T32" fmla="*/ 230761 w 4035425"/>
              <a:gd name="T33" fmla="*/ 349189 h 425450"/>
              <a:gd name="T34" fmla="*/ 4029836 w 4035425"/>
              <a:gd name="T35" fmla="*/ 0 h 425450"/>
              <a:gd name="T36" fmla="*/ 225297 w 4035425"/>
              <a:gd name="T37" fmla="*/ 273118 h 425450"/>
              <a:gd name="T38" fmla="*/ 230761 w 4035425"/>
              <a:gd name="T39" fmla="*/ 349189 h 425450"/>
              <a:gd name="T40" fmla="*/ 4035171 w 4035425"/>
              <a:gd name="T41" fmla="*/ 75945 h 425450"/>
              <a:gd name="T42" fmla="*/ 4029836 w 4035425"/>
              <a:gd name="T43" fmla="*/ 0 h 42545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4035425"/>
              <a:gd name="T67" fmla="*/ 0 h 425450"/>
              <a:gd name="T68" fmla="*/ 4035425 w 4035425"/>
              <a:gd name="T69" fmla="*/ 425450 h 42545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4035425" h="425450">
                <a:moveTo>
                  <a:pt x="219837" y="197103"/>
                </a:moveTo>
                <a:lnTo>
                  <a:pt x="0" y="327532"/>
                </a:lnTo>
                <a:lnTo>
                  <a:pt x="236219" y="425170"/>
                </a:lnTo>
                <a:lnTo>
                  <a:pt x="230957" y="351916"/>
                </a:lnTo>
                <a:lnTo>
                  <a:pt x="192785" y="351916"/>
                </a:lnTo>
                <a:lnTo>
                  <a:pt x="187325" y="275843"/>
                </a:lnTo>
                <a:lnTo>
                  <a:pt x="225297" y="273118"/>
                </a:lnTo>
                <a:lnTo>
                  <a:pt x="219837" y="197103"/>
                </a:lnTo>
                <a:close/>
              </a:path>
              <a:path w="4035425" h="425450">
                <a:moveTo>
                  <a:pt x="225297" y="273118"/>
                </a:moveTo>
                <a:lnTo>
                  <a:pt x="187325" y="275843"/>
                </a:lnTo>
                <a:lnTo>
                  <a:pt x="192785" y="351916"/>
                </a:lnTo>
                <a:lnTo>
                  <a:pt x="230761" y="349189"/>
                </a:lnTo>
                <a:lnTo>
                  <a:pt x="225297" y="273118"/>
                </a:lnTo>
                <a:close/>
              </a:path>
              <a:path w="4035425" h="425450">
                <a:moveTo>
                  <a:pt x="230761" y="349189"/>
                </a:moveTo>
                <a:lnTo>
                  <a:pt x="192785" y="351916"/>
                </a:lnTo>
                <a:lnTo>
                  <a:pt x="230957" y="351916"/>
                </a:lnTo>
                <a:lnTo>
                  <a:pt x="230761" y="349189"/>
                </a:lnTo>
                <a:close/>
              </a:path>
              <a:path w="4035425" h="425450">
                <a:moveTo>
                  <a:pt x="4029836" y="0"/>
                </a:moveTo>
                <a:lnTo>
                  <a:pt x="225297" y="273118"/>
                </a:lnTo>
                <a:lnTo>
                  <a:pt x="230761" y="349189"/>
                </a:lnTo>
                <a:lnTo>
                  <a:pt x="4035171" y="75945"/>
                </a:lnTo>
                <a:lnTo>
                  <a:pt x="4029836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61" name="object 102"/>
          <p:cNvSpPr>
            <a:spLocks/>
          </p:cNvSpPr>
          <p:nvPr/>
        </p:nvSpPr>
        <p:spPr bwMode="auto">
          <a:xfrm>
            <a:off x="1116013" y="5475288"/>
            <a:ext cx="1439862" cy="228600"/>
          </a:xfrm>
          <a:custGeom>
            <a:avLst/>
            <a:gdLst>
              <a:gd name="T0" fmla="*/ 228600 w 1440180"/>
              <a:gd name="T1" fmla="*/ 0 h 228600"/>
              <a:gd name="T2" fmla="*/ 0 w 1440180"/>
              <a:gd name="T3" fmla="*/ 114300 h 228600"/>
              <a:gd name="T4" fmla="*/ 228600 w 1440180"/>
              <a:gd name="T5" fmla="*/ 228600 h 228600"/>
              <a:gd name="T6" fmla="*/ 228600 w 1440180"/>
              <a:gd name="T7" fmla="*/ 152400 h 228600"/>
              <a:gd name="T8" fmla="*/ 190500 w 1440180"/>
              <a:gd name="T9" fmla="*/ 152400 h 228600"/>
              <a:gd name="T10" fmla="*/ 190500 w 1440180"/>
              <a:gd name="T11" fmla="*/ 76200 h 228600"/>
              <a:gd name="T12" fmla="*/ 228600 w 1440180"/>
              <a:gd name="T13" fmla="*/ 76200 h 228600"/>
              <a:gd name="T14" fmla="*/ 228600 w 1440180"/>
              <a:gd name="T15" fmla="*/ 0 h 228600"/>
              <a:gd name="T16" fmla="*/ 228600 w 1440180"/>
              <a:gd name="T17" fmla="*/ 76200 h 228600"/>
              <a:gd name="T18" fmla="*/ 190500 w 1440180"/>
              <a:gd name="T19" fmla="*/ 76200 h 228600"/>
              <a:gd name="T20" fmla="*/ 190500 w 1440180"/>
              <a:gd name="T21" fmla="*/ 152400 h 228600"/>
              <a:gd name="T22" fmla="*/ 228600 w 1440180"/>
              <a:gd name="T23" fmla="*/ 152400 h 228600"/>
              <a:gd name="T24" fmla="*/ 228600 w 1440180"/>
              <a:gd name="T25" fmla="*/ 76200 h 228600"/>
              <a:gd name="T26" fmla="*/ 1440180 w 1440180"/>
              <a:gd name="T27" fmla="*/ 76200 h 228600"/>
              <a:gd name="T28" fmla="*/ 228600 w 1440180"/>
              <a:gd name="T29" fmla="*/ 76200 h 228600"/>
              <a:gd name="T30" fmla="*/ 228600 w 1440180"/>
              <a:gd name="T31" fmla="*/ 152400 h 228600"/>
              <a:gd name="T32" fmla="*/ 1440180 w 1440180"/>
              <a:gd name="T33" fmla="*/ 152400 h 228600"/>
              <a:gd name="T34" fmla="*/ 1440180 w 1440180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40180"/>
              <a:gd name="T55" fmla="*/ 0 h 228600"/>
              <a:gd name="T56" fmla="*/ 1440180 w 1440180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4018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44018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440180" h="228600">
                <a:moveTo>
                  <a:pt x="1440180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440180" y="152400"/>
                </a:lnTo>
                <a:lnTo>
                  <a:pt x="1440180" y="762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" name="object 103"/>
          <p:cNvSpPr txBox="1"/>
          <p:nvPr/>
        </p:nvSpPr>
        <p:spPr>
          <a:xfrm>
            <a:off x="1195388" y="3368675"/>
            <a:ext cx="1363662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solidFill>
                  <a:srgbClr val="0066FF"/>
                </a:solidFill>
                <a:latin typeface="Tahoma"/>
                <a:cs typeface="Tahoma"/>
              </a:rPr>
              <a:t>Passive</a:t>
            </a:r>
            <a:r>
              <a:rPr sz="1800" spc="-85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Open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738938" y="3519488"/>
            <a:ext cx="123825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Active</a:t>
            </a:r>
            <a:r>
              <a:rPr sz="1800" spc="-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Open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464" name="object 105"/>
          <p:cNvSpPr>
            <a:spLocks noChangeArrowheads="1"/>
          </p:cNvSpPr>
          <p:nvPr/>
        </p:nvSpPr>
        <p:spPr bwMode="auto">
          <a:xfrm>
            <a:off x="4022725" y="3849688"/>
            <a:ext cx="1192213" cy="255587"/>
          </a:xfrm>
          <a:prstGeom prst="rect">
            <a:avLst/>
          </a:prstGeom>
          <a:blipFill dpi="0" rotWithShape="1">
            <a:blip r:embed="rId2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65" name="object 106"/>
          <p:cNvSpPr>
            <a:spLocks noChangeArrowheads="1"/>
          </p:cNvSpPr>
          <p:nvPr/>
        </p:nvSpPr>
        <p:spPr bwMode="auto">
          <a:xfrm>
            <a:off x="3940175" y="4514850"/>
            <a:ext cx="2073275" cy="306388"/>
          </a:xfrm>
          <a:prstGeom prst="rect">
            <a:avLst/>
          </a:prstGeom>
          <a:blipFill dpi="0" rotWithShape="1">
            <a:blip r:embed="rId2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66" name="object 107"/>
          <p:cNvSpPr>
            <a:spLocks/>
          </p:cNvSpPr>
          <p:nvPr/>
        </p:nvSpPr>
        <p:spPr bwMode="auto">
          <a:xfrm>
            <a:off x="3921125" y="5102225"/>
            <a:ext cx="361950" cy="187325"/>
          </a:xfrm>
          <a:custGeom>
            <a:avLst/>
            <a:gdLst>
              <a:gd name="T0" fmla="*/ 47498 w 361950"/>
              <a:gd name="T1" fmla="*/ 18923 h 187960"/>
              <a:gd name="T2" fmla="*/ 22351 w 361950"/>
              <a:gd name="T3" fmla="*/ 186690 h 187960"/>
              <a:gd name="T4" fmla="*/ 98425 w 361950"/>
              <a:gd name="T5" fmla="*/ 136271 h 187960"/>
              <a:gd name="T6" fmla="*/ 115325 w 361950"/>
              <a:gd name="T7" fmla="*/ 120268 h 187960"/>
              <a:gd name="T8" fmla="*/ 61595 w 361950"/>
              <a:gd name="T9" fmla="*/ 40767 h 187960"/>
              <a:gd name="T10" fmla="*/ 74675 w 361950"/>
              <a:gd name="T11" fmla="*/ 17525 h 187960"/>
              <a:gd name="T12" fmla="*/ 98425 w 361950"/>
              <a:gd name="T13" fmla="*/ 136271 h 187960"/>
              <a:gd name="T14" fmla="*/ 139192 w 361950"/>
              <a:gd name="T15" fmla="*/ 180594 h 187960"/>
              <a:gd name="T16" fmla="*/ 83871 w 361950"/>
              <a:gd name="T17" fmla="*/ 40767 h 187960"/>
              <a:gd name="T18" fmla="*/ 91312 w 361950"/>
              <a:gd name="T19" fmla="*/ 117729 h 187960"/>
              <a:gd name="T20" fmla="*/ 115325 w 361950"/>
              <a:gd name="T21" fmla="*/ 120268 h 187960"/>
              <a:gd name="T22" fmla="*/ 203073 w 361950"/>
              <a:gd name="T23" fmla="*/ 49530 h 187960"/>
              <a:gd name="T24" fmla="*/ 187833 w 361950"/>
              <a:gd name="T25" fmla="*/ 50292 h 187960"/>
              <a:gd name="T26" fmla="*/ 146938 w 361950"/>
              <a:gd name="T27" fmla="*/ 81533 h 187960"/>
              <a:gd name="T28" fmla="*/ 141477 w 361950"/>
              <a:gd name="T29" fmla="*/ 118237 h 187960"/>
              <a:gd name="T30" fmla="*/ 194437 w 361950"/>
              <a:gd name="T31" fmla="*/ 180594 h 187960"/>
              <a:gd name="T32" fmla="*/ 211074 w 361950"/>
              <a:gd name="T33" fmla="*/ 179450 h 187960"/>
              <a:gd name="T34" fmla="*/ 216662 w 361950"/>
              <a:gd name="T35" fmla="*/ 178053 h 187960"/>
              <a:gd name="T36" fmla="*/ 223265 w 361950"/>
              <a:gd name="T37" fmla="*/ 175894 h 187960"/>
              <a:gd name="T38" fmla="*/ 228600 w 361950"/>
              <a:gd name="T39" fmla="*/ 173862 h 187960"/>
              <a:gd name="T40" fmla="*/ 239268 w 361950"/>
              <a:gd name="T41" fmla="*/ 168402 h 187960"/>
              <a:gd name="T42" fmla="*/ 201675 w 361950"/>
              <a:gd name="T43" fmla="*/ 161925 h 187960"/>
              <a:gd name="T44" fmla="*/ 164336 w 361950"/>
              <a:gd name="T45" fmla="*/ 127500 h 187960"/>
              <a:gd name="T46" fmla="*/ 164687 w 361950"/>
              <a:gd name="T47" fmla="*/ 97012 h 187960"/>
              <a:gd name="T48" fmla="*/ 200406 w 361950"/>
              <a:gd name="T49" fmla="*/ 67944 h 187960"/>
              <a:gd name="T50" fmla="*/ 233552 w 361950"/>
              <a:gd name="T51" fmla="*/ 57657 h 187960"/>
              <a:gd name="T52" fmla="*/ 222631 w 361950"/>
              <a:gd name="T53" fmla="*/ 53467 h 187960"/>
              <a:gd name="T54" fmla="*/ 203073 w 361950"/>
              <a:gd name="T55" fmla="*/ 49530 h 187960"/>
              <a:gd name="T56" fmla="*/ 236727 w 361950"/>
              <a:gd name="T57" fmla="*/ 144906 h 187960"/>
              <a:gd name="T58" fmla="*/ 226949 w 361950"/>
              <a:gd name="T59" fmla="*/ 153543 h 187960"/>
              <a:gd name="T60" fmla="*/ 214884 w 361950"/>
              <a:gd name="T61" fmla="*/ 159893 h 187960"/>
              <a:gd name="T62" fmla="*/ 201675 w 361950"/>
              <a:gd name="T63" fmla="*/ 161925 h 187960"/>
              <a:gd name="T64" fmla="*/ 237998 w 361950"/>
              <a:gd name="T65" fmla="*/ 144906 h 187960"/>
              <a:gd name="T66" fmla="*/ 200406 w 361950"/>
              <a:gd name="T67" fmla="*/ 67944 h 187960"/>
              <a:gd name="T68" fmla="*/ 212217 w 361950"/>
              <a:gd name="T69" fmla="*/ 70104 h 187960"/>
              <a:gd name="T70" fmla="*/ 233552 w 361950"/>
              <a:gd name="T71" fmla="*/ 81152 h 187960"/>
              <a:gd name="T72" fmla="*/ 234053 w 361950"/>
              <a:gd name="T73" fmla="*/ 67944 h 187960"/>
              <a:gd name="T74" fmla="*/ 249427 w 361950"/>
              <a:gd name="T75" fmla="*/ 1016 h 187960"/>
              <a:gd name="T76" fmla="*/ 279273 w 361950"/>
              <a:gd name="T77" fmla="*/ 173355 h 187960"/>
              <a:gd name="T78" fmla="*/ 284480 w 361950"/>
              <a:gd name="T79" fmla="*/ 112902 h 187960"/>
              <a:gd name="T80" fmla="*/ 301302 w 361950"/>
              <a:gd name="T81" fmla="*/ 101473 h 187960"/>
              <a:gd name="T82" fmla="*/ 270383 w 361950"/>
              <a:gd name="T83" fmla="*/ 0 h 187960"/>
              <a:gd name="T84" fmla="*/ 284480 w 361950"/>
              <a:gd name="T85" fmla="*/ 112902 h 187960"/>
              <a:gd name="T86" fmla="*/ 361569 w 361950"/>
              <a:gd name="T87" fmla="*/ 169163 h 187960"/>
              <a:gd name="T88" fmla="*/ 348234 w 361950"/>
              <a:gd name="T89" fmla="*/ 44957 h 187960"/>
              <a:gd name="T90" fmla="*/ 275589 w 361950"/>
              <a:gd name="T91" fmla="*/ 101473 h 187960"/>
              <a:gd name="T92" fmla="*/ 299720 w 361950"/>
              <a:gd name="T93" fmla="*/ 99694 h 187960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361950"/>
              <a:gd name="T142" fmla="*/ 0 h 187960"/>
              <a:gd name="T143" fmla="*/ 361950 w 361950"/>
              <a:gd name="T144" fmla="*/ 187960 h 187960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361950" h="187960">
                <a:moveTo>
                  <a:pt x="74675" y="17525"/>
                </a:moveTo>
                <a:lnTo>
                  <a:pt x="47498" y="18923"/>
                </a:lnTo>
                <a:lnTo>
                  <a:pt x="0" y="187833"/>
                </a:lnTo>
                <a:lnTo>
                  <a:pt x="22351" y="186690"/>
                </a:lnTo>
                <a:lnTo>
                  <a:pt x="35051" y="139446"/>
                </a:lnTo>
                <a:lnTo>
                  <a:pt x="98425" y="136271"/>
                </a:lnTo>
                <a:lnTo>
                  <a:pt x="121656" y="136271"/>
                </a:lnTo>
                <a:lnTo>
                  <a:pt x="115325" y="120268"/>
                </a:lnTo>
                <a:lnTo>
                  <a:pt x="40132" y="120268"/>
                </a:lnTo>
                <a:lnTo>
                  <a:pt x="61595" y="40767"/>
                </a:lnTo>
                <a:lnTo>
                  <a:pt x="83871" y="40767"/>
                </a:lnTo>
                <a:lnTo>
                  <a:pt x="74675" y="17525"/>
                </a:lnTo>
                <a:close/>
              </a:path>
              <a:path w="361950" h="187960">
                <a:moveTo>
                  <a:pt x="121656" y="136271"/>
                </a:moveTo>
                <a:lnTo>
                  <a:pt x="98425" y="136271"/>
                </a:lnTo>
                <a:lnTo>
                  <a:pt x="115824" y="181863"/>
                </a:lnTo>
                <a:lnTo>
                  <a:pt x="139192" y="180594"/>
                </a:lnTo>
                <a:lnTo>
                  <a:pt x="121656" y="136271"/>
                </a:lnTo>
                <a:close/>
              </a:path>
              <a:path w="361950" h="187960">
                <a:moveTo>
                  <a:pt x="83871" y="40767"/>
                </a:moveTo>
                <a:lnTo>
                  <a:pt x="61595" y="40767"/>
                </a:lnTo>
                <a:lnTo>
                  <a:pt x="91312" y="117729"/>
                </a:lnTo>
                <a:lnTo>
                  <a:pt x="40132" y="120268"/>
                </a:lnTo>
                <a:lnTo>
                  <a:pt x="115325" y="120268"/>
                </a:lnTo>
                <a:lnTo>
                  <a:pt x="83871" y="40767"/>
                </a:lnTo>
                <a:close/>
              </a:path>
              <a:path w="361950" h="187960">
                <a:moveTo>
                  <a:pt x="203073" y="49530"/>
                </a:moveTo>
                <a:lnTo>
                  <a:pt x="196214" y="49911"/>
                </a:lnTo>
                <a:lnTo>
                  <a:pt x="187833" y="50292"/>
                </a:lnTo>
                <a:lnTo>
                  <a:pt x="180086" y="52197"/>
                </a:lnTo>
                <a:lnTo>
                  <a:pt x="146938" y="81533"/>
                </a:lnTo>
                <a:lnTo>
                  <a:pt x="141380" y="110307"/>
                </a:lnTo>
                <a:lnTo>
                  <a:pt x="141477" y="118237"/>
                </a:lnTo>
                <a:lnTo>
                  <a:pt x="154812" y="161290"/>
                </a:lnTo>
                <a:lnTo>
                  <a:pt x="194437" y="180594"/>
                </a:lnTo>
                <a:lnTo>
                  <a:pt x="207390" y="179831"/>
                </a:lnTo>
                <a:lnTo>
                  <a:pt x="211074" y="179450"/>
                </a:lnTo>
                <a:lnTo>
                  <a:pt x="213868" y="178688"/>
                </a:lnTo>
                <a:lnTo>
                  <a:pt x="216662" y="178053"/>
                </a:lnTo>
                <a:lnTo>
                  <a:pt x="219710" y="177037"/>
                </a:lnTo>
                <a:lnTo>
                  <a:pt x="223265" y="175894"/>
                </a:lnTo>
                <a:lnTo>
                  <a:pt x="225806" y="175006"/>
                </a:lnTo>
                <a:lnTo>
                  <a:pt x="228600" y="173862"/>
                </a:lnTo>
                <a:lnTo>
                  <a:pt x="237236" y="169544"/>
                </a:lnTo>
                <a:lnTo>
                  <a:pt x="239268" y="168402"/>
                </a:lnTo>
                <a:lnTo>
                  <a:pt x="238917" y="161925"/>
                </a:lnTo>
                <a:lnTo>
                  <a:pt x="201675" y="161925"/>
                </a:lnTo>
                <a:lnTo>
                  <a:pt x="193625" y="161593"/>
                </a:lnTo>
                <a:lnTo>
                  <a:pt x="164336" y="127500"/>
                </a:lnTo>
                <a:lnTo>
                  <a:pt x="163286" y="106451"/>
                </a:lnTo>
                <a:lnTo>
                  <a:pt x="164687" y="97012"/>
                </a:lnTo>
                <a:lnTo>
                  <a:pt x="196850" y="68072"/>
                </a:lnTo>
                <a:lnTo>
                  <a:pt x="200406" y="67944"/>
                </a:lnTo>
                <a:lnTo>
                  <a:pt x="234053" y="67944"/>
                </a:lnTo>
                <a:lnTo>
                  <a:pt x="233552" y="57657"/>
                </a:lnTo>
                <a:lnTo>
                  <a:pt x="228346" y="55372"/>
                </a:lnTo>
                <a:lnTo>
                  <a:pt x="222631" y="53467"/>
                </a:lnTo>
                <a:lnTo>
                  <a:pt x="209676" y="50164"/>
                </a:lnTo>
                <a:lnTo>
                  <a:pt x="203073" y="49530"/>
                </a:lnTo>
                <a:close/>
              </a:path>
              <a:path w="361950" h="187960">
                <a:moveTo>
                  <a:pt x="237998" y="144906"/>
                </a:moveTo>
                <a:lnTo>
                  <a:pt x="236727" y="144906"/>
                </a:lnTo>
                <a:lnTo>
                  <a:pt x="232283" y="149606"/>
                </a:lnTo>
                <a:lnTo>
                  <a:pt x="226949" y="153543"/>
                </a:lnTo>
                <a:lnTo>
                  <a:pt x="220980" y="156718"/>
                </a:lnTo>
                <a:lnTo>
                  <a:pt x="214884" y="159893"/>
                </a:lnTo>
                <a:lnTo>
                  <a:pt x="208534" y="161671"/>
                </a:lnTo>
                <a:lnTo>
                  <a:pt x="201675" y="161925"/>
                </a:lnTo>
                <a:lnTo>
                  <a:pt x="238917" y="161925"/>
                </a:lnTo>
                <a:lnTo>
                  <a:pt x="237998" y="144906"/>
                </a:lnTo>
                <a:close/>
              </a:path>
              <a:path w="361950" h="187960">
                <a:moveTo>
                  <a:pt x="234053" y="67944"/>
                </a:moveTo>
                <a:lnTo>
                  <a:pt x="200406" y="67944"/>
                </a:lnTo>
                <a:lnTo>
                  <a:pt x="204343" y="68325"/>
                </a:lnTo>
                <a:lnTo>
                  <a:pt x="212217" y="70104"/>
                </a:lnTo>
                <a:lnTo>
                  <a:pt x="231901" y="80010"/>
                </a:lnTo>
                <a:lnTo>
                  <a:pt x="233552" y="81152"/>
                </a:lnTo>
                <a:lnTo>
                  <a:pt x="234696" y="81152"/>
                </a:lnTo>
                <a:lnTo>
                  <a:pt x="234053" y="67944"/>
                </a:lnTo>
                <a:close/>
              </a:path>
              <a:path w="361950" h="187960">
                <a:moveTo>
                  <a:pt x="270383" y="0"/>
                </a:moveTo>
                <a:lnTo>
                  <a:pt x="249427" y="1016"/>
                </a:lnTo>
                <a:lnTo>
                  <a:pt x="258318" y="174497"/>
                </a:lnTo>
                <a:lnTo>
                  <a:pt x="279273" y="173355"/>
                </a:lnTo>
                <a:lnTo>
                  <a:pt x="276606" y="121285"/>
                </a:lnTo>
                <a:lnTo>
                  <a:pt x="284480" y="112902"/>
                </a:lnTo>
                <a:lnTo>
                  <a:pt x="311479" y="112902"/>
                </a:lnTo>
                <a:lnTo>
                  <a:pt x="301302" y="101473"/>
                </a:lnTo>
                <a:lnTo>
                  <a:pt x="275589" y="101473"/>
                </a:lnTo>
                <a:lnTo>
                  <a:pt x="270383" y="0"/>
                </a:lnTo>
                <a:close/>
              </a:path>
              <a:path w="361950" h="187960">
                <a:moveTo>
                  <a:pt x="311479" y="112902"/>
                </a:moveTo>
                <a:lnTo>
                  <a:pt x="284480" y="112902"/>
                </a:lnTo>
                <a:lnTo>
                  <a:pt x="334010" y="170561"/>
                </a:lnTo>
                <a:lnTo>
                  <a:pt x="361569" y="169163"/>
                </a:lnTo>
                <a:lnTo>
                  <a:pt x="311479" y="112902"/>
                </a:lnTo>
                <a:close/>
              </a:path>
              <a:path w="361950" h="187960">
                <a:moveTo>
                  <a:pt x="348234" y="44957"/>
                </a:moveTo>
                <a:lnTo>
                  <a:pt x="322072" y="46355"/>
                </a:lnTo>
                <a:lnTo>
                  <a:pt x="275589" y="101473"/>
                </a:lnTo>
                <a:lnTo>
                  <a:pt x="301302" y="101473"/>
                </a:lnTo>
                <a:lnTo>
                  <a:pt x="299720" y="99694"/>
                </a:lnTo>
                <a:lnTo>
                  <a:pt x="348234" y="4495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67" name="object 108"/>
          <p:cNvSpPr txBox="1">
            <a:spLocks noChangeArrowheads="1"/>
          </p:cNvSpPr>
          <p:nvPr/>
        </p:nvSpPr>
        <p:spPr bwMode="auto">
          <a:xfrm>
            <a:off x="1195388" y="4160838"/>
            <a:ext cx="6691312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00025"/>
            <a:r>
              <a:rPr lang="th-TH" sz="180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Open Req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200025"/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 marL="200025" algn="r">
              <a:spcBef>
                <a:spcPts val="1500"/>
              </a:spcBef>
            </a:pPr>
            <a:r>
              <a:rPr lang="th-TH" sz="18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Open Ready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200025">
              <a:spcBef>
                <a:spcPts val="50"/>
              </a:spcBef>
            </a:pPr>
            <a:r>
              <a:rPr lang="th-TH" sz="1800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Open Ready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468" name="object 1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590BD4CB-BE7F-4AC8-A0F3-D4BA93B09F90}" type="slidenum">
              <a:rPr lang="en-US" smtClean="0"/>
              <a:pPr marL="111125"/>
              <a:t>7</a:t>
            </a:fld>
            <a:endParaRPr lang="th-TH" smtClean="0"/>
          </a:p>
        </p:txBody>
      </p:sp>
      <p:sp>
        <p:nvSpPr>
          <p:cNvPr id="109" name="object 109"/>
          <p:cNvSpPr txBox="1"/>
          <p:nvPr/>
        </p:nvSpPr>
        <p:spPr>
          <a:xfrm>
            <a:off x="3419475" y="5949950"/>
            <a:ext cx="2590800" cy="466725"/>
          </a:xfrm>
          <a:prstGeom prst="rect">
            <a:avLst/>
          </a:prstGeom>
          <a:solidFill>
            <a:srgbClr val="FFFF00"/>
          </a:solidFill>
          <a:ln w="9144">
            <a:solidFill>
              <a:srgbClr val="000000"/>
            </a:solidFill>
          </a:ln>
        </p:spPr>
        <p:txBody>
          <a:bodyPr lIns="0" tIns="6350" rIns="0" bIns="0">
            <a:spAutoFit/>
          </a:bodyPr>
          <a:lstStyle/>
          <a:p>
            <a:pPr marL="86995" fontAlgn="auto">
              <a:spcBef>
                <a:spcPts val="50"/>
              </a:spcBef>
              <a:spcAft>
                <a:spcPts val="0"/>
              </a:spcAft>
              <a:defRPr/>
            </a:pPr>
            <a:r>
              <a:rPr sz="2400" spc="-15" dirty="0">
                <a:latin typeface="Tahoma"/>
                <a:cs typeface="Tahoma"/>
              </a:rPr>
              <a:t>3-way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Handshake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0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11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12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3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TCP</a:t>
            </a:r>
            <a:r>
              <a:rPr spc="-60" dirty="0"/>
              <a:t> </a:t>
            </a:r>
            <a:r>
              <a:rPr spc="-10" dirty="0"/>
              <a:t>Segment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62063" y="1816100"/>
            <a:ext cx="5786437" cy="1987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Segment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size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at source node = MTU local link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fit </a:t>
            </a:r>
            <a:r>
              <a:rPr spc="-10" dirty="0">
                <a:latin typeface="Tahoma"/>
                <a:cs typeface="Tahoma"/>
              </a:rPr>
              <a:t>in </a:t>
            </a:r>
            <a:r>
              <a:rPr spc="-5" dirty="0">
                <a:latin typeface="Tahoma"/>
                <a:cs typeface="Tahoma"/>
              </a:rPr>
              <a:t>IP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packet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may be </a:t>
            </a:r>
            <a:r>
              <a:rPr spc="-10" dirty="0">
                <a:latin typeface="Tahoma"/>
                <a:cs typeface="Tahoma"/>
              </a:rPr>
              <a:t>fragment </a:t>
            </a:r>
            <a:r>
              <a:rPr spc="-5" dirty="0">
                <a:latin typeface="Tahoma"/>
                <a:cs typeface="Tahoma"/>
              </a:rPr>
              <a:t>along </a:t>
            </a:r>
            <a:r>
              <a:rPr spc="-10" dirty="0">
                <a:latin typeface="Tahoma"/>
                <a:cs typeface="Tahoma"/>
              </a:rPr>
              <a:t>the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way</a:t>
            </a:r>
            <a:endParaRPr>
              <a:latin typeface="Tahoma"/>
              <a:cs typeface="Tahoma"/>
            </a:endParaRPr>
          </a:p>
        </p:txBody>
      </p:sp>
      <p:sp>
        <p:nvSpPr>
          <p:cNvPr id="17416" name="object 9"/>
          <p:cNvSpPr>
            <a:spLocks/>
          </p:cNvSpPr>
          <p:nvPr/>
        </p:nvSpPr>
        <p:spPr bwMode="auto">
          <a:xfrm>
            <a:off x="2771775" y="5483225"/>
            <a:ext cx="920750" cy="395288"/>
          </a:xfrm>
          <a:custGeom>
            <a:avLst/>
            <a:gdLst>
              <a:gd name="T0" fmla="*/ 0 w 920750"/>
              <a:gd name="T1" fmla="*/ 394716 h 394970"/>
              <a:gd name="T2" fmla="*/ 920495 w 920750"/>
              <a:gd name="T3" fmla="*/ 394716 h 394970"/>
              <a:gd name="T4" fmla="*/ 920495 w 920750"/>
              <a:gd name="T5" fmla="*/ 0 h 394970"/>
              <a:gd name="T6" fmla="*/ 0 w 920750"/>
              <a:gd name="T7" fmla="*/ 0 h 394970"/>
              <a:gd name="T8" fmla="*/ 0 w 920750"/>
              <a:gd name="T9" fmla="*/ 394716 h 3949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0750"/>
              <a:gd name="T16" fmla="*/ 0 h 394970"/>
              <a:gd name="T17" fmla="*/ 920750 w 920750"/>
              <a:gd name="T18" fmla="*/ 394970 h 3949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0750" h="394970">
                <a:moveTo>
                  <a:pt x="0" y="394716"/>
                </a:moveTo>
                <a:lnTo>
                  <a:pt x="920495" y="394716"/>
                </a:lnTo>
                <a:lnTo>
                  <a:pt x="920495" y="0"/>
                </a:lnTo>
                <a:lnTo>
                  <a:pt x="0" y="0"/>
                </a:lnTo>
                <a:lnTo>
                  <a:pt x="0" y="394716"/>
                </a:lnTo>
                <a:close/>
              </a:path>
            </a:pathLst>
          </a:custGeom>
          <a:solidFill>
            <a:srgbClr val="99FF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7" name="object 10"/>
          <p:cNvSpPr>
            <a:spLocks/>
          </p:cNvSpPr>
          <p:nvPr/>
        </p:nvSpPr>
        <p:spPr bwMode="auto">
          <a:xfrm>
            <a:off x="2771775" y="5483225"/>
            <a:ext cx="920750" cy="395288"/>
          </a:xfrm>
          <a:custGeom>
            <a:avLst/>
            <a:gdLst>
              <a:gd name="T0" fmla="*/ 0 w 920750"/>
              <a:gd name="T1" fmla="*/ 394716 h 394970"/>
              <a:gd name="T2" fmla="*/ 920495 w 920750"/>
              <a:gd name="T3" fmla="*/ 394716 h 394970"/>
              <a:gd name="T4" fmla="*/ 920495 w 920750"/>
              <a:gd name="T5" fmla="*/ 0 h 394970"/>
              <a:gd name="T6" fmla="*/ 0 w 920750"/>
              <a:gd name="T7" fmla="*/ 0 h 394970"/>
              <a:gd name="T8" fmla="*/ 0 w 920750"/>
              <a:gd name="T9" fmla="*/ 394716 h 3949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0750"/>
              <a:gd name="T16" fmla="*/ 0 h 394970"/>
              <a:gd name="T17" fmla="*/ 920750 w 920750"/>
              <a:gd name="T18" fmla="*/ 394970 h 3949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0750" h="394970">
                <a:moveTo>
                  <a:pt x="0" y="394716"/>
                </a:moveTo>
                <a:lnTo>
                  <a:pt x="920495" y="394716"/>
                </a:lnTo>
                <a:lnTo>
                  <a:pt x="920495" y="0"/>
                </a:lnTo>
                <a:lnTo>
                  <a:pt x="0" y="0"/>
                </a:lnTo>
                <a:lnTo>
                  <a:pt x="0" y="39471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2771775" y="5535613"/>
            <a:ext cx="920750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IP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Header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419" name="object 12"/>
          <p:cNvSpPr>
            <a:spLocks/>
          </p:cNvSpPr>
          <p:nvPr/>
        </p:nvSpPr>
        <p:spPr bwMode="auto">
          <a:xfrm>
            <a:off x="5854700" y="5483225"/>
            <a:ext cx="920750" cy="395288"/>
          </a:xfrm>
          <a:custGeom>
            <a:avLst/>
            <a:gdLst>
              <a:gd name="T0" fmla="*/ 0 w 919479"/>
              <a:gd name="T1" fmla="*/ 394716 h 394970"/>
              <a:gd name="T2" fmla="*/ 918971 w 919479"/>
              <a:gd name="T3" fmla="*/ 394716 h 394970"/>
              <a:gd name="T4" fmla="*/ 918971 w 919479"/>
              <a:gd name="T5" fmla="*/ 0 h 394970"/>
              <a:gd name="T6" fmla="*/ 0 w 919479"/>
              <a:gd name="T7" fmla="*/ 0 h 394970"/>
              <a:gd name="T8" fmla="*/ 0 w 919479"/>
              <a:gd name="T9" fmla="*/ 394716 h 3949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9479"/>
              <a:gd name="T16" fmla="*/ 0 h 394970"/>
              <a:gd name="T17" fmla="*/ 919479 w 919479"/>
              <a:gd name="T18" fmla="*/ 394970 h 3949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9479" h="394970">
                <a:moveTo>
                  <a:pt x="0" y="394716"/>
                </a:moveTo>
                <a:lnTo>
                  <a:pt x="918971" y="394716"/>
                </a:lnTo>
                <a:lnTo>
                  <a:pt x="918971" y="0"/>
                </a:lnTo>
                <a:lnTo>
                  <a:pt x="0" y="0"/>
                </a:lnTo>
                <a:lnTo>
                  <a:pt x="0" y="394716"/>
                </a:lnTo>
                <a:close/>
              </a:path>
            </a:pathLst>
          </a:custGeom>
          <a:solidFill>
            <a:srgbClr val="99FF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0" name="object 13"/>
          <p:cNvSpPr>
            <a:spLocks/>
          </p:cNvSpPr>
          <p:nvPr/>
        </p:nvSpPr>
        <p:spPr bwMode="auto">
          <a:xfrm>
            <a:off x="5854700" y="5483225"/>
            <a:ext cx="920750" cy="395288"/>
          </a:xfrm>
          <a:custGeom>
            <a:avLst/>
            <a:gdLst>
              <a:gd name="T0" fmla="*/ 0 w 919479"/>
              <a:gd name="T1" fmla="*/ 394716 h 394970"/>
              <a:gd name="T2" fmla="*/ 918971 w 919479"/>
              <a:gd name="T3" fmla="*/ 394716 h 394970"/>
              <a:gd name="T4" fmla="*/ 918971 w 919479"/>
              <a:gd name="T5" fmla="*/ 0 h 394970"/>
              <a:gd name="T6" fmla="*/ 0 w 919479"/>
              <a:gd name="T7" fmla="*/ 0 h 394970"/>
              <a:gd name="T8" fmla="*/ 0 w 919479"/>
              <a:gd name="T9" fmla="*/ 394716 h 3949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9479"/>
              <a:gd name="T16" fmla="*/ 0 h 394970"/>
              <a:gd name="T17" fmla="*/ 919479 w 919479"/>
              <a:gd name="T18" fmla="*/ 394970 h 3949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9479" h="394970">
                <a:moveTo>
                  <a:pt x="0" y="394716"/>
                </a:moveTo>
                <a:lnTo>
                  <a:pt x="918971" y="394716"/>
                </a:lnTo>
                <a:lnTo>
                  <a:pt x="918971" y="0"/>
                </a:lnTo>
                <a:lnTo>
                  <a:pt x="0" y="0"/>
                </a:lnTo>
                <a:lnTo>
                  <a:pt x="0" y="39471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" name="object 14"/>
          <p:cNvSpPr txBox="1"/>
          <p:nvPr/>
        </p:nvSpPr>
        <p:spPr>
          <a:xfrm>
            <a:off x="5854700" y="5535613"/>
            <a:ext cx="920750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IP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Header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422" name="object 15"/>
          <p:cNvSpPr>
            <a:spLocks noChangeArrowheads="1"/>
          </p:cNvSpPr>
          <p:nvPr/>
        </p:nvSpPr>
        <p:spPr bwMode="auto">
          <a:xfrm>
            <a:off x="3690938" y="5483225"/>
            <a:ext cx="1838325" cy="39528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23" name="object 16"/>
          <p:cNvSpPr>
            <a:spLocks/>
          </p:cNvSpPr>
          <p:nvPr/>
        </p:nvSpPr>
        <p:spPr bwMode="auto">
          <a:xfrm>
            <a:off x="3690938" y="5483225"/>
            <a:ext cx="1838325" cy="395288"/>
          </a:xfrm>
          <a:custGeom>
            <a:avLst/>
            <a:gdLst>
              <a:gd name="T0" fmla="*/ 0 w 1838325"/>
              <a:gd name="T1" fmla="*/ 394716 h 394970"/>
              <a:gd name="T2" fmla="*/ 1837944 w 1838325"/>
              <a:gd name="T3" fmla="*/ 394716 h 394970"/>
              <a:gd name="T4" fmla="*/ 1837944 w 1838325"/>
              <a:gd name="T5" fmla="*/ 0 h 394970"/>
              <a:gd name="T6" fmla="*/ 0 w 1838325"/>
              <a:gd name="T7" fmla="*/ 0 h 394970"/>
              <a:gd name="T8" fmla="*/ 0 w 1838325"/>
              <a:gd name="T9" fmla="*/ 394716 h 3949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38325"/>
              <a:gd name="T16" fmla="*/ 0 h 394970"/>
              <a:gd name="T17" fmla="*/ 1838325 w 1838325"/>
              <a:gd name="T18" fmla="*/ 394970 h 3949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38325" h="394970">
                <a:moveTo>
                  <a:pt x="0" y="394716"/>
                </a:moveTo>
                <a:lnTo>
                  <a:pt x="1837944" y="394716"/>
                </a:lnTo>
                <a:lnTo>
                  <a:pt x="1837944" y="0"/>
                </a:lnTo>
                <a:lnTo>
                  <a:pt x="0" y="0"/>
                </a:lnTo>
                <a:lnTo>
                  <a:pt x="0" y="394716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" name="object 17"/>
          <p:cNvSpPr txBox="1"/>
          <p:nvPr/>
        </p:nvSpPr>
        <p:spPr>
          <a:xfrm>
            <a:off x="4254500" y="5535613"/>
            <a:ext cx="712788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5" dirty="0">
                <a:latin typeface="Tahoma"/>
                <a:cs typeface="Tahoma"/>
              </a:rPr>
              <a:t>Payload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425" name="object 18"/>
          <p:cNvSpPr>
            <a:spLocks noChangeArrowheads="1"/>
          </p:cNvSpPr>
          <p:nvPr/>
        </p:nvSpPr>
        <p:spPr bwMode="auto">
          <a:xfrm>
            <a:off x="6775450" y="5483225"/>
            <a:ext cx="1404938" cy="39528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26" name="object 19"/>
          <p:cNvSpPr>
            <a:spLocks/>
          </p:cNvSpPr>
          <p:nvPr/>
        </p:nvSpPr>
        <p:spPr bwMode="auto">
          <a:xfrm>
            <a:off x="6775450" y="5483225"/>
            <a:ext cx="1404938" cy="395288"/>
          </a:xfrm>
          <a:custGeom>
            <a:avLst/>
            <a:gdLst>
              <a:gd name="T0" fmla="*/ 0 w 1405254"/>
              <a:gd name="T1" fmla="*/ 394716 h 394970"/>
              <a:gd name="T2" fmla="*/ 1405127 w 1405254"/>
              <a:gd name="T3" fmla="*/ 394716 h 394970"/>
              <a:gd name="T4" fmla="*/ 1405127 w 1405254"/>
              <a:gd name="T5" fmla="*/ 0 h 394970"/>
              <a:gd name="T6" fmla="*/ 0 w 1405254"/>
              <a:gd name="T7" fmla="*/ 0 h 394970"/>
              <a:gd name="T8" fmla="*/ 0 w 1405254"/>
              <a:gd name="T9" fmla="*/ 394716 h 3949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05254"/>
              <a:gd name="T16" fmla="*/ 0 h 394970"/>
              <a:gd name="T17" fmla="*/ 1405254 w 1405254"/>
              <a:gd name="T18" fmla="*/ 394970 h 3949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05254" h="394970">
                <a:moveTo>
                  <a:pt x="0" y="394716"/>
                </a:moveTo>
                <a:lnTo>
                  <a:pt x="1405127" y="394716"/>
                </a:lnTo>
                <a:lnTo>
                  <a:pt x="1405127" y="0"/>
                </a:lnTo>
                <a:lnTo>
                  <a:pt x="0" y="0"/>
                </a:lnTo>
                <a:lnTo>
                  <a:pt x="0" y="39471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" name="object 20"/>
          <p:cNvSpPr txBox="1"/>
          <p:nvPr/>
        </p:nvSpPr>
        <p:spPr>
          <a:xfrm>
            <a:off x="7256463" y="5535613"/>
            <a:ext cx="442912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Tahoma"/>
                <a:cs typeface="Tahoma"/>
              </a:rPr>
              <a:t>Dat</a:t>
            </a:r>
            <a:r>
              <a:rPr sz="1600" spc="-5" dirty="0">
                <a:latin typeface="Tahoma"/>
                <a:cs typeface="Tahoma"/>
              </a:rPr>
              <a:t>a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428" name="object 21"/>
          <p:cNvSpPr>
            <a:spLocks/>
          </p:cNvSpPr>
          <p:nvPr/>
        </p:nvSpPr>
        <p:spPr bwMode="auto">
          <a:xfrm>
            <a:off x="6937375" y="4687888"/>
            <a:ext cx="1244600" cy="796925"/>
          </a:xfrm>
          <a:custGeom>
            <a:avLst/>
            <a:gdLst>
              <a:gd name="T0" fmla="*/ 0 w 1243965"/>
              <a:gd name="T1" fmla="*/ 0 h 795654"/>
              <a:gd name="T2" fmla="*/ 1243584 w 1243965"/>
              <a:gd name="T3" fmla="*/ 795527 h 795654"/>
              <a:gd name="T4" fmla="*/ 0 60000 65536"/>
              <a:gd name="T5" fmla="*/ 0 60000 65536"/>
              <a:gd name="T6" fmla="*/ 0 w 1243965"/>
              <a:gd name="T7" fmla="*/ 0 h 795654"/>
              <a:gd name="T8" fmla="*/ 1243965 w 1243965"/>
              <a:gd name="T9" fmla="*/ 795654 h 7956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43965" h="795654">
                <a:moveTo>
                  <a:pt x="0" y="0"/>
                </a:moveTo>
                <a:lnTo>
                  <a:pt x="1243584" y="795527"/>
                </a:lnTo>
              </a:path>
            </a:pathLst>
          </a:custGeom>
          <a:noFill/>
          <a:ln w="28956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9" name="object 22"/>
          <p:cNvSpPr>
            <a:spLocks/>
          </p:cNvSpPr>
          <p:nvPr/>
        </p:nvSpPr>
        <p:spPr bwMode="auto">
          <a:xfrm>
            <a:off x="3694113" y="4687888"/>
            <a:ext cx="0" cy="796925"/>
          </a:xfrm>
          <a:custGeom>
            <a:avLst/>
            <a:gdLst>
              <a:gd name="T0" fmla="*/ 0 h 795654"/>
              <a:gd name="T1" fmla="*/ 795527 h 795654"/>
              <a:gd name="T2" fmla="*/ 0 60000 65536"/>
              <a:gd name="T3" fmla="*/ 0 60000 65536"/>
              <a:gd name="T4" fmla="*/ 0 h 795654"/>
              <a:gd name="T5" fmla="*/ 795654 h 79565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795654">
                <a:moveTo>
                  <a:pt x="0" y="0"/>
                </a:moveTo>
                <a:lnTo>
                  <a:pt x="0" y="795527"/>
                </a:lnTo>
              </a:path>
            </a:pathLst>
          </a:custGeom>
          <a:noFill/>
          <a:ln w="28956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0" name="object 23"/>
          <p:cNvSpPr>
            <a:spLocks/>
          </p:cNvSpPr>
          <p:nvPr/>
        </p:nvSpPr>
        <p:spPr bwMode="auto">
          <a:xfrm>
            <a:off x="5530850" y="4687888"/>
            <a:ext cx="0" cy="796925"/>
          </a:xfrm>
          <a:custGeom>
            <a:avLst/>
            <a:gdLst>
              <a:gd name="T0" fmla="*/ 0 h 795654"/>
              <a:gd name="T1" fmla="*/ 795527 h 795654"/>
              <a:gd name="T2" fmla="*/ 0 60000 65536"/>
              <a:gd name="T3" fmla="*/ 0 60000 65536"/>
              <a:gd name="T4" fmla="*/ 0 h 795654"/>
              <a:gd name="T5" fmla="*/ 795654 h 79565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795654">
                <a:moveTo>
                  <a:pt x="0" y="0"/>
                </a:moveTo>
                <a:lnTo>
                  <a:pt x="0" y="795527"/>
                </a:lnTo>
              </a:path>
            </a:pathLst>
          </a:custGeom>
          <a:noFill/>
          <a:ln w="28956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1" name="object 24"/>
          <p:cNvSpPr>
            <a:spLocks/>
          </p:cNvSpPr>
          <p:nvPr/>
        </p:nvSpPr>
        <p:spPr bwMode="auto">
          <a:xfrm>
            <a:off x="5530850" y="4687888"/>
            <a:ext cx="1244600" cy="796925"/>
          </a:xfrm>
          <a:custGeom>
            <a:avLst/>
            <a:gdLst>
              <a:gd name="T0" fmla="*/ 0 w 1243965"/>
              <a:gd name="T1" fmla="*/ 0 h 795654"/>
              <a:gd name="T2" fmla="*/ 1243584 w 1243965"/>
              <a:gd name="T3" fmla="*/ 795527 h 795654"/>
              <a:gd name="T4" fmla="*/ 0 60000 65536"/>
              <a:gd name="T5" fmla="*/ 0 60000 65536"/>
              <a:gd name="T6" fmla="*/ 0 w 1243965"/>
              <a:gd name="T7" fmla="*/ 0 h 795654"/>
              <a:gd name="T8" fmla="*/ 1243965 w 1243965"/>
              <a:gd name="T9" fmla="*/ 795654 h 7956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43965" h="795654">
                <a:moveTo>
                  <a:pt x="0" y="0"/>
                </a:moveTo>
                <a:lnTo>
                  <a:pt x="1243584" y="795527"/>
                </a:lnTo>
              </a:path>
            </a:pathLst>
          </a:custGeom>
          <a:noFill/>
          <a:ln w="28956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2" name="object 25"/>
          <p:cNvSpPr>
            <a:spLocks/>
          </p:cNvSpPr>
          <p:nvPr/>
        </p:nvSpPr>
        <p:spPr bwMode="auto">
          <a:xfrm>
            <a:off x="3692525" y="4292600"/>
            <a:ext cx="1082675" cy="395288"/>
          </a:xfrm>
          <a:custGeom>
            <a:avLst/>
            <a:gdLst>
              <a:gd name="T0" fmla="*/ 0 w 1082039"/>
              <a:gd name="T1" fmla="*/ 394715 h 394970"/>
              <a:gd name="T2" fmla="*/ 1082039 w 1082039"/>
              <a:gd name="T3" fmla="*/ 394715 h 394970"/>
              <a:gd name="T4" fmla="*/ 1082039 w 1082039"/>
              <a:gd name="T5" fmla="*/ 0 h 394970"/>
              <a:gd name="T6" fmla="*/ 0 w 1082039"/>
              <a:gd name="T7" fmla="*/ 0 h 394970"/>
              <a:gd name="T8" fmla="*/ 0 w 1082039"/>
              <a:gd name="T9" fmla="*/ 394715 h 3949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2039"/>
              <a:gd name="T16" fmla="*/ 0 h 394970"/>
              <a:gd name="T17" fmla="*/ 1082039 w 1082039"/>
              <a:gd name="T18" fmla="*/ 394970 h 3949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2039" h="394970">
                <a:moveTo>
                  <a:pt x="0" y="394715"/>
                </a:moveTo>
                <a:lnTo>
                  <a:pt x="1082039" y="394715"/>
                </a:lnTo>
                <a:lnTo>
                  <a:pt x="1082039" y="0"/>
                </a:lnTo>
                <a:lnTo>
                  <a:pt x="0" y="0"/>
                </a:lnTo>
                <a:lnTo>
                  <a:pt x="0" y="394715"/>
                </a:lnTo>
                <a:close/>
              </a:path>
            </a:pathLst>
          </a:custGeom>
          <a:solidFill>
            <a:srgbClr val="FFCC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3" name="object 26"/>
          <p:cNvSpPr>
            <a:spLocks/>
          </p:cNvSpPr>
          <p:nvPr/>
        </p:nvSpPr>
        <p:spPr bwMode="auto">
          <a:xfrm>
            <a:off x="3692525" y="4292600"/>
            <a:ext cx="1082675" cy="395288"/>
          </a:xfrm>
          <a:custGeom>
            <a:avLst/>
            <a:gdLst>
              <a:gd name="T0" fmla="*/ 0 w 1082039"/>
              <a:gd name="T1" fmla="*/ 394715 h 394970"/>
              <a:gd name="T2" fmla="*/ 1082039 w 1082039"/>
              <a:gd name="T3" fmla="*/ 394715 h 394970"/>
              <a:gd name="T4" fmla="*/ 1082039 w 1082039"/>
              <a:gd name="T5" fmla="*/ 0 h 394970"/>
              <a:gd name="T6" fmla="*/ 0 w 1082039"/>
              <a:gd name="T7" fmla="*/ 0 h 394970"/>
              <a:gd name="T8" fmla="*/ 0 w 1082039"/>
              <a:gd name="T9" fmla="*/ 394715 h 3949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2039"/>
              <a:gd name="T16" fmla="*/ 0 h 394970"/>
              <a:gd name="T17" fmla="*/ 1082039 w 1082039"/>
              <a:gd name="T18" fmla="*/ 394970 h 3949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2039" h="394970">
                <a:moveTo>
                  <a:pt x="0" y="394715"/>
                </a:moveTo>
                <a:lnTo>
                  <a:pt x="1082039" y="394715"/>
                </a:lnTo>
                <a:lnTo>
                  <a:pt x="1082039" y="0"/>
                </a:lnTo>
                <a:lnTo>
                  <a:pt x="0" y="0"/>
                </a:lnTo>
                <a:lnTo>
                  <a:pt x="0" y="39471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" name="object 27"/>
          <p:cNvSpPr txBox="1"/>
          <p:nvPr/>
        </p:nvSpPr>
        <p:spPr>
          <a:xfrm>
            <a:off x="3695700" y="4344988"/>
            <a:ext cx="1079500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5" dirty="0">
                <a:latin typeface="Tahoma"/>
                <a:cs typeface="Tahoma"/>
              </a:rPr>
              <a:t>TCP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Header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435" name="object 28"/>
          <p:cNvSpPr>
            <a:spLocks noChangeArrowheads="1"/>
          </p:cNvSpPr>
          <p:nvPr/>
        </p:nvSpPr>
        <p:spPr bwMode="auto">
          <a:xfrm>
            <a:off x="4775200" y="4292600"/>
            <a:ext cx="2163763" cy="395288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36" name="object 29"/>
          <p:cNvSpPr>
            <a:spLocks/>
          </p:cNvSpPr>
          <p:nvPr/>
        </p:nvSpPr>
        <p:spPr bwMode="auto">
          <a:xfrm>
            <a:off x="4775200" y="4292600"/>
            <a:ext cx="2163763" cy="395288"/>
          </a:xfrm>
          <a:custGeom>
            <a:avLst/>
            <a:gdLst>
              <a:gd name="T0" fmla="*/ 0 w 2164079"/>
              <a:gd name="T1" fmla="*/ 394715 h 394970"/>
              <a:gd name="T2" fmla="*/ 2164080 w 2164079"/>
              <a:gd name="T3" fmla="*/ 394715 h 394970"/>
              <a:gd name="T4" fmla="*/ 2164080 w 2164079"/>
              <a:gd name="T5" fmla="*/ 0 h 394970"/>
              <a:gd name="T6" fmla="*/ 0 w 2164079"/>
              <a:gd name="T7" fmla="*/ 0 h 394970"/>
              <a:gd name="T8" fmla="*/ 0 w 2164079"/>
              <a:gd name="T9" fmla="*/ 394715 h 3949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4079"/>
              <a:gd name="T16" fmla="*/ 0 h 394970"/>
              <a:gd name="T17" fmla="*/ 2164079 w 2164079"/>
              <a:gd name="T18" fmla="*/ 394970 h 3949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4079" h="394970">
                <a:moveTo>
                  <a:pt x="0" y="394715"/>
                </a:moveTo>
                <a:lnTo>
                  <a:pt x="2164080" y="394715"/>
                </a:lnTo>
                <a:lnTo>
                  <a:pt x="2164080" y="0"/>
                </a:lnTo>
                <a:lnTo>
                  <a:pt x="0" y="0"/>
                </a:lnTo>
                <a:lnTo>
                  <a:pt x="0" y="39471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" name="object 30"/>
          <p:cNvSpPr txBox="1"/>
          <p:nvPr/>
        </p:nvSpPr>
        <p:spPr>
          <a:xfrm>
            <a:off x="5635625" y="4344988"/>
            <a:ext cx="442913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Tahoma"/>
                <a:cs typeface="Tahoma"/>
              </a:rPr>
              <a:t>Dat</a:t>
            </a:r>
            <a:r>
              <a:rPr sz="1600" spc="-5" dirty="0">
                <a:latin typeface="Tahoma"/>
                <a:cs typeface="Tahoma"/>
              </a:rPr>
              <a:t>a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65300" y="4668838"/>
            <a:ext cx="1422400" cy="7540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714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25" dirty="0">
                <a:latin typeface="Tahoma"/>
                <a:cs typeface="Tahoma"/>
              </a:rPr>
              <a:t>Transport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Layer</a:t>
            </a:r>
            <a:endParaRPr sz="1600">
              <a:latin typeface="Tahoma"/>
              <a:cs typeface="Tahoma"/>
            </a:endParaRPr>
          </a:p>
          <a:p>
            <a:pPr fontAlgn="auto">
              <a:spcBef>
                <a:spcPts val="25"/>
              </a:spcBef>
              <a:spcAft>
                <a:spcPts val="0"/>
              </a:spcAft>
              <a:defRPr/>
            </a:pPr>
            <a:endParaRPr sz="1750">
              <a:latin typeface="Times New Roman"/>
              <a:cs typeface="Times New Roman"/>
            </a:endParaRPr>
          </a:p>
          <a:p>
            <a:pPr marL="12700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IP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Layer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439" name="object 32"/>
          <p:cNvSpPr>
            <a:spLocks/>
          </p:cNvSpPr>
          <p:nvPr/>
        </p:nvSpPr>
        <p:spPr bwMode="auto">
          <a:xfrm>
            <a:off x="1690688" y="5075238"/>
            <a:ext cx="6553200" cy="12700"/>
          </a:xfrm>
          <a:custGeom>
            <a:avLst/>
            <a:gdLst>
              <a:gd name="T0" fmla="*/ 0 w 6553200"/>
              <a:gd name="T1" fmla="*/ 0 h 12700"/>
              <a:gd name="T2" fmla="*/ 6553200 w 6553200"/>
              <a:gd name="T3" fmla="*/ 12192 h 12700"/>
              <a:gd name="T4" fmla="*/ 0 60000 65536"/>
              <a:gd name="T5" fmla="*/ 0 60000 65536"/>
              <a:gd name="T6" fmla="*/ 0 w 6553200"/>
              <a:gd name="T7" fmla="*/ 0 h 12700"/>
              <a:gd name="T8" fmla="*/ 6553200 w 6553200"/>
              <a:gd name="T9" fmla="*/ 12700 h 12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53200" h="12700">
                <a:moveTo>
                  <a:pt x="0" y="0"/>
                </a:moveTo>
                <a:lnTo>
                  <a:pt x="6553200" y="12192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0" name="object 3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2AB98914-ED09-467F-9261-ABB7A0567FC5}" type="slidenum">
              <a:rPr lang="en-US" smtClean="0"/>
              <a:pPr marL="111125"/>
              <a:t>8</a:t>
            </a:fld>
            <a:endParaRPr lang="th-TH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58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59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60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1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TCP</a:t>
            </a:r>
            <a:r>
              <a:rPr spc="-60" dirty="0"/>
              <a:t> </a:t>
            </a:r>
            <a:r>
              <a:rPr spc="-10" dirty="0"/>
              <a:t>Checksum</a:t>
            </a:r>
          </a:p>
        </p:txBody>
      </p:sp>
      <p:sp>
        <p:nvSpPr>
          <p:cNvPr id="19463" name="object 8"/>
          <p:cNvSpPr>
            <a:spLocks/>
          </p:cNvSpPr>
          <p:nvPr/>
        </p:nvSpPr>
        <p:spPr bwMode="auto">
          <a:xfrm>
            <a:off x="6988175" y="3862388"/>
            <a:ext cx="190500" cy="1152525"/>
          </a:xfrm>
          <a:custGeom>
            <a:avLst/>
            <a:gdLst>
              <a:gd name="T0" fmla="*/ 76200 w 190500"/>
              <a:gd name="T1" fmla="*/ 961644 h 1152525"/>
              <a:gd name="T2" fmla="*/ 0 w 190500"/>
              <a:gd name="T3" fmla="*/ 961644 h 1152525"/>
              <a:gd name="T4" fmla="*/ 95250 w 190500"/>
              <a:gd name="T5" fmla="*/ 1152144 h 1152525"/>
              <a:gd name="T6" fmla="*/ 180975 w 190500"/>
              <a:gd name="T7" fmla="*/ 980694 h 1152525"/>
              <a:gd name="T8" fmla="*/ 76200 w 190500"/>
              <a:gd name="T9" fmla="*/ 980694 h 1152525"/>
              <a:gd name="T10" fmla="*/ 76200 w 190500"/>
              <a:gd name="T11" fmla="*/ 961644 h 1152525"/>
              <a:gd name="T12" fmla="*/ 114300 w 190500"/>
              <a:gd name="T13" fmla="*/ 171450 h 1152525"/>
              <a:gd name="T14" fmla="*/ 76200 w 190500"/>
              <a:gd name="T15" fmla="*/ 171450 h 1152525"/>
              <a:gd name="T16" fmla="*/ 76200 w 190500"/>
              <a:gd name="T17" fmla="*/ 980694 h 1152525"/>
              <a:gd name="T18" fmla="*/ 114300 w 190500"/>
              <a:gd name="T19" fmla="*/ 980694 h 1152525"/>
              <a:gd name="T20" fmla="*/ 114300 w 190500"/>
              <a:gd name="T21" fmla="*/ 171450 h 1152525"/>
              <a:gd name="T22" fmla="*/ 190500 w 190500"/>
              <a:gd name="T23" fmla="*/ 961644 h 1152525"/>
              <a:gd name="T24" fmla="*/ 114300 w 190500"/>
              <a:gd name="T25" fmla="*/ 961644 h 1152525"/>
              <a:gd name="T26" fmla="*/ 114300 w 190500"/>
              <a:gd name="T27" fmla="*/ 980694 h 1152525"/>
              <a:gd name="T28" fmla="*/ 180975 w 190500"/>
              <a:gd name="T29" fmla="*/ 980694 h 1152525"/>
              <a:gd name="T30" fmla="*/ 190500 w 190500"/>
              <a:gd name="T31" fmla="*/ 961644 h 1152525"/>
              <a:gd name="T32" fmla="*/ 95250 w 190500"/>
              <a:gd name="T33" fmla="*/ 0 h 1152525"/>
              <a:gd name="T34" fmla="*/ 0 w 190500"/>
              <a:gd name="T35" fmla="*/ 190500 h 1152525"/>
              <a:gd name="T36" fmla="*/ 76200 w 190500"/>
              <a:gd name="T37" fmla="*/ 190500 h 1152525"/>
              <a:gd name="T38" fmla="*/ 76200 w 190500"/>
              <a:gd name="T39" fmla="*/ 171450 h 1152525"/>
              <a:gd name="T40" fmla="*/ 180975 w 190500"/>
              <a:gd name="T41" fmla="*/ 171450 h 1152525"/>
              <a:gd name="T42" fmla="*/ 95250 w 190500"/>
              <a:gd name="T43" fmla="*/ 0 h 1152525"/>
              <a:gd name="T44" fmla="*/ 180975 w 190500"/>
              <a:gd name="T45" fmla="*/ 171450 h 1152525"/>
              <a:gd name="T46" fmla="*/ 114300 w 190500"/>
              <a:gd name="T47" fmla="*/ 171450 h 1152525"/>
              <a:gd name="T48" fmla="*/ 114300 w 190500"/>
              <a:gd name="T49" fmla="*/ 190500 h 1152525"/>
              <a:gd name="T50" fmla="*/ 190500 w 190500"/>
              <a:gd name="T51" fmla="*/ 190500 h 1152525"/>
              <a:gd name="T52" fmla="*/ 180975 w 190500"/>
              <a:gd name="T53" fmla="*/ 171450 h 115252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90500"/>
              <a:gd name="T82" fmla="*/ 0 h 1152525"/>
              <a:gd name="T83" fmla="*/ 190500 w 190500"/>
              <a:gd name="T84" fmla="*/ 1152525 h 1152525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90500" h="1152525">
                <a:moveTo>
                  <a:pt x="76200" y="961644"/>
                </a:moveTo>
                <a:lnTo>
                  <a:pt x="0" y="961644"/>
                </a:lnTo>
                <a:lnTo>
                  <a:pt x="95250" y="1152144"/>
                </a:lnTo>
                <a:lnTo>
                  <a:pt x="180975" y="980694"/>
                </a:lnTo>
                <a:lnTo>
                  <a:pt x="76200" y="980694"/>
                </a:lnTo>
                <a:lnTo>
                  <a:pt x="76200" y="961644"/>
                </a:lnTo>
                <a:close/>
              </a:path>
              <a:path w="190500" h="1152525">
                <a:moveTo>
                  <a:pt x="114300" y="171450"/>
                </a:moveTo>
                <a:lnTo>
                  <a:pt x="76200" y="171450"/>
                </a:lnTo>
                <a:lnTo>
                  <a:pt x="76200" y="980694"/>
                </a:lnTo>
                <a:lnTo>
                  <a:pt x="114300" y="980694"/>
                </a:lnTo>
                <a:lnTo>
                  <a:pt x="114300" y="171450"/>
                </a:lnTo>
                <a:close/>
              </a:path>
              <a:path w="190500" h="1152525">
                <a:moveTo>
                  <a:pt x="190500" y="961644"/>
                </a:moveTo>
                <a:lnTo>
                  <a:pt x="114300" y="961644"/>
                </a:lnTo>
                <a:lnTo>
                  <a:pt x="114300" y="980694"/>
                </a:lnTo>
                <a:lnTo>
                  <a:pt x="180975" y="980694"/>
                </a:lnTo>
                <a:lnTo>
                  <a:pt x="190500" y="961644"/>
                </a:lnTo>
                <a:close/>
              </a:path>
              <a:path w="190500" h="1152525">
                <a:moveTo>
                  <a:pt x="95250" y="0"/>
                </a:moveTo>
                <a:lnTo>
                  <a:pt x="0" y="190500"/>
                </a:lnTo>
                <a:lnTo>
                  <a:pt x="76200" y="190500"/>
                </a:lnTo>
                <a:lnTo>
                  <a:pt x="76200" y="171450"/>
                </a:lnTo>
                <a:lnTo>
                  <a:pt x="180975" y="171450"/>
                </a:lnTo>
                <a:lnTo>
                  <a:pt x="95250" y="0"/>
                </a:lnTo>
                <a:close/>
              </a:path>
              <a:path w="190500" h="1152525">
                <a:moveTo>
                  <a:pt x="180975" y="171450"/>
                </a:moveTo>
                <a:lnTo>
                  <a:pt x="114300" y="171450"/>
                </a:lnTo>
                <a:lnTo>
                  <a:pt x="114300" y="190500"/>
                </a:lnTo>
                <a:lnTo>
                  <a:pt x="190500" y="190500"/>
                </a:lnTo>
                <a:lnTo>
                  <a:pt x="180975" y="1714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4" name="object 9"/>
          <p:cNvSpPr>
            <a:spLocks/>
          </p:cNvSpPr>
          <p:nvPr/>
        </p:nvSpPr>
        <p:spPr bwMode="auto">
          <a:xfrm>
            <a:off x="7212013" y="4265613"/>
            <a:ext cx="1485900" cy="406400"/>
          </a:xfrm>
          <a:custGeom>
            <a:avLst/>
            <a:gdLst>
              <a:gd name="T0" fmla="*/ 0 w 1485900"/>
              <a:gd name="T1" fmla="*/ 406907 h 407035"/>
              <a:gd name="T2" fmla="*/ 1485900 w 1485900"/>
              <a:gd name="T3" fmla="*/ 406907 h 407035"/>
              <a:gd name="T4" fmla="*/ 1485900 w 1485900"/>
              <a:gd name="T5" fmla="*/ 0 h 407035"/>
              <a:gd name="T6" fmla="*/ 0 w 1485900"/>
              <a:gd name="T7" fmla="*/ 0 h 407035"/>
              <a:gd name="T8" fmla="*/ 0 w 1485900"/>
              <a:gd name="T9" fmla="*/ 406907 h 4070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85900"/>
              <a:gd name="T16" fmla="*/ 0 h 407035"/>
              <a:gd name="T17" fmla="*/ 1485900 w 1485900"/>
              <a:gd name="T18" fmla="*/ 407035 h 4070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85900" h="407035">
                <a:moveTo>
                  <a:pt x="0" y="406907"/>
                </a:moveTo>
                <a:lnTo>
                  <a:pt x="1485900" y="406907"/>
                </a:lnTo>
                <a:lnTo>
                  <a:pt x="1485900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5" name="object 10"/>
          <p:cNvSpPr>
            <a:spLocks/>
          </p:cNvSpPr>
          <p:nvPr/>
        </p:nvSpPr>
        <p:spPr bwMode="auto">
          <a:xfrm>
            <a:off x="7212013" y="4265613"/>
            <a:ext cx="1485900" cy="406400"/>
          </a:xfrm>
          <a:custGeom>
            <a:avLst/>
            <a:gdLst>
              <a:gd name="T0" fmla="*/ 0 w 1485900"/>
              <a:gd name="T1" fmla="*/ 406907 h 407035"/>
              <a:gd name="T2" fmla="*/ 1485900 w 1485900"/>
              <a:gd name="T3" fmla="*/ 406907 h 407035"/>
              <a:gd name="T4" fmla="*/ 1485900 w 1485900"/>
              <a:gd name="T5" fmla="*/ 0 h 407035"/>
              <a:gd name="T6" fmla="*/ 0 w 1485900"/>
              <a:gd name="T7" fmla="*/ 0 h 407035"/>
              <a:gd name="T8" fmla="*/ 0 w 1485900"/>
              <a:gd name="T9" fmla="*/ 406907 h 4070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85900"/>
              <a:gd name="T16" fmla="*/ 0 h 407035"/>
              <a:gd name="T17" fmla="*/ 1485900 w 1485900"/>
              <a:gd name="T18" fmla="*/ 407035 h 4070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85900" h="407035">
                <a:moveTo>
                  <a:pt x="0" y="406907"/>
                </a:moveTo>
                <a:lnTo>
                  <a:pt x="1485900" y="406907"/>
                </a:lnTo>
                <a:lnTo>
                  <a:pt x="1485900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6" name="object 11"/>
          <p:cNvSpPr>
            <a:spLocks/>
          </p:cNvSpPr>
          <p:nvPr/>
        </p:nvSpPr>
        <p:spPr bwMode="auto">
          <a:xfrm>
            <a:off x="6988175" y="2133600"/>
            <a:ext cx="190500" cy="1727200"/>
          </a:xfrm>
          <a:custGeom>
            <a:avLst/>
            <a:gdLst>
              <a:gd name="T0" fmla="*/ 76200 w 190500"/>
              <a:gd name="T1" fmla="*/ 1536192 h 1727200"/>
              <a:gd name="T2" fmla="*/ 0 w 190500"/>
              <a:gd name="T3" fmla="*/ 1536192 h 1727200"/>
              <a:gd name="T4" fmla="*/ 95250 w 190500"/>
              <a:gd name="T5" fmla="*/ 1726692 h 1727200"/>
              <a:gd name="T6" fmla="*/ 180975 w 190500"/>
              <a:gd name="T7" fmla="*/ 1555242 h 1727200"/>
              <a:gd name="T8" fmla="*/ 76200 w 190500"/>
              <a:gd name="T9" fmla="*/ 1555242 h 1727200"/>
              <a:gd name="T10" fmla="*/ 76200 w 190500"/>
              <a:gd name="T11" fmla="*/ 1536192 h 1727200"/>
              <a:gd name="T12" fmla="*/ 114300 w 190500"/>
              <a:gd name="T13" fmla="*/ 171450 h 1727200"/>
              <a:gd name="T14" fmla="*/ 76200 w 190500"/>
              <a:gd name="T15" fmla="*/ 171450 h 1727200"/>
              <a:gd name="T16" fmla="*/ 76200 w 190500"/>
              <a:gd name="T17" fmla="*/ 1555242 h 1727200"/>
              <a:gd name="T18" fmla="*/ 114300 w 190500"/>
              <a:gd name="T19" fmla="*/ 1555242 h 1727200"/>
              <a:gd name="T20" fmla="*/ 114300 w 190500"/>
              <a:gd name="T21" fmla="*/ 171450 h 1727200"/>
              <a:gd name="T22" fmla="*/ 190500 w 190500"/>
              <a:gd name="T23" fmla="*/ 1536192 h 1727200"/>
              <a:gd name="T24" fmla="*/ 114300 w 190500"/>
              <a:gd name="T25" fmla="*/ 1536192 h 1727200"/>
              <a:gd name="T26" fmla="*/ 114300 w 190500"/>
              <a:gd name="T27" fmla="*/ 1555242 h 1727200"/>
              <a:gd name="T28" fmla="*/ 180975 w 190500"/>
              <a:gd name="T29" fmla="*/ 1555242 h 1727200"/>
              <a:gd name="T30" fmla="*/ 190500 w 190500"/>
              <a:gd name="T31" fmla="*/ 1536192 h 1727200"/>
              <a:gd name="T32" fmla="*/ 95250 w 190500"/>
              <a:gd name="T33" fmla="*/ 0 h 1727200"/>
              <a:gd name="T34" fmla="*/ 0 w 190500"/>
              <a:gd name="T35" fmla="*/ 190500 h 1727200"/>
              <a:gd name="T36" fmla="*/ 76200 w 190500"/>
              <a:gd name="T37" fmla="*/ 190500 h 1727200"/>
              <a:gd name="T38" fmla="*/ 76200 w 190500"/>
              <a:gd name="T39" fmla="*/ 171450 h 1727200"/>
              <a:gd name="T40" fmla="*/ 180975 w 190500"/>
              <a:gd name="T41" fmla="*/ 171450 h 1727200"/>
              <a:gd name="T42" fmla="*/ 95250 w 190500"/>
              <a:gd name="T43" fmla="*/ 0 h 1727200"/>
              <a:gd name="T44" fmla="*/ 180975 w 190500"/>
              <a:gd name="T45" fmla="*/ 171450 h 1727200"/>
              <a:gd name="T46" fmla="*/ 114300 w 190500"/>
              <a:gd name="T47" fmla="*/ 171450 h 1727200"/>
              <a:gd name="T48" fmla="*/ 114300 w 190500"/>
              <a:gd name="T49" fmla="*/ 190500 h 1727200"/>
              <a:gd name="T50" fmla="*/ 190500 w 190500"/>
              <a:gd name="T51" fmla="*/ 190500 h 1727200"/>
              <a:gd name="T52" fmla="*/ 180975 w 190500"/>
              <a:gd name="T53" fmla="*/ 171450 h 172720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90500"/>
              <a:gd name="T82" fmla="*/ 0 h 1727200"/>
              <a:gd name="T83" fmla="*/ 190500 w 190500"/>
              <a:gd name="T84" fmla="*/ 1727200 h 1727200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90500" h="1727200">
                <a:moveTo>
                  <a:pt x="76200" y="1536192"/>
                </a:moveTo>
                <a:lnTo>
                  <a:pt x="0" y="1536192"/>
                </a:lnTo>
                <a:lnTo>
                  <a:pt x="95250" y="1726692"/>
                </a:lnTo>
                <a:lnTo>
                  <a:pt x="180975" y="1555242"/>
                </a:lnTo>
                <a:lnTo>
                  <a:pt x="76200" y="1555242"/>
                </a:lnTo>
                <a:lnTo>
                  <a:pt x="76200" y="1536192"/>
                </a:lnTo>
                <a:close/>
              </a:path>
              <a:path w="190500" h="1727200">
                <a:moveTo>
                  <a:pt x="114300" y="171450"/>
                </a:moveTo>
                <a:lnTo>
                  <a:pt x="76200" y="171450"/>
                </a:lnTo>
                <a:lnTo>
                  <a:pt x="76200" y="1555242"/>
                </a:lnTo>
                <a:lnTo>
                  <a:pt x="114300" y="1555242"/>
                </a:lnTo>
                <a:lnTo>
                  <a:pt x="114300" y="171450"/>
                </a:lnTo>
                <a:close/>
              </a:path>
              <a:path w="190500" h="1727200">
                <a:moveTo>
                  <a:pt x="190500" y="1536192"/>
                </a:moveTo>
                <a:lnTo>
                  <a:pt x="114300" y="1536192"/>
                </a:lnTo>
                <a:lnTo>
                  <a:pt x="114300" y="1555242"/>
                </a:lnTo>
                <a:lnTo>
                  <a:pt x="180975" y="1555242"/>
                </a:lnTo>
                <a:lnTo>
                  <a:pt x="190500" y="1536192"/>
                </a:lnTo>
                <a:close/>
              </a:path>
              <a:path w="190500" h="1727200">
                <a:moveTo>
                  <a:pt x="95250" y="0"/>
                </a:moveTo>
                <a:lnTo>
                  <a:pt x="0" y="190500"/>
                </a:lnTo>
                <a:lnTo>
                  <a:pt x="76200" y="190500"/>
                </a:lnTo>
                <a:lnTo>
                  <a:pt x="76200" y="171450"/>
                </a:lnTo>
                <a:lnTo>
                  <a:pt x="180975" y="171450"/>
                </a:lnTo>
                <a:lnTo>
                  <a:pt x="95250" y="0"/>
                </a:lnTo>
                <a:close/>
              </a:path>
              <a:path w="190500" h="1727200">
                <a:moveTo>
                  <a:pt x="180975" y="171450"/>
                </a:moveTo>
                <a:lnTo>
                  <a:pt x="114300" y="171450"/>
                </a:lnTo>
                <a:lnTo>
                  <a:pt x="114300" y="190500"/>
                </a:lnTo>
                <a:lnTo>
                  <a:pt x="190500" y="190500"/>
                </a:lnTo>
                <a:lnTo>
                  <a:pt x="180975" y="1714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7" name="object 12"/>
          <p:cNvSpPr>
            <a:spLocks/>
          </p:cNvSpPr>
          <p:nvPr/>
        </p:nvSpPr>
        <p:spPr bwMode="auto">
          <a:xfrm>
            <a:off x="7192963" y="2825750"/>
            <a:ext cx="1771650" cy="406400"/>
          </a:xfrm>
          <a:custGeom>
            <a:avLst/>
            <a:gdLst>
              <a:gd name="T0" fmla="*/ 0 w 1771015"/>
              <a:gd name="T1" fmla="*/ 406908 h 407035"/>
              <a:gd name="T2" fmla="*/ 1770887 w 1771015"/>
              <a:gd name="T3" fmla="*/ 406908 h 407035"/>
              <a:gd name="T4" fmla="*/ 1770887 w 1771015"/>
              <a:gd name="T5" fmla="*/ 0 h 407035"/>
              <a:gd name="T6" fmla="*/ 0 w 1771015"/>
              <a:gd name="T7" fmla="*/ 0 h 407035"/>
              <a:gd name="T8" fmla="*/ 0 w 1771015"/>
              <a:gd name="T9" fmla="*/ 406908 h 4070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71015"/>
              <a:gd name="T16" fmla="*/ 0 h 407035"/>
              <a:gd name="T17" fmla="*/ 1771015 w 1771015"/>
              <a:gd name="T18" fmla="*/ 407035 h 4070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71015" h="407035">
                <a:moveTo>
                  <a:pt x="0" y="406908"/>
                </a:moveTo>
                <a:lnTo>
                  <a:pt x="1770887" y="406908"/>
                </a:lnTo>
                <a:lnTo>
                  <a:pt x="1770887" y="0"/>
                </a:lnTo>
                <a:lnTo>
                  <a:pt x="0" y="0"/>
                </a:lnTo>
                <a:lnTo>
                  <a:pt x="0" y="406908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8" name="object 13"/>
          <p:cNvSpPr>
            <a:spLocks/>
          </p:cNvSpPr>
          <p:nvPr/>
        </p:nvSpPr>
        <p:spPr bwMode="auto">
          <a:xfrm>
            <a:off x="7192963" y="2825750"/>
            <a:ext cx="1771650" cy="406400"/>
          </a:xfrm>
          <a:custGeom>
            <a:avLst/>
            <a:gdLst>
              <a:gd name="T0" fmla="*/ 0 w 1771015"/>
              <a:gd name="T1" fmla="*/ 406908 h 407035"/>
              <a:gd name="T2" fmla="*/ 1770887 w 1771015"/>
              <a:gd name="T3" fmla="*/ 406908 h 407035"/>
              <a:gd name="T4" fmla="*/ 1770887 w 1771015"/>
              <a:gd name="T5" fmla="*/ 0 h 407035"/>
              <a:gd name="T6" fmla="*/ 0 w 1771015"/>
              <a:gd name="T7" fmla="*/ 0 h 407035"/>
              <a:gd name="T8" fmla="*/ 0 w 1771015"/>
              <a:gd name="T9" fmla="*/ 406908 h 4070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71015"/>
              <a:gd name="T16" fmla="*/ 0 h 407035"/>
              <a:gd name="T17" fmla="*/ 1771015 w 1771015"/>
              <a:gd name="T18" fmla="*/ 407035 h 4070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71015" h="407035">
                <a:moveTo>
                  <a:pt x="0" y="406908"/>
                </a:moveTo>
                <a:lnTo>
                  <a:pt x="1770887" y="406908"/>
                </a:lnTo>
                <a:lnTo>
                  <a:pt x="1770887" y="0"/>
                </a:lnTo>
                <a:lnTo>
                  <a:pt x="0" y="0"/>
                </a:lnTo>
                <a:lnTo>
                  <a:pt x="0" y="40690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" name="object 14"/>
          <p:cNvSpPr txBox="1"/>
          <p:nvPr/>
        </p:nvSpPr>
        <p:spPr>
          <a:xfrm>
            <a:off x="7272338" y="2840038"/>
            <a:ext cx="1608137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Pseudoheader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470" name="object 1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B8610FF1-D764-42CD-AC00-FB40C272DF37}" type="slidenum">
              <a:rPr lang="en-US" smtClean="0"/>
              <a:pPr marL="111125"/>
              <a:t>9</a:t>
            </a:fld>
            <a:endParaRPr lang="th-TH" smtClean="0"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54025" y="2128838"/>
          <a:ext cx="8355013" cy="3529012"/>
        </p:xfrm>
        <a:graphic>
          <a:graphicData uri="http://schemas.openxmlformats.org/drawingml/2006/table">
            <a:tbl>
              <a:tblPr/>
              <a:tblGrid>
                <a:gridCol w="1511300"/>
                <a:gridCol w="1655763"/>
                <a:gridCol w="3170237"/>
                <a:gridCol w="2017713"/>
              </a:tblGrid>
              <a:tr h="576263">
                <a:tc gridSpan="3">
                  <a:txBody>
                    <a:bodyPr/>
                    <a:lstStyle/>
                    <a:p>
                      <a:pPr marL="19748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Source IPv4 Address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9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 gridSpan="3">
                  <a:txBody>
                    <a:bodyPr/>
                    <a:lstStyle/>
                    <a:p>
                      <a:pPr marL="1708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Destination IPv4 Address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rsev (0)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 bits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265113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Protocol Type  (TCP = 6)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TCP Length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16 bits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7626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TCP Header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20 bytes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TCP header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9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Options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289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9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6477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Data</a:t>
                      </a:r>
                    </a:p>
                  </a:txBody>
                  <a:tcPr marL="0" marR="0" marT="0" marB="0" horzOverflow="overflow">
                    <a:lnL w="289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9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1856</Words>
  <Application>Microsoft Office PowerPoint</Application>
  <PresentationFormat>On-screen Show (4:3)</PresentationFormat>
  <Paragraphs>663</Paragraphs>
  <Slides>52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Arial</vt:lpstr>
      <vt:lpstr>Angsana New</vt:lpstr>
      <vt:lpstr>Calibri</vt:lpstr>
      <vt:lpstr>Cordia New</vt:lpstr>
      <vt:lpstr>Tahoma</vt:lpstr>
      <vt:lpstr>Times New Roman</vt:lpstr>
      <vt:lpstr>Wingdings</vt:lpstr>
      <vt:lpstr>Symbol</vt:lpstr>
      <vt:lpstr>Office Theme</vt:lpstr>
      <vt:lpstr>Office Theme</vt:lpstr>
      <vt:lpstr>Transport Over IP (II)</vt:lpstr>
      <vt:lpstr>Outline</vt:lpstr>
      <vt:lpstr>Transmission Control Protocol (TCP)</vt:lpstr>
      <vt:lpstr>TCP Messages (Segment)</vt:lpstr>
      <vt:lpstr>Connection Establishment</vt:lpstr>
      <vt:lpstr>Making connection</vt:lpstr>
      <vt:lpstr>TCP Connection Establishment</vt:lpstr>
      <vt:lpstr>TCP Segment</vt:lpstr>
      <vt:lpstr>TCP Checksum</vt:lpstr>
      <vt:lpstr>Data Transmission (I)</vt:lpstr>
      <vt:lpstr>PHS (Push) Flag</vt:lpstr>
      <vt:lpstr>PHS (Push) Flag</vt:lpstr>
      <vt:lpstr>Data Transmission (II)</vt:lpstr>
      <vt:lpstr>Data Transmission (III)</vt:lpstr>
      <vt:lpstr>TCP Window Control</vt:lpstr>
      <vt:lpstr>Poor TCP Window Control</vt:lpstr>
      <vt:lpstr>Urgent Data</vt:lpstr>
      <vt:lpstr>Closing Connection (By either end)</vt:lpstr>
      <vt:lpstr>Example: 3-way Handshake</vt:lpstr>
      <vt:lpstr>TCP State Machine</vt:lpstr>
      <vt:lpstr>Errors in TCP</vt:lpstr>
      <vt:lpstr>Error Control in TCP</vt:lpstr>
      <vt:lpstr>Acknowledgement</vt:lpstr>
      <vt:lpstr>Lost Segment</vt:lpstr>
      <vt:lpstr>Fast Retransmission</vt:lpstr>
      <vt:lpstr>Congestion Control</vt:lpstr>
      <vt:lpstr>Congestion Window</vt:lpstr>
      <vt:lpstr>Slow Start</vt:lpstr>
      <vt:lpstr>Understanding TCP Characteristics</vt:lpstr>
      <vt:lpstr>TCP Options</vt:lpstr>
      <vt:lpstr>TCP Options</vt:lpstr>
      <vt:lpstr>TCP Options</vt:lpstr>
      <vt:lpstr>Choosing between TCP and UDP</vt:lpstr>
      <vt:lpstr>Protocols that use TCP</vt:lpstr>
      <vt:lpstr>TCP well-known ports</vt:lpstr>
      <vt:lpstr>Outline</vt:lpstr>
      <vt:lpstr>Stream Control Transmission Protocol (SCTP)</vt:lpstr>
      <vt:lpstr>Multiple Streams</vt:lpstr>
      <vt:lpstr>Performance Enhancements</vt:lpstr>
      <vt:lpstr>SCTP Message Formats</vt:lpstr>
      <vt:lpstr>SCTP Message Formats</vt:lpstr>
      <vt:lpstr>Association and Management</vt:lpstr>
      <vt:lpstr>State Cookie</vt:lpstr>
      <vt:lpstr>Association and Management</vt:lpstr>
      <vt:lpstr>Data Transfer</vt:lpstr>
      <vt:lpstr>Multiplexing Data Streams</vt:lpstr>
      <vt:lpstr>Note on SCTP</vt:lpstr>
      <vt:lpstr>Outline</vt:lpstr>
      <vt:lpstr>Real-Time Transport Protocol (RTP)</vt:lpstr>
      <vt:lpstr>RTP Header</vt:lpstr>
      <vt:lpstr>RTP over UDP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II</dc:title>
  <dc:creator>Anan</dc:creator>
  <cp:lastModifiedBy>KID</cp:lastModifiedBy>
  <cp:revision>5</cp:revision>
  <dcterms:created xsi:type="dcterms:W3CDTF">2017-04-27T04:19:01Z</dcterms:created>
  <dcterms:modified xsi:type="dcterms:W3CDTF">2017-05-04T03:33:40Z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2017-04-27T00:00:00Z</vt:filetime>
  </property>
</Properties>
</file>