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0B0F7040-7915-4FD0-A5F1-2ADE7AC7B367}" type="datetimeFigureOut">
              <a:rPr lang="th-TH"/>
              <a:pPr/>
              <a:t>09/05/60</a:t>
            </a:fld>
            <a:endParaRPr lang="th-TH"/>
          </a:p>
        </p:txBody>
      </p:sp>
      <p:sp>
        <p:nvSpPr>
          <p:cNvPr id="675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DFD07443-0F5E-42B7-A074-67B481620F59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ไปฟังทั้งสไลด์เลย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61BA-632B-4DD0-B4BB-40851CBAB8FC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0CCA-DCDC-455C-AB62-04DC8A1249B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046F-FC25-42E1-B7FF-6B97A5CDCD0F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E80F6-4528-448A-8B6C-5F2D56692D4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D1756-61EC-4EE7-814E-2651DB6329FB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D84BD-4FCF-46DD-8E82-71B8397021E1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CFFED-3DEC-47F1-B5F0-5183A6DC856E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81032-D25C-47D1-930B-4BE337EE35F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F209-EDF1-4E35-BF75-5F535A6D056C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BB04-2167-4744-8A9A-A662EC1EF59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488950" y="611188"/>
            <a:ext cx="81661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15925" y="1817688"/>
            <a:ext cx="831215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2DF3B6-C04F-419A-B1DF-FF0BB4627679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38900"/>
            <a:ext cx="246063" cy="2032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2EDE0A63-BCE6-4123-A0E8-FEDBA645F16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e.ku.ac.th/~anan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anan.p@cpe.ku.ac.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reedictionary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ecnetworks.com/en/SolutionList.asp?ID=77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lteuniversity.com/get_trained/expert_opinion1/b/skrishnamurthy/archive/2013/04/01/why-ethernet-backhaul.aspx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teuniversity.com/cfs-file.ashx/__key/communityserver-blogs-components-weblogfiles/00-00-00-01-35/6874.Fig_2D00_2.pn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teuniversity.com/get_trained/expert_opinion1/b/skrishnamurthy/archive/2013/04/01/why-ethernet-backhaul.aspx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871663"/>
            <a:ext cx="6554788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Multiprotocol Label</a:t>
            </a:r>
            <a:r>
              <a:rPr sz="4000" b="0" spc="-45" dirty="0"/>
              <a:t> </a:t>
            </a:r>
            <a:r>
              <a:rPr sz="4000" b="0" spc="-10" dirty="0"/>
              <a:t>Switching</a:t>
            </a:r>
            <a:endParaRPr sz="4000"/>
          </a:p>
        </p:txBody>
      </p:sp>
      <p:sp>
        <p:nvSpPr>
          <p:cNvPr id="7177" name="object 12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88099186-C901-4B36-966E-D16C4C343223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1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975" y="2481263"/>
            <a:ext cx="1620838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(MPLS)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2675" y="3613150"/>
            <a:ext cx="5656263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93988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693988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693988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7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8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TP, VPs, and</a:t>
            </a:r>
            <a:r>
              <a:rPr sz="4000" b="0" spc="-50" dirty="0"/>
              <a:t> </a:t>
            </a:r>
            <a:r>
              <a:rPr sz="4000" b="0" spc="-5" dirty="0"/>
              <a:t>VCs</a:t>
            </a:r>
            <a:endParaRPr sz="4000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857250" y="2328863"/>
            <a:ext cx="7427913" cy="2200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5032375"/>
            <a:ext cx="2246313" cy="803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TP: Transmission Path  VP: Virtual Path</a:t>
            </a:r>
          </a:p>
          <a:p>
            <a:pPr marL="12700">
              <a:lnSpc>
                <a:spcPts val="195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VC: Virtual Circuit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7213" y="6438900"/>
            <a:ext cx="6921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fld id="{F1BE57CA-E784-416C-91E6-FC49ACA0EADC}" type="slidenum">
              <a:rPr sz="1400" dirty="0">
                <a:latin typeface="Tahoma"/>
                <a:cs typeface="Tahoma"/>
              </a:rPr>
              <a:pPr marL="25400" fontAlgn="auto">
                <a:lnSpc>
                  <a:spcPts val="154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r>
              <a:rPr sz="1400" dirty="0">
                <a:latin typeface="Tahoma"/>
                <a:cs typeface="Tahoma"/>
              </a:rPr>
              <a:t> 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10" dirty="0"/>
              <a:t>Examples </a:t>
            </a:r>
            <a:r>
              <a:rPr sz="4000" b="0" spc="-5" dirty="0"/>
              <a:t>of VPs and</a:t>
            </a:r>
            <a:r>
              <a:rPr sz="4000" b="0" spc="5" dirty="0"/>
              <a:t> </a:t>
            </a:r>
            <a:r>
              <a:rPr sz="4000" b="0" spc="-5" dirty="0"/>
              <a:t>VCs</a:t>
            </a:r>
            <a:endParaRPr sz="4000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1057275" y="2066925"/>
            <a:ext cx="7027863" cy="3495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7213" y="6438900"/>
            <a:ext cx="6921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fld id="{173DB830-F709-47B4-8D64-B7F19F52248C}" type="slidenum">
              <a:rPr sz="1400" dirty="0">
                <a:latin typeface="Tahoma"/>
                <a:cs typeface="Tahoma"/>
              </a:rPr>
              <a:pPr marL="25400" fontAlgn="auto">
                <a:lnSpc>
                  <a:spcPts val="154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r>
              <a:rPr sz="1400" dirty="0">
                <a:latin typeface="Tahoma"/>
                <a:cs typeface="Tahoma"/>
              </a:rPr>
              <a:t> 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3194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ATM</a:t>
            </a:r>
            <a:r>
              <a:rPr sz="4000" b="0" spc="-55" dirty="0"/>
              <a:t> </a:t>
            </a:r>
            <a:r>
              <a:rPr sz="4000" b="0" spc="-10" dirty="0"/>
              <a:t>Switching</a:t>
            </a:r>
            <a:endParaRPr sz="4000"/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142875" y="2428875"/>
            <a:ext cx="4314825" cy="2428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138113" y="2424113"/>
            <a:ext cx="4324350" cy="2438400"/>
          </a:xfrm>
          <a:custGeom>
            <a:avLst/>
            <a:gdLst/>
            <a:ahLst/>
            <a:cxnLst>
              <a:cxn ang="0">
                <a:pos x="0" y="2438400"/>
              </a:cxn>
              <a:cxn ang="0">
                <a:pos x="4323588" y="2438400"/>
              </a:cxn>
              <a:cxn ang="0">
                <a:pos x="4323588" y="0"/>
              </a:cxn>
              <a:cxn ang="0">
                <a:pos x="0" y="0"/>
              </a:cxn>
              <a:cxn ang="0">
                <a:pos x="0" y="2438400"/>
              </a:cxn>
            </a:cxnLst>
            <a:rect l="0" t="0" r="r" b="b"/>
            <a:pathLst>
              <a:path w="4323715" h="2438400">
                <a:moveTo>
                  <a:pt x="0" y="2438400"/>
                </a:moveTo>
                <a:lnTo>
                  <a:pt x="4323588" y="2438400"/>
                </a:lnTo>
                <a:lnTo>
                  <a:pt x="4323588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noFill/>
          <a:ln w="9144">
            <a:solidFill>
              <a:srgbClr val="00AB7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428750" y="2085975"/>
            <a:ext cx="19399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Forwarding</a:t>
            </a:r>
            <a:r>
              <a:rPr sz="2000" spc="-7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333CC"/>
                </a:solidFill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572000" y="2428875"/>
            <a:ext cx="4498975" cy="2428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4567238" y="2424113"/>
            <a:ext cx="4508500" cy="2438400"/>
          </a:xfrm>
          <a:custGeom>
            <a:avLst/>
            <a:gdLst/>
            <a:ahLst/>
            <a:cxnLst>
              <a:cxn ang="0">
                <a:pos x="0" y="2438400"/>
              </a:cxn>
              <a:cxn ang="0">
                <a:pos x="4507991" y="2438400"/>
              </a:cxn>
              <a:cxn ang="0">
                <a:pos x="4507991" y="0"/>
              </a:cxn>
              <a:cxn ang="0">
                <a:pos x="0" y="0"/>
              </a:cxn>
              <a:cxn ang="0">
                <a:pos x="0" y="2438400"/>
              </a:cxn>
            </a:cxnLst>
            <a:rect l="0" t="0" r="r" b="b"/>
            <a:pathLst>
              <a:path w="4508500" h="2438400">
                <a:moveTo>
                  <a:pt x="0" y="2438400"/>
                </a:moveTo>
                <a:lnTo>
                  <a:pt x="4507991" y="2438400"/>
                </a:lnTo>
                <a:lnTo>
                  <a:pt x="4507991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noFill/>
          <a:ln w="9144">
            <a:solidFill>
              <a:srgbClr val="00AB7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846138" y="5132388"/>
            <a:ext cx="249555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VP </a:t>
            </a:r>
            <a:r>
              <a:rPr sz="1800" spc="-5" dirty="0">
                <a:latin typeface="Tahoma"/>
                <a:cs typeface="Tahoma"/>
              </a:rPr>
              <a:t>switch </a:t>
            </a:r>
            <a:r>
              <a:rPr sz="1800" dirty="0">
                <a:latin typeface="Tahoma"/>
                <a:cs typeface="Tahoma"/>
              </a:rPr>
              <a:t>(use only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VPI)</a:t>
            </a:r>
            <a:endParaRPr sz="1800">
              <a:latin typeface="Tahoma"/>
              <a:cs typeface="Tahoma"/>
            </a:endParaRPr>
          </a:p>
          <a:p>
            <a:pPr marL="444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* Most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563" y="5118100"/>
            <a:ext cx="3744912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VPC switch </a:t>
            </a:r>
            <a:r>
              <a:rPr sz="1800" dirty="0">
                <a:latin typeface="Tahoma"/>
                <a:cs typeface="Tahoma"/>
              </a:rPr>
              <a:t>(use </a:t>
            </a:r>
            <a:r>
              <a:rPr sz="1800" spc="-5" dirty="0">
                <a:latin typeface="Tahoma"/>
                <a:cs typeface="Tahoma"/>
              </a:rPr>
              <a:t>both VPIs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VCIs)</a:t>
            </a:r>
            <a:endParaRPr sz="1800">
              <a:latin typeface="Tahoma"/>
              <a:cs typeface="Tahoma"/>
            </a:endParaRPr>
          </a:p>
          <a:p>
            <a:pPr marL="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* </a:t>
            </a:r>
            <a:r>
              <a:rPr sz="1800" spc="-5" dirty="0">
                <a:latin typeface="Tahoma"/>
                <a:cs typeface="Tahoma"/>
              </a:rPr>
              <a:t>Boundaries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441" name="object 10"/>
          <p:cNvSpPr>
            <a:spLocks noChangeArrowheads="1"/>
          </p:cNvSpPr>
          <p:nvPr/>
        </p:nvSpPr>
        <p:spPr bwMode="auto">
          <a:xfrm>
            <a:off x="5364163" y="44450"/>
            <a:ext cx="3671887" cy="1827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EF7C340-159D-4660-9FC9-DCD9A4E91DE5}" type="slidenum">
              <a:rPr lang="th-TH"/>
              <a:pPr marL="25400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611188"/>
            <a:ext cx="1017587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ATM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5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319FF75-B629-4F08-A9F2-FB8E897234CE}" type="slidenum">
              <a:rPr lang="th-TH"/>
              <a:pPr marL="25400"/>
              <a:t>13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2063" y="1817688"/>
            <a:ext cx="6046787" cy="427037"/>
          </a:xfrm>
        </p:spPr>
        <p:txBody>
          <a:bodyPr rtlCol="0"/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0" spc="-5" dirty="0">
                <a:solidFill>
                  <a:srgbClr val="000000"/>
                </a:solidFill>
              </a:rPr>
              <a:t>Connection oriented (Supports</a:t>
            </a:r>
            <a:r>
              <a:rPr b="0" spc="65" dirty="0">
                <a:solidFill>
                  <a:srgbClr val="000000"/>
                </a:solidFill>
              </a:rPr>
              <a:t> </a:t>
            </a:r>
            <a:r>
              <a:rPr b="0" spc="-5" dirty="0">
                <a:solidFill>
                  <a:srgbClr val="000000"/>
                </a:solidFill>
              </a:rPr>
              <a:t>QoS)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063" y="2330450"/>
            <a:ext cx="5927725" cy="3646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Fast </a:t>
            </a:r>
            <a:r>
              <a:rPr spc="-5" dirty="0">
                <a:latin typeface="Tahoma"/>
                <a:cs typeface="Tahoma"/>
              </a:rPr>
              <a:t>packet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switching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fixed </a:t>
            </a:r>
            <a:r>
              <a:rPr sz="2400" dirty="0">
                <a:latin typeface="Tahoma"/>
                <a:cs typeface="Tahoma"/>
              </a:rPr>
              <a:t>length </a:t>
            </a:r>
            <a:r>
              <a:rPr sz="2400" spc="-5" dirty="0">
                <a:latin typeface="Tahoma"/>
                <a:cs typeface="Tahoma"/>
              </a:rPr>
              <a:t>packets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(cells)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Integration </a:t>
            </a:r>
            <a:r>
              <a:rPr spc="-5" dirty="0">
                <a:latin typeface="Tahoma"/>
                <a:cs typeface="Tahoma"/>
              </a:rPr>
              <a:t>of different </a:t>
            </a:r>
            <a:r>
              <a:rPr spc="-10" dirty="0">
                <a:latin typeface="Tahoma"/>
                <a:cs typeface="Tahoma"/>
              </a:rPr>
              <a:t>traffic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voice, data,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video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Complex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Not widely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adopted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50" dirty="0"/>
              <a:t> </a:t>
            </a:r>
            <a:r>
              <a:rPr sz="4000" b="0" spc="-10" dirty="0"/>
              <a:t>Positioning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97762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Combine </a:t>
            </a:r>
            <a:r>
              <a:rPr sz="3200" spc="-5" dirty="0">
                <a:latin typeface="Tahoma"/>
                <a:cs typeface="Tahoma"/>
              </a:rPr>
              <a:t>the forwarding </a:t>
            </a:r>
            <a:r>
              <a:rPr sz="3200" dirty="0">
                <a:latin typeface="Tahoma"/>
                <a:cs typeface="Tahoma"/>
              </a:rPr>
              <a:t>algorithm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used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in ATM </a:t>
            </a:r>
            <a:r>
              <a:rPr sz="3200" spc="-5" dirty="0">
                <a:latin typeface="Tahoma"/>
                <a:cs typeface="Tahoma"/>
              </a:rPr>
              <a:t>with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398588" y="4557713"/>
            <a:ext cx="13208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438" y="4829175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6440488" y="4557713"/>
            <a:ext cx="1319212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5925" y="4829175"/>
            <a:ext cx="5080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TM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921125" y="4557713"/>
            <a:ext cx="1319213" cy="744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 txBox="1">
            <a:spLocks noChangeArrowheads="1"/>
          </p:cNvSpPr>
          <p:nvPr/>
        </p:nvSpPr>
        <p:spPr bwMode="auto">
          <a:xfrm>
            <a:off x="4186238" y="4829175"/>
            <a:ext cx="6302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MPLS</a:t>
            </a:r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1042988" y="3357563"/>
            <a:ext cx="2343150" cy="366712"/>
          </a:xfrm>
          <a:custGeom>
            <a:avLst/>
            <a:gdLst/>
            <a:ahLst/>
            <a:cxnLst>
              <a:cxn ang="0">
                <a:pos x="0" y="367283"/>
              </a:cxn>
              <a:cxn ang="0">
                <a:pos x="2343912" y="367283"/>
              </a:cxn>
              <a:cxn ang="0">
                <a:pos x="2343912" y="0"/>
              </a:cxn>
              <a:cxn ang="0">
                <a:pos x="0" y="0"/>
              </a:cxn>
              <a:cxn ang="0">
                <a:pos x="0" y="367283"/>
              </a:cxn>
            </a:cxnLst>
            <a:rect l="0" t="0" r="r" b="b"/>
            <a:pathLst>
              <a:path w="2344420" h="367664">
                <a:moveTo>
                  <a:pt x="0" y="367283"/>
                </a:moveTo>
                <a:lnTo>
                  <a:pt x="2343912" y="367283"/>
                </a:lnTo>
                <a:lnTo>
                  <a:pt x="2343912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122363" y="3376613"/>
            <a:ext cx="21844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Packet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Forwarding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241300" y="3616325"/>
            <a:ext cx="8893175" cy="11890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2052638" y="3717925"/>
            <a:ext cx="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4212"/>
              </a:cxn>
            </a:cxnLst>
            <a:rect l="0" t="0" r="r" b="b"/>
            <a:pathLst>
              <a:path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7021513" y="3717925"/>
            <a:ext cx="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4212"/>
              </a:cxn>
            </a:cxnLst>
            <a:rect l="0" t="0" r="r" b="b"/>
            <a:pathLst>
              <a:path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5508625" y="3357563"/>
            <a:ext cx="2997200" cy="369887"/>
          </a:xfrm>
          <a:custGeom>
            <a:avLst/>
            <a:gdLst/>
            <a:ahLst/>
            <a:cxnLst>
              <a:cxn ang="0">
                <a:pos x="0" y="370331"/>
              </a:cxn>
              <a:cxn ang="0">
                <a:pos x="2996184" y="370331"/>
              </a:cxn>
              <a:cxn ang="0">
                <a:pos x="2996184" y="0"/>
              </a:cxn>
              <a:cxn ang="0">
                <a:pos x="0" y="0"/>
              </a:cxn>
              <a:cxn ang="0">
                <a:pos x="0" y="370331"/>
              </a:cxn>
            </a:cxnLst>
            <a:rect l="0" t="0" r="r" b="b"/>
            <a:pathLst>
              <a:path w="2996565" h="370839">
                <a:moveTo>
                  <a:pt x="0" y="370331"/>
                </a:moveTo>
                <a:lnTo>
                  <a:pt x="2996184" y="370331"/>
                </a:lnTo>
                <a:lnTo>
                  <a:pt x="299618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588000" y="3376613"/>
            <a:ext cx="28114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Virtual Circuit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Switching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4067175" y="3357563"/>
            <a:ext cx="947738" cy="366712"/>
          </a:xfrm>
          <a:custGeom>
            <a:avLst/>
            <a:gdLst/>
            <a:ahLst/>
            <a:cxnLst>
              <a:cxn ang="0">
                <a:pos x="0" y="367283"/>
              </a:cxn>
              <a:cxn ang="0">
                <a:pos x="946403" y="367283"/>
              </a:cxn>
              <a:cxn ang="0">
                <a:pos x="946403" y="0"/>
              </a:cxn>
              <a:cxn ang="0">
                <a:pos x="0" y="0"/>
              </a:cxn>
              <a:cxn ang="0">
                <a:pos x="0" y="367283"/>
              </a:cxn>
            </a:cxnLst>
            <a:rect l="0" t="0" r="r" b="b"/>
            <a:pathLst>
              <a:path w="946785" h="367664">
                <a:moveTo>
                  <a:pt x="0" y="367283"/>
                </a:moveTo>
                <a:lnTo>
                  <a:pt x="946403" y="367283"/>
                </a:lnTo>
                <a:lnTo>
                  <a:pt x="946403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146550" y="3376613"/>
            <a:ext cx="788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Hybr</a:t>
            </a:r>
            <a:r>
              <a:rPr sz="1800" b="1" spc="-10" dirty="0">
                <a:latin typeface="Tahoma"/>
                <a:cs typeface="Tahoma"/>
              </a:rPr>
              <a:t>i</a:t>
            </a:r>
            <a:r>
              <a:rPr sz="1800" b="1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4572000" y="3717925"/>
            <a:ext cx="0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5735"/>
              </a:cxn>
            </a:cxnLst>
            <a:rect l="0" t="0" r="r" b="b"/>
            <a:pathLst>
              <a:path h="935989">
                <a:moveTo>
                  <a:pt x="0" y="0"/>
                </a:moveTo>
                <a:lnTo>
                  <a:pt x="0" y="9357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DED0B0F-1F26-4678-8CF6-D18AAB44DE7E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46868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65" dirty="0"/>
              <a:t> </a:t>
            </a:r>
            <a:r>
              <a:rPr sz="4000" b="0" spc="-5" dirty="0"/>
              <a:t>Overview</a:t>
            </a:r>
            <a:endParaRPr sz="4000"/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D9FDD5B-67C0-4560-931C-47CBF8BDEF27}" type="slidenum">
              <a:rPr lang="th-TH"/>
              <a:pPr marL="25400"/>
              <a:t>15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792912" cy="411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Switch data according to its </a:t>
            </a:r>
            <a:r>
              <a:rPr b="1" spc="-10" dirty="0">
                <a:solidFill>
                  <a:srgbClr val="0000FF"/>
                </a:solidFill>
                <a:latin typeface="Tahoma"/>
                <a:cs typeface="Tahoma"/>
              </a:rPr>
              <a:t>Label</a:t>
            </a:r>
            <a:r>
              <a:rPr b="1" spc="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0000FF"/>
                </a:solidFill>
                <a:latin typeface="Tahoma"/>
                <a:cs typeface="Tahoma"/>
              </a:rPr>
              <a:t>(tag)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look up 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determine next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substitute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label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 not pay attention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network and </a:t>
            </a:r>
            <a:r>
              <a:rPr sz="2400" spc="-5" dirty="0">
                <a:latin typeface="Tahoma"/>
                <a:cs typeface="Tahoma"/>
              </a:rPr>
              <a:t>transport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54166"/>
              <a:buFontTx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solidFill>
                  <a:srgbClr val="0033CC"/>
                </a:solidFill>
                <a:latin typeface="Wingdings"/>
                <a:cs typeface="Wingdings"/>
              </a:rPr>
              <a:t></a:t>
            </a:r>
            <a:r>
              <a:rPr sz="2400" spc="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ahoma"/>
                <a:cs typeface="Tahoma"/>
              </a:rPr>
              <a:t>Multiprotocol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1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Switching for IP and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non-IP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Signaling protocol based on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9B8367C-C5E4-4017-8B64-06C6D22D679C}" type="slidenum">
              <a:rPr lang="th-TH"/>
              <a:pPr marL="2540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MPLS</a:t>
            </a:r>
            <a:r>
              <a:rPr sz="32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in the protocol</a:t>
            </a:r>
            <a:r>
              <a:rPr sz="4000" b="0" spc="-60" dirty="0"/>
              <a:t> </a:t>
            </a:r>
            <a:r>
              <a:rPr sz="4000" b="0" spc="-5" dirty="0"/>
              <a:t>stack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616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Between </a:t>
            </a:r>
            <a:r>
              <a:rPr sz="3200" dirty="0">
                <a:latin typeface="Tahoma"/>
                <a:cs typeface="Tahoma"/>
              </a:rPr>
              <a:t>Layer 2 and </a:t>
            </a:r>
            <a:r>
              <a:rPr sz="3200" spc="-5" dirty="0">
                <a:latin typeface="Tahoma"/>
                <a:cs typeface="Tahoma"/>
              </a:rPr>
              <a:t>Layer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524000" y="2630488"/>
            <a:ext cx="6792913" cy="328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4427538" y="3573463"/>
            <a:ext cx="3600450" cy="4302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 txBox="1">
            <a:spLocks noChangeArrowheads="1"/>
          </p:cNvSpPr>
          <p:nvPr/>
        </p:nvSpPr>
        <p:spPr bwMode="auto">
          <a:xfrm>
            <a:off x="4427538" y="3573463"/>
            <a:ext cx="3602037" cy="430212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27305" rIns="0" bIns="0">
            <a:spAutoFit/>
          </a:bodyPr>
          <a:lstStyle/>
          <a:p>
            <a:pPr algn="ctr">
              <a:spcBef>
                <a:spcPts val="213"/>
              </a:spcBef>
            </a:pPr>
            <a:r>
              <a:rPr lang="th-TH" sz="2000" b="1">
                <a:latin typeface="Tahoma" pitchFamily="34" charset="0"/>
                <a:cs typeface="Tahoma" pitchFamily="34" charset="0"/>
              </a:rPr>
              <a:t>MPLS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8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85324AA-6DFF-4E93-AA69-C78A31A645CA}" type="slidenum">
              <a:rPr lang="th-TH"/>
              <a:pPr marL="25400"/>
              <a:t>17</a:t>
            </a:fld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265113" y="6045200"/>
            <a:ext cx="44894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SDH: Synchronous </a:t>
            </a:r>
            <a:r>
              <a:rPr sz="1600" spc="-5" dirty="0">
                <a:latin typeface="Tahoma"/>
                <a:cs typeface="Tahoma"/>
              </a:rPr>
              <a:t>Digital </a:t>
            </a:r>
            <a:r>
              <a:rPr sz="1600" spc="-15" dirty="0">
                <a:latin typeface="Tahoma"/>
                <a:cs typeface="Tahoma"/>
              </a:rPr>
              <a:t>Hierarchy </a:t>
            </a:r>
            <a:r>
              <a:rPr sz="1600" spc="-5" dirty="0">
                <a:latin typeface="Tahoma"/>
                <a:cs typeface="Tahoma"/>
              </a:rPr>
              <a:t>(optical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fiber)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30" dirty="0"/>
              <a:t> </a:t>
            </a:r>
            <a:r>
              <a:rPr sz="4000" b="0" spc="-5" dirty="0"/>
              <a:t>Characteristics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03225" y="6165850"/>
            <a:ext cx="37528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RSVP: </a:t>
            </a:r>
            <a:r>
              <a:rPr sz="1800" spc="-10" dirty="0">
                <a:latin typeface="Tahoma"/>
                <a:cs typeface="Tahoma"/>
              </a:rPr>
              <a:t>Resource Reservation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7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983FC88-C040-4988-A091-788AB7637292}" type="slidenum">
              <a:rPr lang="th-TH"/>
              <a:pPr marL="25400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96100" cy="290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Flow Management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Independent of L2 and L3 protocols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Maps IP-addresses to fixed length labels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Interfaces to existing routing protocols  (RSVP, OSPF)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Supports ATM, Frame-Relay and Ethernet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063" y="1816100"/>
            <a:ext cx="40036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Generic label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format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endParaRPr sz="4000"/>
          </a:p>
        </p:txBody>
      </p:sp>
      <p:sp>
        <p:nvSpPr>
          <p:cNvPr id="25603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813" y="6094413"/>
            <a:ext cx="6684962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Tahoma"/>
                <a:cs typeface="Tahoma"/>
              </a:rPr>
              <a:t>Shim</a:t>
            </a:r>
            <a:r>
              <a:rPr sz="1400" dirty="0">
                <a:latin typeface="Tahoma"/>
                <a:cs typeface="Tahoma"/>
              </a:rPr>
              <a:t>: A </a:t>
            </a:r>
            <a:r>
              <a:rPr sz="1400" spc="-5" dirty="0">
                <a:latin typeface="Tahoma"/>
                <a:cs typeface="Tahoma"/>
              </a:rPr>
              <a:t>thin, often tapered </a:t>
            </a:r>
            <a:r>
              <a:rPr sz="1400" dirty="0">
                <a:latin typeface="Tahoma"/>
                <a:cs typeface="Tahoma"/>
              </a:rPr>
              <a:t>piece of </a:t>
            </a:r>
            <a:r>
              <a:rPr sz="1400" spc="-5" dirty="0">
                <a:latin typeface="Tahoma"/>
                <a:cs typeface="Tahoma"/>
              </a:rPr>
              <a:t>material, such as </a:t>
            </a:r>
            <a:r>
              <a:rPr sz="1400" dirty="0">
                <a:latin typeface="Tahoma"/>
                <a:cs typeface="Tahoma"/>
              </a:rPr>
              <a:t>wood,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stone,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or </a:t>
            </a:r>
            <a:r>
              <a:rPr sz="1400" spc="-5" dirty="0">
                <a:latin typeface="Tahoma"/>
                <a:cs typeface="Tahoma"/>
              </a:rPr>
              <a:t>metal, used to fill </a:t>
            </a:r>
            <a:r>
              <a:rPr sz="1400" dirty="0">
                <a:latin typeface="Tahoma"/>
                <a:cs typeface="Tahoma"/>
              </a:rPr>
              <a:t>gaps, </a:t>
            </a:r>
            <a:r>
              <a:rPr sz="1400" spc="-10" dirty="0">
                <a:latin typeface="Tahoma"/>
                <a:cs typeface="Tahoma"/>
              </a:rPr>
              <a:t>make </a:t>
            </a:r>
            <a:r>
              <a:rPr sz="1400" spc="-5" dirty="0">
                <a:latin typeface="Tahoma"/>
                <a:cs typeface="Tahoma"/>
              </a:rPr>
              <a:t>something level, </a:t>
            </a:r>
            <a:r>
              <a:rPr sz="1400" dirty="0">
                <a:latin typeface="Tahoma"/>
                <a:cs typeface="Tahoma"/>
              </a:rPr>
              <a:t>or adjust </a:t>
            </a:r>
            <a:r>
              <a:rPr sz="1400" spc="-5" dirty="0">
                <a:latin typeface="Tahoma"/>
                <a:cs typeface="Tahoma"/>
              </a:rPr>
              <a:t>something to fit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properly.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1219200" y="2420938"/>
            <a:ext cx="6953250" cy="3311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0" y="3086100"/>
            <a:ext cx="3825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788" y="6516688"/>
            <a:ext cx="2887662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…</a:t>
            </a:r>
            <a:r>
              <a:rPr sz="1400" spc="-10" dirty="0">
                <a:latin typeface="Tahoma"/>
                <a:cs typeface="Tahoma"/>
                <a:hlinkClick r:id="rId3"/>
              </a:rPr>
              <a:t>http://www.thefreedictionary.com/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8194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5B9E4117-38D9-471A-AADE-DE41047834E7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r>
              <a:rPr sz="4000" b="0" spc="-50" dirty="0"/>
              <a:t> </a:t>
            </a:r>
            <a:r>
              <a:rPr sz="4000" b="0" spc="-10" dirty="0"/>
              <a:t>Distribution</a:t>
            </a:r>
            <a:endParaRPr sz="4000"/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C90CB48-25A4-4785-916E-508B3899CE2F}" type="slidenum">
              <a:rPr lang="th-TH"/>
              <a:pPr marL="25400"/>
              <a:t>20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612062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Not specify a single method for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label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distribution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support for label </a:t>
            </a:r>
            <a:r>
              <a:rPr spc="-10" dirty="0">
                <a:latin typeface="Tahoma"/>
                <a:cs typeface="Tahoma"/>
              </a:rPr>
              <a:t>exchange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BGP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RSVP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piggyback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label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IETF </a:t>
            </a:r>
            <a:r>
              <a:rPr spc="-5" dirty="0">
                <a:latin typeface="Tahoma"/>
                <a:cs typeface="Tahoma"/>
              </a:rPr>
              <a:t>defines </a:t>
            </a:r>
            <a:r>
              <a:rPr spc="-10" dirty="0">
                <a:latin typeface="Tahoma"/>
                <a:cs typeface="Tahoma"/>
              </a:rPr>
              <a:t>signal </a:t>
            </a:r>
            <a:r>
              <a:rPr spc="-5" dirty="0">
                <a:latin typeface="Tahoma"/>
                <a:cs typeface="Tahoma"/>
              </a:rPr>
              <a:t>and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management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label </a:t>
            </a:r>
            <a:r>
              <a:rPr sz="2400" dirty="0">
                <a:latin typeface="Tahoma"/>
                <a:cs typeface="Tahoma"/>
              </a:rPr>
              <a:t>distribution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Extension of LDP protocol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support explicit routing </a:t>
            </a:r>
            <a:r>
              <a:rPr sz="2400" dirty="0">
                <a:latin typeface="Tahoma"/>
                <a:cs typeface="Tahoma"/>
              </a:rPr>
              <a:t>based 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QoS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r>
              <a:rPr sz="4000" b="0" spc="-70" dirty="0"/>
              <a:t> </a:t>
            </a:r>
            <a:r>
              <a:rPr sz="4000" b="0" spc="-5" dirty="0"/>
              <a:t>Insertion</a:t>
            </a:r>
            <a:endParaRPr sz="4000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1428750" y="2009775"/>
            <a:ext cx="5903913" cy="55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875" y="1741488"/>
            <a:ext cx="19050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8000"/>
                </a:solidFill>
                <a:latin typeface="Tahoma"/>
                <a:cs typeface="Tahoma"/>
              </a:rPr>
              <a:t>Data </a:t>
            </a:r>
            <a:r>
              <a:rPr sz="1800" b="1" spc="-5" dirty="0">
                <a:solidFill>
                  <a:srgbClr val="008000"/>
                </a:solidFill>
                <a:latin typeface="Tahoma"/>
                <a:cs typeface="Tahoma"/>
              </a:rPr>
              <a:t>Link</a:t>
            </a:r>
            <a:r>
              <a:rPr sz="1800" b="1" spc="-1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80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2" name="object 5"/>
          <p:cNvSpPr>
            <a:spLocks noChangeArrowheads="1"/>
          </p:cNvSpPr>
          <p:nvPr/>
        </p:nvSpPr>
        <p:spPr bwMode="auto">
          <a:xfrm>
            <a:off x="215900" y="3089275"/>
            <a:ext cx="7200900" cy="550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4613" y="2822575"/>
            <a:ext cx="24352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3333CC"/>
                </a:solidFill>
                <a:latin typeface="Tahoma"/>
                <a:cs typeface="Tahoma"/>
              </a:rPr>
              <a:t>IEEE </a:t>
            </a:r>
            <a:r>
              <a:rPr sz="1800" b="1" dirty="0">
                <a:solidFill>
                  <a:srgbClr val="3333CC"/>
                </a:solidFill>
                <a:latin typeface="Tahoma"/>
                <a:cs typeface="Tahoma"/>
              </a:rPr>
              <a:t>802 </a:t>
            </a:r>
            <a:r>
              <a:rPr sz="1800" b="1" spc="-5" dirty="0">
                <a:solidFill>
                  <a:srgbClr val="3333CC"/>
                </a:solidFill>
                <a:latin typeface="Tahoma"/>
                <a:cs typeface="Tahoma"/>
              </a:rPr>
              <a:t>MAC</a:t>
            </a:r>
            <a:r>
              <a:rPr sz="18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4" name="object 7"/>
          <p:cNvSpPr>
            <a:spLocks noChangeArrowheads="1"/>
          </p:cNvSpPr>
          <p:nvPr/>
        </p:nvSpPr>
        <p:spPr bwMode="auto">
          <a:xfrm>
            <a:off x="1403350" y="3943350"/>
            <a:ext cx="4824413" cy="11477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9438" y="3952875"/>
            <a:ext cx="10207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66"/>
                </a:solidFill>
                <a:latin typeface="Tahoma"/>
                <a:cs typeface="Tahoma"/>
              </a:rPr>
              <a:t>ATM</a:t>
            </a:r>
            <a:r>
              <a:rPr sz="1800" b="1" spc="-10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Tahoma"/>
                <a:cs typeface="Tahoma"/>
              </a:rPr>
              <a:t>Cell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6" name="object 9"/>
          <p:cNvSpPr>
            <a:spLocks noChangeArrowheads="1"/>
          </p:cNvSpPr>
          <p:nvPr/>
        </p:nvSpPr>
        <p:spPr bwMode="auto">
          <a:xfrm>
            <a:off x="1403350" y="5084763"/>
            <a:ext cx="6119813" cy="1274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1275" y="5172075"/>
            <a:ext cx="22447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Frame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Relay</a:t>
            </a:r>
            <a:r>
              <a:rPr sz="1800" b="1" spc="-9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8" name="object 11"/>
          <p:cNvSpPr>
            <a:spLocks noChangeArrowheads="1"/>
          </p:cNvSpPr>
          <p:nvPr/>
        </p:nvSpPr>
        <p:spPr bwMode="auto">
          <a:xfrm>
            <a:off x="4787900" y="188913"/>
            <a:ext cx="4286250" cy="1223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D1AC2E8-F068-456A-A16D-6894200A3106}" type="slidenum">
              <a:rPr lang="th-TH"/>
              <a:pPr marL="25400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1608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55" dirty="0"/>
              <a:t> </a:t>
            </a:r>
            <a:r>
              <a:rPr sz="4000" b="0" spc="-10" dirty="0"/>
              <a:t>Terminology</a:t>
            </a:r>
            <a:endParaRPr sz="4000"/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74FDB20-B8AC-4201-97A9-F670A2D954D3}" type="slidenum">
              <a:rPr lang="th-TH"/>
              <a:pPr marL="25400"/>
              <a:t>22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71373" rtlCol="0"/>
          <a:lstStyle/>
          <a:p>
            <a:pPr marL="858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</a:rPr>
              <a:t>LDP</a:t>
            </a:r>
            <a:r>
              <a:rPr sz="3200" spc="-5" dirty="0"/>
              <a:t>: </a:t>
            </a:r>
            <a:r>
              <a:rPr spc="-5" dirty="0"/>
              <a:t>Label Distribution</a:t>
            </a:r>
            <a:r>
              <a:rPr spc="5" dirty="0"/>
              <a:t> </a:t>
            </a:r>
            <a:r>
              <a:rPr spc="-5" dirty="0"/>
              <a:t>Protocol</a:t>
            </a:r>
            <a:endParaRPr sz="3200"/>
          </a:p>
          <a:p>
            <a:pPr marL="858519" eaLnBrk="1" fontAlgn="auto" hangingPunct="1">
              <a:spcBef>
                <a:spcPts val="192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LSP</a:t>
            </a:r>
            <a:r>
              <a:rPr sz="3200" dirty="0"/>
              <a:t>: </a:t>
            </a:r>
            <a:r>
              <a:rPr spc="-5" dirty="0"/>
              <a:t>Label Switched</a:t>
            </a:r>
            <a:r>
              <a:rPr spc="-75" dirty="0"/>
              <a:t> </a:t>
            </a:r>
            <a:r>
              <a:rPr spc="-10" dirty="0"/>
              <a:t>Path</a:t>
            </a:r>
            <a:endParaRPr sz="3200"/>
          </a:p>
          <a:p>
            <a:pPr marL="858519" eaLnBrk="1" fontAlgn="auto" hangingPunct="1">
              <a:spcBef>
                <a:spcPts val="192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</a:rPr>
              <a:t>FEC</a:t>
            </a:r>
            <a:r>
              <a:rPr sz="3200" spc="-5" dirty="0"/>
              <a:t>: </a:t>
            </a:r>
            <a:r>
              <a:rPr spc="-5" dirty="0"/>
              <a:t>Forwarding Equivalence</a:t>
            </a:r>
            <a:r>
              <a:rPr spc="65" dirty="0"/>
              <a:t> </a:t>
            </a:r>
            <a:r>
              <a:rPr spc="-5" dirty="0"/>
              <a:t>Class</a:t>
            </a:r>
            <a:endParaRPr sz="3200"/>
          </a:p>
          <a:p>
            <a:pPr marL="858519" eaLnBrk="1" fontAlgn="auto" hangingPunct="1">
              <a:spcBef>
                <a:spcPts val="135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LSR</a:t>
            </a:r>
            <a:r>
              <a:rPr sz="3200" dirty="0"/>
              <a:t>: </a:t>
            </a:r>
            <a:r>
              <a:rPr spc="-5" dirty="0"/>
              <a:t>Label Switching</a:t>
            </a:r>
            <a:r>
              <a:rPr spc="-20" dirty="0"/>
              <a:t> </a:t>
            </a:r>
            <a:r>
              <a:rPr spc="-5" dirty="0"/>
              <a:t>Router</a:t>
            </a:r>
            <a:endParaRPr sz="3200"/>
          </a:p>
          <a:p>
            <a:pPr marL="858519" eaLnBrk="1" fontAlgn="auto" hangingPunct="1">
              <a:spcBef>
                <a:spcPts val="133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LER</a:t>
            </a:r>
            <a:r>
              <a:rPr sz="3200" dirty="0"/>
              <a:t>: </a:t>
            </a:r>
            <a:r>
              <a:rPr spc="-5" dirty="0"/>
              <a:t>Label Edge</a:t>
            </a:r>
            <a:r>
              <a:rPr spc="-45" dirty="0"/>
              <a:t> </a:t>
            </a:r>
            <a:r>
              <a:rPr dirty="0"/>
              <a:t>Router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Edge </a:t>
            </a:r>
            <a:r>
              <a:rPr sz="4000" b="0" spc="-5" dirty="0"/>
              <a:t>Router</a:t>
            </a:r>
            <a:r>
              <a:rPr sz="4000" b="0" spc="-45" dirty="0"/>
              <a:t> </a:t>
            </a:r>
            <a:r>
              <a:rPr sz="4000" b="0" spc="-5" dirty="0"/>
              <a:t>(LER)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597650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Edge </a:t>
            </a:r>
            <a:r>
              <a:rPr sz="3200" dirty="0">
                <a:latin typeface="Tahoma"/>
                <a:cs typeface="Tahoma"/>
              </a:rPr>
              <a:t>of an MPLS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Assigns </a:t>
            </a:r>
            <a:r>
              <a:rPr sz="3200" spc="-5" dirty="0">
                <a:latin typeface="Tahoma"/>
                <a:cs typeface="Tahoma"/>
              </a:rPr>
              <a:t>and removes </a:t>
            </a:r>
            <a:r>
              <a:rPr sz="3200" dirty="0">
                <a:latin typeface="Tahoma"/>
                <a:cs typeface="Tahoma"/>
              </a:rPr>
              <a:t>packet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labels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Support </a:t>
            </a:r>
            <a:r>
              <a:rPr sz="3200" dirty="0">
                <a:latin typeface="Tahoma"/>
                <a:cs typeface="Tahoma"/>
              </a:rPr>
              <a:t>multiple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ports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frame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relay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ATM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Ethernet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944881" y="696"/>
              </a:cxn>
              <a:cxn ang="0">
                <a:pos x="803850" y="6131"/>
              </a:cxn>
              <a:cxn ang="0">
                <a:pos x="669713" y="16639"/>
              </a:cxn>
              <a:cxn ang="0">
                <a:pos x="543847" y="31846"/>
              </a:cxn>
              <a:cxn ang="0">
                <a:pos x="427631" y="51375"/>
              </a:cxn>
              <a:cxn ang="0">
                <a:pos x="322442" y="74851"/>
              </a:cxn>
              <a:cxn ang="0">
                <a:pos x="229657" y="101898"/>
              </a:cxn>
              <a:cxn ang="0">
                <a:pos x="150653" y="132140"/>
              </a:cxn>
              <a:cxn ang="0">
                <a:pos x="39499" y="200707"/>
              </a:cxn>
              <a:cxn ang="0">
                <a:pos x="0" y="277546"/>
              </a:cxn>
              <a:cxn ang="0">
                <a:pos x="22476" y="335830"/>
              </a:cxn>
              <a:cxn ang="0">
                <a:pos x="116750" y="406742"/>
              </a:cxn>
              <a:cxn ang="0">
                <a:pos x="229657" y="453183"/>
              </a:cxn>
              <a:cxn ang="0">
                <a:pos x="322442" y="480228"/>
              </a:cxn>
              <a:cxn ang="0">
                <a:pos x="427631" y="503702"/>
              </a:cxn>
              <a:cxn ang="0">
                <a:pos x="543847" y="523230"/>
              </a:cxn>
              <a:cxn ang="0">
                <a:pos x="669713" y="538435"/>
              </a:cxn>
              <a:cxn ang="0">
                <a:pos x="803850" y="548942"/>
              </a:cxn>
              <a:cxn ang="0">
                <a:pos x="944881" y="554376"/>
              </a:cxn>
              <a:cxn ang="0">
                <a:pos x="1090223" y="554376"/>
              </a:cxn>
              <a:cxn ang="0">
                <a:pos x="1231256" y="548942"/>
              </a:cxn>
              <a:cxn ang="0">
                <a:pos x="1365393" y="538435"/>
              </a:cxn>
              <a:cxn ang="0">
                <a:pos x="1491260" y="523230"/>
              </a:cxn>
              <a:cxn ang="0">
                <a:pos x="1607477" y="503702"/>
              </a:cxn>
              <a:cxn ang="0">
                <a:pos x="1712667" y="480228"/>
              </a:cxn>
              <a:cxn ang="0">
                <a:pos x="1805454" y="453183"/>
              </a:cxn>
              <a:cxn ang="0">
                <a:pos x="1884459" y="422943"/>
              </a:cxn>
              <a:cxn ang="0">
                <a:pos x="1995615" y="354380"/>
              </a:cxn>
              <a:cxn ang="0">
                <a:pos x="2035116" y="277546"/>
              </a:cxn>
              <a:cxn ang="0">
                <a:pos x="2012638" y="219259"/>
              </a:cxn>
              <a:cxn ang="0">
                <a:pos x="1918363" y="148342"/>
              </a:cxn>
              <a:cxn ang="0">
                <a:pos x="1805454" y="101898"/>
              </a:cxn>
              <a:cxn ang="0">
                <a:pos x="1712667" y="74851"/>
              </a:cxn>
              <a:cxn ang="0">
                <a:pos x="1607477" y="51375"/>
              </a:cxn>
              <a:cxn ang="0">
                <a:pos x="1491260" y="31846"/>
              </a:cxn>
              <a:cxn ang="0">
                <a:pos x="1365393" y="16639"/>
              </a:cxn>
              <a:cxn ang="0">
                <a:pos x="1231256" y="6131"/>
              </a:cxn>
              <a:cxn ang="0">
                <a:pos x="1090223" y="696"/>
              </a:cxn>
            </a:cxnLst>
            <a:rect l="0" t="0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2025011" y="316809"/>
              </a:cxn>
              <a:cxn ang="0">
                <a:pos x="1948305" y="389883"/>
              </a:cxn>
              <a:cxn ang="0">
                <a:pos x="1846765" y="438439"/>
              </a:cxn>
              <a:cxn ang="0">
                <a:pos x="1760697" y="467128"/>
              </a:cxn>
              <a:cxn ang="0">
                <a:pos x="1661537" y="492435"/>
              </a:cxn>
              <a:cxn ang="0">
                <a:pos x="1550661" y="513982"/>
              </a:cxn>
              <a:cxn ang="0">
                <a:pos x="1429447" y="531396"/>
              </a:cxn>
              <a:cxn ang="0">
                <a:pos x="1299272" y="544299"/>
              </a:cxn>
              <a:cxn ang="0">
                <a:pos x="1161515" y="552317"/>
              </a:cxn>
              <a:cxn ang="0">
                <a:pos x="1017552" y="555073"/>
              </a:cxn>
              <a:cxn ang="0">
                <a:pos x="873590" y="552317"/>
              </a:cxn>
              <a:cxn ang="0">
                <a:pos x="735833" y="544299"/>
              </a:cxn>
              <a:cxn ang="0">
                <a:pos x="605660" y="531396"/>
              </a:cxn>
              <a:cxn ang="0">
                <a:pos x="484447" y="513982"/>
              </a:cxn>
              <a:cxn ang="0">
                <a:pos x="373572" y="492435"/>
              </a:cxn>
              <a:cxn ang="0">
                <a:pos x="274413" y="467128"/>
              </a:cxn>
              <a:cxn ang="0">
                <a:pos x="188346" y="438439"/>
              </a:cxn>
              <a:cxn ang="0">
                <a:pos x="86808" y="389883"/>
              </a:cxn>
              <a:cxn ang="0">
                <a:pos x="10104" y="316809"/>
              </a:cxn>
              <a:cxn ang="0">
                <a:pos x="2554" y="257725"/>
              </a:cxn>
              <a:cxn ang="0">
                <a:pos x="61001" y="182673"/>
              </a:cxn>
              <a:cxn ang="0">
                <a:pos x="188346" y="116643"/>
              </a:cxn>
              <a:cxn ang="0">
                <a:pos x="274413" y="87951"/>
              </a:cxn>
              <a:cxn ang="0">
                <a:pos x="373572" y="62643"/>
              </a:cxn>
              <a:cxn ang="0">
                <a:pos x="484447" y="41093"/>
              </a:cxn>
              <a:cxn ang="0">
                <a:pos x="605660" y="23678"/>
              </a:cxn>
              <a:cxn ang="0">
                <a:pos x="735833" y="10774"/>
              </a:cxn>
              <a:cxn ang="0">
                <a:pos x="873590" y="2756"/>
              </a:cxn>
              <a:cxn ang="0">
                <a:pos x="1017552" y="0"/>
              </a:cxn>
              <a:cxn ang="0">
                <a:pos x="1161515" y="2756"/>
              </a:cxn>
              <a:cxn ang="0">
                <a:pos x="1299272" y="10774"/>
              </a:cxn>
              <a:cxn ang="0">
                <a:pos x="1429447" y="23678"/>
              </a:cxn>
              <a:cxn ang="0">
                <a:pos x="1550661" y="41093"/>
              </a:cxn>
              <a:cxn ang="0">
                <a:pos x="1661537" y="62643"/>
              </a:cxn>
              <a:cxn ang="0">
                <a:pos x="1760697" y="87951"/>
              </a:cxn>
              <a:cxn ang="0">
                <a:pos x="1846765" y="116643"/>
              </a:cxn>
              <a:cxn ang="0">
                <a:pos x="1948305" y="165202"/>
              </a:cxn>
              <a:cxn ang="0">
                <a:pos x="2025011" y="238281"/>
              </a:cxn>
            </a:cxnLst>
            <a:rect l="0" t="0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6164263" y="5157788"/>
            <a:ext cx="2038350" cy="398462"/>
          </a:xfrm>
          <a:custGeom>
            <a:avLst/>
            <a:gdLst/>
            <a:ahLst/>
            <a:cxnLst>
              <a:cxn ang="0">
                <a:pos x="0" y="398792"/>
              </a:cxn>
              <a:cxn ang="0">
                <a:pos x="2038229" y="398792"/>
              </a:cxn>
              <a:cxn ang="0">
                <a:pos x="2038229" y="0"/>
              </a:cxn>
              <a:cxn ang="0">
                <a:pos x="0" y="0"/>
              </a:cxn>
              <a:cxn ang="0">
                <a:pos x="0" y="398792"/>
              </a:cxn>
            </a:cxnLst>
            <a:rect l="0" t="0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944881" y="698"/>
              </a:cxn>
              <a:cxn ang="0">
                <a:pos x="803850" y="6144"/>
              </a:cxn>
              <a:cxn ang="0">
                <a:pos x="669713" y="16674"/>
              </a:cxn>
              <a:cxn ang="0">
                <a:pos x="543847" y="31914"/>
              </a:cxn>
              <a:cxn ang="0">
                <a:pos x="427631" y="51485"/>
              </a:cxn>
              <a:cxn ang="0">
                <a:pos x="322442" y="75012"/>
              </a:cxn>
              <a:cxn ang="0">
                <a:pos x="229657" y="102118"/>
              </a:cxn>
              <a:cxn ang="0">
                <a:pos x="150653" y="132427"/>
              </a:cxn>
              <a:cxn ang="0">
                <a:pos x="39499" y="201146"/>
              </a:cxn>
              <a:cxn ang="0">
                <a:pos x="0" y="278159"/>
              </a:cxn>
              <a:cxn ang="0">
                <a:pos x="22476" y="336578"/>
              </a:cxn>
              <a:cxn ang="0">
                <a:pos x="116750" y="407653"/>
              </a:cxn>
              <a:cxn ang="0">
                <a:pos x="229657" y="454200"/>
              </a:cxn>
              <a:cxn ang="0">
                <a:pos x="322442" y="481306"/>
              </a:cxn>
              <a:cxn ang="0">
                <a:pos x="427631" y="504833"/>
              </a:cxn>
              <a:cxn ang="0">
                <a:pos x="543847" y="524404"/>
              </a:cxn>
              <a:cxn ang="0">
                <a:pos x="669713" y="539643"/>
              </a:cxn>
              <a:cxn ang="0">
                <a:pos x="803850" y="550174"/>
              </a:cxn>
              <a:cxn ang="0">
                <a:pos x="944881" y="555620"/>
              </a:cxn>
              <a:cxn ang="0">
                <a:pos x="1090223" y="555620"/>
              </a:cxn>
              <a:cxn ang="0">
                <a:pos x="1231256" y="550174"/>
              </a:cxn>
              <a:cxn ang="0">
                <a:pos x="1365393" y="539643"/>
              </a:cxn>
              <a:cxn ang="0">
                <a:pos x="1491260" y="524404"/>
              </a:cxn>
              <a:cxn ang="0">
                <a:pos x="1607477" y="504833"/>
              </a:cxn>
              <a:cxn ang="0">
                <a:pos x="1712667" y="481306"/>
              </a:cxn>
              <a:cxn ang="0">
                <a:pos x="1805454" y="454200"/>
              </a:cxn>
              <a:cxn ang="0">
                <a:pos x="1884459" y="423891"/>
              </a:cxn>
              <a:cxn ang="0">
                <a:pos x="1995615" y="355171"/>
              </a:cxn>
              <a:cxn ang="0">
                <a:pos x="2035116" y="278159"/>
              </a:cxn>
              <a:cxn ang="0">
                <a:pos x="2012638" y="219739"/>
              </a:cxn>
              <a:cxn ang="0">
                <a:pos x="1918363" y="148664"/>
              </a:cxn>
              <a:cxn ang="0">
                <a:pos x="1805454" y="102118"/>
              </a:cxn>
              <a:cxn ang="0">
                <a:pos x="1712667" y="75012"/>
              </a:cxn>
              <a:cxn ang="0">
                <a:pos x="1607477" y="51485"/>
              </a:cxn>
              <a:cxn ang="0">
                <a:pos x="1491260" y="31914"/>
              </a:cxn>
              <a:cxn ang="0">
                <a:pos x="1365393" y="16674"/>
              </a:cxn>
              <a:cxn ang="0">
                <a:pos x="1231256" y="6144"/>
              </a:cxn>
              <a:cxn ang="0">
                <a:pos x="1090223" y="698"/>
              </a:cxn>
            </a:cxnLst>
            <a:rect l="0" t="0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2025011" y="317513"/>
              </a:cxn>
              <a:cxn ang="0">
                <a:pos x="1948305" y="390756"/>
              </a:cxn>
              <a:cxn ang="0">
                <a:pos x="1846765" y="439422"/>
              </a:cxn>
              <a:cxn ang="0">
                <a:pos x="1760697" y="468176"/>
              </a:cxn>
              <a:cxn ang="0">
                <a:pos x="1661537" y="493540"/>
              </a:cxn>
              <a:cxn ang="0">
                <a:pos x="1550661" y="515136"/>
              </a:cxn>
              <a:cxn ang="0">
                <a:pos x="1429447" y="532589"/>
              </a:cxn>
              <a:cxn ang="0">
                <a:pos x="1299272" y="545521"/>
              </a:cxn>
              <a:cxn ang="0">
                <a:pos x="1161515" y="553556"/>
              </a:cxn>
              <a:cxn ang="0">
                <a:pos x="1017552" y="556318"/>
              </a:cxn>
              <a:cxn ang="0">
                <a:pos x="873590" y="553556"/>
              </a:cxn>
              <a:cxn ang="0">
                <a:pos x="735833" y="545521"/>
              </a:cxn>
              <a:cxn ang="0">
                <a:pos x="605660" y="532589"/>
              </a:cxn>
              <a:cxn ang="0">
                <a:pos x="484447" y="515136"/>
              </a:cxn>
              <a:cxn ang="0">
                <a:pos x="373572" y="493540"/>
              </a:cxn>
              <a:cxn ang="0">
                <a:pos x="274413" y="468176"/>
              </a:cxn>
              <a:cxn ang="0">
                <a:pos x="188346" y="439422"/>
              </a:cxn>
              <a:cxn ang="0">
                <a:pos x="86808" y="390756"/>
              </a:cxn>
              <a:cxn ang="0">
                <a:pos x="10104" y="317513"/>
              </a:cxn>
              <a:cxn ang="0">
                <a:pos x="2554" y="258293"/>
              </a:cxn>
              <a:cxn ang="0">
                <a:pos x="61001" y="183071"/>
              </a:cxn>
              <a:cxn ang="0">
                <a:pos x="188346" y="116895"/>
              </a:cxn>
              <a:cxn ang="0">
                <a:pos x="274413" y="88141"/>
              </a:cxn>
              <a:cxn ang="0">
                <a:pos x="373572" y="62777"/>
              </a:cxn>
              <a:cxn ang="0">
                <a:pos x="484447" y="41181"/>
              </a:cxn>
              <a:cxn ang="0">
                <a:pos x="605660" y="23729"/>
              </a:cxn>
              <a:cxn ang="0">
                <a:pos x="735833" y="10797"/>
              </a:cxn>
              <a:cxn ang="0">
                <a:pos x="873590" y="2762"/>
              </a:cxn>
              <a:cxn ang="0">
                <a:pos x="1017552" y="0"/>
              </a:cxn>
              <a:cxn ang="0">
                <a:pos x="1161515" y="2762"/>
              </a:cxn>
              <a:cxn ang="0">
                <a:pos x="1299272" y="10797"/>
              </a:cxn>
              <a:cxn ang="0">
                <a:pos x="1429447" y="23729"/>
              </a:cxn>
              <a:cxn ang="0">
                <a:pos x="1550661" y="41181"/>
              </a:cxn>
              <a:cxn ang="0">
                <a:pos x="1661537" y="62777"/>
              </a:cxn>
              <a:cxn ang="0">
                <a:pos x="1760697" y="88141"/>
              </a:cxn>
              <a:cxn ang="0">
                <a:pos x="1846765" y="116895"/>
              </a:cxn>
              <a:cxn ang="0">
                <a:pos x="1948305" y="165562"/>
              </a:cxn>
              <a:cxn ang="0">
                <a:pos x="2025011" y="238804"/>
              </a:cxn>
            </a:cxnLst>
            <a:rect l="0" t="0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616426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820261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7BC0666-B650-4CAE-AB64-81CCE5DCB898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Switching </a:t>
            </a:r>
            <a:r>
              <a:rPr sz="4000" b="0" spc="-5" dirty="0"/>
              <a:t>Router</a:t>
            </a:r>
            <a:r>
              <a:rPr sz="4000" b="0" spc="5" dirty="0"/>
              <a:t> </a:t>
            </a:r>
            <a:r>
              <a:rPr sz="4000" b="0" spc="-5" dirty="0"/>
              <a:t>(LSR)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21550" cy="3016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High </a:t>
            </a:r>
            <a:r>
              <a:rPr sz="3200" dirty="0">
                <a:latin typeface="Tahoma"/>
                <a:cs typeface="Tahoma"/>
              </a:rPr>
              <a:t>speed </a:t>
            </a:r>
            <a:r>
              <a:rPr sz="3200" spc="-5" dirty="0">
                <a:latin typeface="Tahoma"/>
                <a:cs typeface="Tahoma"/>
              </a:rPr>
              <a:t>router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the core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ATM </a:t>
            </a:r>
            <a:r>
              <a:rPr sz="3200" spc="-5" dirty="0">
                <a:latin typeface="Tahoma"/>
                <a:cs typeface="Tahoma"/>
              </a:rPr>
              <a:t>switches </a:t>
            </a:r>
            <a:r>
              <a:rPr sz="3200" dirty="0">
                <a:latin typeface="Tahoma"/>
                <a:cs typeface="Tahoma"/>
              </a:rPr>
              <a:t>can be used as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LSR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hardware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modification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</a:t>
            </a:r>
            <a:r>
              <a:rPr spc="-10" dirty="0">
                <a:latin typeface="Tahoma"/>
                <a:cs typeface="Tahoma"/>
              </a:rPr>
              <a:t>switching </a:t>
            </a:r>
            <a:r>
              <a:rPr spc="-5" dirty="0">
                <a:latin typeface="Tahoma"/>
                <a:cs typeface="Tahoma"/>
              </a:rPr>
              <a:t>is </a:t>
            </a:r>
            <a:r>
              <a:rPr spc="-10" dirty="0">
                <a:latin typeface="Tahoma"/>
                <a:cs typeface="Tahoma"/>
              </a:rPr>
              <a:t>equivalent </a:t>
            </a:r>
            <a:r>
              <a:rPr spc="-5" dirty="0">
                <a:latin typeface="Tahoma"/>
                <a:cs typeface="Tahoma"/>
              </a:rPr>
              <a:t>to VP and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VC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switching</a:t>
            </a:r>
            <a:endParaRPr>
              <a:latin typeface="Tahoma"/>
              <a:cs typeface="Tahoma"/>
            </a:endParaRPr>
          </a:p>
        </p:txBody>
      </p:sp>
      <p:sp>
        <p:nvSpPr>
          <p:cNvPr id="30723" name="object 4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944881" y="696"/>
              </a:cxn>
              <a:cxn ang="0">
                <a:pos x="803850" y="6131"/>
              </a:cxn>
              <a:cxn ang="0">
                <a:pos x="669713" y="16639"/>
              </a:cxn>
              <a:cxn ang="0">
                <a:pos x="543847" y="31846"/>
              </a:cxn>
              <a:cxn ang="0">
                <a:pos x="427631" y="51375"/>
              </a:cxn>
              <a:cxn ang="0">
                <a:pos x="322442" y="74851"/>
              </a:cxn>
              <a:cxn ang="0">
                <a:pos x="229657" y="101898"/>
              </a:cxn>
              <a:cxn ang="0">
                <a:pos x="150653" y="132140"/>
              </a:cxn>
              <a:cxn ang="0">
                <a:pos x="39499" y="200707"/>
              </a:cxn>
              <a:cxn ang="0">
                <a:pos x="0" y="277546"/>
              </a:cxn>
              <a:cxn ang="0">
                <a:pos x="22476" y="335830"/>
              </a:cxn>
              <a:cxn ang="0">
                <a:pos x="116750" y="406742"/>
              </a:cxn>
              <a:cxn ang="0">
                <a:pos x="229657" y="453183"/>
              </a:cxn>
              <a:cxn ang="0">
                <a:pos x="322442" y="480228"/>
              </a:cxn>
              <a:cxn ang="0">
                <a:pos x="427631" y="503702"/>
              </a:cxn>
              <a:cxn ang="0">
                <a:pos x="543847" y="523230"/>
              </a:cxn>
              <a:cxn ang="0">
                <a:pos x="669713" y="538435"/>
              </a:cxn>
              <a:cxn ang="0">
                <a:pos x="803850" y="548942"/>
              </a:cxn>
              <a:cxn ang="0">
                <a:pos x="944881" y="554376"/>
              </a:cxn>
              <a:cxn ang="0">
                <a:pos x="1090223" y="554376"/>
              </a:cxn>
              <a:cxn ang="0">
                <a:pos x="1231256" y="548942"/>
              </a:cxn>
              <a:cxn ang="0">
                <a:pos x="1365393" y="538435"/>
              </a:cxn>
              <a:cxn ang="0">
                <a:pos x="1491260" y="523230"/>
              </a:cxn>
              <a:cxn ang="0">
                <a:pos x="1607477" y="503702"/>
              </a:cxn>
              <a:cxn ang="0">
                <a:pos x="1712667" y="480228"/>
              </a:cxn>
              <a:cxn ang="0">
                <a:pos x="1805454" y="453183"/>
              </a:cxn>
              <a:cxn ang="0">
                <a:pos x="1884459" y="422943"/>
              </a:cxn>
              <a:cxn ang="0">
                <a:pos x="1995615" y="354380"/>
              </a:cxn>
              <a:cxn ang="0">
                <a:pos x="2035116" y="277546"/>
              </a:cxn>
              <a:cxn ang="0">
                <a:pos x="2012638" y="219259"/>
              </a:cxn>
              <a:cxn ang="0">
                <a:pos x="1918363" y="148342"/>
              </a:cxn>
              <a:cxn ang="0">
                <a:pos x="1805454" y="101898"/>
              </a:cxn>
              <a:cxn ang="0">
                <a:pos x="1712667" y="74851"/>
              </a:cxn>
              <a:cxn ang="0">
                <a:pos x="1607477" y="51375"/>
              </a:cxn>
              <a:cxn ang="0">
                <a:pos x="1491260" y="31846"/>
              </a:cxn>
              <a:cxn ang="0">
                <a:pos x="1365393" y="16639"/>
              </a:cxn>
              <a:cxn ang="0">
                <a:pos x="1231256" y="6131"/>
              </a:cxn>
              <a:cxn ang="0">
                <a:pos x="1090223" y="696"/>
              </a:cxn>
            </a:cxnLst>
            <a:rect l="0" t="0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2025011" y="316809"/>
              </a:cxn>
              <a:cxn ang="0">
                <a:pos x="1948305" y="389883"/>
              </a:cxn>
              <a:cxn ang="0">
                <a:pos x="1846765" y="438439"/>
              </a:cxn>
              <a:cxn ang="0">
                <a:pos x="1760697" y="467128"/>
              </a:cxn>
              <a:cxn ang="0">
                <a:pos x="1661537" y="492435"/>
              </a:cxn>
              <a:cxn ang="0">
                <a:pos x="1550661" y="513982"/>
              </a:cxn>
              <a:cxn ang="0">
                <a:pos x="1429447" y="531396"/>
              </a:cxn>
              <a:cxn ang="0">
                <a:pos x="1299272" y="544299"/>
              </a:cxn>
              <a:cxn ang="0">
                <a:pos x="1161515" y="552317"/>
              </a:cxn>
              <a:cxn ang="0">
                <a:pos x="1017552" y="555073"/>
              </a:cxn>
              <a:cxn ang="0">
                <a:pos x="873590" y="552317"/>
              </a:cxn>
              <a:cxn ang="0">
                <a:pos x="735833" y="544299"/>
              </a:cxn>
              <a:cxn ang="0">
                <a:pos x="605660" y="531396"/>
              </a:cxn>
              <a:cxn ang="0">
                <a:pos x="484447" y="513982"/>
              </a:cxn>
              <a:cxn ang="0">
                <a:pos x="373572" y="492435"/>
              </a:cxn>
              <a:cxn ang="0">
                <a:pos x="274413" y="467128"/>
              </a:cxn>
              <a:cxn ang="0">
                <a:pos x="188346" y="438439"/>
              </a:cxn>
              <a:cxn ang="0">
                <a:pos x="86808" y="389883"/>
              </a:cxn>
              <a:cxn ang="0">
                <a:pos x="10104" y="316809"/>
              </a:cxn>
              <a:cxn ang="0">
                <a:pos x="2554" y="257725"/>
              </a:cxn>
              <a:cxn ang="0">
                <a:pos x="61001" y="182673"/>
              </a:cxn>
              <a:cxn ang="0">
                <a:pos x="188346" y="116643"/>
              </a:cxn>
              <a:cxn ang="0">
                <a:pos x="274413" y="87951"/>
              </a:cxn>
              <a:cxn ang="0">
                <a:pos x="373572" y="62643"/>
              </a:cxn>
              <a:cxn ang="0">
                <a:pos x="484447" y="41093"/>
              </a:cxn>
              <a:cxn ang="0">
                <a:pos x="605660" y="23678"/>
              </a:cxn>
              <a:cxn ang="0">
                <a:pos x="735833" y="10774"/>
              </a:cxn>
              <a:cxn ang="0">
                <a:pos x="873590" y="2756"/>
              </a:cxn>
              <a:cxn ang="0">
                <a:pos x="1017552" y="0"/>
              </a:cxn>
              <a:cxn ang="0">
                <a:pos x="1161515" y="2756"/>
              </a:cxn>
              <a:cxn ang="0">
                <a:pos x="1299272" y="10774"/>
              </a:cxn>
              <a:cxn ang="0">
                <a:pos x="1429447" y="23678"/>
              </a:cxn>
              <a:cxn ang="0">
                <a:pos x="1550661" y="41093"/>
              </a:cxn>
              <a:cxn ang="0">
                <a:pos x="1661537" y="62643"/>
              </a:cxn>
              <a:cxn ang="0">
                <a:pos x="1760697" y="87951"/>
              </a:cxn>
              <a:cxn ang="0">
                <a:pos x="1846765" y="116643"/>
              </a:cxn>
              <a:cxn ang="0">
                <a:pos x="1948305" y="165202"/>
              </a:cxn>
              <a:cxn ang="0">
                <a:pos x="2025011" y="238281"/>
              </a:cxn>
            </a:cxnLst>
            <a:rect l="0" t="0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6164263" y="5157788"/>
            <a:ext cx="2038350" cy="398462"/>
          </a:xfrm>
          <a:custGeom>
            <a:avLst/>
            <a:gdLst/>
            <a:ahLst/>
            <a:cxnLst>
              <a:cxn ang="0">
                <a:pos x="0" y="398792"/>
              </a:cxn>
              <a:cxn ang="0">
                <a:pos x="2038229" y="398792"/>
              </a:cxn>
              <a:cxn ang="0">
                <a:pos x="2038229" y="0"/>
              </a:cxn>
              <a:cxn ang="0">
                <a:pos x="0" y="0"/>
              </a:cxn>
              <a:cxn ang="0">
                <a:pos x="0" y="398792"/>
              </a:cxn>
            </a:cxnLst>
            <a:rect l="0" t="0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944881" y="698"/>
              </a:cxn>
              <a:cxn ang="0">
                <a:pos x="803850" y="6144"/>
              </a:cxn>
              <a:cxn ang="0">
                <a:pos x="669713" y="16674"/>
              </a:cxn>
              <a:cxn ang="0">
                <a:pos x="543847" y="31914"/>
              </a:cxn>
              <a:cxn ang="0">
                <a:pos x="427631" y="51485"/>
              </a:cxn>
              <a:cxn ang="0">
                <a:pos x="322442" y="75012"/>
              </a:cxn>
              <a:cxn ang="0">
                <a:pos x="229657" y="102118"/>
              </a:cxn>
              <a:cxn ang="0">
                <a:pos x="150653" y="132427"/>
              </a:cxn>
              <a:cxn ang="0">
                <a:pos x="39499" y="201146"/>
              </a:cxn>
              <a:cxn ang="0">
                <a:pos x="0" y="278159"/>
              </a:cxn>
              <a:cxn ang="0">
                <a:pos x="22476" y="336578"/>
              </a:cxn>
              <a:cxn ang="0">
                <a:pos x="116750" y="407653"/>
              </a:cxn>
              <a:cxn ang="0">
                <a:pos x="229657" y="454200"/>
              </a:cxn>
              <a:cxn ang="0">
                <a:pos x="322442" y="481306"/>
              </a:cxn>
              <a:cxn ang="0">
                <a:pos x="427631" y="504833"/>
              </a:cxn>
              <a:cxn ang="0">
                <a:pos x="543847" y="524404"/>
              </a:cxn>
              <a:cxn ang="0">
                <a:pos x="669713" y="539643"/>
              </a:cxn>
              <a:cxn ang="0">
                <a:pos x="803850" y="550174"/>
              </a:cxn>
              <a:cxn ang="0">
                <a:pos x="944881" y="555620"/>
              </a:cxn>
              <a:cxn ang="0">
                <a:pos x="1090223" y="555620"/>
              </a:cxn>
              <a:cxn ang="0">
                <a:pos x="1231256" y="550174"/>
              </a:cxn>
              <a:cxn ang="0">
                <a:pos x="1365393" y="539643"/>
              </a:cxn>
              <a:cxn ang="0">
                <a:pos x="1491260" y="524404"/>
              </a:cxn>
              <a:cxn ang="0">
                <a:pos x="1607477" y="504833"/>
              </a:cxn>
              <a:cxn ang="0">
                <a:pos x="1712667" y="481306"/>
              </a:cxn>
              <a:cxn ang="0">
                <a:pos x="1805454" y="454200"/>
              </a:cxn>
              <a:cxn ang="0">
                <a:pos x="1884459" y="423891"/>
              </a:cxn>
              <a:cxn ang="0">
                <a:pos x="1995615" y="355171"/>
              </a:cxn>
              <a:cxn ang="0">
                <a:pos x="2035116" y="278159"/>
              </a:cxn>
              <a:cxn ang="0">
                <a:pos x="2012638" y="219739"/>
              </a:cxn>
              <a:cxn ang="0">
                <a:pos x="1918363" y="148664"/>
              </a:cxn>
              <a:cxn ang="0">
                <a:pos x="1805454" y="102118"/>
              </a:cxn>
              <a:cxn ang="0">
                <a:pos x="1712667" y="75012"/>
              </a:cxn>
              <a:cxn ang="0">
                <a:pos x="1607477" y="51485"/>
              </a:cxn>
              <a:cxn ang="0">
                <a:pos x="1491260" y="31914"/>
              </a:cxn>
              <a:cxn ang="0">
                <a:pos x="1365393" y="16674"/>
              </a:cxn>
              <a:cxn ang="0">
                <a:pos x="1231256" y="6144"/>
              </a:cxn>
              <a:cxn ang="0">
                <a:pos x="1090223" y="698"/>
              </a:cxn>
            </a:cxnLst>
            <a:rect l="0" t="0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2025011" y="317513"/>
              </a:cxn>
              <a:cxn ang="0">
                <a:pos x="1948305" y="390756"/>
              </a:cxn>
              <a:cxn ang="0">
                <a:pos x="1846765" y="439422"/>
              </a:cxn>
              <a:cxn ang="0">
                <a:pos x="1760697" y="468176"/>
              </a:cxn>
              <a:cxn ang="0">
                <a:pos x="1661537" y="493540"/>
              </a:cxn>
              <a:cxn ang="0">
                <a:pos x="1550661" y="515136"/>
              </a:cxn>
              <a:cxn ang="0">
                <a:pos x="1429447" y="532589"/>
              </a:cxn>
              <a:cxn ang="0">
                <a:pos x="1299272" y="545521"/>
              </a:cxn>
              <a:cxn ang="0">
                <a:pos x="1161515" y="553556"/>
              </a:cxn>
              <a:cxn ang="0">
                <a:pos x="1017552" y="556318"/>
              </a:cxn>
              <a:cxn ang="0">
                <a:pos x="873590" y="553556"/>
              </a:cxn>
              <a:cxn ang="0">
                <a:pos x="735833" y="545521"/>
              </a:cxn>
              <a:cxn ang="0">
                <a:pos x="605660" y="532589"/>
              </a:cxn>
              <a:cxn ang="0">
                <a:pos x="484447" y="515136"/>
              </a:cxn>
              <a:cxn ang="0">
                <a:pos x="373572" y="493540"/>
              </a:cxn>
              <a:cxn ang="0">
                <a:pos x="274413" y="468176"/>
              </a:cxn>
              <a:cxn ang="0">
                <a:pos x="188346" y="439422"/>
              </a:cxn>
              <a:cxn ang="0">
                <a:pos x="86808" y="390756"/>
              </a:cxn>
              <a:cxn ang="0">
                <a:pos x="10104" y="317513"/>
              </a:cxn>
              <a:cxn ang="0">
                <a:pos x="2554" y="258293"/>
              </a:cxn>
              <a:cxn ang="0">
                <a:pos x="61001" y="183071"/>
              </a:cxn>
              <a:cxn ang="0">
                <a:pos x="188346" y="116895"/>
              </a:cxn>
              <a:cxn ang="0">
                <a:pos x="274413" y="88141"/>
              </a:cxn>
              <a:cxn ang="0">
                <a:pos x="373572" y="62777"/>
              </a:cxn>
              <a:cxn ang="0">
                <a:pos x="484447" y="41181"/>
              </a:cxn>
              <a:cxn ang="0">
                <a:pos x="605660" y="23729"/>
              </a:cxn>
              <a:cxn ang="0">
                <a:pos x="735833" y="10797"/>
              </a:cxn>
              <a:cxn ang="0">
                <a:pos x="873590" y="2762"/>
              </a:cxn>
              <a:cxn ang="0">
                <a:pos x="1017552" y="0"/>
              </a:cxn>
              <a:cxn ang="0">
                <a:pos x="1161515" y="2762"/>
              </a:cxn>
              <a:cxn ang="0">
                <a:pos x="1299272" y="10797"/>
              </a:cxn>
              <a:cxn ang="0">
                <a:pos x="1429447" y="23729"/>
              </a:cxn>
              <a:cxn ang="0">
                <a:pos x="1550661" y="41181"/>
              </a:cxn>
              <a:cxn ang="0">
                <a:pos x="1661537" y="62777"/>
              </a:cxn>
              <a:cxn ang="0">
                <a:pos x="1760697" y="88141"/>
              </a:cxn>
              <a:cxn ang="0">
                <a:pos x="1846765" y="116895"/>
              </a:cxn>
              <a:cxn ang="0">
                <a:pos x="1948305" y="165562"/>
              </a:cxn>
              <a:cxn ang="0">
                <a:pos x="2025011" y="238804"/>
              </a:cxn>
            </a:cxnLst>
            <a:rect l="0" t="0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1" name="object 22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616426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820261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DEDC9D4-E41D-47BE-89D5-AADF005CDA45}" type="slidenum">
              <a:rPr lang="th-TH"/>
              <a:pPr marL="25400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LER </a:t>
            </a:r>
            <a:r>
              <a:rPr sz="4000" b="0" dirty="0"/>
              <a:t>and </a:t>
            </a:r>
            <a:r>
              <a:rPr sz="4000" b="0" spc="-5" dirty="0"/>
              <a:t>LSR</a:t>
            </a:r>
            <a:r>
              <a:rPr sz="4000" b="0" spc="-60" dirty="0"/>
              <a:t> </a:t>
            </a:r>
            <a:r>
              <a:rPr sz="4000" b="0" spc="-10" dirty="0"/>
              <a:t>Position</a:t>
            </a:r>
            <a:endParaRPr sz="4000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395288" y="1695450"/>
            <a:ext cx="8499475" cy="4570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50" y="1897063"/>
            <a:ext cx="19748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(Label </a:t>
            </a:r>
            <a:r>
              <a:rPr sz="1600" spc="-10" dirty="0">
                <a:latin typeface="Tahoma"/>
                <a:cs typeface="Tahoma"/>
              </a:rPr>
              <a:t>Switched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Path)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7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986F801-EBDA-4FC8-8A2E-DD74621F4166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10" dirty="0"/>
              <a:t>Forward Equivalence </a:t>
            </a:r>
            <a:r>
              <a:rPr sz="4000" b="0" spc="-5" dirty="0"/>
              <a:t>Class</a:t>
            </a:r>
            <a:r>
              <a:rPr sz="4000" b="0" spc="60" dirty="0"/>
              <a:t> </a:t>
            </a:r>
            <a:r>
              <a:rPr sz="4000" b="0" spc="-5" dirty="0"/>
              <a:t>(FEC)</a:t>
            </a:r>
            <a:endParaRPr sz="4000"/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9756381-A46B-4E1C-A0CE-5CEA11EFD3BD}" type="slidenum">
              <a:rPr lang="th-TH"/>
              <a:pPr marL="25400"/>
              <a:t>26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122987" cy="3040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Represent group of packets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share same requirements for their  transport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Packet Assignment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assignment to each packet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only one time at entry point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59277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710430" algn="l"/>
              </a:tabLst>
              <a:defRPr/>
            </a:pPr>
            <a:r>
              <a:rPr sz="4000" b="0" spc="-5" dirty="0"/>
              <a:t>Labe</a:t>
            </a:r>
            <a:r>
              <a:rPr sz="4000" b="0" spc="-20" dirty="0"/>
              <a:t>l</a:t>
            </a:r>
            <a:r>
              <a:rPr sz="4000" b="0" spc="-10" dirty="0"/>
              <a:t>-Switc</a:t>
            </a:r>
            <a:r>
              <a:rPr sz="4000" b="0" dirty="0"/>
              <a:t>h</a:t>
            </a:r>
            <a:r>
              <a:rPr sz="4000" b="0" spc="-10" dirty="0"/>
              <a:t>e</a:t>
            </a:r>
            <a:r>
              <a:rPr sz="4000" b="0" spc="-5" dirty="0"/>
              <a:t>d</a:t>
            </a:r>
            <a:r>
              <a:rPr sz="4000" b="0" dirty="0"/>
              <a:t> P</a:t>
            </a:r>
            <a:r>
              <a:rPr sz="4000" b="0" spc="-5" dirty="0"/>
              <a:t>ath</a:t>
            </a:r>
            <a:r>
              <a:rPr sz="4000" b="0" dirty="0"/>
              <a:t>	</a:t>
            </a:r>
            <a:r>
              <a:rPr sz="4000" b="0" spc="-20" dirty="0"/>
              <a:t>(</a:t>
            </a:r>
            <a:r>
              <a:rPr sz="4000" b="0" spc="-5" dirty="0"/>
              <a:t>LS</a:t>
            </a:r>
            <a:r>
              <a:rPr sz="4000" b="0" dirty="0"/>
              <a:t>P</a:t>
            </a:r>
            <a:r>
              <a:rPr sz="4000" b="0" spc="-5" dirty="0"/>
              <a:t>)</a:t>
            </a:r>
            <a:endParaRPr sz="4000"/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1375F54-34F3-433B-865B-EB3303F4076C}" type="slidenum">
              <a:rPr lang="th-TH"/>
              <a:pPr marL="25400"/>
              <a:t>27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15212" cy="2051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path is </a:t>
            </a:r>
            <a:r>
              <a:rPr sz="3200" spc="-5" dirty="0">
                <a:latin typeface="Tahoma"/>
                <a:cs typeface="Tahoma"/>
              </a:rPr>
              <a:t>established </a:t>
            </a:r>
            <a:r>
              <a:rPr sz="3200" dirty="0">
                <a:latin typeface="Tahoma"/>
                <a:cs typeface="Tahoma"/>
              </a:rPr>
              <a:t>before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transmission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starts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path is a representation of a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Forward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Equivalence Class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(FEC)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LSP</a:t>
            </a:r>
            <a:r>
              <a:rPr sz="4000" b="0" spc="-80" dirty="0"/>
              <a:t> </a:t>
            </a:r>
            <a:r>
              <a:rPr sz="4000" b="0" spc="-10" dirty="0"/>
              <a:t>Setup</a:t>
            </a:r>
            <a:endParaRPr sz="4000"/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5B9DAD8-6143-4882-9C77-6A6E1EFE364B}" type="slidenum">
              <a:rPr lang="th-TH"/>
              <a:pPr marL="25400"/>
              <a:t>28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989762" cy="430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Hop-by-hop routing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each LSR independently selects next hop for a  given FEC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Explicit routing</a:t>
            </a:r>
          </a:p>
          <a:p>
            <a:pPr marL="755650" lvl="1" indent="-285750">
              <a:lnSpc>
                <a:spcPts val="2988"/>
              </a:lnSpc>
              <a:spcBef>
                <a:spcPts val="4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similar to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source routing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55600" indent="-342900">
              <a:lnSpc>
                <a:spcPts val="2875"/>
              </a:lnSpc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AB7D"/>
                </a:solidFill>
                <a:latin typeface="Tahoma" pitchFamily="34" charset="0"/>
                <a:cs typeface="Tahoma" pitchFamily="34" charset="0"/>
              </a:rPr>
              <a:t>(sender specify the route of the packet)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ingress LSR specifies the list of nodes through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which the packet traverses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LSP setup for an FEC is unidirectional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return traffic must use another LSP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Distribution </a:t>
            </a:r>
            <a:r>
              <a:rPr sz="4000" b="0" spc="-5" dirty="0"/>
              <a:t>Protocol</a:t>
            </a:r>
            <a:r>
              <a:rPr sz="4000" b="0" spc="20" dirty="0"/>
              <a:t> </a:t>
            </a:r>
            <a:r>
              <a:rPr sz="4000" b="0" spc="-5" dirty="0"/>
              <a:t>(LDP)</a:t>
            </a:r>
            <a:endParaRPr sz="4000"/>
          </a:p>
        </p:txBody>
      </p:sp>
      <p:sp>
        <p:nvSpPr>
          <p:cNvPr id="358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B75FA03-9B5C-49F3-ACEF-1D99B043CDD9}" type="slidenum">
              <a:rPr lang="th-TH"/>
              <a:pPr marL="25400"/>
              <a:t>29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40612" cy="339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Application layer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label binding distribution info to LSRs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map FECs to labels (create LSP)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LDP sessions are established between LDP  peers in the MPLS network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(not necessarily adjacent).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Sometimes employs OSPF or BGP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23447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Motivation</a:t>
            </a:r>
            <a:endParaRPr sz="4000"/>
          </a:p>
        </p:txBody>
      </p:sp>
      <p:sp>
        <p:nvSpPr>
          <p:cNvPr id="9218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CF7EDA63-CB13-4971-B420-85A19D1C0FDD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3403600" cy="161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ATM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positioning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LDP message</a:t>
            </a:r>
            <a:r>
              <a:rPr sz="4000" b="0" spc="-55" dirty="0"/>
              <a:t> </a:t>
            </a:r>
            <a:r>
              <a:rPr sz="4000" b="0" spc="-10" dirty="0"/>
              <a:t>types</a:t>
            </a:r>
            <a:endParaRPr sz="4000"/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9FEDEE3-192B-480B-AE7D-FED3A3D38AD2}" type="slidenum">
              <a:rPr lang="th-TH"/>
              <a:pPr marL="25400"/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7413625" cy="410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Discovery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announce/maintain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presence of an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LSR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Session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2735"/>
              </a:lnSpc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establish/maintain/terminate sessions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LDP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peers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Advertisement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2735"/>
              </a:lnSpc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create, change, </a:t>
            </a:r>
            <a:r>
              <a:rPr sz="2400" dirty="0">
                <a:latin typeface="Tahoma"/>
                <a:cs typeface="Tahoma"/>
              </a:rPr>
              <a:t>and delete label mappings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FECs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Notification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provide advisory info and </a:t>
            </a:r>
            <a:r>
              <a:rPr sz="2400" spc="-5" dirty="0">
                <a:latin typeface="Tahoma"/>
                <a:cs typeface="Tahoma"/>
              </a:rPr>
              <a:t>signal error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1F6BC0C-7307-4CC2-8333-35A03C63CAB8}" type="slidenum">
              <a:rPr lang="th-TH"/>
              <a:pPr marL="25400"/>
              <a:t>31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59944" rtlCol="0"/>
          <a:lstStyle/>
          <a:p>
            <a:pPr marL="75374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0" spc="-5" dirty="0"/>
              <a:t>Route </a:t>
            </a:r>
            <a:r>
              <a:rPr sz="3600" b="0" dirty="0"/>
              <a:t>at </a:t>
            </a:r>
            <a:r>
              <a:rPr sz="3600" b="0" spc="-5" dirty="0"/>
              <a:t>Edge, Switch </a:t>
            </a:r>
            <a:r>
              <a:rPr sz="3600" b="0" dirty="0"/>
              <a:t>in</a:t>
            </a:r>
            <a:r>
              <a:rPr sz="3600" b="0" spc="-55" dirty="0"/>
              <a:t> </a:t>
            </a:r>
            <a:r>
              <a:rPr sz="3600" b="0" dirty="0"/>
              <a:t>Core</a:t>
            </a:r>
            <a:endParaRPr sz="3600"/>
          </a:p>
        </p:txBody>
      </p:sp>
      <p:sp>
        <p:nvSpPr>
          <p:cNvPr id="38914" name="object 3"/>
          <p:cNvSpPr>
            <a:spLocks/>
          </p:cNvSpPr>
          <p:nvPr/>
        </p:nvSpPr>
        <p:spPr bwMode="auto">
          <a:xfrm>
            <a:off x="6737350" y="4343400"/>
            <a:ext cx="1790700" cy="1544638"/>
          </a:xfrm>
          <a:custGeom>
            <a:avLst/>
            <a:gdLst/>
            <a:ahLst/>
            <a:cxnLst>
              <a:cxn ang="0">
                <a:pos x="895350" y="0"/>
              </a:cxn>
              <a:cxn ang="0">
                <a:pos x="0" y="385952"/>
              </a:cxn>
              <a:cxn ang="0">
                <a:pos x="0" y="1543812"/>
              </a:cxn>
              <a:cxn ang="0">
                <a:pos x="1790700" y="1543812"/>
              </a:cxn>
              <a:cxn ang="0">
                <a:pos x="1790700" y="385952"/>
              </a:cxn>
              <a:cxn ang="0">
                <a:pos x="895350" y="0"/>
              </a:cxn>
            </a:cxnLst>
            <a:rect l="0" t="0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5" name="object 4"/>
          <p:cNvSpPr>
            <a:spLocks/>
          </p:cNvSpPr>
          <p:nvPr/>
        </p:nvSpPr>
        <p:spPr bwMode="auto">
          <a:xfrm>
            <a:off x="6737350" y="4343400"/>
            <a:ext cx="1790700" cy="1544638"/>
          </a:xfrm>
          <a:custGeom>
            <a:avLst/>
            <a:gdLst/>
            <a:ahLst/>
            <a:cxnLst>
              <a:cxn ang="0">
                <a:pos x="0" y="1543812"/>
              </a:cxn>
              <a:cxn ang="0">
                <a:pos x="0" y="385952"/>
              </a:cxn>
              <a:cxn ang="0">
                <a:pos x="895350" y="0"/>
              </a:cxn>
              <a:cxn ang="0">
                <a:pos x="1790700" y="385952"/>
              </a:cxn>
              <a:cxn ang="0">
                <a:pos x="1790700" y="1543812"/>
              </a:cxn>
              <a:cxn ang="0">
                <a:pos x="0" y="1543812"/>
              </a:cxn>
            </a:cxnLst>
            <a:rect l="0" t="0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6781800" y="5486400"/>
            <a:ext cx="1708150" cy="368300"/>
          </a:xfrm>
          <a:custGeom>
            <a:avLst/>
            <a:gdLst/>
            <a:ahLst/>
            <a:cxnLst>
              <a:cxn ang="0">
                <a:pos x="0" y="367284"/>
              </a:cxn>
              <a:cxn ang="0">
                <a:pos x="1708403" y="367284"/>
              </a:cxn>
              <a:cxn ang="0">
                <a:pos x="1708403" y="0"/>
              </a:cxn>
              <a:cxn ang="0">
                <a:pos x="0" y="0"/>
              </a:cxn>
              <a:cxn ang="0">
                <a:pos x="0" y="367284"/>
              </a:cxn>
            </a:cxnLst>
            <a:rect l="0" t="0" r="r" b="b"/>
            <a:pathLst>
              <a:path w="1708784" h="367664">
                <a:moveTo>
                  <a:pt x="0" y="367284"/>
                </a:moveTo>
                <a:lnTo>
                  <a:pt x="1708403" y="367284"/>
                </a:lnTo>
                <a:lnTo>
                  <a:pt x="1708403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6861175" y="5527675"/>
            <a:ext cx="1549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2895600" y="4267200"/>
            <a:ext cx="3479800" cy="1620838"/>
          </a:xfrm>
          <a:custGeom>
            <a:avLst/>
            <a:gdLst/>
            <a:ahLst/>
            <a:cxnLst>
              <a:cxn ang="0">
                <a:pos x="1739646" y="0"/>
              </a:cxn>
              <a:cxn ang="0">
                <a:pos x="0" y="405002"/>
              </a:cxn>
              <a:cxn ang="0">
                <a:pos x="0" y="1620012"/>
              </a:cxn>
              <a:cxn ang="0">
                <a:pos x="3479291" y="1620012"/>
              </a:cxn>
              <a:cxn ang="0">
                <a:pos x="3479291" y="405002"/>
              </a:cxn>
              <a:cxn ang="0">
                <a:pos x="1739646" y="0"/>
              </a:cxn>
            </a:cxnLst>
            <a:rect l="0" t="0" r="r" b="b"/>
            <a:pathLst>
              <a:path w="3479800" h="1620520">
                <a:moveTo>
                  <a:pt x="1739646" y="0"/>
                </a:moveTo>
                <a:lnTo>
                  <a:pt x="0" y="405002"/>
                </a:lnTo>
                <a:lnTo>
                  <a:pt x="0" y="1620012"/>
                </a:lnTo>
                <a:lnTo>
                  <a:pt x="3479291" y="1620012"/>
                </a:lnTo>
                <a:lnTo>
                  <a:pt x="3479291" y="405002"/>
                </a:lnTo>
                <a:lnTo>
                  <a:pt x="1739646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2895600" y="4267200"/>
            <a:ext cx="3479800" cy="1620838"/>
          </a:xfrm>
          <a:custGeom>
            <a:avLst/>
            <a:gdLst/>
            <a:ahLst/>
            <a:cxnLst>
              <a:cxn ang="0">
                <a:pos x="0" y="1620012"/>
              </a:cxn>
              <a:cxn ang="0">
                <a:pos x="0" y="405002"/>
              </a:cxn>
              <a:cxn ang="0">
                <a:pos x="1739646" y="0"/>
              </a:cxn>
              <a:cxn ang="0">
                <a:pos x="3479291" y="405002"/>
              </a:cxn>
              <a:cxn ang="0">
                <a:pos x="3479291" y="1620012"/>
              </a:cxn>
              <a:cxn ang="0">
                <a:pos x="0" y="1620012"/>
              </a:cxn>
            </a:cxnLst>
            <a:rect l="0" t="0" r="r" b="b"/>
            <a:pathLst>
              <a:path w="3479800" h="1620520">
                <a:moveTo>
                  <a:pt x="0" y="1620012"/>
                </a:moveTo>
                <a:lnTo>
                  <a:pt x="0" y="405002"/>
                </a:lnTo>
                <a:lnTo>
                  <a:pt x="1739646" y="0"/>
                </a:lnTo>
                <a:lnTo>
                  <a:pt x="3479291" y="405002"/>
                </a:lnTo>
                <a:lnTo>
                  <a:pt x="3479291" y="1620012"/>
                </a:lnTo>
                <a:lnTo>
                  <a:pt x="0" y="16200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559175" y="5553075"/>
            <a:ext cx="2155825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1301750" y="276383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80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1301750" y="2670175"/>
            <a:ext cx="539750" cy="93663"/>
          </a:xfrm>
          <a:custGeom>
            <a:avLst/>
            <a:gdLst/>
            <a:ahLst/>
            <a:cxnLst>
              <a:cxn ang="0">
                <a:pos x="0" y="93979"/>
              </a:cxn>
              <a:cxn ang="0">
                <a:pos x="539496" y="93979"/>
              </a:cxn>
              <a:cxn ang="0">
                <a:pos x="539496" y="0"/>
              </a:cxn>
              <a:cxn ang="0">
                <a:pos x="0" y="0"/>
              </a:cxn>
              <a:cxn ang="0">
                <a:pos x="0" y="93979"/>
              </a:cxn>
            </a:cxnLst>
            <a:rect l="0" t="0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1301750" y="266858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5" y="0"/>
              </a:cxn>
            </a:cxnLst>
            <a:rect l="0" t="0" r="r" b="b"/>
            <a:pathLst>
              <a:path w="538480">
                <a:moveTo>
                  <a:pt x="0" y="0"/>
                </a:moveTo>
                <a:lnTo>
                  <a:pt x="538225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1301750" y="2668588"/>
            <a:ext cx="539750" cy="96837"/>
          </a:xfrm>
          <a:custGeom>
            <a:avLst/>
            <a:gdLst/>
            <a:ahLst/>
            <a:cxnLst>
              <a:cxn ang="0">
                <a:pos x="0" y="2159"/>
              </a:cxn>
              <a:cxn ang="0">
                <a:pos x="0" y="1015"/>
              </a:cxn>
              <a:cxn ang="0">
                <a:pos x="1015" y="0"/>
              </a:cxn>
              <a:cxn ang="0">
                <a:pos x="2159" y="0"/>
              </a:cxn>
              <a:cxn ang="0">
                <a:pos x="537336" y="0"/>
              </a:cxn>
              <a:cxn ang="0">
                <a:pos x="538479" y="0"/>
              </a:cxn>
              <a:cxn ang="0">
                <a:pos x="539496" y="1015"/>
              </a:cxn>
              <a:cxn ang="0">
                <a:pos x="539496" y="2159"/>
              </a:cxn>
              <a:cxn ang="0">
                <a:pos x="539496" y="93852"/>
              </a:cxn>
              <a:cxn ang="0">
                <a:pos x="539496" y="94996"/>
              </a:cxn>
              <a:cxn ang="0">
                <a:pos x="538479" y="96012"/>
              </a:cxn>
              <a:cxn ang="0">
                <a:pos x="537336" y="96012"/>
              </a:cxn>
              <a:cxn ang="0">
                <a:pos x="2159" y="96012"/>
              </a:cxn>
              <a:cxn ang="0">
                <a:pos x="1015" y="96012"/>
              </a:cxn>
              <a:cxn ang="0">
                <a:pos x="0" y="94996"/>
              </a:cxn>
              <a:cxn ang="0">
                <a:pos x="0" y="93852"/>
              </a:cxn>
              <a:cxn ang="0">
                <a:pos x="0" y="2159"/>
              </a:cxn>
            </a:cxnLst>
            <a:rect l="0" t="0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9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1287463" y="2659063"/>
            <a:ext cx="890587" cy="92075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40"/>
              </a:cxn>
              <a:cxn ang="0">
                <a:pos x="50800" y="89535"/>
              </a:cxn>
              <a:cxn ang="0">
                <a:pos x="890524" y="91948"/>
              </a:cxn>
              <a:cxn ang="0">
                <a:pos x="885444" y="86995"/>
              </a:cxn>
              <a:cxn ang="0">
                <a:pos x="558164" y="0"/>
              </a:cxn>
            </a:cxnLst>
            <a:rect l="0" t="0" r="r" b="b"/>
            <a:pathLst>
              <a:path w="890905" h="92075">
                <a:moveTo>
                  <a:pt x="558164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1287463" y="2659063"/>
            <a:ext cx="890587" cy="92075"/>
          </a:xfrm>
          <a:custGeom>
            <a:avLst/>
            <a:gdLst/>
            <a:ahLst/>
            <a:cxnLst>
              <a:cxn ang="0">
                <a:pos x="50800" y="89535"/>
              </a:cxn>
              <a:cxn ang="0">
                <a:pos x="0" y="2540"/>
              </a:cxn>
              <a:cxn ang="0">
                <a:pos x="558164" y="0"/>
              </a:cxn>
              <a:cxn ang="0">
                <a:pos x="885444" y="86995"/>
              </a:cxn>
              <a:cxn ang="0">
                <a:pos x="890524" y="91948"/>
              </a:cxn>
              <a:cxn ang="0">
                <a:pos x="50800" y="89535"/>
              </a:cxn>
            </a:cxnLst>
            <a:rect l="0" t="0" r="r" b="b"/>
            <a:pathLst>
              <a:path w="890905" h="92075">
                <a:moveTo>
                  <a:pt x="50800" y="89535"/>
                </a:moveTo>
                <a:lnTo>
                  <a:pt x="0" y="2540"/>
                </a:lnTo>
                <a:lnTo>
                  <a:pt x="558164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1285875" y="2660650"/>
            <a:ext cx="52388" cy="254000"/>
          </a:xfrm>
          <a:custGeom>
            <a:avLst/>
            <a:gdLst/>
            <a:ahLst/>
            <a:cxnLst>
              <a:cxn ang="0">
                <a:pos x="2540" y="0"/>
              </a:cxn>
              <a:cxn ang="0">
                <a:pos x="0" y="0"/>
              </a:cxn>
              <a:cxn ang="0">
                <a:pos x="0" y="105410"/>
              </a:cxn>
              <a:cxn ang="0">
                <a:pos x="49910" y="253492"/>
              </a:cxn>
              <a:cxn ang="0">
                <a:pos x="52324" y="253492"/>
              </a:cxn>
              <a:cxn ang="0">
                <a:pos x="49910" y="87884"/>
              </a:cxn>
              <a:cxn ang="0">
                <a:pos x="2540" y="0"/>
              </a:cxn>
            </a:cxnLst>
            <a:rect l="0" t="0" r="r" b="b"/>
            <a:pathLst>
              <a:path w="52705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0" y="253492"/>
                </a:lnTo>
                <a:lnTo>
                  <a:pt x="52324" y="253492"/>
                </a:lnTo>
                <a:lnTo>
                  <a:pt x="49910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1285875" y="2660650"/>
            <a:ext cx="52388" cy="254000"/>
          </a:xfrm>
          <a:custGeom>
            <a:avLst/>
            <a:gdLst/>
            <a:ahLst/>
            <a:cxnLst>
              <a:cxn ang="0">
                <a:pos x="52324" y="253492"/>
              </a:cxn>
              <a:cxn ang="0">
                <a:pos x="49910" y="253492"/>
              </a:cxn>
              <a:cxn ang="0">
                <a:pos x="0" y="105410"/>
              </a:cxn>
              <a:cxn ang="0">
                <a:pos x="0" y="0"/>
              </a:cxn>
              <a:cxn ang="0">
                <a:pos x="2540" y="0"/>
              </a:cxn>
              <a:cxn ang="0">
                <a:pos x="49910" y="87884"/>
              </a:cxn>
              <a:cxn ang="0">
                <a:pos x="52324" y="253492"/>
              </a:cxn>
            </a:cxnLst>
            <a:rect l="0" t="0" r="r" b="b"/>
            <a:pathLst>
              <a:path w="52705" h="254000">
                <a:moveTo>
                  <a:pt x="52324" y="253492"/>
                </a:moveTo>
                <a:lnTo>
                  <a:pt x="49910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0" y="87884"/>
                </a:lnTo>
                <a:lnTo>
                  <a:pt x="52324" y="253492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 noChangeArrowheads="1"/>
          </p:cNvSpPr>
          <p:nvPr/>
        </p:nvSpPr>
        <p:spPr bwMode="auto">
          <a:xfrm>
            <a:off x="1349375" y="2759075"/>
            <a:ext cx="808038" cy="146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1349375" y="2759075"/>
            <a:ext cx="809625" cy="146050"/>
          </a:xfrm>
          <a:custGeom>
            <a:avLst/>
            <a:gdLst/>
            <a:ahLst/>
            <a:cxnLst>
              <a:cxn ang="0">
                <a:pos x="0" y="3556"/>
              </a:cxn>
              <a:cxn ang="0">
                <a:pos x="0" y="1650"/>
              </a:cxn>
              <a:cxn ang="0">
                <a:pos x="1650" y="0"/>
              </a:cxn>
              <a:cxn ang="0">
                <a:pos x="3556" y="0"/>
              </a:cxn>
              <a:cxn ang="0">
                <a:pos x="805687" y="0"/>
              </a:cxn>
              <a:cxn ang="0">
                <a:pos x="807592" y="0"/>
              </a:cxn>
              <a:cxn ang="0">
                <a:pos x="809243" y="1650"/>
              </a:cxn>
              <a:cxn ang="0">
                <a:pos x="809243" y="3556"/>
              </a:cxn>
              <a:cxn ang="0">
                <a:pos x="809243" y="142748"/>
              </a:cxn>
              <a:cxn ang="0">
                <a:pos x="809243" y="144652"/>
              </a:cxn>
              <a:cxn ang="0">
                <a:pos x="807592" y="146304"/>
              </a:cxn>
              <a:cxn ang="0">
                <a:pos x="805687" y="146304"/>
              </a:cxn>
              <a:cxn ang="0">
                <a:pos x="3556" y="146304"/>
              </a:cxn>
              <a:cxn ang="0">
                <a:pos x="1650" y="146304"/>
              </a:cxn>
              <a:cxn ang="0">
                <a:pos x="0" y="144652"/>
              </a:cxn>
              <a:cxn ang="0">
                <a:pos x="0" y="142748"/>
              </a:cxn>
              <a:cxn ang="0">
                <a:pos x="0" y="3556"/>
              </a:cxn>
            </a:cxnLst>
            <a:rect l="0" t="0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6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1349375" y="2759075"/>
            <a:ext cx="812800" cy="146050"/>
          </a:xfrm>
          <a:custGeom>
            <a:avLst/>
            <a:gdLst/>
            <a:ahLst/>
            <a:cxnLst>
              <a:cxn ang="0">
                <a:pos x="0" y="3429"/>
              </a:cxn>
              <a:cxn ang="0">
                <a:pos x="0" y="1524"/>
              </a:cxn>
              <a:cxn ang="0">
                <a:pos x="1523" y="0"/>
              </a:cxn>
              <a:cxn ang="0">
                <a:pos x="3428" y="0"/>
              </a:cxn>
              <a:cxn ang="0">
                <a:pos x="808862" y="0"/>
              </a:cxn>
              <a:cxn ang="0">
                <a:pos x="810767" y="0"/>
              </a:cxn>
              <a:cxn ang="0">
                <a:pos x="812291" y="1524"/>
              </a:cxn>
              <a:cxn ang="0">
                <a:pos x="812291" y="3429"/>
              </a:cxn>
              <a:cxn ang="0">
                <a:pos x="812291" y="142875"/>
              </a:cxn>
              <a:cxn ang="0">
                <a:pos x="812291" y="144780"/>
              </a:cxn>
              <a:cxn ang="0">
                <a:pos x="810767" y="146304"/>
              </a:cxn>
              <a:cxn ang="0">
                <a:pos x="808862" y="146304"/>
              </a:cxn>
              <a:cxn ang="0">
                <a:pos x="3428" y="146304"/>
              </a:cxn>
              <a:cxn ang="0">
                <a:pos x="1523" y="146304"/>
              </a:cxn>
              <a:cxn ang="0">
                <a:pos x="0" y="144780"/>
              </a:cxn>
              <a:cxn ang="0">
                <a:pos x="0" y="142875"/>
              </a:cxn>
              <a:cxn ang="0">
                <a:pos x="0" y="3429"/>
              </a:cxn>
            </a:cxnLst>
            <a:rect l="0" t="0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3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3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1370013" y="2881313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  <a:cxn ang="0">
                <a:pos x="239776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1370013" y="2863850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  <a:cxn ang="0">
                <a:pos x="239776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1370013" y="2849563"/>
            <a:ext cx="239712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239776" y="0"/>
              </a:cxn>
              <a:cxn ang="0">
                <a:pos x="239776" y="38735"/>
              </a:cxn>
              <a:cxn ang="0">
                <a:pos x="0" y="38735"/>
              </a:cxn>
            </a:cxnLst>
            <a:rect l="0" t="0" r="r" b="b"/>
            <a:pathLst>
              <a:path w="240030" h="38735">
                <a:moveTo>
                  <a:pt x="0" y="38735"/>
                </a:moveTo>
                <a:lnTo>
                  <a:pt x="0" y="0"/>
                </a:lnTo>
                <a:lnTo>
                  <a:pt x="239776" y="0"/>
                </a:lnTo>
                <a:lnTo>
                  <a:pt x="239776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1370013" y="2828925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1370013" y="2832100"/>
            <a:ext cx="239712" cy="39688"/>
          </a:xfrm>
          <a:custGeom>
            <a:avLst/>
            <a:gdLst/>
            <a:ahLst/>
            <a:cxnLst>
              <a:cxn ang="0">
                <a:pos x="239776" y="0"/>
              </a:cxn>
              <a:cxn ang="0">
                <a:pos x="239776" y="40132"/>
              </a:cxn>
              <a:cxn ang="0">
                <a:pos x="0" y="40132"/>
              </a:cxn>
            </a:cxnLst>
            <a:rect l="0" t="0" r="r" b="b"/>
            <a:pathLst>
              <a:path w="240030" h="40639">
                <a:moveTo>
                  <a:pt x="239776" y="0"/>
                </a:moveTo>
                <a:lnTo>
                  <a:pt x="239776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1370013" y="2781300"/>
            <a:ext cx="239712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2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8" name="object 27"/>
          <p:cNvSpPr>
            <a:spLocks/>
          </p:cNvSpPr>
          <p:nvPr/>
        </p:nvSpPr>
        <p:spPr bwMode="auto">
          <a:xfrm>
            <a:off x="1362075" y="2786063"/>
            <a:ext cx="239713" cy="39687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1463675" y="2768600"/>
            <a:ext cx="398463" cy="114300"/>
          </a:xfrm>
          <a:custGeom>
            <a:avLst/>
            <a:gdLst/>
            <a:ahLst/>
            <a:cxnLst>
              <a:cxn ang="0">
                <a:pos x="0" y="112775"/>
              </a:cxn>
              <a:cxn ang="0">
                <a:pos x="399288" y="112775"/>
              </a:cxn>
              <a:cxn ang="0">
                <a:pos x="399288" y="0"/>
              </a:cxn>
              <a:cxn ang="0">
                <a:pos x="0" y="0"/>
              </a:cxn>
              <a:cxn ang="0">
                <a:pos x="0" y="112775"/>
              </a:cxn>
            </a:cxnLst>
            <a:rect l="0" t="0" r="r" b="b"/>
            <a:pathLst>
              <a:path w="399414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1370013" y="2806700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1374775" y="2786063"/>
            <a:ext cx="238125" cy="39687"/>
          </a:xfrm>
          <a:custGeom>
            <a:avLst/>
            <a:gdLst/>
            <a:ahLst/>
            <a:cxnLst>
              <a:cxn ang="0">
                <a:pos x="238252" y="0"/>
              </a:cxn>
              <a:cxn ang="0">
                <a:pos x="238252" y="40131"/>
              </a:cxn>
              <a:cxn ang="0">
                <a:pos x="0" y="40131"/>
              </a:cxn>
            </a:cxnLst>
            <a:rect l="0" t="0" r="r" b="b"/>
            <a:pathLst>
              <a:path w="238759" h="40639">
                <a:moveTo>
                  <a:pt x="238252" y="0"/>
                </a:moveTo>
                <a:lnTo>
                  <a:pt x="238252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>
            <a:spLocks noChangeArrowheads="1"/>
          </p:cNvSpPr>
          <p:nvPr/>
        </p:nvSpPr>
        <p:spPr bwMode="auto">
          <a:xfrm>
            <a:off x="1619250" y="2759075"/>
            <a:ext cx="285750" cy="147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1619250" y="2759075"/>
            <a:ext cx="285750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4" name="object 33"/>
          <p:cNvSpPr>
            <a:spLocks/>
          </p:cNvSpPr>
          <p:nvPr/>
        </p:nvSpPr>
        <p:spPr bwMode="auto">
          <a:xfrm>
            <a:off x="1619250" y="2759075"/>
            <a:ext cx="288925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8036" y="147827"/>
              </a:cxn>
              <a:cxn ang="0">
                <a:pos x="288036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8289" h="147955">
                <a:moveTo>
                  <a:pt x="0" y="147827"/>
                </a:moveTo>
                <a:lnTo>
                  <a:pt x="288036" y="147827"/>
                </a:lnTo>
                <a:lnTo>
                  <a:pt x="288036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1611313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>
            <a:spLocks/>
          </p:cNvSpPr>
          <p:nvPr/>
        </p:nvSpPr>
        <p:spPr bwMode="auto">
          <a:xfrm>
            <a:off x="1917700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1290638" y="2660650"/>
            <a:ext cx="50800" cy="88900"/>
          </a:xfrm>
          <a:custGeom>
            <a:avLst/>
            <a:gdLst/>
            <a:ahLst/>
            <a:cxnLst>
              <a:cxn ang="0">
                <a:pos x="50291" y="88392"/>
              </a:cxn>
              <a:cxn ang="0">
                <a:pos x="0" y="0"/>
              </a:cxn>
            </a:cxnLst>
            <a:rect l="0" t="0" r="r" b="b"/>
            <a:pathLst>
              <a:path w="50800" h="88900">
                <a:moveTo>
                  <a:pt x="50291" y="88392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8" name="object 37"/>
          <p:cNvSpPr>
            <a:spLocks/>
          </p:cNvSpPr>
          <p:nvPr/>
        </p:nvSpPr>
        <p:spPr bwMode="auto">
          <a:xfrm>
            <a:off x="1714500" y="2849563"/>
            <a:ext cx="196850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197104" y="0"/>
              </a:cxn>
              <a:cxn ang="0">
                <a:pos x="197104" y="38735"/>
              </a:cxn>
              <a:cxn ang="0">
                <a:pos x="0" y="38735"/>
              </a:cxn>
            </a:cxnLst>
            <a:rect l="0" t="0" r="r" b="b"/>
            <a:pathLst>
              <a:path w="197485" h="38735">
                <a:moveTo>
                  <a:pt x="0" y="38735"/>
                </a:moveTo>
                <a:lnTo>
                  <a:pt x="0" y="0"/>
                </a:lnTo>
                <a:lnTo>
                  <a:pt x="197104" y="0"/>
                </a:lnTo>
                <a:lnTo>
                  <a:pt x="197104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1654175" y="2874963"/>
            <a:ext cx="19050" cy="19050"/>
          </a:xfrm>
          <a:custGeom>
            <a:avLst/>
            <a:gdLst/>
            <a:ahLst/>
            <a:cxnLst>
              <a:cxn ang="0">
                <a:pos x="15367" y="0"/>
              </a:cxn>
              <a:cxn ang="0">
                <a:pos x="4445" y="0"/>
              </a:cxn>
              <a:cxn ang="0">
                <a:pos x="0" y="4445"/>
              </a:cxn>
              <a:cxn ang="0">
                <a:pos x="0" y="15366"/>
              </a:cxn>
              <a:cxn ang="0">
                <a:pos x="4445" y="19812"/>
              </a:cxn>
              <a:cxn ang="0">
                <a:pos x="15367" y="19812"/>
              </a:cxn>
              <a:cxn ang="0">
                <a:pos x="19812" y="15366"/>
              </a:cxn>
              <a:cxn ang="0">
                <a:pos x="19812" y="4445"/>
              </a:cxn>
              <a:cxn ang="0">
                <a:pos x="15367" y="0"/>
              </a:cxn>
            </a:cxnLst>
            <a:rect l="0" t="0" r="r" b="b"/>
            <a:pathLst>
              <a:path w="20319" h="20319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5366"/>
                </a:lnTo>
                <a:lnTo>
                  <a:pt x="4445" y="19812"/>
                </a:lnTo>
                <a:lnTo>
                  <a:pt x="15367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>
            <a:spLocks/>
          </p:cNvSpPr>
          <p:nvPr/>
        </p:nvSpPr>
        <p:spPr bwMode="auto">
          <a:xfrm>
            <a:off x="1654175" y="2874963"/>
            <a:ext cx="19050" cy="19050"/>
          </a:xfrm>
          <a:custGeom>
            <a:avLst/>
            <a:gdLst/>
            <a:ahLst/>
            <a:cxnLst>
              <a:cxn ang="0">
                <a:pos x="0" y="9906"/>
              </a:cxn>
              <a:cxn ang="0">
                <a:pos x="0" y="4445"/>
              </a:cxn>
              <a:cxn ang="0">
                <a:pos x="4445" y="0"/>
              </a:cxn>
              <a:cxn ang="0">
                <a:pos x="9906" y="0"/>
              </a:cxn>
              <a:cxn ang="0">
                <a:pos x="15367" y="0"/>
              </a:cxn>
              <a:cxn ang="0">
                <a:pos x="19812" y="4445"/>
              </a:cxn>
              <a:cxn ang="0">
                <a:pos x="19812" y="9906"/>
              </a:cxn>
              <a:cxn ang="0">
                <a:pos x="19812" y="15366"/>
              </a:cxn>
              <a:cxn ang="0">
                <a:pos x="15367" y="19812"/>
              </a:cxn>
              <a:cxn ang="0">
                <a:pos x="9906" y="19812"/>
              </a:cxn>
              <a:cxn ang="0">
                <a:pos x="4445" y="19812"/>
              </a:cxn>
              <a:cxn ang="0">
                <a:pos x="0" y="15366"/>
              </a:cxn>
              <a:cxn ang="0">
                <a:pos x="0" y="9906"/>
              </a:cxn>
            </a:cxnLst>
            <a:rect l="0" t="0" r="r" b="b"/>
            <a:pathLst>
              <a:path w="20319" h="20319">
                <a:moveTo>
                  <a:pt x="0" y="9906"/>
                </a:moveTo>
                <a:lnTo>
                  <a:pt x="0" y="4445"/>
                </a:lnTo>
                <a:lnTo>
                  <a:pt x="4445" y="0"/>
                </a:lnTo>
                <a:lnTo>
                  <a:pt x="9906" y="0"/>
                </a:lnTo>
                <a:lnTo>
                  <a:pt x="15367" y="0"/>
                </a:lnTo>
                <a:lnTo>
                  <a:pt x="19812" y="4445"/>
                </a:lnTo>
                <a:lnTo>
                  <a:pt x="19812" y="9906"/>
                </a:lnTo>
                <a:lnTo>
                  <a:pt x="19812" y="15366"/>
                </a:lnTo>
                <a:lnTo>
                  <a:pt x="15367" y="19812"/>
                </a:lnTo>
                <a:lnTo>
                  <a:pt x="9906" y="19812"/>
                </a:lnTo>
                <a:lnTo>
                  <a:pt x="4445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7092950" y="276383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79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2" name="object 41"/>
          <p:cNvSpPr>
            <a:spLocks/>
          </p:cNvSpPr>
          <p:nvPr/>
        </p:nvSpPr>
        <p:spPr bwMode="auto">
          <a:xfrm>
            <a:off x="7092950" y="2670175"/>
            <a:ext cx="539750" cy="93663"/>
          </a:xfrm>
          <a:custGeom>
            <a:avLst/>
            <a:gdLst/>
            <a:ahLst/>
            <a:cxnLst>
              <a:cxn ang="0">
                <a:pos x="0" y="93979"/>
              </a:cxn>
              <a:cxn ang="0">
                <a:pos x="539496" y="93979"/>
              </a:cxn>
              <a:cxn ang="0">
                <a:pos x="539496" y="0"/>
              </a:cxn>
              <a:cxn ang="0">
                <a:pos x="0" y="0"/>
              </a:cxn>
              <a:cxn ang="0">
                <a:pos x="0" y="93979"/>
              </a:cxn>
            </a:cxnLst>
            <a:rect l="0" t="0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7092950" y="266858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79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7092950" y="2668588"/>
            <a:ext cx="539750" cy="96837"/>
          </a:xfrm>
          <a:custGeom>
            <a:avLst/>
            <a:gdLst/>
            <a:ahLst/>
            <a:cxnLst>
              <a:cxn ang="0">
                <a:pos x="0" y="2159"/>
              </a:cxn>
              <a:cxn ang="0">
                <a:pos x="0" y="1015"/>
              </a:cxn>
              <a:cxn ang="0">
                <a:pos x="1015" y="0"/>
              </a:cxn>
              <a:cxn ang="0">
                <a:pos x="2158" y="0"/>
              </a:cxn>
              <a:cxn ang="0">
                <a:pos x="537336" y="0"/>
              </a:cxn>
              <a:cxn ang="0">
                <a:pos x="538479" y="0"/>
              </a:cxn>
              <a:cxn ang="0">
                <a:pos x="539496" y="1015"/>
              </a:cxn>
              <a:cxn ang="0">
                <a:pos x="539496" y="2159"/>
              </a:cxn>
              <a:cxn ang="0">
                <a:pos x="539496" y="93852"/>
              </a:cxn>
              <a:cxn ang="0">
                <a:pos x="539496" y="94996"/>
              </a:cxn>
              <a:cxn ang="0">
                <a:pos x="538479" y="96012"/>
              </a:cxn>
              <a:cxn ang="0">
                <a:pos x="537336" y="96012"/>
              </a:cxn>
              <a:cxn ang="0">
                <a:pos x="2158" y="96012"/>
              </a:cxn>
              <a:cxn ang="0">
                <a:pos x="1015" y="96012"/>
              </a:cxn>
              <a:cxn ang="0">
                <a:pos x="0" y="94996"/>
              </a:cxn>
              <a:cxn ang="0">
                <a:pos x="0" y="93852"/>
              </a:cxn>
              <a:cxn ang="0">
                <a:pos x="0" y="2159"/>
              </a:cxn>
            </a:cxnLst>
            <a:rect l="0" t="0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8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8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7078663" y="2659063"/>
            <a:ext cx="890587" cy="92075"/>
          </a:xfrm>
          <a:custGeom>
            <a:avLst/>
            <a:gdLst/>
            <a:ahLst/>
            <a:cxnLst>
              <a:cxn ang="0">
                <a:pos x="558165" y="0"/>
              </a:cxn>
              <a:cxn ang="0">
                <a:pos x="0" y="2540"/>
              </a:cxn>
              <a:cxn ang="0">
                <a:pos x="50800" y="89535"/>
              </a:cxn>
              <a:cxn ang="0">
                <a:pos x="890524" y="91948"/>
              </a:cxn>
              <a:cxn ang="0">
                <a:pos x="885444" y="86995"/>
              </a:cxn>
              <a:cxn ang="0">
                <a:pos x="558165" y="0"/>
              </a:cxn>
            </a:cxnLst>
            <a:rect l="0" t="0" r="r" b="b"/>
            <a:pathLst>
              <a:path w="890904" h="92075">
                <a:moveTo>
                  <a:pt x="558165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5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6" name="object 45"/>
          <p:cNvSpPr>
            <a:spLocks/>
          </p:cNvSpPr>
          <p:nvPr/>
        </p:nvSpPr>
        <p:spPr bwMode="auto">
          <a:xfrm>
            <a:off x="7078663" y="2659063"/>
            <a:ext cx="890587" cy="92075"/>
          </a:xfrm>
          <a:custGeom>
            <a:avLst/>
            <a:gdLst/>
            <a:ahLst/>
            <a:cxnLst>
              <a:cxn ang="0">
                <a:pos x="50800" y="89535"/>
              </a:cxn>
              <a:cxn ang="0">
                <a:pos x="0" y="2540"/>
              </a:cxn>
              <a:cxn ang="0">
                <a:pos x="558165" y="0"/>
              </a:cxn>
              <a:cxn ang="0">
                <a:pos x="885444" y="86995"/>
              </a:cxn>
              <a:cxn ang="0">
                <a:pos x="890524" y="91948"/>
              </a:cxn>
              <a:cxn ang="0">
                <a:pos x="50800" y="89535"/>
              </a:cxn>
            </a:cxnLst>
            <a:rect l="0" t="0" r="r" b="b"/>
            <a:pathLst>
              <a:path w="890904" h="92075">
                <a:moveTo>
                  <a:pt x="50800" y="89535"/>
                </a:moveTo>
                <a:lnTo>
                  <a:pt x="0" y="2540"/>
                </a:lnTo>
                <a:lnTo>
                  <a:pt x="558165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7077075" y="2660650"/>
            <a:ext cx="52388" cy="254000"/>
          </a:xfrm>
          <a:custGeom>
            <a:avLst/>
            <a:gdLst/>
            <a:ahLst/>
            <a:cxnLst>
              <a:cxn ang="0">
                <a:pos x="2540" y="0"/>
              </a:cxn>
              <a:cxn ang="0">
                <a:pos x="0" y="0"/>
              </a:cxn>
              <a:cxn ang="0">
                <a:pos x="0" y="105410"/>
              </a:cxn>
              <a:cxn ang="0">
                <a:pos x="49911" y="253492"/>
              </a:cxn>
              <a:cxn ang="0">
                <a:pos x="52324" y="253492"/>
              </a:cxn>
              <a:cxn ang="0">
                <a:pos x="49911" y="87884"/>
              </a:cxn>
              <a:cxn ang="0">
                <a:pos x="2540" y="0"/>
              </a:cxn>
            </a:cxnLst>
            <a:rect l="0" t="0" r="r" b="b"/>
            <a:pathLst>
              <a:path w="52704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1" y="253492"/>
                </a:lnTo>
                <a:lnTo>
                  <a:pt x="52324" y="253492"/>
                </a:lnTo>
                <a:lnTo>
                  <a:pt x="49911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7077075" y="2660650"/>
            <a:ext cx="52388" cy="254000"/>
          </a:xfrm>
          <a:custGeom>
            <a:avLst/>
            <a:gdLst/>
            <a:ahLst/>
            <a:cxnLst>
              <a:cxn ang="0">
                <a:pos x="52324" y="253492"/>
              </a:cxn>
              <a:cxn ang="0">
                <a:pos x="49911" y="253492"/>
              </a:cxn>
              <a:cxn ang="0">
                <a:pos x="0" y="105410"/>
              </a:cxn>
              <a:cxn ang="0">
                <a:pos x="0" y="0"/>
              </a:cxn>
              <a:cxn ang="0">
                <a:pos x="2540" y="0"/>
              </a:cxn>
              <a:cxn ang="0">
                <a:pos x="49911" y="87884"/>
              </a:cxn>
              <a:cxn ang="0">
                <a:pos x="52324" y="253492"/>
              </a:cxn>
            </a:cxnLst>
            <a:rect l="0" t="0" r="r" b="b"/>
            <a:pathLst>
              <a:path w="52704" h="254000">
                <a:moveTo>
                  <a:pt x="52324" y="253492"/>
                </a:moveTo>
                <a:lnTo>
                  <a:pt x="49911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1" y="87884"/>
                </a:lnTo>
                <a:lnTo>
                  <a:pt x="52324" y="253492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 noChangeArrowheads="1"/>
          </p:cNvSpPr>
          <p:nvPr/>
        </p:nvSpPr>
        <p:spPr bwMode="auto">
          <a:xfrm>
            <a:off x="7140575" y="2759075"/>
            <a:ext cx="808038" cy="146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7140575" y="2759075"/>
            <a:ext cx="809625" cy="146050"/>
          </a:xfrm>
          <a:custGeom>
            <a:avLst/>
            <a:gdLst/>
            <a:ahLst/>
            <a:cxnLst>
              <a:cxn ang="0">
                <a:pos x="0" y="3556"/>
              </a:cxn>
              <a:cxn ang="0">
                <a:pos x="0" y="1650"/>
              </a:cxn>
              <a:cxn ang="0">
                <a:pos x="1650" y="0"/>
              </a:cxn>
              <a:cxn ang="0">
                <a:pos x="3555" y="0"/>
              </a:cxn>
              <a:cxn ang="0">
                <a:pos x="805687" y="0"/>
              </a:cxn>
              <a:cxn ang="0">
                <a:pos x="807592" y="0"/>
              </a:cxn>
              <a:cxn ang="0">
                <a:pos x="809243" y="1650"/>
              </a:cxn>
              <a:cxn ang="0">
                <a:pos x="809243" y="3556"/>
              </a:cxn>
              <a:cxn ang="0">
                <a:pos x="809243" y="142748"/>
              </a:cxn>
              <a:cxn ang="0">
                <a:pos x="809243" y="144652"/>
              </a:cxn>
              <a:cxn ang="0">
                <a:pos x="807592" y="146304"/>
              </a:cxn>
              <a:cxn ang="0">
                <a:pos x="805687" y="146304"/>
              </a:cxn>
              <a:cxn ang="0">
                <a:pos x="3555" y="146304"/>
              </a:cxn>
              <a:cxn ang="0">
                <a:pos x="1650" y="146304"/>
              </a:cxn>
              <a:cxn ang="0">
                <a:pos x="0" y="144652"/>
              </a:cxn>
              <a:cxn ang="0">
                <a:pos x="0" y="142748"/>
              </a:cxn>
              <a:cxn ang="0">
                <a:pos x="0" y="3556"/>
              </a:cxn>
            </a:cxnLst>
            <a:rect l="0" t="0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5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5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/>
          </p:cNvSpPr>
          <p:nvPr/>
        </p:nvSpPr>
        <p:spPr bwMode="auto">
          <a:xfrm>
            <a:off x="7140575" y="2759075"/>
            <a:ext cx="812800" cy="146050"/>
          </a:xfrm>
          <a:custGeom>
            <a:avLst/>
            <a:gdLst/>
            <a:ahLst/>
            <a:cxnLst>
              <a:cxn ang="0">
                <a:pos x="0" y="3429"/>
              </a:cxn>
              <a:cxn ang="0">
                <a:pos x="0" y="1524"/>
              </a:cxn>
              <a:cxn ang="0">
                <a:pos x="1524" y="0"/>
              </a:cxn>
              <a:cxn ang="0">
                <a:pos x="3428" y="0"/>
              </a:cxn>
              <a:cxn ang="0">
                <a:pos x="808862" y="0"/>
              </a:cxn>
              <a:cxn ang="0">
                <a:pos x="810767" y="0"/>
              </a:cxn>
              <a:cxn ang="0">
                <a:pos x="812291" y="1524"/>
              </a:cxn>
              <a:cxn ang="0">
                <a:pos x="812291" y="3429"/>
              </a:cxn>
              <a:cxn ang="0">
                <a:pos x="812291" y="142875"/>
              </a:cxn>
              <a:cxn ang="0">
                <a:pos x="812291" y="144780"/>
              </a:cxn>
              <a:cxn ang="0">
                <a:pos x="810767" y="146304"/>
              </a:cxn>
              <a:cxn ang="0">
                <a:pos x="808862" y="146304"/>
              </a:cxn>
              <a:cxn ang="0">
                <a:pos x="3428" y="146304"/>
              </a:cxn>
              <a:cxn ang="0">
                <a:pos x="1524" y="146304"/>
              </a:cxn>
              <a:cxn ang="0">
                <a:pos x="0" y="144780"/>
              </a:cxn>
              <a:cxn ang="0">
                <a:pos x="0" y="142875"/>
              </a:cxn>
              <a:cxn ang="0">
                <a:pos x="0" y="3429"/>
              </a:cxn>
            </a:cxnLst>
            <a:rect l="0" t="0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4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4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7161213" y="2881313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7161213" y="2863850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7161213" y="2849563"/>
            <a:ext cx="239712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239775" y="0"/>
              </a:cxn>
              <a:cxn ang="0">
                <a:pos x="239775" y="38735"/>
              </a:cxn>
              <a:cxn ang="0">
                <a:pos x="0" y="38735"/>
              </a:cxn>
            </a:cxnLst>
            <a:rect l="0" t="0" r="r" b="b"/>
            <a:pathLst>
              <a:path w="240029" h="38735">
                <a:moveTo>
                  <a:pt x="0" y="38735"/>
                </a:moveTo>
                <a:lnTo>
                  <a:pt x="0" y="0"/>
                </a:lnTo>
                <a:lnTo>
                  <a:pt x="239775" y="0"/>
                </a:lnTo>
                <a:lnTo>
                  <a:pt x="239775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7161213" y="2828925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7161213" y="2832100"/>
            <a:ext cx="239712" cy="39688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2"/>
              </a:cxn>
              <a:cxn ang="0">
                <a:pos x="0" y="40132"/>
              </a:cxn>
            </a:cxnLst>
            <a:rect l="0" t="0" r="r" b="b"/>
            <a:pathLst>
              <a:path w="240029" h="40639">
                <a:moveTo>
                  <a:pt x="239775" y="0"/>
                </a:moveTo>
                <a:lnTo>
                  <a:pt x="239775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7161213" y="2781300"/>
            <a:ext cx="239712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2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7153275" y="2786063"/>
            <a:ext cx="239713" cy="39687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7254875" y="2768600"/>
            <a:ext cx="398463" cy="114300"/>
          </a:xfrm>
          <a:custGeom>
            <a:avLst/>
            <a:gdLst/>
            <a:ahLst/>
            <a:cxnLst>
              <a:cxn ang="0">
                <a:pos x="0" y="112775"/>
              </a:cxn>
              <a:cxn ang="0">
                <a:pos x="399288" y="112775"/>
              </a:cxn>
              <a:cxn ang="0">
                <a:pos x="399288" y="0"/>
              </a:cxn>
              <a:cxn ang="0">
                <a:pos x="0" y="0"/>
              </a:cxn>
              <a:cxn ang="0">
                <a:pos x="0" y="112775"/>
              </a:cxn>
            </a:cxnLst>
            <a:rect l="0" t="0" r="r" b="b"/>
            <a:pathLst>
              <a:path w="399415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7161213" y="2806700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165975" y="2786063"/>
            <a:ext cx="238125" cy="39687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59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 noChangeArrowheads="1"/>
          </p:cNvSpPr>
          <p:nvPr/>
        </p:nvSpPr>
        <p:spPr bwMode="auto">
          <a:xfrm>
            <a:off x="7410450" y="2759075"/>
            <a:ext cx="285750" cy="147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410450" y="2759075"/>
            <a:ext cx="285750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5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7410450" y="2759075"/>
            <a:ext cx="288925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8035" y="147827"/>
              </a:cxn>
              <a:cxn ang="0">
                <a:pos x="288035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8290" h="147955">
                <a:moveTo>
                  <a:pt x="0" y="147827"/>
                </a:moveTo>
                <a:lnTo>
                  <a:pt x="288035" y="147827"/>
                </a:lnTo>
                <a:lnTo>
                  <a:pt x="288035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7402513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7708900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7081838" y="2660650"/>
            <a:ext cx="50800" cy="88900"/>
          </a:xfrm>
          <a:custGeom>
            <a:avLst/>
            <a:gdLst/>
            <a:ahLst/>
            <a:cxnLst>
              <a:cxn ang="0">
                <a:pos x="50292" y="88392"/>
              </a:cxn>
              <a:cxn ang="0">
                <a:pos x="0" y="0"/>
              </a:cxn>
            </a:cxnLst>
            <a:rect l="0" t="0" r="r" b="b"/>
            <a:pathLst>
              <a:path w="50800" h="88900">
                <a:moveTo>
                  <a:pt x="50292" y="88392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505700" y="2849563"/>
            <a:ext cx="196850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197103" y="0"/>
              </a:cxn>
              <a:cxn ang="0">
                <a:pos x="197103" y="38735"/>
              </a:cxn>
              <a:cxn ang="0">
                <a:pos x="0" y="38735"/>
              </a:cxn>
            </a:cxnLst>
            <a:rect l="0" t="0" r="r" b="b"/>
            <a:pathLst>
              <a:path w="197484" h="38735">
                <a:moveTo>
                  <a:pt x="0" y="38735"/>
                </a:moveTo>
                <a:lnTo>
                  <a:pt x="0" y="0"/>
                </a:lnTo>
                <a:lnTo>
                  <a:pt x="197103" y="0"/>
                </a:lnTo>
                <a:lnTo>
                  <a:pt x="197103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445375" y="2874963"/>
            <a:ext cx="19050" cy="19050"/>
          </a:xfrm>
          <a:custGeom>
            <a:avLst/>
            <a:gdLst/>
            <a:ahLst/>
            <a:cxnLst>
              <a:cxn ang="0">
                <a:pos x="15366" y="0"/>
              </a:cxn>
              <a:cxn ang="0">
                <a:pos x="4444" y="0"/>
              </a:cxn>
              <a:cxn ang="0">
                <a:pos x="0" y="4445"/>
              </a:cxn>
              <a:cxn ang="0">
                <a:pos x="0" y="15366"/>
              </a:cxn>
              <a:cxn ang="0">
                <a:pos x="4444" y="19812"/>
              </a:cxn>
              <a:cxn ang="0">
                <a:pos x="15366" y="19812"/>
              </a:cxn>
              <a:cxn ang="0">
                <a:pos x="19811" y="15366"/>
              </a:cxn>
              <a:cxn ang="0">
                <a:pos x="19811" y="4445"/>
              </a:cxn>
              <a:cxn ang="0">
                <a:pos x="15366" y="0"/>
              </a:cxn>
            </a:cxnLst>
            <a:rect l="0" t="0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1" y="15366"/>
                </a:lnTo>
                <a:lnTo>
                  <a:pt x="19811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445375" y="2874963"/>
            <a:ext cx="19050" cy="19050"/>
          </a:xfrm>
          <a:custGeom>
            <a:avLst/>
            <a:gdLst/>
            <a:ahLst/>
            <a:cxnLst>
              <a:cxn ang="0">
                <a:pos x="0" y="9906"/>
              </a:cxn>
              <a:cxn ang="0">
                <a:pos x="0" y="4445"/>
              </a:cxn>
              <a:cxn ang="0">
                <a:pos x="4444" y="0"/>
              </a:cxn>
              <a:cxn ang="0">
                <a:pos x="9905" y="0"/>
              </a:cxn>
              <a:cxn ang="0">
                <a:pos x="15366" y="0"/>
              </a:cxn>
              <a:cxn ang="0">
                <a:pos x="19811" y="4445"/>
              </a:cxn>
              <a:cxn ang="0">
                <a:pos x="19811" y="9906"/>
              </a:cxn>
              <a:cxn ang="0">
                <a:pos x="19811" y="15366"/>
              </a:cxn>
              <a:cxn ang="0">
                <a:pos x="15366" y="19812"/>
              </a:cxn>
              <a:cxn ang="0">
                <a:pos x="9905" y="19812"/>
              </a:cxn>
              <a:cxn ang="0">
                <a:pos x="4444" y="19812"/>
              </a:cxn>
              <a:cxn ang="0">
                <a:pos x="0" y="15366"/>
              </a:cxn>
              <a:cxn ang="0">
                <a:pos x="0" y="9906"/>
              </a:cxn>
            </a:cxnLst>
            <a:rect l="0" t="0" r="r" b="b"/>
            <a:pathLst>
              <a:path w="20320" h="20319">
                <a:moveTo>
                  <a:pt x="0" y="9906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1" y="4445"/>
                </a:lnTo>
                <a:lnTo>
                  <a:pt x="19811" y="9906"/>
                </a:lnTo>
                <a:lnTo>
                  <a:pt x="19811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2166938" y="2735263"/>
            <a:ext cx="928687" cy="174625"/>
          </a:xfrm>
          <a:custGeom>
            <a:avLst/>
            <a:gdLst/>
            <a:ahLst/>
            <a:cxnLst>
              <a:cxn ang="0">
                <a:pos x="754380" y="0"/>
              </a:cxn>
              <a:cxn ang="0">
                <a:pos x="754380" y="173736"/>
              </a:cxn>
              <a:cxn ang="0">
                <a:pos x="870204" y="115824"/>
              </a:cxn>
              <a:cxn ang="0">
                <a:pos x="783336" y="115824"/>
              </a:cxn>
              <a:cxn ang="0">
                <a:pos x="783336" y="57912"/>
              </a:cxn>
              <a:cxn ang="0">
                <a:pos x="870203" y="57912"/>
              </a:cxn>
              <a:cxn ang="0">
                <a:pos x="754380" y="0"/>
              </a:cxn>
              <a:cxn ang="0">
                <a:pos x="754380" y="57912"/>
              </a:cxn>
              <a:cxn ang="0">
                <a:pos x="0" y="57912"/>
              </a:cxn>
              <a:cxn ang="0">
                <a:pos x="0" y="115824"/>
              </a:cxn>
              <a:cxn ang="0">
                <a:pos x="754380" y="115824"/>
              </a:cxn>
              <a:cxn ang="0">
                <a:pos x="754380" y="57912"/>
              </a:cxn>
              <a:cxn ang="0">
                <a:pos x="870203" y="57912"/>
              </a:cxn>
              <a:cxn ang="0">
                <a:pos x="783336" y="57912"/>
              </a:cxn>
              <a:cxn ang="0">
                <a:pos x="783336" y="115824"/>
              </a:cxn>
              <a:cxn ang="0">
                <a:pos x="870204" y="115824"/>
              </a:cxn>
              <a:cxn ang="0">
                <a:pos x="928116" y="86868"/>
              </a:cxn>
              <a:cxn ang="0">
                <a:pos x="870203" y="57912"/>
              </a:cxn>
            </a:cxnLst>
            <a:rect l="0" t="0" r="r" b="b"/>
            <a:pathLst>
              <a:path w="928369" h="173989">
                <a:moveTo>
                  <a:pt x="754380" y="0"/>
                </a:moveTo>
                <a:lnTo>
                  <a:pt x="754380" y="173736"/>
                </a:lnTo>
                <a:lnTo>
                  <a:pt x="870204" y="115824"/>
                </a:lnTo>
                <a:lnTo>
                  <a:pt x="783336" y="115824"/>
                </a:lnTo>
                <a:lnTo>
                  <a:pt x="783336" y="57912"/>
                </a:lnTo>
                <a:lnTo>
                  <a:pt x="870203" y="57912"/>
                </a:lnTo>
                <a:lnTo>
                  <a:pt x="754380" y="0"/>
                </a:lnTo>
                <a:close/>
              </a:path>
              <a:path w="928369" h="173989">
                <a:moveTo>
                  <a:pt x="7543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54380" y="115824"/>
                </a:lnTo>
                <a:lnTo>
                  <a:pt x="754380" y="57912"/>
                </a:lnTo>
                <a:close/>
              </a:path>
              <a:path w="928369" h="173989">
                <a:moveTo>
                  <a:pt x="870203" y="57912"/>
                </a:moveTo>
                <a:lnTo>
                  <a:pt x="783336" y="57912"/>
                </a:lnTo>
                <a:lnTo>
                  <a:pt x="783336" y="115824"/>
                </a:lnTo>
                <a:lnTo>
                  <a:pt x="870204" y="115824"/>
                </a:lnTo>
                <a:lnTo>
                  <a:pt x="928116" y="86868"/>
                </a:lnTo>
                <a:lnTo>
                  <a:pt x="870203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981950" y="2732088"/>
            <a:ext cx="990600" cy="174625"/>
          </a:xfrm>
          <a:custGeom>
            <a:avLst/>
            <a:gdLst/>
            <a:ahLst/>
            <a:cxnLst>
              <a:cxn ang="0">
                <a:pos x="816864" y="0"/>
              </a:cxn>
              <a:cxn ang="0">
                <a:pos x="816864" y="173735"/>
              </a:cxn>
              <a:cxn ang="0">
                <a:pos x="932688" y="115823"/>
              </a:cxn>
              <a:cxn ang="0">
                <a:pos x="845820" y="115823"/>
              </a:cxn>
              <a:cxn ang="0">
                <a:pos x="845820" y="57912"/>
              </a:cxn>
              <a:cxn ang="0">
                <a:pos x="932688" y="57912"/>
              </a:cxn>
              <a:cxn ang="0">
                <a:pos x="816864" y="0"/>
              </a:cxn>
              <a:cxn ang="0">
                <a:pos x="816864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816864" y="115823"/>
              </a:cxn>
              <a:cxn ang="0">
                <a:pos x="816864" y="57912"/>
              </a:cxn>
              <a:cxn ang="0">
                <a:pos x="932688" y="57912"/>
              </a:cxn>
              <a:cxn ang="0">
                <a:pos x="845820" y="57912"/>
              </a:cxn>
              <a:cxn ang="0">
                <a:pos x="845820" y="115823"/>
              </a:cxn>
              <a:cxn ang="0">
                <a:pos x="932688" y="115823"/>
              </a:cxn>
              <a:cxn ang="0">
                <a:pos x="990600" y="86867"/>
              </a:cxn>
              <a:cxn ang="0">
                <a:pos x="932688" y="57912"/>
              </a:cxn>
            </a:cxnLst>
            <a:rect l="0" t="0" r="r" b="b"/>
            <a:pathLst>
              <a:path w="990600" h="173989">
                <a:moveTo>
                  <a:pt x="816864" y="0"/>
                </a:moveTo>
                <a:lnTo>
                  <a:pt x="816864" y="173735"/>
                </a:lnTo>
                <a:lnTo>
                  <a:pt x="932688" y="115823"/>
                </a:lnTo>
                <a:lnTo>
                  <a:pt x="845820" y="115823"/>
                </a:lnTo>
                <a:lnTo>
                  <a:pt x="845820" y="57912"/>
                </a:lnTo>
                <a:lnTo>
                  <a:pt x="932688" y="57912"/>
                </a:lnTo>
                <a:lnTo>
                  <a:pt x="816864" y="0"/>
                </a:lnTo>
                <a:close/>
              </a:path>
              <a:path w="990600" h="173989">
                <a:moveTo>
                  <a:pt x="8168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816864" y="115823"/>
                </a:lnTo>
                <a:lnTo>
                  <a:pt x="816864" y="57912"/>
                </a:lnTo>
                <a:close/>
              </a:path>
              <a:path w="990600" h="173989">
                <a:moveTo>
                  <a:pt x="932688" y="57912"/>
                </a:moveTo>
                <a:lnTo>
                  <a:pt x="845820" y="57912"/>
                </a:lnTo>
                <a:lnTo>
                  <a:pt x="845820" y="115823"/>
                </a:lnTo>
                <a:lnTo>
                  <a:pt x="932688" y="115823"/>
                </a:lnTo>
                <a:lnTo>
                  <a:pt x="990600" y="86867"/>
                </a:lnTo>
                <a:lnTo>
                  <a:pt x="93268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361950" y="2732088"/>
            <a:ext cx="838200" cy="174625"/>
          </a:xfrm>
          <a:custGeom>
            <a:avLst/>
            <a:gdLst/>
            <a:ahLst/>
            <a:cxnLst>
              <a:cxn ang="0">
                <a:pos x="664463" y="0"/>
              </a:cxn>
              <a:cxn ang="0">
                <a:pos x="664463" y="173735"/>
              </a:cxn>
              <a:cxn ang="0">
                <a:pos x="780288" y="115823"/>
              </a:cxn>
              <a:cxn ang="0">
                <a:pos x="693419" y="115823"/>
              </a:cxn>
              <a:cxn ang="0">
                <a:pos x="693419" y="57912"/>
              </a:cxn>
              <a:cxn ang="0">
                <a:pos x="780288" y="57912"/>
              </a:cxn>
              <a:cxn ang="0">
                <a:pos x="664463" y="0"/>
              </a:cxn>
              <a:cxn ang="0">
                <a:pos x="664463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664463" y="115823"/>
              </a:cxn>
              <a:cxn ang="0">
                <a:pos x="664463" y="57912"/>
              </a:cxn>
              <a:cxn ang="0">
                <a:pos x="780288" y="57912"/>
              </a:cxn>
              <a:cxn ang="0">
                <a:pos x="693419" y="57912"/>
              </a:cxn>
              <a:cxn ang="0">
                <a:pos x="693419" y="115823"/>
              </a:cxn>
              <a:cxn ang="0">
                <a:pos x="780288" y="115823"/>
              </a:cxn>
              <a:cxn ang="0">
                <a:pos x="838200" y="86867"/>
              </a:cxn>
              <a:cxn ang="0">
                <a:pos x="780288" y="57912"/>
              </a:cxn>
            </a:cxnLst>
            <a:rect l="0" t="0" r="r" b="b"/>
            <a:pathLst>
              <a:path w="838200" h="173989">
                <a:moveTo>
                  <a:pt x="664463" y="0"/>
                </a:moveTo>
                <a:lnTo>
                  <a:pt x="664463" y="173735"/>
                </a:lnTo>
                <a:lnTo>
                  <a:pt x="780288" y="115823"/>
                </a:lnTo>
                <a:lnTo>
                  <a:pt x="693419" y="115823"/>
                </a:lnTo>
                <a:lnTo>
                  <a:pt x="693419" y="57912"/>
                </a:lnTo>
                <a:lnTo>
                  <a:pt x="780288" y="57912"/>
                </a:lnTo>
                <a:lnTo>
                  <a:pt x="664463" y="0"/>
                </a:lnTo>
                <a:close/>
              </a:path>
              <a:path w="838200" h="173989">
                <a:moveTo>
                  <a:pt x="6644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664463" y="115823"/>
                </a:lnTo>
                <a:lnTo>
                  <a:pt x="664463" y="57912"/>
                </a:lnTo>
                <a:close/>
              </a:path>
              <a:path w="838200" h="173989">
                <a:moveTo>
                  <a:pt x="780288" y="57912"/>
                </a:moveTo>
                <a:lnTo>
                  <a:pt x="693419" y="57912"/>
                </a:lnTo>
                <a:lnTo>
                  <a:pt x="693419" y="115823"/>
                </a:lnTo>
                <a:lnTo>
                  <a:pt x="780288" y="115823"/>
                </a:lnTo>
                <a:lnTo>
                  <a:pt x="838200" y="86867"/>
                </a:lnTo>
                <a:lnTo>
                  <a:pt x="78028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685800" y="4343400"/>
            <a:ext cx="1790700" cy="1544638"/>
          </a:xfrm>
          <a:custGeom>
            <a:avLst/>
            <a:gdLst/>
            <a:ahLst/>
            <a:cxnLst>
              <a:cxn ang="0">
                <a:pos x="895350" y="0"/>
              </a:cxn>
              <a:cxn ang="0">
                <a:pos x="0" y="385952"/>
              </a:cxn>
              <a:cxn ang="0">
                <a:pos x="0" y="1543812"/>
              </a:cxn>
              <a:cxn ang="0">
                <a:pos x="1790700" y="1543812"/>
              </a:cxn>
              <a:cxn ang="0">
                <a:pos x="1790700" y="385952"/>
              </a:cxn>
              <a:cxn ang="0">
                <a:pos x="895350" y="0"/>
              </a:cxn>
            </a:cxnLst>
            <a:rect l="0" t="0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685800" y="4343400"/>
            <a:ext cx="1790700" cy="1544638"/>
          </a:xfrm>
          <a:custGeom>
            <a:avLst/>
            <a:gdLst/>
            <a:ahLst/>
            <a:cxnLst>
              <a:cxn ang="0">
                <a:pos x="0" y="1543812"/>
              </a:cxn>
              <a:cxn ang="0">
                <a:pos x="0" y="385952"/>
              </a:cxn>
              <a:cxn ang="0">
                <a:pos x="895350" y="0"/>
              </a:cxn>
              <a:cxn ang="0">
                <a:pos x="1790700" y="385952"/>
              </a:cxn>
              <a:cxn ang="0">
                <a:pos x="1790700" y="1543812"/>
              </a:cxn>
              <a:cxn ang="0">
                <a:pos x="0" y="1543812"/>
              </a:cxn>
            </a:cxnLst>
            <a:rect l="0" t="0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62000" y="5486400"/>
            <a:ext cx="1708150" cy="368300"/>
          </a:xfrm>
          <a:custGeom>
            <a:avLst/>
            <a:gdLst/>
            <a:ahLst/>
            <a:cxnLst>
              <a:cxn ang="0">
                <a:pos x="0" y="367284"/>
              </a:cxn>
              <a:cxn ang="0">
                <a:pos x="1708404" y="367284"/>
              </a:cxn>
              <a:cxn ang="0">
                <a:pos x="1708404" y="0"/>
              </a:cxn>
              <a:cxn ang="0">
                <a:pos x="0" y="0"/>
              </a:cxn>
              <a:cxn ang="0">
                <a:pos x="0" y="367284"/>
              </a:cxn>
            </a:cxnLst>
            <a:rect l="0" t="0" r="r" b="b"/>
            <a:pathLst>
              <a:path w="1708785" h="367664">
                <a:moveTo>
                  <a:pt x="0" y="367284"/>
                </a:moveTo>
                <a:lnTo>
                  <a:pt x="1708404" y="367284"/>
                </a:lnTo>
                <a:lnTo>
                  <a:pt x="170840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841375" y="5527675"/>
            <a:ext cx="15509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4000" y="3352800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764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1905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1905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2514600" y="3352800"/>
            <a:ext cx="7620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762000" y="396239"/>
              </a:cxn>
              <a:cxn ang="0">
                <a:pos x="7620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2514600" y="3352800"/>
            <a:ext cx="7620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762000" y="396239"/>
              </a:cxn>
              <a:cxn ang="0">
                <a:pos x="7620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" name="object 82"/>
          <p:cNvSpPr txBox="1"/>
          <p:nvPr/>
        </p:nvSpPr>
        <p:spPr>
          <a:xfrm>
            <a:off x="2065338" y="3392488"/>
            <a:ext cx="10556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7220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4064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1" y="396239"/>
              </a:cxn>
              <a:cxn ang="0">
                <a:pos x="583691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4064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1" y="396239"/>
              </a:cxn>
              <a:cxn ang="0">
                <a:pos x="583691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46482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46482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4224338" y="3392488"/>
            <a:ext cx="9921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3720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60198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60198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66294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66294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6180138" y="3392488"/>
            <a:ext cx="10175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9755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01000" y="3352800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891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3159125" y="2747963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242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242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3157538" y="2654300"/>
            <a:ext cx="541337" cy="92075"/>
          </a:xfrm>
          <a:custGeom>
            <a:avLst/>
            <a:gdLst/>
            <a:ahLst/>
            <a:cxnLst>
              <a:cxn ang="0">
                <a:pos x="0" y="92709"/>
              </a:cxn>
              <a:cxn ang="0">
                <a:pos x="541020" y="92709"/>
              </a:cxn>
              <a:cxn ang="0">
                <a:pos x="541020" y="0"/>
              </a:cxn>
              <a:cxn ang="0">
                <a:pos x="0" y="0"/>
              </a:cxn>
              <a:cxn ang="0">
                <a:pos x="0" y="92709"/>
              </a:cxn>
            </a:cxnLst>
            <a:rect l="0" t="0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3159125" y="2654300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749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749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3157538" y="2652713"/>
            <a:ext cx="541337" cy="95250"/>
          </a:xfrm>
          <a:custGeom>
            <a:avLst/>
            <a:gdLst/>
            <a:ahLst/>
            <a:cxnLst>
              <a:cxn ang="0">
                <a:pos x="0" y="2158"/>
              </a:cxn>
              <a:cxn ang="0">
                <a:pos x="0" y="1015"/>
              </a:cxn>
              <a:cxn ang="0">
                <a:pos x="1016" y="0"/>
              </a:cxn>
              <a:cxn ang="0">
                <a:pos x="2159" y="0"/>
              </a:cxn>
              <a:cxn ang="0">
                <a:pos x="538861" y="0"/>
              </a:cxn>
              <a:cxn ang="0">
                <a:pos x="540004" y="0"/>
              </a:cxn>
              <a:cxn ang="0">
                <a:pos x="541020" y="1015"/>
              </a:cxn>
              <a:cxn ang="0">
                <a:pos x="541020" y="2158"/>
              </a:cxn>
              <a:cxn ang="0">
                <a:pos x="541020" y="92328"/>
              </a:cxn>
              <a:cxn ang="0">
                <a:pos x="541020" y="93471"/>
              </a:cxn>
              <a:cxn ang="0">
                <a:pos x="540004" y="94487"/>
              </a:cxn>
              <a:cxn ang="0">
                <a:pos x="538861" y="94487"/>
              </a:cxn>
              <a:cxn ang="0">
                <a:pos x="2159" y="94487"/>
              </a:cxn>
              <a:cxn ang="0">
                <a:pos x="1016" y="94487"/>
              </a:cxn>
              <a:cxn ang="0">
                <a:pos x="0" y="93471"/>
              </a:cxn>
              <a:cxn ang="0">
                <a:pos x="0" y="92328"/>
              </a:cxn>
              <a:cxn ang="0">
                <a:pos x="0" y="2158"/>
              </a:cxn>
            </a:cxnLst>
            <a:rect l="0" t="0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6" y="0"/>
                </a:lnTo>
                <a:lnTo>
                  <a:pt x="2159" y="0"/>
                </a:lnTo>
                <a:lnTo>
                  <a:pt x="538861" y="0"/>
                </a:lnTo>
                <a:lnTo>
                  <a:pt x="540004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4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6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3144838" y="2643188"/>
            <a:ext cx="892175" cy="93662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39"/>
              </a:cxn>
              <a:cxn ang="0">
                <a:pos x="50800" y="90932"/>
              </a:cxn>
              <a:cxn ang="0">
                <a:pos x="890524" y="93472"/>
              </a:cxn>
              <a:cxn ang="0">
                <a:pos x="885443" y="88392"/>
              </a:cxn>
              <a:cxn ang="0">
                <a:pos x="558164" y="0"/>
              </a:cxn>
            </a:cxnLst>
            <a:rect l="0" t="0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3144838" y="2643188"/>
            <a:ext cx="892175" cy="93662"/>
          </a:xfrm>
          <a:custGeom>
            <a:avLst/>
            <a:gdLst/>
            <a:ahLst/>
            <a:cxnLst>
              <a:cxn ang="0">
                <a:pos x="50800" y="90932"/>
              </a:cxn>
              <a:cxn ang="0">
                <a:pos x="0" y="2539"/>
              </a:cxn>
              <a:cxn ang="0">
                <a:pos x="558164" y="0"/>
              </a:cxn>
              <a:cxn ang="0">
                <a:pos x="885443" y="88392"/>
              </a:cxn>
              <a:cxn ang="0">
                <a:pos x="890524" y="93472"/>
              </a:cxn>
              <a:cxn ang="0">
                <a:pos x="50800" y="90932"/>
              </a:cxn>
            </a:cxnLst>
            <a:rect l="0" t="0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3143250" y="2646363"/>
            <a:ext cx="53975" cy="250825"/>
          </a:xfrm>
          <a:custGeom>
            <a:avLst/>
            <a:gdLst/>
            <a:ahLst/>
            <a:cxnLst>
              <a:cxn ang="0">
                <a:pos x="2539" y="0"/>
              </a:cxn>
              <a:cxn ang="0">
                <a:pos x="0" y="0"/>
              </a:cxn>
              <a:cxn ang="0">
                <a:pos x="0" y="104775"/>
              </a:cxn>
              <a:cxn ang="0">
                <a:pos x="49911" y="251968"/>
              </a:cxn>
              <a:cxn ang="0">
                <a:pos x="52324" y="251968"/>
              </a:cxn>
              <a:cxn ang="0">
                <a:pos x="49911" y="87375"/>
              </a:cxn>
              <a:cxn ang="0">
                <a:pos x="2539" y="0"/>
              </a:cxn>
            </a:cxnLst>
            <a:rect l="0" t="0" r="r" b="b"/>
            <a:pathLst>
              <a:path w="5270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49911" y="251968"/>
                </a:lnTo>
                <a:lnTo>
                  <a:pt x="52324" y="251968"/>
                </a:lnTo>
                <a:lnTo>
                  <a:pt x="49911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3143250" y="2646363"/>
            <a:ext cx="53975" cy="250825"/>
          </a:xfrm>
          <a:custGeom>
            <a:avLst/>
            <a:gdLst/>
            <a:ahLst/>
            <a:cxnLst>
              <a:cxn ang="0">
                <a:pos x="52324" y="251968"/>
              </a:cxn>
              <a:cxn ang="0">
                <a:pos x="49911" y="251968"/>
              </a:cxn>
              <a:cxn ang="0">
                <a:pos x="0" y="104775"/>
              </a:cxn>
              <a:cxn ang="0">
                <a:pos x="0" y="0"/>
              </a:cxn>
              <a:cxn ang="0">
                <a:pos x="2539" y="0"/>
              </a:cxn>
              <a:cxn ang="0">
                <a:pos x="49911" y="87375"/>
              </a:cxn>
              <a:cxn ang="0">
                <a:pos x="52324" y="251968"/>
              </a:cxn>
            </a:cxnLst>
            <a:rect l="0" t="0" r="r" b="b"/>
            <a:pathLst>
              <a:path w="52705" h="252094">
                <a:moveTo>
                  <a:pt x="52324" y="251968"/>
                </a:moveTo>
                <a:lnTo>
                  <a:pt x="49911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49911" y="87375"/>
                </a:lnTo>
                <a:lnTo>
                  <a:pt x="52324" y="251968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 noChangeArrowheads="1"/>
          </p:cNvSpPr>
          <p:nvPr/>
        </p:nvSpPr>
        <p:spPr bwMode="auto">
          <a:xfrm>
            <a:off x="3206750" y="2743200"/>
            <a:ext cx="809625" cy="144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3206750" y="2743200"/>
            <a:ext cx="809625" cy="144463"/>
          </a:xfrm>
          <a:custGeom>
            <a:avLst/>
            <a:gdLst/>
            <a:ahLst/>
            <a:cxnLst>
              <a:cxn ang="0">
                <a:pos x="0" y="3555"/>
              </a:cxn>
              <a:cxn ang="0">
                <a:pos x="0" y="1650"/>
              </a:cxn>
              <a:cxn ang="0">
                <a:pos x="1651" y="0"/>
              </a:cxn>
              <a:cxn ang="0">
                <a:pos x="3556" y="0"/>
              </a:cxn>
              <a:cxn ang="0">
                <a:pos x="805688" y="0"/>
              </a:cxn>
              <a:cxn ang="0">
                <a:pos x="807593" y="0"/>
              </a:cxn>
              <a:cxn ang="0">
                <a:pos x="809244" y="1650"/>
              </a:cxn>
              <a:cxn ang="0">
                <a:pos x="809244" y="3555"/>
              </a:cxn>
              <a:cxn ang="0">
                <a:pos x="809244" y="141224"/>
              </a:cxn>
              <a:cxn ang="0">
                <a:pos x="809244" y="143128"/>
              </a:cxn>
              <a:cxn ang="0">
                <a:pos x="807593" y="144779"/>
              </a:cxn>
              <a:cxn ang="0">
                <a:pos x="805688" y="144779"/>
              </a:cxn>
              <a:cxn ang="0">
                <a:pos x="3556" y="144779"/>
              </a:cxn>
              <a:cxn ang="0">
                <a:pos x="1651" y="144779"/>
              </a:cxn>
              <a:cxn ang="0">
                <a:pos x="0" y="143128"/>
              </a:cxn>
              <a:cxn ang="0">
                <a:pos x="0" y="141224"/>
              </a:cxn>
              <a:cxn ang="0">
                <a:pos x="0" y="3555"/>
              </a:cxn>
            </a:cxnLst>
            <a:rect l="0" t="0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1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1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3206750" y="2743200"/>
            <a:ext cx="812800" cy="144463"/>
          </a:xfrm>
          <a:custGeom>
            <a:avLst/>
            <a:gdLst/>
            <a:ahLst/>
            <a:cxnLst>
              <a:cxn ang="0">
                <a:pos x="0" y="3428"/>
              </a:cxn>
              <a:cxn ang="0">
                <a:pos x="0" y="1524"/>
              </a:cxn>
              <a:cxn ang="0">
                <a:pos x="1524" y="0"/>
              </a:cxn>
              <a:cxn ang="0">
                <a:pos x="3429" y="0"/>
              </a:cxn>
              <a:cxn ang="0">
                <a:pos x="808863" y="0"/>
              </a:cxn>
              <a:cxn ang="0">
                <a:pos x="810768" y="0"/>
              </a:cxn>
              <a:cxn ang="0">
                <a:pos x="812292" y="1524"/>
              </a:cxn>
              <a:cxn ang="0">
                <a:pos x="812292" y="3428"/>
              </a:cxn>
              <a:cxn ang="0">
                <a:pos x="812292" y="141350"/>
              </a:cxn>
              <a:cxn ang="0">
                <a:pos x="812292" y="143255"/>
              </a:cxn>
              <a:cxn ang="0">
                <a:pos x="810768" y="144779"/>
              </a:cxn>
              <a:cxn ang="0">
                <a:pos x="808863" y="144779"/>
              </a:cxn>
              <a:cxn ang="0">
                <a:pos x="3429" y="144779"/>
              </a:cxn>
              <a:cxn ang="0">
                <a:pos x="1524" y="144779"/>
              </a:cxn>
              <a:cxn ang="0">
                <a:pos x="0" y="143255"/>
              </a:cxn>
              <a:cxn ang="0">
                <a:pos x="0" y="141350"/>
              </a:cxn>
              <a:cxn ang="0">
                <a:pos x="0" y="3428"/>
              </a:cxn>
            </a:cxnLst>
            <a:rect l="0" t="0" r="r" b="b"/>
            <a:pathLst>
              <a:path w="812800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8863" y="0"/>
                </a:lnTo>
                <a:lnTo>
                  <a:pt x="810768" y="0"/>
                </a:lnTo>
                <a:lnTo>
                  <a:pt x="812292" y="1524"/>
                </a:lnTo>
                <a:lnTo>
                  <a:pt x="812292" y="3428"/>
                </a:lnTo>
                <a:lnTo>
                  <a:pt x="812292" y="141350"/>
                </a:lnTo>
                <a:lnTo>
                  <a:pt x="812292" y="143255"/>
                </a:lnTo>
                <a:lnTo>
                  <a:pt x="810768" y="144779"/>
                </a:lnTo>
                <a:lnTo>
                  <a:pt x="808863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/>
          </p:cNvSpPr>
          <p:nvPr/>
        </p:nvSpPr>
        <p:spPr bwMode="auto">
          <a:xfrm>
            <a:off x="3225800" y="2865438"/>
            <a:ext cx="241300" cy="39687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7" name="object 106"/>
          <p:cNvSpPr>
            <a:spLocks/>
          </p:cNvSpPr>
          <p:nvPr/>
        </p:nvSpPr>
        <p:spPr bwMode="auto">
          <a:xfrm>
            <a:off x="3225800" y="2847975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8" name="object 107"/>
          <p:cNvSpPr>
            <a:spLocks/>
          </p:cNvSpPr>
          <p:nvPr/>
        </p:nvSpPr>
        <p:spPr bwMode="auto">
          <a:xfrm>
            <a:off x="3225800" y="2833688"/>
            <a:ext cx="241300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9" name="object 108"/>
          <p:cNvSpPr>
            <a:spLocks/>
          </p:cNvSpPr>
          <p:nvPr/>
        </p:nvSpPr>
        <p:spPr bwMode="auto">
          <a:xfrm>
            <a:off x="3225800" y="2813050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0" name="object 109"/>
          <p:cNvSpPr>
            <a:spLocks/>
          </p:cNvSpPr>
          <p:nvPr/>
        </p:nvSpPr>
        <p:spPr bwMode="auto">
          <a:xfrm>
            <a:off x="3225800" y="2816225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1" name="object 110"/>
          <p:cNvSpPr>
            <a:spLocks/>
          </p:cNvSpPr>
          <p:nvPr/>
        </p:nvSpPr>
        <p:spPr bwMode="auto">
          <a:xfrm>
            <a:off x="3225800" y="2765425"/>
            <a:ext cx="241300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2" name="object 111"/>
          <p:cNvSpPr>
            <a:spLocks/>
          </p:cNvSpPr>
          <p:nvPr/>
        </p:nvSpPr>
        <p:spPr bwMode="auto">
          <a:xfrm>
            <a:off x="3219450" y="2770188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3" name="object 112"/>
          <p:cNvSpPr>
            <a:spLocks/>
          </p:cNvSpPr>
          <p:nvPr/>
        </p:nvSpPr>
        <p:spPr bwMode="auto">
          <a:xfrm>
            <a:off x="3321050" y="2754313"/>
            <a:ext cx="398463" cy="111125"/>
          </a:xfrm>
          <a:custGeom>
            <a:avLst/>
            <a:gdLst/>
            <a:ahLst/>
            <a:cxnLst>
              <a:cxn ang="0">
                <a:pos x="0" y="111251"/>
              </a:cxn>
              <a:cxn ang="0">
                <a:pos x="397763" y="111251"/>
              </a:cxn>
              <a:cxn ang="0">
                <a:pos x="397763" y="0"/>
              </a:cxn>
              <a:cxn ang="0">
                <a:pos x="0" y="0"/>
              </a:cxn>
              <a:cxn ang="0">
                <a:pos x="0" y="111251"/>
              </a:cxn>
            </a:cxnLst>
            <a:rect l="0" t="0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4" name="object 113"/>
          <p:cNvSpPr>
            <a:spLocks/>
          </p:cNvSpPr>
          <p:nvPr/>
        </p:nvSpPr>
        <p:spPr bwMode="auto">
          <a:xfrm>
            <a:off x="3225800" y="2790825"/>
            <a:ext cx="241300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5" name="object 114"/>
          <p:cNvSpPr>
            <a:spLocks/>
          </p:cNvSpPr>
          <p:nvPr/>
        </p:nvSpPr>
        <p:spPr bwMode="auto">
          <a:xfrm>
            <a:off x="3232150" y="2770188"/>
            <a:ext cx="239713" cy="41275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6" name="object 115"/>
          <p:cNvSpPr>
            <a:spLocks noChangeArrowheads="1"/>
          </p:cNvSpPr>
          <p:nvPr/>
        </p:nvSpPr>
        <p:spPr bwMode="auto">
          <a:xfrm>
            <a:off x="3478213" y="2743200"/>
            <a:ext cx="284162" cy="1476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27" name="object 116"/>
          <p:cNvSpPr>
            <a:spLocks/>
          </p:cNvSpPr>
          <p:nvPr/>
        </p:nvSpPr>
        <p:spPr bwMode="auto">
          <a:xfrm>
            <a:off x="3478213" y="2743200"/>
            <a:ext cx="284162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8" name="object 117"/>
          <p:cNvSpPr>
            <a:spLocks/>
          </p:cNvSpPr>
          <p:nvPr/>
        </p:nvSpPr>
        <p:spPr bwMode="auto">
          <a:xfrm>
            <a:off x="3478213" y="2743200"/>
            <a:ext cx="287337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6512" y="147827"/>
              </a:cxn>
              <a:cxn ang="0">
                <a:pos x="286512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9" name="object 118"/>
          <p:cNvSpPr>
            <a:spLocks/>
          </p:cNvSpPr>
          <p:nvPr/>
        </p:nvSpPr>
        <p:spPr bwMode="auto">
          <a:xfrm>
            <a:off x="3468688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0" name="object 119"/>
          <p:cNvSpPr>
            <a:spLocks/>
          </p:cNvSpPr>
          <p:nvPr/>
        </p:nvSpPr>
        <p:spPr bwMode="auto">
          <a:xfrm>
            <a:off x="3775075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1" name="object 120"/>
          <p:cNvSpPr>
            <a:spLocks/>
          </p:cNvSpPr>
          <p:nvPr/>
        </p:nvSpPr>
        <p:spPr bwMode="auto">
          <a:xfrm>
            <a:off x="3148013" y="2646363"/>
            <a:ext cx="50800" cy="85725"/>
          </a:xfrm>
          <a:custGeom>
            <a:avLst/>
            <a:gdLst/>
            <a:ahLst/>
            <a:cxnLst>
              <a:cxn ang="0">
                <a:pos x="50292" y="86868"/>
              </a:cxn>
              <a:cxn ang="0">
                <a:pos x="0" y="0"/>
              </a:cxn>
            </a:cxnLst>
            <a:rect l="0" t="0" r="r" b="b"/>
            <a:pathLst>
              <a:path w="50800" h="86994">
                <a:moveTo>
                  <a:pt x="50292" y="86868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2" name="object 121"/>
          <p:cNvSpPr>
            <a:spLocks/>
          </p:cNvSpPr>
          <p:nvPr/>
        </p:nvSpPr>
        <p:spPr bwMode="auto">
          <a:xfrm>
            <a:off x="3571875" y="2833688"/>
            <a:ext cx="198438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197104" y="0"/>
              </a:cxn>
              <a:cxn ang="0">
                <a:pos x="197104" y="40132"/>
              </a:cxn>
              <a:cxn ang="0">
                <a:pos x="0" y="40132"/>
              </a:cxn>
            </a:cxnLst>
            <a:rect l="0" t="0" r="r" b="b"/>
            <a:pathLst>
              <a:path w="197485" h="40639">
                <a:moveTo>
                  <a:pt x="0" y="40132"/>
                </a:moveTo>
                <a:lnTo>
                  <a:pt x="0" y="0"/>
                </a:lnTo>
                <a:lnTo>
                  <a:pt x="197104" y="0"/>
                </a:lnTo>
                <a:lnTo>
                  <a:pt x="197104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3" name="object 122"/>
          <p:cNvSpPr>
            <a:spLocks/>
          </p:cNvSpPr>
          <p:nvPr/>
        </p:nvSpPr>
        <p:spPr bwMode="auto">
          <a:xfrm>
            <a:off x="3511550" y="2859088"/>
            <a:ext cx="20638" cy="20637"/>
          </a:xfrm>
          <a:custGeom>
            <a:avLst/>
            <a:gdLst/>
            <a:ahLst/>
            <a:cxnLst>
              <a:cxn ang="0">
                <a:pos x="15366" y="0"/>
              </a:cxn>
              <a:cxn ang="0">
                <a:pos x="4444" y="0"/>
              </a:cxn>
              <a:cxn ang="0">
                <a:pos x="0" y="4445"/>
              </a:cxn>
              <a:cxn ang="0">
                <a:pos x="0" y="15366"/>
              </a:cxn>
              <a:cxn ang="0">
                <a:pos x="4444" y="19812"/>
              </a:cxn>
              <a:cxn ang="0">
                <a:pos x="15366" y="19812"/>
              </a:cxn>
              <a:cxn ang="0">
                <a:pos x="19812" y="15366"/>
              </a:cxn>
              <a:cxn ang="0">
                <a:pos x="19812" y="4445"/>
              </a:cxn>
              <a:cxn ang="0">
                <a:pos x="15366" y="0"/>
              </a:cxn>
            </a:cxnLst>
            <a:rect l="0" t="0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4" name="object 123"/>
          <p:cNvSpPr>
            <a:spLocks/>
          </p:cNvSpPr>
          <p:nvPr/>
        </p:nvSpPr>
        <p:spPr bwMode="auto">
          <a:xfrm>
            <a:off x="3511550" y="2859088"/>
            <a:ext cx="20638" cy="20637"/>
          </a:xfrm>
          <a:custGeom>
            <a:avLst/>
            <a:gdLst/>
            <a:ahLst/>
            <a:cxnLst>
              <a:cxn ang="0">
                <a:pos x="0" y="9905"/>
              </a:cxn>
              <a:cxn ang="0">
                <a:pos x="0" y="4445"/>
              </a:cxn>
              <a:cxn ang="0">
                <a:pos x="4444" y="0"/>
              </a:cxn>
              <a:cxn ang="0">
                <a:pos x="9905" y="0"/>
              </a:cxn>
              <a:cxn ang="0">
                <a:pos x="15366" y="0"/>
              </a:cxn>
              <a:cxn ang="0">
                <a:pos x="19812" y="4445"/>
              </a:cxn>
              <a:cxn ang="0">
                <a:pos x="19812" y="9905"/>
              </a:cxn>
              <a:cxn ang="0">
                <a:pos x="19812" y="15366"/>
              </a:cxn>
              <a:cxn ang="0">
                <a:pos x="15366" y="19812"/>
              </a:cxn>
              <a:cxn ang="0">
                <a:pos x="9905" y="19812"/>
              </a:cxn>
              <a:cxn ang="0">
                <a:pos x="4444" y="19812"/>
              </a:cxn>
              <a:cxn ang="0">
                <a:pos x="0" y="15366"/>
              </a:cxn>
              <a:cxn ang="0">
                <a:pos x="0" y="9905"/>
              </a:cxn>
            </a:cxnLst>
            <a:rect l="0" t="0" r="r" b="b"/>
            <a:pathLst>
              <a:path w="20320" h="20319">
                <a:moveTo>
                  <a:pt x="0" y="9905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2" y="4445"/>
                </a:lnTo>
                <a:lnTo>
                  <a:pt x="19812" y="9905"/>
                </a:lnTo>
                <a:lnTo>
                  <a:pt x="19812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5" name="object 124"/>
          <p:cNvSpPr>
            <a:spLocks/>
          </p:cNvSpPr>
          <p:nvPr/>
        </p:nvSpPr>
        <p:spPr bwMode="auto">
          <a:xfrm>
            <a:off x="5087938" y="2747963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242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242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6" name="object 125"/>
          <p:cNvSpPr>
            <a:spLocks/>
          </p:cNvSpPr>
          <p:nvPr/>
        </p:nvSpPr>
        <p:spPr bwMode="auto">
          <a:xfrm>
            <a:off x="5086350" y="2654300"/>
            <a:ext cx="541338" cy="92075"/>
          </a:xfrm>
          <a:custGeom>
            <a:avLst/>
            <a:gdLst/>
            <a:ahLst/>
            <a:cxnLst>
              <a:cxn ang="0">
                <a:pos x="0" y="92709"/>
              </a:cxn>
              <a:cxn ang="0">
                <a:pos x="541020" y="92709"/>
              </a:cxn>
              <a:cxn ang="0">
                <a:pos x="541020" y="0"/>
              </a:cxn>
              <a:cxn ang="0">
                <a:pos x="0" y="0"/>
              </a:cxn>
              <a:cxn ang="0">
                <a:pos x="0" y="92709"/>
              </a:cxn>
            </a:cxnLst>
            <a:rect l="0" t="0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7" name="object 126"/>
          <p:cNvSpPr>
            <a:spLocks/>
          </p:cNvSpPr>
          <p:nvPr/>
        </p:nvSpPr>
        <p:spPr bwMode="auto">
          <a:xfrm>
            <a:off x="5087938" y="2654300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749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749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8" name="object 127"/>
          <p:cNvSpPr>
            <a:spLocks/>
          </p:cNvSpPr>
          <p:nvPr/>
        </p:nvSpPr>
        <p:spPr bwMode="auto">
          <a:xfrm>
            <a:off x="5086350" y="2652713"/>
            <a:ext cx="541338" cy="95250"/>
          </a:xfrm>
          <a:custGeom>
            <a:avLst/>
            <a:gdLst/>
            <a:ahLst/>
            <a:cxnLst>
              <a:cxn ang="0">
                <a:pos x="0" y="2158"/>
              </a:cxn>
              <a:cxn ang="0">
                <a:pos x="0" y="1015"/>
              </a:cxn>
              <a:cxn ang="0">
                <a:pos x="1015" y="0"/>
              </a:cxn>
              <a:cxn ang="0">
                <a:pos x="2159" y="0"/>
              </a:cxn>
              <a:cxn ang="0">
                <a:pos x="538861" y="0"/>
              </a:cxn>
              <a:cxn ang="0">
                <a:pos x="540003" y="0"/>
              </a:cxn>
              <a:cxn ang="0">
                <a:pos x="541020" y="1015"/>
              </a:cxn>
              <a:cxn ang="0">
                <a:pos x="541020" y="2158"/>
              </a:cxn>
              <a:cxn ang="0">
                <a:pos x="541020" y="92328"/>
              </a:cxn>
              <a:cxn ang="0">
                <a:pos x="541020" y="93471"/>
              </a:cxn>
              <a:cxn ang="0">
                <a:pos x="540003" y="94487"/>
              </a:cxn>
              <a:cxn ang="0">
                <a:pos x="538861" y="94487"/>
              </a:cxn>
              <a:cxn ang="0">
                <a:pos x="2159" y="94487"/>
              </a:cxn>
              <a:cxn ang="0">
                <a:pos x="1015" y="94487"/>
              </a:cxn>
              <a:cxn ang="0">
                <a:pos x="0" y="93471"/>
              </a:cxn>
              <a:cxn ang="0">
                <a:pos x="0" y="92328"/>
              </a:cxn>
              <a:cxn ang="0">
                <a:pos x="0" y="2158"/>
              </a:cxn>
            </a:cxnLst>
            <a:rect l="0" t="0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8861" y="0"/>
                </a:lnTo>
                <a:lnTo>
                  <a:pt x="540003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3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5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9" name="object 128"/>
          <p:cNvSpPr>
            <a:spLocks/>
          </p:cNvSpPr>
          <p:nvPr/>
        </p:nvSpPr>
        <p:spPr bwMode="auto">
          <a:xfrm>
            <a:off x="5075238" y="2643188"/>
            <a:ext cx="890587" cy="93662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39"/>
              </a:cxn>
              <a:cxn ang="0">
                <a:pos x="50800" y="90932"/>
              </a:cxn>
              <a:cxn ang="0">
                <a:pos x="890524" y="93472"/>
              </a:cxn>
              <a:cxn ang="0">
                <a:pos x="885443" y="88392"/>
              </a:cxn>
              <a:cxn ang="0">
                <a:pos x="558164" y="0"/>
              </a:cxn>
            </a:cxnLst>
            <a:rect l="0" t="0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0" name="object 129"/>
          <p:cNvSpPr>
            <a:spLocks/>
          </p:cNvSpPr>
          <p:nvPr/>
        </p:nvSpPr>
        <p:spPr bwMode="auto">
          <a:xfrm>
            <a:off x="5075238" y="2643188"/>
            <a:ext cx="890587" cy="93662"/>
          </a:xfrm>
          <a:custGeom>
            <a:avLst/>
            <a:gdLst/>
            <a:ahLst/>
            <a:cxnLst>
              <a:cxn ang="0">
                <a:pos x="50800" y="90932"/>
              </a:cxn>
              <a:cxn ang="0">
                <a:pos x="0" y="2539"/>
              </a:cxn>
              <a:cxn ang="0">
                <a:pos x="558164" y="0"/>
              </a:cxn>
              <a:cxn ang="0">
                <a:pos x="885443" y="88392"/>
              </a:cxn>
              <a:cxn ang="0">
                <a:pos x="890524" y="93472"/>
              </a:cxn>
              <a:cxn ang="0">
                <a:pos x="50800" y="90932"/>
              </a:cxn>
            </a:cxnLst>
            <a:rect l="0" t="0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1" name="object 130"/>
          <p:cNvSpPr>
            <a:spLocks/>
          </p:cNvSpPr>
          <p:nvPr/>
        </p:nvSpPr>
        <p:spPr bwMode="auto">
          <a:xfrm>
            <a:off x="5072063" y="2646363"/>
            <a:ext cx="53975" cy="250825"/>
          </a:xfrm>
          <a:custGeom>
            <a:avLst/>
            <a:gdLst/>
            <a:ahLst/>
            <a:cxnLst>
              <a:cxn ang="0">
                <a:pos x="2539" y="0"/>
              </a:cxn>
              <a:cxn ang="0">
                <a:pos x="0" y="0"/>
              </a:cxn>
              <a:cxn ang="0">
                <a:pos x="0" y="104775"/>
              </a:cxn>
              <a:cxn ang="0">
                <a:pos x="51307" y="251968"/>
              </a:cxn>
              <a:cxn ang="0">
                <a:pos x="53848" y="251968"/>
              </a:cxn>
              <a:cxn ang="0">
                <a:pos x="51307" y="87375"/>
              </a:cxn>
              <a:cxn ang="0">
                <a:pos x="2539" y="0"/>
              </a:cxn>
            </a:cxnLst>
            <a:rect l="0" t="0" r="r" b="b"/>
            <a:pathLst>
              <a:path w="5397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51307" y="251968"/>
                </a:lnTo>
                <a:lnTo>
                  <a:pt x="53848" y="251968"/>
                </a:lnTo>
                <a:lnTo>
                  <a:pt x="51307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2" name="object 131"/>
          <p:cNvSpPr>
            <a:spLocks/>
          </p:cNvSpPr>
          <p:nvPr/>
        </p:nvSpPr>
        <p:spPr bwMode="auto">
          <a:xfrm>
            <a:off x="5072063" y="2646363"/>
            <a:ext cx="53975" cy="250825"/>
          </a:xfrm>
          <a:custGeom>
            <a:avLst/>
            <a:gdLst/>
            <a:ahLst/>
            <a:cxnLst>
              <a:cxn ang="0">
                <a:pos x="53848" y="251968"/>
              </a:cxn>
              <a:cxn ang="0">
                <a:pos x="51307" y="251968"/>
              </a:cxn>
              <a:cxn ang="0">
                <a:pos x="0" y="104775"/>
              </a:cxn>
              <a:cxn ang="0">
                <a:pos x="0" y="0"/>
              </a:cxn>
              <a:cxn ang="0">
                <a:pos x="2539" y="0"/>
              </a:cxn>
              <a:cxn ang="0">
                <a:pos x="51307" y="87375"/>
              </a:cxn>
              <a:cxn ang="0">
                <a:pos x="53848" y="251968"/>
              </a:cxn>
            </a:cxnLst>
            <a:rect l="0" t="0" r="r" b="b"/>
            <a:pathLst>
              <a:path w="53975" h="252094">
                <a:moveTo>
                  <a:pt x="53848" y="251968"/>
                </a:moveTo>
                <a:lnTo>
                  <a:pt x="51307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51307" y="87375"/>
                </a:lnTo>
                <a:lnTo>
                  <a:pt x="53848" y="251968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3" name="object 132"/>
          <p:cNvSpPr>
            <a:spLocks noChangeArrowheads="1"/>
          </p:cNvSpPr>
          <p:nvPr/>
        </p:nvSpPr>
        <p:spPr bwMode="auto">
          <a:xfrm>
            <a:off x="5135563" y="2743200"/>
            <a:ext cx="809625" cy="144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4" name="object 133"/>
          <p:cNvSpPr>
            <a:spLocks/>
          </p:cNvSpPr>
          <p:nvPr/>
        </p:nvSpPr>
        <p:spPr bwMode="auto">
          <a:xfrm>
            <a:off x="5135563" y="2743200"/>
            <a:ext cx="809625" cy="144463"/>
          </a:xfrm>
          <a:custGeom>
            <a:avLst/>
            <a:gdLst/>
            <a:ahLst/>
            <a:cxnLst>
              <a:cxn ang="0">
                <a:pos x="0" y="3555"/>
              </a:cxn>
              <a:cxn ang="0">
                <a:pos x="0" y="1650"/>
              </a:cxn>
              <a:cxn ang="0">
                <a:pos x="1650" y="0"/>
              </a:cxn>
              <a:cxn ang="0">
                <a:pos x="3556" y="0"/>
              </a:cxn>
              <a:cxn ang="0">
                <a:pos x="805688" y="0"/>
              </a:cxn>
              <a:cxn ang="0">
                <a:pos x="807593" y="0"/>
              </a:cxn>
              <a:cxn ang="0">
                <a:pos x="809244" y="1650"/>
              </a:cxn>
              <a:cxn ang="0">
                <a:pos x="809244" y="3555"/>
              </a:cxn>
              <a:cxn ang="0">
                <a:pos x="809244" y="141224"/>
              </a:cxn>
              <a:cxn ang="0">
                <a:pos x="809244" y="143128"/>
              </a:cxn>
              <a:cxn ang="0">
                <a:pos x="807593" y="144779"/>
              </a:cxn>
              <a:cxn ang="0">
                <a:pos x="805688" y="144779"/>
              </a:cxn>
              <a:cxn ang="0">
                <a:pos x="3556" y="144779"/>
              </a:cxn>
              <a:cxn ang="0">
                <a:pos x="1650" y="144779"/>
              </a:cxn>
              <a:cxn ang="0">
                <a:pos x="0" y="143128"/>
              </a:cxn>
              <a:cxn ang="0">
                <a:pos x="0" y="141224"/>
              </a:cxn>
              <a:cxn ang="0">
                <a:pos x="0" y="3555"/>
              </a:cxn>
            </a:cxnLst>
            <a:rect l="0" t="0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0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5" name="object 134"/>
          <p:cNvSpPr>
            <a:spLocks/>
          </p:cNvSpPr>
          <p:nvPr/>
        </p:nvSpPr>
        <p:spPr bwMode="auto">
          <a:xfrm>
            <a:off x="5135563" y="2743200"/>
            <a:ext cx="811212" cy="144463"/>
          </a:xfrm>
          <a:custGeom>
            <a:avLst/>
            <a:gdLst/>
            <a:ahLst/>
            <a:cxnLst>
              <a:cxn ang="0">
                <a:pos x="0" y="3428"/>
              </a:cxn>
              <a:cxn ang="0">
                <a:pos x="0" y="1524"/>
              </a:cxn>
              <a:cxn ang="0">
                <a:pos x="1524" y="0"/>
              </a:cxn>
              <a:cxn ang="0">
                <a:pos x="3429" y="0"/>
              </a:cxn>
              <a:cxn ang="0">
                <a:pos x="807339" y="0"/>
              </a:cxn>
              <a:cxn ang="0">
                <a:pos x="809244" y="0"/>
              </a:cxn>
              <a:cxn ang="0">
                <a:pos x="810768" y="1524"/>
              </a:cxn>
              <a:cxn ang="0">
                <a:pos x="810768" y="3428"/>
              </a:cxn>
              <a:cxn ang="0">
                <a:pos x="810768" y="141350"/>
              </a:cxn>
              <a:cxn ang="0">
                <a:pos x="810768" y="143255"/>
              </a:cxn>
              <a:cxn ang="0">
                <a:pos x="809244" y="144779"/>
              </a:cxn>
              <a:cxn ang="0">
                <a:pos x="807339" y="144779"/>
              </a:cxn>
              <a:cxn ang="0">
                <a:pos x="3429" y="144779"/>
              </a:cxn>
              <a:cxn ang="0">
                <a:pos x="1524" y="144779"/>
              </a:cxn>
              <a:cxn ang="0">
                <a:pos x="0" y="143255"/>
              </a:cxn>
              <a:cxn ang="0">
                <a:pos x="0" y="141350"/>
              </a:cxn>
              <a:cxn ang="0">
                <a:pos x="0" y="3428"/>
              </a:cxn>
            </a:cxnLst>
            <a:rect l="0" t="0" r="r" b="b"/>
            <a:pathLst>
              <a:path w="810895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7339" y="0"/>
                </a:lnTo>
                <a:lnTo>
                  <a:pt x="809244" y="0"/>
                </a:lnTo>
                <a:lnTo>
                  <a:pt x="810768" y="1524"/>
                </a:lnTo>
                <a:lnTo>
                  <a:pt x="810768" y="3428"/>
                </a:lnTo>
                <a:lnTo>
                  <a:pt x="810768" y="141350"/>
                </a:lnTo>
                <a:lnTo>
                  <a:pt x="810768" y="143255"/>
                </a:lnTo>
                <a:lnTo>
                  <a:pt x="809244" y="144779"/>
                </a:lnTo>
                <a:lnTo>
                  <a:pt x="807339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6" name="object 135"/>
          <p:cNvSpPr>
            <a:spLocks/>
          </p:cNvSpPr>
          <p:nvPr/>
        </p:nvSpPr>
        <p:spPr bwMode="auto">
          <a:xfrm>
            <a:off x="5156200" y="2865438"/>
            <a:ext cx="241300" cy="39687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7" name="object 136"/>
          <p:cNvSpPr>
            <a:spLocks/>
          </p:cNvSpPr>
          <p:nvPr/>
        </p:nvSpPr>
        <p:spPr bwMode="auto">
          <a:xfrm>
            <a:off x="5156200" y="2847975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8" name="object 137"/>
          <p:cNvSpPr>
            <a:spLocks/>
          </p:cNvSpPr>
          <p:nvPr/>
        </p:nvSpPr>
        <p:spPr bwMode="auto">
          <a:xfrm>
            <a:off x="5156200" y="2833688"/>
            <a:ext cx="241300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9" name="object 138"/>
          <p:cNvSpPr>
            <a:spLocks/>
          </p:cNvSpPr>
          <p:nvPr/>
        </p:nvSpPr>
        <p:spPr bwMode="auto">
          <a:xfrm>
            <a:off x="5156200" y="2813050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0" name="object 139"/>
          <p:cNvSpPr>
            <a:spLocks/>
          </p:cNvSpPr>
          <p:nvPr/>
        </p:nvSpPr>
        <p:spPr bwMode="auto">
          <a:xfrm>
            <a:off x="5156200" y="2816225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1" name="object 140"/>
          <p:cNvSpPr>
            <a:spLocks/>
          </p:cNvSpPr>
          <p:nvPr/>
        </p:nvSpPr>
        <p:spPr bwMode="auto">
          <a:xfrm>
            <a:off x="5156200" y="2765425"/>
            <a:ext cx="241300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2" name="object 141"/>
          <p:cNvSpPr>
            <a:spLocks/>
          </p:cNvSpPr>
          <p:nvPr/>
        </p:nvSpPr>
        <p:spPr bwMode="auto">
          <a:xfrm>
            <a:off x="5148263" y="2770188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3" name="object 142"/>
          <p:cNvSpPr>
            <a:spLocks/>
          </p:cNvSpPr>
          <p:nvPr/>
        </p:nvSpPr>
        <p:spPr bwMode="auto">
          <a:xfrm>
            <a:off x="5249863" y="2754313"/>
            <a:ext cx="398462" cy="111125"/>
          </a:xfrm>
          <a:custGeom>
            <a:avLst/>
            <a:gdLst/>
            <a:ahLst/>
            <a:cxnLst>
              <a:cxn ang="0">
                <a:pos x="0" y="111251"/>
              </a:cxn>
              <a:cxn ang="0">
                <a:pos x="397763" y="111251"/>
              </a:cxn>
              <a:cxn ang="0">
                <a:pos x="397763" y="0"/>
              </a:cxn>
              <a:cxn ang="0">
                <a:pos x="0" y="0"/>
              </a:cxn>
              <a:cxn ang="0">
                <a:pos x="0" y="111251"/>
              </a:cxn>
            </a:cxnLst>
            <a:rect l="0" t="0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4" name="object 143"/>
          <p:cNvSpPr>
            <a:spLocks/>
          </p:cNvSpPr>
          <p:nvPr/>
        </p:nvSpPr>
        <p:spPr bwMode="auto">
          <a:xfrm>
            <a:off x="5156200" y="2790825"/>
            <a:ext cx="241300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5" name="object 144"/>
          <p:cNvSpPr>
            <a:spLocks/>
          </p:cNvSpPr>
          <p:nvPr/>
        </p:nvSpPr>
        <p:spPr bwMode="auto">
          <a:xfrm>
            <a:off x="5160963" y="2770188"/>
            <a:ext cx="238125" cy="41275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6" name="object 145"/>
          <p:cNvSpPr>
            <a:spLocks noChangeArrowheads="1"/>
          </p:cNvSpPr>
          <p:nvPr/>
        </p:nvSpPr>
        <p:spPr bwMode="auto">
          <a:xfrm>
            <a:off x="5407025" y="2743200"/>
            <a:ext cx="284163" cy="1476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7" name="object 146"/>
          <p:cNvSpPr>
            <a:spLocks/>
          </p:cNvSpPr>
          <p:nvPr/>
        </p:nvSpPr>
        <p:spPr bwMode="auto">
          <a:xfrm>
            <a:off x="5407025" y="2743200"/>
            <a:ext cx="284163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3463" y="147827"/>
              </a:cxn>
              <a:cxn ang="0">
                <a:pos x="283463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3845" h="147955">
                <a:moveTo>
                  <a:pt x="0" y="147827"/>
                </a:moveTo>
                <a:lnTo>
                  <a:pt x="283463" y="147827"/>
                </a:lnTo>
                <a:lnTo>
                  <a:pt x="283463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8" name="object 147"/>
          <p:cNvSpPr>
            <a:spLocks/>
          </p:cNvSpPr>
          <p:nvPr/>
        </p:nvSpPr>
        <p:spPr bwMode="auto">
          <a:xfrm>
            <a:off x="5407025" y="2743200"/>
            <a:ext cx="287338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6512" y="147827"/>
              </a:cxn>
              <a:cxn ang="0">
                <a:pos x="286512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9" name="object 148"/>
          <p:cNvSpPr>
            <a:spLocks/>
          </p:cNvSpPr>
          <p:nvPr/>
        </p:nvSpPr>
        <p:spPr bwMode="auto">
          <a:xfrm>
            <a:off x="5395913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0" name="object 149"/>
          <p:cNvSpPr>
            <a:spLocks/>
          </p:cNvSpPr>
          <p:nvPr/>
        </p:nvSpPr>
        <p:spPr bwMode="auto">
          <a:xfrm>
            <a:off x="5703888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1" name="object 150"/>
          <p:cNvSpPr>
            <a:spLocks/>
          </p:cNvSpPr>
          <p:nvPr/>
        </p:nvSpPr>
        <p:spPr bwMode="auto">
          <a:xfrm>
            <a:off x="5076825" y="2646363"/>
            <a:ext cx="52388" cy="85725"/>
          </a:xfrm>
          <a:custGeom>
            <a:avLst/>
            <a:gdLst/>
            <a:ahLst/>
            <a:cxnLst>
              <a:cxn ang="0">
                <a:pos x="51815" y="86868"/>
              </a:cxn>
              <a:cxn ang="0">
                <a:pos x="0" y="0"/>
              </a:cxn>
            </a:cxnLst>
            <a:rect l="0" t="0" r="r" b="b"/>
            <a:pathLst>
              <a:path w="52070" h="86994">
                <a:moveTo>
                  <a:pt x="51815" y="86868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2" name="object 151"/>
          <p:cNvSpPr>
            <a:spLocks/>
          </p:cNvSpPr>
          <p:nvPr/>
        </p:nvSpPr>
        <p:spPr bwMode="auto">
          <a:xfrm>
            <a:off x="5500688" y="2833688"/>
            <a:ext cx="198437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198628" y="0"/>
              </a:cxn>
              <a:cxn ang="0">
                <a:pos x="198628" y="40132"/>
              </a:cxn>
              <a:cxn ang="0">
                <a:pos x="0" y="40132"/>
              </a:cxn>
            </a:cxnLst>
            <a:rect l="0" t="0" r="r" b="b"/>
            <a:pathLst>
              <a:path w="198754" h="40639">
                <a:moveTo>
                  <a:pt x="0" y="40132"/>
                </a:moveTo>
                <a:lnTo>
                  <a:pt x="0" y="0"/>
                </a:lnTo>
                <a:lnTo>
                  <a:pt x="198628" y="0"/>
                </a:lnTo>
                <a:lnTo>
                  <a:pt x="198628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3" name="object 152"/>
          <p:cNvSpPr>
            <a:spLocks/>
          </p:cNvSpPr>
          <p:nvPr/>
        </p:nvSpPr>
        <p:spPr bwMode="auto">
          <a:xfrm>
            <a:off x="5438775" y="2859088"/>
            <a:ext cx="22225" cy="20637"/>
          </a:xfrm>
          <a:custGeom>
            <a:avLst/>
            <a:gdLst/>
            <a:ahLst/>
            <a:cxnLst>
              <a:cxn ang="0">
                <a:pos x="16510" y="0"/>
              </a:cxn>
              <a:cxn ang="0">
                <a:pos x="4826" y="0"/>
              </a:cxn>
              <a:cxn ang="0">
                <a:pos x="0" y="4445"/>
              </a:cxn>
              <a:cxn ang="0">
                <a:pos x="0" y="15366"/>
              </a:cxn>
              <a:cxn ang="0">
                <a:pos x="4826" y="19812"/>
              </a:cxn>
              <a:cxn ang="0">
                <a:pos x="16510" y="19812"/>
              </a:cxn>
              <a:cxn ang="0">
                <a:pos x="21336" y="15366"/>
              </a:cxn>
              <a:cxn ang="0">
                <a:pos x="21336" y="4445"/>
              </a:cxn>
              <a:cxn ang="0">
                <a:pos x="16510" y="0"/>
              </a:cxn>
            </a:cxnLst>
            <a:rect l="0" t="0" r="r" b="b"/>
            <a:pathLst>
              <a:path w="21589" h="20319">
                <a:moveTo>
                  <a:pt x="16510" y="0"/>
                </a:moveTo>
                <a:lnTo>
                  <a:pt x="4826" y="0"/>
                </a:lnTo>
                <a:lnTo>
                  <a:pt x="0" y="4445"/>
                </a:lnTo>
                <a:lnTo>
                  <a:pt x="0" y="15366"/>
                </a:lnTo>
                <a:lnTo>
                  <a:pt x="4826" y="19812"/>
                </a:lnTo>
                <a:lnTo>
                  <a:pt x="16510" y="19812"/>
                </a:lnTo>
                <a:lnTo>
                  <a:pt x="21336" y="15366"/>
                </a:lnTo>
                <a:lnTo>
                  <a:pt x="21336" y="4445"/>
                </a:lnTo>
                <a:lnTo>
                  <a:pt x="16510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4" name="object 153"/>
          <p:cNvSpPr>
            <a:spLocks/>
          </p:cNvSpPr>
          <p:nvPr/>
        </p:nvSpPr>
        <p:spPr bwMode="auto">
          <a:xfrm>
            <a:off x="5438775" y="2859088"/>
            <a:ext cx="22225" cy="20637"/>
          </a:xfrm>
          <a:custGeom>
            <a:avLst/>
            <a:gdLst/>
            <a:ahLst/>
            <a:cxnLst>
              <a:cxn ang="0">
                <a:pos x="0" y="9905"/>
              </a:cxn>
              <a:cxn ang="0">
                <a:pos x="0" y="4445"/>
              </a:cxn>
              <a:cxn ang="0">
                <a:pos x="4826" y="0"/>
              </a:cxn>
              <a:cxn ang="0">
                <a:pos x="10668" y="0"/>
              </a:cxn>
              <a:cxn ang="0">
                <a:pos x="16510" y="0"/>
              </a:cxn>
              <a:cxn ang="0">
                <a:pos x="21336" y="4445"/>
              </a:cxn>
              <a:cxn ang="0">
                <a:pos x="21336" y="9905"/>
              </a:cxn>
              <a:cxn ang="0">
                <a:pos x="21336" y="15366"/>
              </a:cxn>
              <a:cxn ang="0">
                <a:pos x="16510" y="19812"/>
              </a:cxn>
              <a:cxn ang="0">
                <a:pos x="10668" y="19812"/>
              </a:cxn>
              <a:cxn ang="0">
                <a:pos x="4826" y="19812"/>
              </a:cxn>
              <a:cxn ang="0">
                <a:pos x="0" y="15366"/>
              </a:cxn>
              <a:cxn ang="0">
                <a:pos x="0" y="9905"/>
              </a:cxn>
            </a:cxnLst>
            <a:rect l="0" t="0" r="r" b="b"/>
            <a:pathLst>
              <a:path w="21589" h="20319">
                <a:moveTo>
                  <a:pt x="0" y="9905"/>
                </a:moveTo>
                <a:lnTo>
                  <a:pt x="0" y="4445"/>
                </a:lnTo>
                <a:lnTo>
                  <a:pt x="4826" y="0"/>
                </a:lnTo>
                <a:lnTo>
                  <a:pt x="10668" y="0"/>
                </a:lnTo>
                <a:lnTo>
                  <a:pt x="16510" y="0"/>
                </a:lnTo>
                <a:lnTo>
                  <a:pt x="21336" y="4445"/>
                </a:lnTo>
                <a:lnTo>
                  <a:pt x="21336" y="9905"/>
                </a:lnTo>
                <a:lnTo>
                  <a:pt x="21336" y="15366"/>
                </a:lnTo>
                <a:lnTo>
                  <a:pt x="16510" y="19812"/>
                </a:lnTo>
                <a:lnTo>
                  <a:pt x="10668" y="19812"/>
                </a:lnTo>
                <a:lnTo>
                  <a:pt x="4826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5" name="object 154"/>
          <p:cNvSpPr>
            <a:spLocks/>
          </p:cNvSpPr>
          <p:nvPr/>
        </p:nvSpPr>
        <p:spPr bwMode="auto">
          <a:xfrm>
            <a:off x="4071938" y="2770188"/>
            <a:ext cx="928687" cy="174625"/>
          </a:xfrm>
          <a:custGeom>
            <a:avLst/>
            <a:gdLst/>
            <a:ahLst/>
            <a:cxnLst>
              <a:cxn ang="0">
                <a:pos x="754380" y="0"/>
              </a:cxn>
              <a:cxn ang="0">
                <a:pos x="754380" y="173735"/>
              </a:cxn>
              <a:cxn ang="0">
                <a:pos x="870204" y="115823"/>
              </a:cxn>
              <a:cxn ang="0">
                <a:pos x="783336" y="115823"/>
              </a:cxn>
              <a:cxn ang="0">
                <a:pos x="783336" y="57912"/>
              </a:cxn>
              <a:cxn ang="0">
                <a:pos x="870204" y="57912"/>
              </a:cxn>
              <a:cxn ang="0">
                <a:pos x="754380" y="0"/>
              </a:cxn>
              <a:cxn ang="0">
                <a:pos x="754380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754380" y="115823"/>
              </a:cxn>
              <a:cxn ang="0">
                <a:pos x="754380" y="57912"/>
              </a:cxn>
              <a:cxn ang="0">
                <a:pos x="870204" y="57912"/>
              </a:cxn>
              <a:cxn ang="0">
                <a:pos x="783336" y="57912"/>
              </a:cxn>
              <a:cxn ang="0">
                <a:pos x="783336" y="115823"/>
              </a:cxn>
              <a:cxn ang="0">
                <a:pos x="870204" y="115823"/>
              </a:cxn>
              <a:cxn ang="0">
                <a:pos x="928116" y="86867"/>
              </a:cxn>
              <a:cxn ang="0">
                <a:pos x="870204" y="57912"/>
              </a:cxn>
            </a:cxnLst>
            <a:rect l="0" t="0" r="r" b="b"/>
            <a:pathLst>
              <a:path w="928370" h="173989">
                <a:moveTo>
                  <a:pt x="754380" y="0"/>
                </a:moveTo>
                <a:lnTo>
                  <a:pt x="754380" y="173735"/>
                </a:lnTo>
                <a:lnTo>
                  <a:pt x="870204" y="115823"/>
                </a:lnTo>
                <a:lnTo>
                  <a:pt x="783336" y="115823"/>
                </a:lnTo>
                <a:lnTo>
                  <a:pt x="783336" y="57912"/>
                </a:lnTo>
                <a:lnTo>
                  <a:pt x="870204" y="57912"/>
                </a:lnTo>
                <a:lnTo>
                  <a:pt x="754380" y="0"/>
                </a:lnTo>
                <a:close/>
              </a:path>
              <a:path w="928370" h="173989">
                <a:moveTo>
                  <a:pt x="754380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4380" y="115823"/>
                </a:lnTo>
                <a:lnTo>
                  <a:pt x="754380" y="57912"/>
                </a:lnTo>
                <a:close/>
              </a:path>
              <a:path w="928370" h="173989">
                <a:moveTo>
                  <a:pt x="870204" y="57912"/>
                </a:moveTo>
                <a:lnTo>
                  <a:pt x="783336" y="57912"/>
                </a:lnTo>
                <a:lnTo>
                  <a:pt x="783336" y="115823"/>
                </a:lnTo>
                <a:lnTo>
                  <a:pt x="870204" y="115823"/>
                </a:lnTo>
                <a:lnTo>
                  <a:pt x="928116" y="86867"/>
                </a:lnTo>
                <a:lnTo>
                  <a:pt x="870204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6" name="object 155"/>
          <p:cNvSpPr>
            <a:spLocks/>
          </p:cNvSpPr>
          <p:nvPr/>
        </p:nvSpPr>
        <p:spPr bwMode="auto">
          <a:xfrm>
            <a:off x="6072188" y="2770188"/>
            <a:ext cx="928687" cy="174625"/>
          </a:xfrm>
          <a:custGeom>
            <a:avLst/>
            <a:gdLst/>
            <a:ahLst/>
            <a:cxnLst>
              <a:cxn ang="0">
                <a:pos x="755904" y="0"/>
              </a:cxn>
              <a:cxn ang="0">
                <a:pos x="755904" y="173735"/>
              </a:cxn>
              <a:cxn ang="0">
                <a:pos x="871728" y="115823"/>
              </a:cxn>
              <a:cxn ang="0">
                <a:pos x="784860" y="115823"/>
              </a:cxn>
              <a:cxn ang="0">
                <a:pos x="784860" y="57912"/>
              </a:cxn>
              <a:cxn ang="0">
                <a:pos x="871728" y="57912"/>
              </a:cxn>
              <a:cxn ang="0">
                <a:pos x="755904" y="0"/>
              </a:cxn>
              <a:cxn ang="0">
                <a:pos x="755904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755904" y="115823"/>
              </a:cxn>
              <a:cxn ang="0">
                <a:pos x="755904" y="57912"/>
              </a:cxn>
              <a:cxn ang="0">
                <a:pos x="871728" y="57912"/>
              </a:cxn>
              <a:cxn ang="0">
                <a:pos x="784860" y="57912"/>
              </a:cxn>
              <a:cxn ang="0">
                <a:pos x="784860" y="115823"/>
              </a:cxn>
              <a:cxn ang="0">
                <a:pos x="871728" y="115823"/>
              </a:cxn>
              <a:cxn ang="0">
                <a:pos x="929639" y="86867"/>
              </a:cxn>
              <a:cxn ang="0">
                <a:pos x="871728" y="57912"/>
              </a:cxn>
            </a:cxnLst>
            <a:rect l="0" t="0" r="r" b="b"/>
            <a:pathLst>
              <a:path w="929640" h="173989">
                <a:moveTo>
                  <a:pt x="755904" y="0"/>
                </a:moveTo>
                <a:lnTo>
                  <a:pt x="755904" y="173735"/>
                </a:lnTo>
                <a:lnTo>
                  <a:pt x="871728" y="115823"/>
                </a:lnTo>
                <a:lnTo>
                  <a:pt x="784860" y="115823"/>
                </a:lnTo>
                <a:lnTo>
                  <a:pt x="784860" y="57912"/>
                </a:lnTo>
                <a:lnTo>
                  <a:pt x="871728" y="57912"/>
                </a:lnTo>
                <a:lnTo>
                  <a:pt x="755904" y="0"/>
                </a:lnTo>
                <a:close/>
              </a:path>
              <a:path w="929640" h="173989">
                <a:moveTo>
                  <a:pt x="75590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5904" y="115823"/>
                </a:lnTo>
                <a:lnTo>
                  <a:pt x="755904" y="57912"/>
                </a:lnTo>
                <a:close/>
              </a:path>
              <a:path w="929640" h="173989">
                <a:moveTo>
                  <a:pt x="871728" y="57912"/>
                </a:moveTo>
                <a:lnTo>
                  <a:pt x="784860" y="57912"/>
                </a:lnTo>
                <a:lnTo>
                  <a:pt x="784860" y="115823"/>
                </a:lnTo>
                <a:lnTo>
                  <a:pt x="871728" y="115823"/>
                </a:lnTo>
                <a:lnTo>
                  <a:pt x="929639" y="86867"/>
                </a:lnTo>
                <a:lnTo>
                  <a:pt x="87172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7" name="object 15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5814F51-2361-4E7A-AF90-A0A9AE44E755}" type="slidenum">
              <a:rPr lang="th-TH"/>
              <a:pPr marL="25400"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MPLS: How does it</a:t>
            </a:r>
            <a:r>
              <a:rPr sz="4000" b="0" spc="-50" dirty="0"/>
              <a:t> </a:t>
            </a:r>
            <a:r>
              <a:rPr sz="4000" b="0" spc="-5" dirty="0"/>
              <a:t>work?</a:t>
            </a:r>
            <a:endParaRPr sz="4000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2312988" y="22701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2328863" y="22939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19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2328863" y="20764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2290763" y="22415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2305050" y="22590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20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20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2305050" y="20415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2508250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2508250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2870200" y="2281238"/>
            <a:ext cx="338138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5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>
            <a:spLocks/>
          </p:cNvSpPr>
          <p:nvPr/>
        </p:nvSpPr>
        <p:spPr bwMode="auto">
          <a:xfrm>
            <a:off x="2870200" y="2281238"/>
            <a:ext cx="338138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5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2854325" y="20986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2854325" y="20986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2524125" y="2259013"/>
            <a:ext cx="315913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9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3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3" y="69215"/>
              </a:cxn>
              <a:cxn ang="0">
                <a:pos x="204440" y="69215"/>
              </a:cxn>
              <a:cxn ang="0">
                <a:pos x="315594" y="17272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2524125" y="2259013"/>
            <a:ext cx="315913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9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3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3" y="69215"/>
              </a:cxn>
              <a:cxn ang="0">
                <a:pos x="204440" y="69215"/>
              </a:cxn>
              <a:cxn ang="0">
                <a:pos x="315594" y="17272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6115050" y="22701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6130925" y="22939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19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6130925" y="20764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6092825" y="22415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6108700" y="22590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20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20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6108700" y="20415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6310313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6310313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6672263" y="2281238"/>
            <a:ext cx="338137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4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6672263" y="2281238"/>
            <a:ext cx="338137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4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>
            <a:spLocks/>
          </p:cNvSpPr>
          <p:nvPr/>
        </p:nvSpPr>
        <p:spPr bwMode="auto">
          <a:xfrm>
            <a:off x="6656388" y="20986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6656388" y="20986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6326188" y="2259013"/>
            <a:ext cx="315912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8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4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4" y="69215"/>
              </a:cxn>
              <a:cxn ang="0">
                <a:pos x="204440" y="69215"/>
              </a:cxn>
              <a:cxn ang="0">
                <a:pos x="315595" y="17272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6326188" y="2259013"/>
            <a:ext cx="315912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8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4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4" y="69215"/>
              </a:cxn>
              <a:cxn ang="0">
                <a:pos x="204440" y="69215"/>
              </a:cxn>
              <a:cxn ang="0">
                <a:pos x="315595" y="17272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3411538" y="24574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4043363" y="2481263"/>
            <a:ext cx="12954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9540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295400" y="152400"/>
              </a:cxn>
              <a:cxn ang="0">
                <a:pos x="1295400" y="76200"/>
              </a:cxn>
            </a:cxnLst>
            <a:rect l="0" t="0" r="r" b="b"/>
            <a:pathLst>
              <a:path w="12954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95400" h="228600">
                <a:moveTo>
                  <a:pt x="12954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95400" y="152400"/>
                </a:lnTo>
                <a:lnTo>
                  <a:pt x="12954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3967163" y="2100263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121920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105275" y="1543050"/>
            <a:ext cx="1133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Arial"/>
                <a:cs typeface="Arial"/>
              </a:rPr>
              <a:t>UDP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2312988" y="40989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2328863" y="41227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2328863" y="39052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2290763" y="40703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2305050" y="40878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2305050" y="38703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2508250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2508250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2870200" y="4110038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5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2870200" y="4110038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5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2854325" y="39274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2854325" y="39274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2524125" y="4087813"/>
            <a:ext cx="315913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9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2524125" y="4087813"/>
            <a:ext cx="315913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9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6115050" y="40989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6130925" y="41227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6130925" y="39052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6092825" y="40703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6108700" y="40878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6108700" y="38703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6310313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6310313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6672263" y="4110038"/>
            <a:ext cx="338137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6672263" y="4110038"/>
            <a:ext cx="338137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6656388" y="39274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6656388" y="39274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6326188" y="4087813"/>
            <a:ext cx="315912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4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4" y="69214"/>
              </a:cxn>
              <a:cxn ang="0">
                <a:pos x="204440" y="69214"/>
              </a:cxn>
              <a:cxn ang="0">
                <a:pos x="315595" y="17271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6326188" y="4087813"/>
            <a:ext cx="315912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4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4" y="69214"/>
              </a:cxn>
              <a:cxn ang="0">
                <a:pos x="204440" y="69214"/>
              </a:cxn>
              <a:cxn ang="0">
                <a:pos x="315595" y="17271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3411538" y="42862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3967163" y="3929063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121920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4105275" y="2763838"/>
            <a:ext cx="1133475" cy="1143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320" indent="-8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Arial"/>
                <a:cs typeface="Arial"/>
              </a:rPr>
              <a:t>UDP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2032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TCP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open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2312988" y="58515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2328863" y="58753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2328863" y="56578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9"/>
              </a:cxn>
              <a:cxn ang="0">
                <a:pos x="413545" y="5957"/>
              </a:cxn>
              <a:cxn ang="0">
                <a:pos x="350339" y="13130"/>
              </a:cxn>
              <a:cxn ang="0">
                <a:pos x="290714" y="22855"/>
              </a:cxn>
              <a:cxn ang="0">
                <a:pos x="235182" y="34950"/>
              </a:cxn>
              <a:cxn ang="0">
                <a:pos x="184259" y="49232"/>
              </a:cxn>
              <a:cxn ang="0">
                <a:pos x="138458" y="65517"/>
              </a:cxn>
              <a:cxn ang="0">
                <a:pos x="98293" y="83623"/>
              </a:cxn>
              <a:cxn ang="0">
                <a:pos x="64278" y="103368"/>
              </a:cxn>
              <a:cxn ang="0">
                <a:pos x="16754" y="147040"/>
              </a:cxn>
              <a:cxn ang="0">
                <a:pos x="0" y="195072"/>
              </a:cxn>
              <a:cxn ang="0">
                <a:pos x="4274" y="219541"/>
              </a:cxn>
              <a:cxn ang="0">
                <a:pos x="36927" y="265575"/>
              </a:cxn>
              <a:cxn ang="0">
                <a:pos x="98293" y="306520"/>
              </a:cxn>
              <a:cxn ang="0">
                <a:pos x="138458" y="324626"/>
              </a:cxn>
              <a:cxn ang="0">
                <a:pos x="184259" y="340911"/>
              </a:cxn>
              <a:cxn ang="0">
                <a:pos x="235182" y="355193"/>
              </a:cxn>
              <a:cxn ang="0">
                <a:pos x="290714" y="367288"/>
              </a:cxn>
              <a:cxn ang="0">
                <a:pos x="350339" y="377013"/>
              </a:cxn>
              <a:cxn ang="0">
                <a:pos x="413545" y="384186"/>
              </a:cxn>
              <a:cxn ang="0">
                <a:pos x="479816" y="388624"/>
              </a:cxn>
              <a:cxn ang="0">
                <a:pos x="548639" y="390144"/>
              </a:cxn>
              <a:cxn ang="0">
                <a:pos x="617463" y="388624"/>
              </a:cxn>
              <a:cxn ang="0">
                <a:pos x="683734" y="384186"/>
              </a:cxn>
              <a:cxn ang="0">
                <a:pos x="746940" y="377013"/>
              </a:cxn>
              <a:cxn ang="0">
                <a:pos x="806565" y="367288"/>
              </a:cxn>
              <a:cxn ang="0">
                <a:pos x="862097" y="355193"/>
              </a:cxn>
              <a:cxn ang="0">
                <a:pos x="913020" y="340911"/>
              </a:cxn>
              <a:cxn ang="0">
                <a:pos x="958821" y="324626"/>
              </a:cxn>
              <a:cxn ang="0">
                <a:pos x="998986" y="306520"/>
              </a:cxn>
              <a:cxn ang="0">
                <a:pos x="1033001" y="286775"/>
              </a:cxn>
              <a:cxn ang="0">
                <a:pos x="1080525" y="243103"/>
              </a:cxn>
              <a:cxn ang="0">
                <a:pos x="1097279" y="195072"/>
              </a:cxn>
              <a:cxn ang="0">
                <a:pos x="1093005" y="170602"/>
              </a:cxn>
              <a:cxn ang="0">
                <a:pos x="1060352" y="124568"/>
              </a:cxn>
              <a:cxn ang="0">
                <a:pos x="998986" y="83623"/>
              </a:cxn>
              <a:cxn ang="0">
                <a:pos x="958821" y="65517"/>
              </a:cxn>
              <a:cxn ang="0">
                <a:pos x="913020" y="49232"/>
              </a:cxn>
              <a:cxn ang="0">
                <a:pos x="862097" y="34950"/>
              </a:cxn>
              <a:cxn ang="0">
                <a:pos x="806565" y="22855"/>
              </a:cxn>
              <a:cxn ang="0">
                <a:pos x="746940" y="13130"/>
              </a:cxn>
              <a:cxn ang="0">
                <a:pos x="683734" y="5957"/>
              </a:cxn>
              <a:cxn ang="0">
                <a:pos x="617463" y="1519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39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2290763" y="58229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2305050" y="58404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19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39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19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2305050" y="56229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2508250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2508250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2870200" y="5862638"/>
            <a:ext cx="338138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5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1" y="2887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2870200" y="5862638"/>
            <a:ext cx="338138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5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1" y="2887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2854325" y="56800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2854325" y="56800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2524125" y="5840413"/>
            <a:ext cx="315913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9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3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3" y="69176"/>
              </a:cxn>
              <a:cxn ang="0">
                <a:pos x="204471" y="69176"/>
              </a:cxn>
              <a:cxn ang="0">
                <a:pos x="315594" y="17297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2524125" y="5840413"/>
            <a:ext cx="315913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9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3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3" y="69176"/>
              </a:cxn>
              <a:cxn ang="0">
                <a:pos x="204471" y="69176"/>
              </a:cxn>
              <a:cxn ang="0">
                <a:pos x="315594" y="17297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6115050" y="58515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6130925" y="58753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6130925" y="56578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9"/>
              </a:cxn>
              <a:cxn ang="0">
                <a:pos x="413545" y="5957"/>
              </a:cxn>
              <a:cxn ang="0">
                <a:pos x="350339" y="13130"/>
              </a:cxn>
              <a:cxn ang="0">
                <a:pos x="290714" y="22855"/>
              </a:cxn>
              <a:cxn ang="0">
                <a:pos x="235182" y="34950"/>
              </a:cxn>
              <a:cxn ang="0">
                <a:pos x="184259" y="49232"/>
              </a:cxn>
              <a:cxn ang="0">
                <a:pos x="138458" y="65517"/>
              </a:cxn>
              <a:cxn ang="0">
                <a:pos x="98293" y="83623"/>
              </a:cxn>
              <a:cxn ang="0">
                <a:pos x="64278" y="103368"/>
              </a:cxn>
              <a:cxn ang="0">
                <a:pos x="16754" y="147040"/>
              </a:cxn>
              <a:cxn ang="0">
                <a:pos x="0" y="195072"/>
              </a:cxn>
              <a:cxn ang="0">
                <a:pos x="4274" y="219541"/>
              </a:cxn>
              <a:cxn ang="0">
                <a:pos x="36927" y="265575"/>
              </a:cxn>
              <a:cxn ang="0">
                <a:pos x="98293" y="306520"/>
              </a:cxn>
              <a:cxn ang="0">
                <a:pos x="138458" y="324626"/>
              </a:cxn>
              <a:cxn ang="0">
                <a:pos x="184259" y="340911"/>
              </a:cxn>
              <a:cxn ang="0">
                <a:pos x="235182" y="355193"/>
              </a:cxn>
              <a:cxn ang="0">
                <a:pos x="290714" y="367288"/>
              </a:cxn>
              <a:cxn ang="0">
                <a:pos x="350339" y="377013"/>
              </a:cxn>
              <a:cxn ang="0">
                <a:pos x="413545" y="384186"/>
              </a:cxn>
              <a:cxn ang="0">
                <a:pos x="479816" y="388624"/>
              </a:cxn>
              <a:cxn ang="0">
                <a:pos x="548640" y="390144"/>
              </a:cxn>
              <a:cxn ang="0">
                <a:pos x="617463" y="388624"/>
              </a:cxn>
              <a:cxn ang="0">
                <a:pos x="683734" y="384186"/>
              </a:cxn>
              <a:cxn ang="0">
                <a:pos x="746940" y="377013"/>
              </a:cxn>
              <a:cxn ang="0">
                <a:pos x="806565" y="367288"/>
              </a:cxn>
              <a:cxn ang="0">
                <a:pos x="862097" y="355193"/>
              </a:cxn>
              <a:cxn ang="0">
                <a:pos x="913020" y="340911"/>
              </a:cxn>
              <a:cxn ang="0">
                <a:pos x="958821" y="324626"/>
              </a:cxn>
              <a:cxn ang="0">
                <a:pos x="998986" y="306520"/>
              </a:cxn>
              <a:cxn ang="0">
                <a:pos x="1033001" y="286775"/>
              </a:cxn>
              <a:cxn ang="0">
                <a:pos x="1080525" y="243103"/>
              </a:cxn>
              <a:cxn ang="0">
                <a:pos x="1097279" y="195072"/>
              </a:cxn>
              <a:cxn ang="0">
                <a:pos x="1093005" y="170602"/>
              </a:cxn>
              <a:cxn ang="0">
                <a:pos x="1060352" y="124568"/>
              </a:cxn>
              <a:cxn ang="0">
                <a:pos x="998986" y="83623"/>
              </a:cxn>
              <a:cxn ang="0">
                <a:pos x="958821" y="65517"/>
              </a:cxn>
              <a:cxn ang="0">
                <a:pos x="913020" y="49232"/>
              </a:cxn>
              <a:cxn ang="0">
                <a:pos x="862097" y="34950"/>
              </a:cxn>
              <a:cxn ang="0">
                <a:pos x="806565" y="22855"/>
              </a:cxn>
              <a:cxn ang="0">
                <a:pos x="746940" y="13130"/>
              </a:cxn>
              <a:cxn ang="0">
                <a:pos x="683734" y="5957"/>
              </a:cxn>
              <a:cxn ang="0">
                <a:pos x="617463" y="1519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40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6092825" y="58229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6108700" y="58404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19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39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19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6108700" y="56229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6310313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6310313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6672263" y="5862638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6672263" y="5862638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6656388" y="56800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6656388" y="56800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6326188" y="5840413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6326188" y="5840413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>
            <a:spLocks/>
          </p:cNvSpPr>
          <p:nvPr/>
        </p:nvSpPr>
        <p:spPr bwMode="auto">
          <a:xfrm>
            <a:off x="3411538" y="60388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1360488" y="2028825"/>
            <a:ext cx="114300" cy="4419600"/>
          </a:xfrm>
          <a:custGeom>
            <a:avLst/>
            <a:gdLst/>
            <a:ahLst/>
            <a:cxnLst>
              <a:cxn ang="0">
                <a:pos x="38100" y="4305300"/>
              </a:cxn>
              <a:cxn ang="0">
                <a:pos x="0" y="4305300"/>
              </a:cxn>
              <a:cxn ang="0">
                <a:pos x="57150" y="4419600"/>
              </a:cxn>
              <a:cxn ang="0">
                <a:pos x="104775" y="4324350"/>
              </a:cxn>
              <a:cxn ang="0">
                <a:pos x="38100" y="4324350"/>
              </a:cxn>
              <a:cxn ang="0">
                <a:pos x="38100" y="4305300"/>
              </a:cxn>
              <a:cxn ang="0">
                <a:pos x="76200" y="0"/>
              </a:cxn>
              <a:cxn ang="0">
                <a:pos x="38100" y="0"/>
              </a:cxn>
              <a:cxn ang="0">
                <a:pos x="38100" y="4324350"/>
              </a:cxn>
              <a:cxn ang="0">
                <a:pos x="76200" y="4324350"/>
              </a:cxn>
              <a:cxn ang="0">
                <a:pos x="76200" y="0"/>
              </a:cxn>
              <a:cxn ang="0">
                <a:pos x="114300" y="4305300"/>
              </a:cxn>
              <a:cxn ang="0">
                <a:pos x="76200" y="4305300"/>
              </a:cxn>
              <a:cxn ang="0">
                <a:pos x="76200" y="4324350"/>
              </a:cxn>
              <a:cxn ang="0">
                <a:pos x="104775" y="4324350"/>
              </a:cxn>
              <a:cxn ang="0">
                <a:pos x="114300" y="4305300"/>
              </a:cxn>
            </a:cxnLst>
            <a:rect l="0" t="0" r="r" b="b"/>
            <a:pathLst>
              <a:path w="114300" h="4419600">
                <a:moveTo>
                  <a:pt x="38100" y="4305300"/>
                </a:moveTo>
                <a:lnTo>
                  <a:pt x="0" y="4305300"/>
                </a:lnTo>
                <a:lnTo>
                  <a:pt x="57150" y="4419600"/>
                </a:lnTo>
                <a:lnTo>
                  <a:pt x="104775" y="4324350"/>
                </a:lnTo>
                <a:lnTo>
                  <a:pt x="38100" y="4324350"/>
                </a:lnTo>
                <a:lnTo>
                  <a:pt x="38100" y="4305300"/>
                </a:lnTo>
                <a:close/>
              </a:path>
              <a:path w="114300" h="4419600">
                <a:moveTo>
                  <a:pt x="76200" y="0"/>
                </a:moveTo>
                <a:lnTo>
                  <a:pt x="38100" y="0"/>
                </a:lnTo>
                <a:lnTo>
                  <a:pt x="38100" y="4324350"/>
                </a:lnTo>
                <a:lnTo>
                  <a:pt x="76200" y="4324350"/>
                </a:lnTo>
                <a:lnTo>
                  <a:pt x="76200" y="0"/>
                </a:lnTo>
                <a:close/>
              </a:path>
              <a:path w="114300" h="4419600">
                <a:moveTo>
                  <a:pt x="114300" y="4305300"/>
                </a:moveTo>
                <a:lnTo>
                  <a:pt x="76200" y="4305300"/>
                </a:lnTo>
                <a:lnTo>
                  <a:pt x="76200" y="4324350"/>
                </a:lnTo>
                <a:lnTo>
                  <a:pt x="104775" y="4324350"/>
                </a:lnTo>
                <a:lnTo>
                  <a:pt x="114300" y="43053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922116" y="3713779"/>
            <a:ext cx="381000" cy="87376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29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40033" name="object 98"/>
          <p:cNvSpPr>
            <a:spLocks/>
          </p:cNvSpPr>
          <p:nvPr/>
        </p:nvSpPr>
        <p:spPr bwMode="auto">
          <a:xfrm>
            <a:off x="4035425" y="5508625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599"/>
              </a:cxn>
              <a:cxn ang="0">
                <a:pos x="1371600" y="152399"/>
              </a:cxn>
              <a:cxn ang="0">
                <a:pos x="1257300" y="152399"/>
              </a:cxn>
              <a:cxn ang="0">
                <a:pos x="1257300" y="76199"/>
              </a:cxn>
              <a:cxn ang="0">
                <a:pos x="1371600" y="76199"/>
              </a:cxn>
              <a:cxn ang="0">
                <a:pos x="1219200" y="0"/>
              </a:cxn>
              <a:cxn ang="0">
                <a:pos x="1219200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1219200" y="152399"/>
              </a:cxn>
              <a:cxn ang="0">
                <a:pos x="1219200" y="76199"/>
              </a:cxn>
              <a:cxn ang="0">
                <a:pos x="1371600" y="76199"/>
              </a:cxn>
              <a:cxn ang="0">
                <a:pos x="1257300" y="76199"/>
              </a:cxn>
              <a:cxn ang="0">
                <a:pos x="1257300" y="152399"/>
              </a:cxn>
              <a:cxn ang="0">
                <a:pos x="1371600" y="152399"/>
              </a:cxn>
              <a:cxn ang="0">
                <a:pos x="1447800" y="114299"/>
              </a:cxn>
              <a:cxn ang="0">
                <a:pos x="1371600" y="76199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599"/>
                </a:lnTo>
                <a:lnTo>
                  <a:pt x="1371600" y="152399"/>
                </a:lnTo>
                <a:lnTo>
                  <a:pt x="1257300" y="152399"/>
                </a:lnTo>
                <a:lnTo>
                  <a:pt x="1257300" y="76199"/>
                </a:lnTo>
                <a:lnTo>
                  <a:pt x="1371600" y="76199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9200" y="152399"/>
                </a:lnTo>
                <a:lnTo>
                  <a:pt x="1219200" y="76199"/>
                </a:lnTo>
                <a:close/>
              </a:path>
              <a:path w="1447800" h="228600">
                <a:moveTo>
                  <a:pt x="1371600" y="76199"/>
                </a:moveTo>
                <a:lnTo>
                  <a:pt x="1257300" y="76199"/>
                </a:lnTo>
                <a:lnTo>
                  <a:pt x="1257300" y="152399"/>
                </a:lnTo>
                <a:lnTo>
                  <a:pt x="1371600" y="152399"/>
                </a:lnTo>
                <a:lnTo>
                  <a:pt x="1447800" y="114299"/>
                </a:lnTo>
                <a:lnTo>
                  <a:pt x="1371600" y="761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029075" y="5202238"/>
            <a:ext cx="15113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Label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25825" y="5394325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827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3959225" y="6194425"/>
            <a:ext cx="12954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299"/>
              </a:cxn>
              <a:cxn ang="0">
                <a:pos x="228600" y="228599"/>
              </a:cxn>
              <a:cxn ang="0">
                <a:pos x="228600" y="152399"/>
              </a:cxn>
              <a:cxn ang="0">
                <a:pos x="190500" y="152399"/>
              </a:cxn>
              <a:cxn ang="0">
                <a:pos x="190500" y="76199"/>
              </a:cxn>
              <a:cxn ang="0">
                <a:pos x="228600" y="76199"/>
              </a:cxn>
              <a:cxn ang="0">
                <a:pos x="228600" y="0"/>
              </a:cxn>
              <a:cxn ang="0">
                <a:pos x="228600" y="76199"/>
              </a:cxn>
              <a:cxn ang="0">
                <a:pos x="190500" y="76199"/>
              </a:cxn>
              <a:cxn ang="0">
                <a:pos x="190500" y="152399"/>
              </a:cxn>
              <a:cxn ang="0">
                <a:pos x="228600" y="152399"/>
              </a:cxn>
              <a:cxn ang="0">
                <a:pos x="228600" y="76199"/>
              </a:cxn>
              <a:cxn ang="0">
                <a:pos x="1295400" y="76199"/>
              </a:cxn>
              <a:cxn ang="0">
                <a:pos x="228600" y="76199"/>
              </a:cxn>
              <a:cxn ang="0">
                <a:pos x="228600" y="152399"/>
              </a:cxn>
              <a:cxn ang="0">
                <a:pos x="1295400" y="152399"/>
              </a:cxn>
              <a:cxn ang="0">
                <a:pos x="1295400" y="76199"/>
              </a:cxn>
            </a:cxnLst>
            <a:rect l="0" t="0" r="r" b="b"/>
            <a:pathLst>
              <a:path w="129540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95400" h="228600">
                <a:moveTo>
                  <a:pt x="129540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95400" y="152399"/>
                </a:lnTo>
                <a:lnTo>
                  <a:pt x="1295400" y="761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3952875" y="6421438"/>
            <a:ext cx="16398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Label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038" name="object 103"/>
          <p:cNvSpPr txBox="1">
            <a:spLocks noChangeArrowheads="1"/>
          </p:cNvSpPr>
          <p:nvPr/>
        </p:nvSpPr>
        <p:spPr bwMode="auto">
          <a:xfrm>
            <a:off x="5254625" y="6080125"/>
            <a:ext cx="685800" cy="396875"/>
          </a:xfrm>
          <a:prstGeom prst="rect">
            <a:avLst/>
          </a:prstGeom>
          <a:solidFill>
            <a:srgbClr val="3333CC"/>
          </a:solidFill>
          <a:ln w="9144">
            <a:solidFill>
              <a:srgbClr val="FFCF00"/>
            </a:solidFill>
            <a:miter lim="800000"/>
            <a:headEnd/>
            <a:tailEnd/>
          </a:ln>
        </p:spPr>
        <p:txBody>
          <a:bodyPr lIns="0" tIns="34925" rIns="0" bIns="0">
            <a:spAutoFit/>
          </a:bodyPr>
          <a:lstStyle/>
          <a:p>
            <a:pPr marL="125413">
              <a:spcBef>
                <a:spcPts val="275"/>
              </a:spcBef>
            </a:pPr>
            <a:r>
              <a:rPr lang="th-TH" sz="2000">
                <a:solidFill>
                  <a:srgbClr val="FFFFFF"/>
                </a:solidFill>
                <a:cs typeface="Arial" charset="0"/>
              </a:rPr>
              <a:t>#L2</a:t>
            </a:r>
            <a:endParaRPr lang="th-TH" sz="2000">
              <a:cs typeface="Arial" charset="0"/>
            </a:endParaRPr>
          </a:p>
        </p:txBody>
      </p:sp>
      <p:sp>
        <p:nvSpPr>
          <p:cNvPr id="40039" name="object 104"/>
          <p:cNvSpPr>
            <a:spLocks/>
          </p:cNvSpPr>
          <p:nvPr/>
        </p:nvSpPr>
        <p:spPr bwMode="auto">
          <a:xfrm>
            <a:off x="3967163" y="4368800"/>
            <a:ext cx="14478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1920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3876675" y="4592638"/>
            <a:ext cx="162877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alization(s)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90" dirty="0"/>
              <a:t> </a:t>
            </a:r>
            <a:r>
              <a:rPr sz="4000" b="0" spc="-5" dirty="0"/>
              <a:t>Operation</a:t>
            </a:r>
            <a:endParaRPr sz="4000"/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BF1AEEB-9B45-4DB4-845E-CCBF31C80701}" type="slidenum">
              <a:rPr lang="th-TH"/>
              <a:pPr marL="25400"/>
              <a:t>34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427662" cy="3052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Five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Steps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creation and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distribution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table creation at </a:t>
            </a:r>
            <a:r>
              <a:rPr dirty="0">
                <a:latin typeface="Tahoma"/>
                <a:cs typeface="Tahoma"/>
              </a:rPr>
              <a:t>each</a:t>
            </a:r>
            <a:r>
              <a:rPr spc="-10" dirty="0">
                <a:latin typeface="Tahoma"/>
                <a:cs typeface="Tahoma"/>
              </a:rPr>
              <a:t> router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label-switched path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creation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insertion/table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lookup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packet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forwarding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91439" rtlCol="0"/>
          <a:lstStyle/>
          <a:p>
            <a:pPr marL="7537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400" b="0" spc="-5" dirty="0"/>
              <a:t>Step 1 :Label creation and</a:t>
            </a:r>
            <a:r>
              <a:rPr sz="3400" b="0" spc="15" dirty="0"/>
              <a:t> </a:t>
            </a:r>
            <a:r>
              <a:rPr sz="3400" b="0" spc="-5" dirty="0"/>
              <a:t>distribution</a:t>
            </a:r>
            <a:endParaRPr sz="3400"/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454E237-705E-4FEF-B41D-FA9AC16DF656}" type="slidenum">
              <a:rPr lang="th-TH"/>
              <a:pPr marL="25400"/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358062" cy="400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First, routers bind a label to a specific FEC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Then build their tables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Using LDP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downstream routers initiate the distribution of  labels and the label/FEC binding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negotiate traffic-related characteristics and MPLS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capabilities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 reliable and ordered transport protocol  should be used for the signaling protocol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2: Table</a:t>
            </a:r>
            <a:r>
              <a:rPr sz="4000" b="0" spc="-35" dirty="0"/>
              <a:t> </a:t>
            </a:r>
            <a:r>
              <a:rPr sz="4000" b="0" spc="-10" dirty="0"/>
              <a:t>creation</a:t>
            </a:r>
            <a:endParaRPr sz="4000"/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06F6972-1D72-4AEC-9E1B-2F88FC33FE84}" type="slidenum">
              <a:rPr lang="th-TH"/>
              <a:pPr marL="25400"/>
              <a:t>36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indent="-342900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On receipt of label bindings each LSR creates</a:t>
            </a:r>
          </a:p>
          <a:p>
            <a:pPr marL="1200150" indent="-342900" eaLnBrk="1" hangingPunct="1">
              <a:spcBef>
                <a:spcPct val="0"/>
              </a:spcBef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entries in the </a:t>
            </a:r>
            <a:r>
              <a:rPr lang="th-TH" smtClean="0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label information base (LIB)</a:t>
            </a:r>
          </a:p>
          <a:p>
            <a:pPr marL="1200150" indent="-342900" eaLnBrk="1" hangingPunct="1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Table specifies the mapping between a label  and an FEC</a:t>
            </a:r>
          </a:p>
          <a:p>
            <a:pPr marL="1601788" lvl="1" indent="-285750" eaLnBrk="1" hangingPunct="1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mapping between the input port and input label  table to the output port and output label table</a:t>
            </a:r>
          </a:p>
          <a:p>
            <a:pPr marL="1601788" lvl="1" indent="-285750" eaLnBrk="1" hangingPunct="1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entries are updated whenever renegotiation of</a:t>
            </a:r>
          </a:p>
          <a:p>
            <a:pPr marL="1200150" indent="-342900" eaLnBrk="1" hangingPunct="1">
              <a:spcBef>
                <a:spcPct val="0"/>
              </a:spcBef>
              <a:tabLst>
                <a:tab pos="1200150" algn="l"/>
                <a:tab pos="1201738" algn="l"/>
              </a:tabLst>
            </a:pPr>
            <a:r>
              <a:rPr lang="th-TH" sz="2400" smtClean="0">
                <a:latin typeface="Tahoma" pitchFamily="34" charset="0"/>
                <a:cs typeface="Tahoma" pitchFamily="34" charset="0"/>
              </a:rPr>
              <a:t>label bindings occurs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388" y="122238"/>
            <a:ext cx="7107237" cy="1096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Example</a:t>
            </a:r>
            <a:r>
              <a:rPr sz="36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endParaRPr sz="3600">
              <a:latin typeface="Tahoma"/>
              <a:cs typeface="Tahoma"/>
            </a:endParaRPr>
          </a:p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1219835" algn="l"/>
              </a:tabLs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Label	Information Base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(LIB)</a:t>
            </a:r>
            <a:r>
              <a:rPr sz="36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Table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9EAE14F-E98D-4166-9C5C-E6494AE06D6B}" type="slidenum">
              <a:rPr lang="th-TH"/>
              <a:pPr marL="25400"/>
              <a:t>37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488" y="2406650"/>
          <a:ext cx="7593012" cy="2339975"/>
        </p:xfrm>
        <a:graphic>
          <a:graphicData uri="http://schemas.openxmlformats.org/drawingml/2006/table">
            <a:tbl>
              <a:tblPr/>
              <a:tblGrid>
                <a:gridCol w="1898650"/>
                <a:gridCol w="1898650"/>
                <a:gridCol w="1897062"/>
                <a:gridCol w="189865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Input Port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428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Incoming  Port Label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Output Port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Outgoing  Port Label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72188" y="1724025"/>
          <a:ext cx="2566987" cy="71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52725" y="1763713"/>
          <a:ext cx="2919413" cy="71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5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Label</a:t>
            </a:r>
            <a:r>
              <a:rPr sz="4000" b="0" spc="-95" dirty="0"/>
              <a:t> </a:t>
            </a:r>
            <a:r>
              <a:rPr sz="4000" b="0" spc="-5" dirty="0"/>
              <a:t>Distribution</a:t>
            </a:r>
            <a:endParaRPr sz="4000"/>
          </a:p>
        </p:txBody>
      </p:sp>
      <p:sp>
        <p:nvSpPr>
          <p:cNvPr id="45101" name="object 5"/>
          <p:cNvSpPr>
            <a:spLocks/>
          </p:cNvSpPr>
          <p:nvPr/>
        </p:nvSpPr>
        <p:spPr bwMode="auto">
          <a:xfrm>
            <a:off x="1381125" y="4070350"/>
            <a:ext cx="11144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3"/>
              </a:cxn>
              <a:cxn ang="0">
                <a:pos x="0" y="218313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2" name="object 6"/>
          <p:cNvSpPr>
            <a:spLocks/>
          </p:cNvSpPr>
          <p:nvPr/>
        </p:nvSpPr>
        <p:spPr bwMode="auto">
          <a:xfrm>
            <a:off x="1395413" y="4094163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3" name="object 7"/>
          <p:cNvSpPr>
            <a:spLocks/>
          </p:cNvSpPr>
          <p:nvPr/>
        </p:nvSpPr>
        <p:spPr bwMode="auto">
          <a:xfrm>
            <a:off x="1395413" y="3875088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4" name="object 8"/>
          <p:cNvSpPr>
            <a:spLocks/>
          </p:cNvSpPr>
          <p:nvPr/>
        </p:nvSpPr>
        <p:spPr bwMode="auto">
          <a:xfrm>
            <a:off x="1358900" y="40417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5" name="object 9"/>
          <p:cNvSpPr>
            <a:spLocks/>
          </p:cNvSpPr>
          <p:nvPr/>
        </p:nvSpPr>
        <p:spPr bwMode="auto">
          <a:xfrm>
            <a:off x="1374775" y="40592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6" name="object 10"/>
          <p:cNvSpPr>
            <a:spLocks/>
          </p:cNvSpPr>
          <p:nvPr/>
        </p:nvSpPr>
        <p:spPr bwMode="auto">
          <a:xfrm>
            <a:off x="1374775" y="38417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7" name="object 11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8" name="object 12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9" name="object 13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0" name="object 14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1" name="object 15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2" name="object 16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3" name="object 17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4" name="object 18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5" name="object 19"/>
          <p:cNvSpPr>
            <a:spLocks/>
          </p:cNvSpPr>
          <p:nvPr/>
        </p:nvSpPr>
        <p:spPr bwMode="auto">
          <a:xfrm>
            <a:off x="3865563" y="3155950"/>
            <a:ext cx="1112837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6" name="object 20"/>
          <p:cNvSpPr>
            <a:spLocks/>
          </p:cNvSpPr>
          <p:nvPr/>
        </p:nvSpPr>
        <p:spPr bwMode="auto">
          <a:xfrm>
            <a:off x="3879850" y="3179763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7" name="object 21"/>
          <p:cNvSpPr>
            <a:spLocks/>
          </p:cNvSpPr>
          <p:nvPr/>
        </p:nvSpPr>
        <p:spPr bwMode="auto">
          <a:xfrm>
            <a:off x="3879850" y="2960688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8" name="object 22"/>
          <p:cNvSpPr>
            <a:spLocks/>
          </p:cNvSpPr>
          <p:nvPr/>
        </p:nvSpPr>
        <p:spPr bwMode="auto">
          <a:xfrm>
            <a:off x="3841750" y="31273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9" name="object 23"/>
          <p:cNvSpPr>
            <a:spLocks/>
          </p:cNvSpPr>
          <p:nvPr/>
        </p:nvSpPr>
        <p:spPr bwMode="auto">
          <a:xfrm>
            <a:off x="3857625" y="31448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0" name="object 24"/>
          <p:cNvSpPr>
            <a:spLocks/>
          </p:cNvSpPr>
          <p:nvPr/>
        </p:nvSpPr>
        <p:spPr bwMode="auto">
          <a:xfrm>
            <a:off x="3857625" y="29273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1" name="object 25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2" name="object 26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3" name="object 27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4" name="object 28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5" name="object 29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6" name="object 30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7" name="object 31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8" name="object 32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9" name="object 33"/>
          <p:cNvSpPr>
            <a:spLocks/>
          </p:cNvSpPr>
          <p:nvPr/>
        </p:nvSpPr>
        <p:spPr bwMode="auto">
          <a:xfrm>
            <a:off x="3014663" y="5264150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0" name="object 34"/>
          <p:cNvSpPr>
            <a:spLocks/>
          </p:cNvSpPr>
          <p:nvPr/>
        </p:nvSpPr>
        <p:spPr bwMode="auto">
          <a:xfrm>
            <a:off x="3028950" y="5286375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41"/>
              </a:cxn>
              <a:cxn ang="0">
                <a:pos x="36983" y="265575"/>
              </a:cxn>
              <a:cxn ang="0">
                <a:pos x="98440" y="306520"/>
              </a:cxn>
              <a:cxn ang="0">
                <a:pos x="138664" y="324626"/>
              </a:cxn>
              <a:cxn ang="0">
                <a:pos x="184531" y="340911"/>
              </a:cxn>
              <a:cxn ang="0">
                <a:pos x="235527" y="355193"/>
              </a:cxn>
              <a:cxn ang="0">
                <a:pos x="291135" y="367288"/>
              </a:cxn>
              <a:cxn ang="0">
                <a:pos x="350842" y="377013"/>
              </a:cxn>
              <a:cxn ang="0">
                <a:pos x="414132" y="384186"/>
              </a:cxn>
              <a:cxn ang="0">
                <a:pos x="480490" y="388624"/>
              </a:cxn>
              <a:cxn ang="0">
                <a:pos x="549401" y="390144"/>
              </a:cxn>
              <a:cxn ang="0">
                <a:pos x="618313" y="388624"/>
              </a:cxn>
              <a:cxn ang="0">
                <a:pos x="684671" y="384186"/>
              </a:cxn>
              <a:cxn ang="0">
                <a:pos x="747961" y="377013"/>
              </a:cxn>
              <a:cxn ang="0">
                <a:pos x="807668" y="367288"/>
              </a:cxn>
              <a:cxn ang="0">
                <a:pos x="863276" y="355193"/>
              </a:cxn>
              <a:cxn ang="0">
                <a:pos x="914272" y="340911"/>
              </a:cxn>
              <a:cxn ang="0">
                <a:pos x="960139" y="324626"/>
              </a:cxn>
              <a:cxn ang="0">
                <a:pos x="1000363" y="306520"/>
              </a:cxn>
              <a:cxn ang="0">
                <a:pos x="1034428" y="286775"/>
              </a:cxn>
              <a:cxn ang="0">
                <a:pos x="1082023" y="243103"/>
              </a:cxn>
              <a:cxn ang="0">
                <a:pos x="1098803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1" name="object 35"/>
          <p:cNvSpPr>
            <a:spLocks/>
          </p:cNvSpPr>
          <p:nvPr/>
        </p:nvSpPr>
        <p:spPr bwMode="auto">
          <a:xfrm>
            <a:off x="3028950" y="5070475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09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19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09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2" name="object 36"/>
          <p:cNvSpPr>
            <a:spLocks/>
          </p:cNvSpPr>
          <p:nvPr/>
        </p:nvSpPr>
        <p:spPr bwMode="auto">
          <a:xfrm>
            <a:off x="2992438" y="5237163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3" name="object 37"/>
          <p:cNvSpPr>
            <a:spLocks/>
          </p:cNvSpPr>
          <p:nvPr/>
        </p:nvSpPr>
        <p:spPr bwMode="auto">
          <a:xfrm>
            <a:off x="3006725" y="525303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8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6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8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4" name="object 38"/>
          <p:cNvSpPr>
            <a:spLocks/>
          </p:cNvSpPr>
          <p:nvPr/>
        </p:nvSpPr>
        <p:spPr bwMode="auto">
          <a:xfrm>
            <a:off x="3006725" y="503555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5" name="object 39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6" name="object 40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7" name="object 41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8" name="object 42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9" name="object 43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0" name="object 44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1" name="object 45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2" name="object 46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3" name="object 47"/>
          <p:cNvSpPr>
            <a:spLocks/>
          </p:cNvSpPr>
          <p:nvPr/>
        </p:nvSpPr>
        <p:spPr bwMode="auto">
          <a:xfrm>
            <a:off x="6759575" y="2898775"/>
            <a:ext cx="1112838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4" name="object 48"/>
          <p:cNvSpPr>
            <a:spLocks/>
          </p:cNvSpPr>
          <p:nvPr/>
        </p:nvSpPr>
        <p:spPr bwMode="auto">
          <a:xfrm>
            <a:off x="6772275" y="2921000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1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1" y="390143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3" y="195071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5" name="object 49"/>
          <p:cNvSpPr>
            <a:spLocks/>
          </p:cNvSpPr>
          <p:nvPr/>
        </p:nvSpPr>
        <p:spPr bwMode="auto">
          <a:xfrm>
            <a:off x="6772275" y="2705100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10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20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10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6" name="object 50"/>
          <p:cNvSpPr>
            <a:spLocks/>
          </p:cNvSpPr>
          <p:nvPr/>
        </p:nvSpPr>
        <p:spPr bwMode="auto">
          <a:xfrm>
            <a:off x="6735763" y="2871788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7" name="object 51"/>
          <p:cNvSpPr>
            <a:spLocks/>
          </p:cNvSpPr>
          <p:nvPr/>
        </p:nvSpPr>
        <p:spPr bwMode="auto">
          <a:xfrm>
            <a:off x="6751638" y="28876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8" name="object 52"/>
          <p:cNvSpPr>
            <a:spLocks/>
          </p:cNvSpPr>
          <p:nvPr/>
        </p:nvSpPr>
        <p:spPr bwMode="auto">
          <a:xfrm>
            <a:off x="6751638" y="26701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9" name="object 53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0" name="object 54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1" name="object 55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2" name="object 56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3" name="object 57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4" name="object 58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5" name="object 59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6" name="object 60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7" name="object 61"/>
          <p:cNvSpPr>
            <a:spLocks/>
          </p:cNvSpPr>
          <p:nvPr/>
        </p:nvSpPr>
        <p:spPr bwMode="auto">
          <a:xfrm>
            <a:off x="4456113" y="4510088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8" name="object 62"/>
          <p:cNvSpPr>
            <a:spLocks/>
          </p:cNvSpPr>
          <p:nvPr/>
        </p:nvSpPr>
        <p:spPr bwMode="auto">
          <a:xfrm>
            <a:off x="4471988" y="4532313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10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10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9" name="object 63"/>
          <p:cNvSpPr>
            <a:spLocks/>
          </p:cNvSpPr>
          <p:nvPr/>
        </p:nvSpPr>
        <p:spPr bwMode="auto">
          <a:xfrm>
            <a:off x="4471988" y="431482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0" name="object 64"/>
          <p:cNvSpPr>
            <a:spLocks/>
          </p:cNvSpPr>
          <p:nvPr/>
        </p:nvSpPr>
        <p:spPr bwMode="auto">
          <a:xfrm>
            <a:off x="4433888" y="447992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1791" y="0"/>
              </a:cxn>
              <a:cxn ang="0">
                <a:pos x="1121791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1" name="object 65"/>
          <p:cNvSpPr>
            <a:spLocks/>
          </p:cNvSpPr>
          <p:nvPr/>
        </p:nvSpPr>
        <p:spPr bwMode="auto">
          <a:xfrm>
            <a:off x="4448175" y="449738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2" name="object 66"/>
          <p:cNvSpPr>
            <a:spLocks/>
          </p:cNvSpPr>
          <p:nvPr/>
        </p:nvSpPr>
        <p:spPr bwMode="auto">
          <a:xfrm>
            <a:off x="4448175" y="427990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42"/>
              </a:cxn>
              <a:cxn ang="0">
                <a:pos x="416986" y="6047"/>
              </a:cxn>
              <a:cxn ang="0">
                <a:pos x="353253" y="13328"/>
              </a:cxn>
              <a:cxn ang="0">
                <a:pos x="293130" y="23201"/>
              </a:cxn>
              <a:cxn ang="0">
                <a:pos x="237136" y="35481"/>
              </a:cxn>
              <a:cxn ang="0">
                <a:pos x="185789" y="49981"/>
              </a:cxn>
              <a:cxn ang="0">
                <a:pos x="139607" y="66518"/>
              </a:cxn>
              <a:cxn ang="0">
                <a:pos x="99108" y="84905"/>
              </a:cxn>
              <a:cxn ang="0">
                <a:pos x="64811" y="104958"/>
              </a:cxn>
              <a:cxn ang="0">
                <a:pos x="16893" y="149319"/>
              </a:cxn>
              <a:cxn ang="0">
                <a:pos x="0" y="198119"/>
              </a:cxn>
              <a:cxn ang="0">
                <a:pos x="4309" y="222982"/>
              </a:cxn>
              <a:cxn ang="0">
                <a:pos x="37233" y="269748"/>
              </a:cxn>
              <a:cxn ang="0">
                <a:pos x="99108" y="311334"/>
              </a:cxn>
              <a:cxn ang="0">
                <a:pos x="139607" y="329721"/>
              </a:cxn>
              <a:cxn ang="0">
                <a:pos x="185789" y="346258"/>
              </a:cxn>
              <a:cxn ang="0">
                <a:pos x="237136" y="360758"/>
              </a:cxn>
              <a:cxn ang="0">
                <a:pos x="293130" y="373038"/>
              </a:cxn>
              <a:cxn ang="0">
                <a:pos x="353253" y="382911"/>
              </a:cxn>
              <a:cxn ang="0">
                <a:pos x="416986" y="390192"/>
              </a:cxn>
              <a:cxn ang="0">
                <a:pos x="483812" y="394697"/>
              </a:cxn>
              <a:cxn ang="0">
                <a:pos x="553212" y="396239"/>
              </a:cxn>
              <a:cxn ang="0">
                <a:pos x="622611" y="394697"/>
              </a:cxn>
              <a:cxn ang="0">
                <a:pos x="689437" y="390192"/>
              </a:cxn>
              <a:cxn ang="0">
                <a:pos x="753170" y="382911"/>
              </a:cxn>
              <a:cxn ang="0">
                <a:pos x="813293" y="373038"/>
              </a:cxn>
              <a:cxn ang="0">
                <a:pos x="869287" y="360758"/>
              </a:cxn>
              <a:cxn ang="0">
                <a:pos x="920634" y="346258"/>
              </a:cxn>
              <a:cxn ang="0">
                <a:pos x="966816" y="329721"/>
              </a:cxn>
              <a:cxn ang="0">
                <a:pos x="1007315" y="311334"/>
              </a:cxn>
              <a:cxn ang="0">
                <a:pos x="1041612" y="291281"/>
              </a:cxn>
              <a:cxn ang="0">
                <a:pos x="1089530" y="246920"/>
              </a:cxn>
              <a:cxn ang="0">
                <a:pos x="1106424" y="198119"/>
              </a:cxn>
              <a:cxn ang="0">
                <a:pos x="1102114" y="173257"/>
              </a:cxn>
              <a:cxn ang="0">
                <a:pos x="1069190" y="126491"/>
              </a:cxn>
              <a:cxn ang="0">
                <a:pos x="1007315" y="84905"/>
              </a:cxn>
              <a:cxn ang="0">
                <a:pos x="966816" y="66518"/>
              </a:cxn>
              <a:cxn ang="0">
                <a:pos x="920634" y="49981"/>
              </a:cxn>
              <a:cxn ang="0">
                <a:pos x="869287" y="35481"/>
              </a:cxn>
              <a:cxn ang="0">
                <a:pos x="813293" y="23201"/>
              </a:cxn>
              <a:cxn ang="0">
                <a:pos x="753170" y="13328"/>
              </a:cxn>
              <a:cxn ang="0">
                <a:pos x="689437" y="6047"/>
              </a:cxn>
              <a:cxn ang="0">
                <a:pos x="622611" y="1542"/>
              </a:cxn>
              <a:cxn ang="0">
                <a:pos x="553212" y="0"/>
              </a:cxn>
            </a:cxnLst>
            <a:rect l="0" t="0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3" name="object 67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4" name="object 68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5" name="object 69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6" name="object 70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7" name="object 71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8" name="object 72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9" name="object 73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0" name="object 74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1" name="object 75"/>
          <p:cNvSpPr>
            <a:spLocks/>
          </p:cNvSpPr>
          <p:nvPr/>
        </p:nvSpPr>
        <p:spPr bwMode="auto">
          <a:xfrm>
            <a:off x="5048250" y="5768975"/>
            <a:ext cx="11144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2" name="object 76"/>
          <p:cNvSpPr>
            <a:spLocks/>
          </p:cNvSpPr>
          <p:nvPr/>
        </p:nvSpPr>
        <p:spPr bwMode="auto">
          <a:xfrm>
            <a:off x="5064125" y="5791200"/>
            <a:ext cx="1096963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20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3" name="object 77"/>
          <p:cNvSpPr>
            <a:spLocks/>
          </p:cNvSpPr>
          <p:nvPr/>
        </p:nvSpPr>
        <p:spPr bwMode="auto">
          <a:xfrm>
            <a:off x="5064125" y="5573713"/>
            <a:ext cx="1096963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4" name="object 78"/>
          <p:cNvSpPr>
            <a:spLocks/>
          </p:cNvSpPr>
          <p:nvPr/>
        </p:nvSpPr>
        <p:spPr bwMode="auto">
          <a:xfrm>
            <a:off x="5026025" y="5738813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5" name="object 79"/>
          <p:cNvSpPr>
            <a:spLocks/>
          </p:cNvSpPr>
          <p:nvPr/>
        </p:nvSpPr>
        <p:spPr bwMode="auto">
          <a:xfrm>
            <a:off x="5041900" y="57562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6" name="object 80"/>
          <p:cNvSpPr>
            <a:spLocks/>
          </p:cNvSpPr>
          <p:nvPr/>
        </p:nvSpPr>
        <p:spPr bwMode="auto">
          <a:xfrm>
            <a:off x="5041900" y="553878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20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40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20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7" name="object 81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8" name="object 82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9" name="object 83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0" name="object 84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1" name="object 85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2" name="object 86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3" name="object 87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4" name="object 88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5" name="object 89"/>
          <p:cNvSpPr>
            <a:spLocks/>
          </p:cNvSpPr>
          <p:nvPr/>
        </p:nvSpPr>
        <p:spPr bwMode="auto">
          <a:xfrm>
            <a:off x="6888163" y="4095750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6" name="object 90"/>
          <p:cNvSpPr>
            <a:spLocks/>
          </p:cNvSpPr>
          <p:nvPr/>
        </p:nvSpPr>
        <p:spPr bwMode="auto">
          <a:xfrm>
            <a:off x="6904038" y="411797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7" name="object 91"/>
          <p:cNvSpPr>
            <a:spLocks/>
          </p:cNvSpPr>
          <p:nvPr/>
        </p:nvSpPr>
        <p:spPr bwMode="auto">
          <a:xfrm>
            <a:off x="6904038" y="3900488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8" name="object 92"/>
          <p:cNvSpPr>
            <a:spLocks/>
          </p:cNvSpPr>
          <p:nvPr/>
        </p:nvSpPr>
        <p:spPr bwMode="auto">
          <a:xfrm>
            <a:off x="6865938" y="4065588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9" name="object 93"/>
          <p:cNvSpPr>
            <a:spLocks/>
          </p:cNvSpPr>
          <p:nvPr/>
        </p:nvSpPr>
        <p:spPr bwMode="auto">
          <a:xfrm>
            <a:off x="6880225" y="40830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0" name="object 94"/>
          <p:cNvSpPr>
            <a:spLocks/>
          </p:cNvSpPr>
          <p:nvPr/>
        </p:nvSpPr>
        <p:spPr bwMode="auto">
          <a:xfrm>
            <a:off x="6880225" y="38655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1" name="object 95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2" name="object 96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3" name="object 97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4" name="object 98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5" name="object 99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6" name="object 100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7" name="object 101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8" name="object 102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9" name="object 103"/>
          <p:cNvSpPr>
            <a:spLocks/>
          </p:cNvSpPr>
          <p:nvPr/>
        </p:nvSpPr>
        <p:spPr bwMode="auto">
          <a:xfrm>
            <a:off x="2479675" y="3482975"/>
            <a:ext cx="1538288" cy="557213"/>
          </a:xfrm>
          <a:custGeom>
            <a:avLst/>
            <a:gdLst/>
            <a:ahLst/>
            <a:cxnLst>
              <a:cxn ang="0">
                <a:pos x="0" y="557276"/>
              </a:cxn>
              <a:cxn ang="0">
                <a:pos x="1538351" y="0"/>
              </a:cxn>
            </a:cxnLst>
            <a:rect l="0" t="0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0" name="object 104"/>
          <p:cNvSpPr>
            <a:spLocks/>
          </p:cNvSpPr>
          <p:nvPr/>
        </p:nvSpPr>
        <p:spPr bwMode="auto">
          <a:xfrm>
            <a:off x="4962525" y="3225800"/>
            <a:ext cx="1949450" cy="117475"/>
          </a:xfrm>
          <a:custGeom>
            <a:avLst/>
            <a:gdLst/>
            <a:ahLst/>
            <a:cxnLst>
              <a:cxn ang="0">
                <a:pos x="0" y="117475"/>
              </a:cxn>
              <a:cxn ang="0">
                <a:pos x="1949450" y="0"/>
              </a:cxn>
            </a:cxnLst>
            <a:rect l="0" t="0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1" name="object 105"/>
          <p:cNvSpPr>
            <a:spLocks/>
          </p:cNvSpPr>
          <p:nvPr/>
        </p:nvSpPr>
        <p:spPr bwMode="auto">
          <a:xfrm>
            <a:off x="2317750" y="4397375"/>
            <a:ext cx="906463" cy="90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6526" y="901700"/>
              </a:cxn>
            </a:cxnLst>
            <a:rect l="0" t="0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2" name="object 106"/>
          <p:cNvSpPr>
            <a:spLocks/>
          </p:cNvSpPr>
          <p:nvPr/>
        </p:nvSpPr>
        <p:spPr bwMode="auto">
          <a:xfrm>
            <a:off x="4113213" y="4835525"/>
            <a:ext cx="496887" cy="615950"/>
          </a:xfrm>
          <a:custGeom>
            <a:avLst/>
            <a:gdLst/>
            <a:ahLst/>
            <a:cxnLst>
              <a:cxn ang="0">
                <a:pos x="0" y="615950"/>
              </a:cxn>
              <a:cxn ang="0">
                <a:pos x="496824" y="0"/>
              </a:cxn>
            </a:cxnLst>
            <a:rect l="0" t="0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3" name="object 107"/>
          <p:cNvSpPr>
            <a:spLocks/>
          </p:cNvSpPr>
          <p:nvPr/>
        </p:nvSpPr>
        <p:spPr bwMode="auto">
          <a:xfrm>
            <a:off x="5554663" y="4208463"/>
            <a:ext cx="1565275" cy="487362"/>
          </a:xfrm>
          <a:custGeom>
            <a:avLst/>
            <a:gdLst/>
            <a:ahLst/>
            <a:cxnLst>
              <a:cxn ang="0">
                <a:pos x="0" y="487299"/>
              </a:cxn>
              <a:cxn ang="0">
                <a:pos x="1565275" y="0"/>
              </a:cxn>
            </a:cxnLst>
            <a:rect l="0" t="0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4" name="object 108"/>
          <p:cNvSpPr>
            <a:spLocks/>
          </p:cNvSpPr>
          <p:nvPr/>
        </p:nvSpPr>
        <p:spPr bwMode="auto">
          <a:xfrm>
            <a:off x="3560763" y="5648325"/>
            <a:ext cx="1641475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1475" y="446087"/>
              </a:cxn>
            </a:cxnLst>
            <a:rect l="0" t="0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5" name="object 109"/>
          <p:cNvSpPr>
            <a:spLocks/>
          </p:cNvSpPr>
          <p:nvPr/>
        </p:nvSpPr>
        <p:spPr bwMode="auto">
          <a:xfrm>
            <a:off x="4651375" y="3482975"/>
            <a:ext cx="149225" cy="871538"/>
          </a:xfrm>
          <a:custGeom>
            <a:avLst/>
            <a:gdLst/>
            <a:ahLst/>
            <a:cxnLst>
              <a:cxn ang="0">
                <a:pos x="149225" y="0"/>
              </a:cxn>
              <a:cxn ang="0">
                <a:pos x="0" y="871601"/>
              </a:cxn>
            </a:cxnLst>
            <a:rect l="0" t="0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6" name="object 110"/>
          <p:cNvSpPr>
            <a:spLocks/>
          </p:cNvSpPr>
          <p:nvPr/>
        </p:nvSpPr>
        <p:spPr bwMode="auto">
          <a:xfrm>
            <a:off x="6146800" y="4478338"/>
            <a:ext cx="1287463" cy="1260475"/>
          </a:xfrm>
          <a:custGeom>
            <a:avLst/>
            <a:gdLst/>
            <a:ahLst/>
            <a:cxnLst>
              <a:cxn ang="0">
                <a:pos x="0" y="1258887"/>
              </a:cxn>
              <a:cxn ang="0">
                <a:pos x="1287526" y="0"/>
              </a:cxn>
            </a:cxnLst>
            <a:rect l="0" t="0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7" name="object 111"/>
          <p:cNvSpPr>
            <a:spLocks/>
          </p:cNvSpPr>
          <p:nvPr/>
        </p:nvSpPr>
        <p:spPr bwMode="auto">
          <a:xfrm>
            <a:off x="7391400" y="3225800"/>
            <a:ext cx="303213" cy="733425"/>
          </a:xfrm>
          <a:custGeom>
            <a:avLst/>
            <a:gdLst/>
            <a:ahLst/>
            <a:cxnLst>
              <a:cxn ang="0">
                <a:pos x="303275" y="0"/>
              </a:cxn>
              <a:cxn ang="0">
                <a:pos x="0" y="731900"/>
              </a:cxn>
            </a:cxnLst>
            <a:rect l="0" t="0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8" name="object 112"/>
          <p:cNvSpPr>
            <a:spLocks/>
          </p:cNvSpPr>
          <p:nvPr/>
        </p:nvSpPr>
        <p:spPr bwMode="auto">
          <a:xfrm>
            <a:off x="7891463" y="3013075"/>
            <a:ext cx="798512" cy="12700"/>
          </a:xfrm>
          <a:custGeom>
            <a:avLst/>
            <a:gdLst/>
            <a:ahLst/>
            <a:cxnLst>
              <a:cxn ang="0">
                <a:pos x="0" y="12191"/>
              </a:cxn>
              <a:cxn ang="0">
                <a:pos x="797051" y="0"/>
              </a:cxn>
            </a:cxnLst>
            <a:rect l="0" t="0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noFill/>
          <a:ln w="2895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9" name="object 113"/>
          <p:cNvSpPr>
            <a:spLocks/>
          </p:cNvSpPr>
          <p:nvPr/>
        </p:nvSpPr>
        <p:spPr bwMode="auto">
          <a:xfrm>
            <a:off x="7993063" y="4246563"/>
            <a:ext cx="796925" cy="14287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797051" y="0"/>
              </a:cxn>
            </a:cxnLst>
            <a:rect l="0" t="0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noFill/>
          <a:ln w="28956">
            <a:solidFill>
              <a:srgbClr val="00E3A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10" name="object 114"/>
          <p:cNvSpPr txBox="1">
            <a:spLocks noChangeArrowheads="1"/>
          </p:cNvSpPr>
          <p:nvPr/>
        </p:nvSpPr>
        <p:spPr bwMode="auto">
          <a:xfrm>
            <a:off x="8094663" y="2657475"/>
            <a:ext cx="519112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47.1</a:t>
            </a:r>
          </a:p>
        </p:txBody>
      </p:sp>
      <p:sp>
        <p:nvSpPr>
          <p:cNvPr id="45211" name="object 115"/>
          <p:cNvSpPr txBox="1">
            <a:spLocks noChangeArrowheads="1"/>
          </p:cNvSpPr>
          <p:nvPr/>
        </p:nvSpPr>
        <p:spPr bwMode="auto">
          <a:xfrm>
            <a:off x="8248650" y="3860800"/>
            <a:ext cx="51911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2384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47.2</a:t>
            </a:r>
          </a:p>
        </p:txBody>
      </p:sp>
      <p:sp>
        <p:nvSpPr>
          <p:cNvPr id="45212" name="object 116"/>
          <p:cNvSpPr txBox="1">
            <a:spLocks noChangeArrowheads="1"/>
          </p:cNvSpPr>
          <p:nvPr/>
        </p:nvSpPr>
        <p:spPr bwMode="auto">
          <a:xfrm>
            <a:off x="614363" y="3927475"/>
            <a:ext cx="519112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1750" rIns="0" bIns="0">
            <a:spAutoFit/>
          </a:bodyPr>
          <a:lstStyle/>
          <a:p>
            <a:pPr marL="79375">
              <a:spcBef>
                <a:spcPts val="250"/>
              </a:spcBef>
            </a:pPr>
            <a:r>
              <a:rPr lang="th-TH" sz="1400">
                <a:cs typeface="Arial" charset="0"/>
              </a:rPr>
              <a:t>47.3</a:t>
            </a:r>
          </a:p>
        </p:txBody>
      </p:sp>
      <p:sp>
        <p:nvSpPr>
          <p:cNvPr id="45213" name="object 117"/>
          <p:cNvSpPr>
            <a:spLocks/>
          </p:cNvSpPr>
          <p:nvPr/>
        </p:nvSpPr>
        <p:spPr bwMode="auto">
          <a:xfrm>
            <a:off x="506413" y="4273550"/>
            <a:ext cx="917575" cy="14288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917448" y="0"/>
              </a:cxn>
            </a:cxnLst>
            <a:rect l="0" t="0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14" name="object 118"/>
          <p:cNvSpPr txBox="1">
            <a:spLocks noChangeArrowheads="1"/>
          </p:cNvSpPr>
          <p:nvPr/>
        </p:nvSpPr>
        <p:spPr bwMode="auto">
          <a:xfrm>
            <a:off x="5024438" y="34655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15" name="object 119"/>
          <p:cNvSpPr txBox="1">
            <a:spLocks noChangeArrowheads="1"/>
          </p:cNvSpPr>
          <p:nvPr/>
        </p:nvSpPr>
        <p:spPr bwMode="auto">
          <a:xfrm>
            <a:off x="4489450" y="369411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16" name="object 120"/>
          <p:cNvSpPr txBox="1">
            <a:spLocks noChangeArrowheads="1"/>
          </p:cNvSpPr>
          <p:nvPr/>
        </p:nvSpPr>
        <p:spPr bwMode="auto">
          <a:xfrm>
            <a:off x="3727450" y="338931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5217" name="object 121"/>
          <p:cNvSpPr txBox="1">
            <a:spLocks noChangeArrowheads="1"/>
          </p:cNvSpPr>
          <p:nvPr/>
        </p:nvSpPr>
        <p:spPr bwMode="auto">
          <a:xfrm>
            <a:off x="7864475" y="2667000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18" name="object 122"/>
          <p:cNvSpPr txBox="1">
            <a:spLocks noChangeArrowheads="1"/>
          </p:cNvSpPr>
          <p:nvPr/>
        </p:nvSpPr>
        <p:spPr bwMode="auto">
          <a:xfrm>
            <a:off x="7621588" y="3284538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19" name="object 123"/>
          <p:cNvSpPr txBox="1">
            <a:spLocks noChangeArrowheads="1"/>
          </p:cNvSpPr>
          <p:nvPr/>
        </p:nvSpPr>
        <p:spPr bwMode="auto">
          <a:xfrm>
            <a:off x="2459038" y="367030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20" name="object 124"/>
          <p:cNvSpPr txBox="1">
            <a:spLocks noChangeArrowheads="1"/>
          </p:cNvSpPr>
          <p:nvPr/>
        </p:nvSpPr>
        <p:spPr bwMode="auto">
          <a:xfrm>
            <a:off x="2535238" y="4249738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21" name="object 125"/>
          <p:cNvSpPr txBox="1">
            <a:spLocks noChangeArrowheads="1"/>
          </p:cNvSpPr>
          <p:nvPr/>
        </p:nvSpPr>
        <p:spPr bwMode="auto">
          <a:xfrm>
            <a:off x="1171575" y="397986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5222" name="object 126"/>
          <p:cNvSpPr txBox="1">
            <a:spLocks noChangeArrowheads="1"/>
          </p:cNvSpPr>
          <p:nvPr/>
        </p:nvSpPr>
        <p:spPr bwMode="auto">
          <a:xfrm>
            <a:off x="6624638" y="29321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131763" y="2822575"/>
          <a:ext cx="2316162" cy="712788"/>
        </p:xfrm>
        <a:graphic>
          <a:graphicData uri="http://schemas.openxmlformats.org/drawingml/2006/table">
            <a:tbl>
              <a:tblPr/>
              <a:tblGrid>
                <a:gridCol w="474662"/>
                <a:gridCol w="595313"/>
                <a:gridCol w="533400"/>
                <a:gridCol w="71437"/>
                <a:gridCol w="411163"/>
                <a:gridCol w="230187"/>
              </a:tblGrid>
              <a:tr h="471488"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In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Out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  Out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47.1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42" name="object 128"/>
          <p:cNvSpPr>
            <a:spLocks/>
          </p:cNvSpPr>
          <p:nvPr/>
        </p:nvSpPr>
        <p:spPr bwMode="auto">
          <a:xfrm>
            <a:off x="5270500" y="3378200"/>
            <a:ext cx="504825" cy="193675"/>
          </a:xfrm>
          <a:custGeom>
            <a:avLst/>
            <a:gdLst/>
            <a:ahLst/>
            <a:cxnLst>
              <a:cxn ang="0">
                <a:pos x="125730" y="0"/>
              </a:cxn>
              <a:cxn ang="0">
                <a:pos x="0" y="96012"/>
              </a:cxn>
              <a:cxn ang="0">
                <a:pos x="125730" y="192024"/>
              </a:cxn>
              <a:cxn ang="0">
                <a:pos x="125730" y="144017"/>
              </a:cxn>
              <a:cxn ang="0">
                <a:pos x="504444" y="144017"/>
              </a:cxn>
              <a:cxn ang="0">
                <a:pos x="504444" y="48005"/>
              </a:cxn>
              <a:cxn ang="0">
                <a:pos x="125730" y="48005"/>
              </a:cxn>
              <a:cxn ang="0">
                <a:pos x="125730" y="0"/>
              </a:cxn>
            </a:cxnLst>
            <a:rect l="0" t="0" r="r" b="b"/>
            <a:pathLst>
              <a:path w="504825" h="192404">
                <a:moveTo>
                  <a:pt x="125730" y="0"/>
                </a:moveTo>
                <a:lnTo>
                  <a:pt x="0" y="96012"/>
                </a:ln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close/>
              </a:path>
            </a:pathLst>
          </a:custGeom>
          <a:solidFill>
            <a:srgbClr val="CC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3" name="object 129"/>
          <p:cNvSpPr>
            <a:spLocks/>
          </p:cNvSpPr>
          <p:nvPr/>
        </p:nvSpPr>
        <p:spPr bwMode="auto">
          <a:xfrm>
            <a:off x="5270500" y="3378200"/>
            <a:ext cx="504825" cy="193675"/>
          </a:xfrm>
          <a:custGeom>
            <a:avLst/>
            <a:gdLst/>
            <a:ahLst/>
            <a:cxnLst>
              <a:cxn ang="0">
                <a:pos x="0" y="96012"/>
              </a:cxn>
              <a:cxn ang="0">
                <a:pos x="125730" y="192024"/>
              </a:cxn>
              <a:cxn ang="0">
                <a:pos x="125730" y="144017"/>
              </a:cxn>
              <a:cxn ang="0">
                <a:pos x="504444" y="144017"/>
              </a:cxn>
              <a:cxn ang="0">
                <a:pos x="504444" y="48005"/>
              </a:cxn>
              <a:cxn ang="0">
                <a:pos x="125730" y="48005"/>
              </a:cxn>
              <a:cxn ang="0">
                <a:pos x="125730" y="0"/>
              </a:cxn>
              <a:cxn ang="0">
                <a:pos x="0" y="96012"/>
              </a:cxn>
            </a:cxnLst>
            <a:rect l="0" t="0" r="r" b="b"/>
            <a:pathLst>
              <a:path w="504825" h="192404">
                <a:moveTo>
                  <a:pt x="0" y="96012"/>
                </a:move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lnTo>
                  <a:pt x="0" y="96012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5364163" y="3544888"/>
            <a:ext cx="1296987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1280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Mapping: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0.40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245" name="object 131"/>
          <p:cNvSpPr>
            <a:spLocks/>
          </p:cNvSpPr>
          <p:nvPr/>
        </p:nvSpPr>
        <p:spPr bwMode="auto">
          <a:xfrm>
            <a:off x="5119688" y="3074988"/>
            <a:ext cx="504825" cy="192087"/>
          </a:xfrm>
          <a:custGeom>
            <a:avLst/>
            <a:gdLst/>
            <a:ahLst/>
            <a:cxnLst>
              <a:cxn ang="0">
                <a:pos x="378713" y="0"/>
              </a:cxn>
              <a:cxn ang="0">
                <a:pos x="378713" y="48005"/>
              </a:cxn>
              <a:cxn ang="0">
                <a:pos x="0" y="48005"/>
              </a:cxn>
              <a:cxn ang="0">
                <a:pos x="0" y="144017"/>
              </a:cxn>
              <a:cxn ang="0">
                <a:pos x="378713" y="144017"/>
              </a:cxn>
              <a:cxn ang="0">
                <a:pos x="378713" y="192023"/>
              </a:cxn>
              <a:cxn ang="0">
                <a:pos x="504444" y="96012"/>
              </a:cxn>
              <a:cxn ang="0">
                <a:pos x="378713" y="0"/>
              </a:cxn>
            </a:cxnLst>
            <a:rect l="0" t="0" r="r" b="b"/>
            <a:pathLst>
              <a:path w="504825" h="192404">
                <a:moveTo>
                  <a:pt x="378713" y="0"/>
                </a:moveTo>
                <a:lnTo>
                  <a:pt x="378713" y="48005"/>
                </a:lnTo>
                <a:lnTo>
                  <a:pt x="0" y="48005"/>
                </a:lnTo>
                <a:lnTo>
                  <a:pt x="0" y="144017"/>
                </a:lnTo>
                <a:lnTo>
                  <a:pt x="378713" y="144017"/>
                </a:lnTo>
                <a:lnTo>
                  <a:pt x="378713" y="192023"/>
                </a:lnTo>
                <a:lnTo>
                  <a:pt x="504444" y="96012"/>
                </a:lnTo>
                <a:lnTo>
                  <a:pt x="378713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6" name="object 132"/>
          <p:cNvSpPr>
            <a:spLocks/>
          </p:cNvSpPr>
          <p:nvPr/>
        </p:nvSpPr>
        <p:spPr bwMode="auto">
          <a:xfrm>
            <a:off x="5119688" y="3074988"/>
            <a:ext cx="504825" cy="192087"/>
          </a:xfrm>
          <a:custGeom>
            <a:avLst/>
            <a:gdLst/>
            <a:ahLst/>
            <a:cxnLst>
              <a:cxn ang="0">
                <a:pos x="504444" y="96012"/>
              </a:cxn>
              <a:cxn ang="0">
                <a:pos x="378713" y="192023"/>
              </a:cxn>
              <a:cxn ang="0">
                <a:pos x="378713" y="144017"/>
              </a:cxn>
              <a:cxn ang="0">
                <a:pos x="0" y="144017"/>
              </a:cxn>
              <a:cxn ang="0">
                <a:pos x="0" y="48005"/>
              </a:cxn>
              <a:cxn ang="0">
                <a:pos x="378713" y="48005"/>
              </a:cxn>
              <a:cxn ang="0">
                <a:pos x="378713" y="0"/>
              </a:cxn>
              <a:cxn ang="0">
                <a:pos x="504444" y="96012"/>
              </a:cxn>
            </a:cxnLst>
            <a:rect l="0" t="0" r="r" b="b"/>
            <a:pathLst>
              <a:path w="504825" h="192404">
                <a:moveTo>
                  <a:pt x="504444" y="96012"/>
                </a:moveTo>
                <a:lnTo>
                  <a:pt x="378713" y="192023"/>
                </a:lnTo>
                <a:lnTo>
                  <a:pt x="378713" y="144017"/>
                </a:lnTo>
                <a:lnTo>
                  <a:pt x="0" y="144017"/>
                </a:lnTo>
                <a:lnTo>
                  <a:pt x="0" y="48005"/>
                </a:lnTo>
                <a:lnTo>
                  <a:pt x="378713" y="48005"/>
                </a:lnTo>
                <a:lnTo>
                  <a:pt x="378713" y="0"/>
                </a:lnTo>
                <a:lnTo>
                  <a:pt x="504444" y="96012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" name="object 133"/>
          <p:cNvSpPr txBox="1"/>
          <p:nvPr/>
        </p:nvSpPr>
        <p:spPr>
          <a:xfrm>
            <a:off x="5103813" y="2797175"/>
            <a:ext cx="1279525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0645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Request: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47.1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248" name="object 134"/>
          <p:cNvSpPr>
            <a:spLocks/>
          </p:cNvSpPr>
          <p:nvPr/>
        </p:nvSpPr>
        <p:spPr bwMode="auto">
          <a:xfrm>
            <a:off x="2681288" y="3932238"/>
            <a:ext cx="485775" cy="274637"/>
          </a:xfrm>
          <a:custGeom>
            <a:avLst/>
            <a:gdLst/>
            <a:ahLst/>
            <a:cxnLst>
              <a:cxn ang="0">
                <a:pos x="81406" y="94742"/>
              </a:cxn>
              <a:cxn ang="0">
                <a:pos x="0" y="230505"/>
              </a:cxn>
              <a:cxn ang="0">
                <a:pos x="152400" y="273304"/>
              </a:cxn>
              <a:cxn ang="0">
                <a:pos x="134619" y="228600"/>
              </a:cxn>
              <a:cxn ang="0">
                <a:pos x="359089" y="139446"/>
              </a:cxn>
              <a:cxn ang="0">
                <a:pos x="99186" y="139446"/>
              </a:cxn>
              <a:cxn ang="0">
                <a:pos x="81406" y="94742"/>
              </a:cxn>
              <a:cxn ang="0">
                <a:pos x="449960" y="0"/>
              </a:cxn>
              <a:cxn ang="0">
                <a:pos x="99186" y="139446"/>
              </a:cxn>
              <a:cxn ang="0">
                <a:pos x="359089" y="139446"/>
              </a:cxn>
              <a:cxn ang="0">
                <a:pos x="485394" y="89281"/>
              </a:cxn>
              <a:cxn ang="0">
                <a:pos x="449960" y="0"/>
              </a:cxn>
            </a:cxnLst>
            <a:rect l="0" t="0" r="r" b="b"/>
            <a:pathLst>
              <a:path w="485775" h="273685">
                <a:moveTo>
                  <a:pt x="81406" y="94742"/>
                </a:moveTo>
                <a:lnTo>
                  <a:pt x="0" y="230505"/>
                </a:lnTo>
                <a:lnTo>
                  <a:pt x="152400" y="273304"/>
                </a:lnTo>
                <a:lnTo>
                  <a:pt x="134619" y="228600"/>
                </a:lnTo>
                <a:lnTo>
                  <a:pt x="359089" y="139446"/>
                </a:lnTo>
                <a:lnTo>
                  <a:pt x="99186" y="139446"/>
                </a:lnTo>
                <a:lnTo>
                  <a:pt x="81406" y="94742"/>
                </a:lnTo>
                <a:close/>
              </a:path>
              <a:path w="485775" h="273685">
                <a:moveTo>
                  <a:pt x="449960" y="0"/>
                </a:moveTo>
                <a:lnTo>
                  <a:pt x="99186" y="139446"/>
                </a:lnTo>
                <a:lnTo>
                  <a:pt x="359089" y="139446"/>
                </a:lnTo>
                <a:lnTo>
                  <a:pt x="485394" y="89281"/>
                </a:lnTo>
                <a:lnTo>
                  <a:pt x="449960" y="0"/>
                </a:lnTo>
                <a:close/>
              </a:path>
            </a:pathLst>
          </a:custGeom>
          <a:solidFill>
            <a:srgbClr val="CC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9" name="object 135"/>
          <p:cNvSpPr>
            <a:spLocks/>
          </p:cNvSpPr>
          <p:nvPr/>
        </p:nvSpPr>
        <p:spPr bwMode="auto">
          <a:xfrm>
            <a:off x="2681288" y="3932238"/>
            <a:ext cx="485775" cy="274637"/>
          </a:xfrm>
          <a:custGeom>
            <a:avLst/>
            <a:gdLst/>
            <a:ahLst/>
            <a:cxnLst>
              <a:cxn ang="0">
                <a:pos x="0" y="230505"/>
              </a:cxn>
              <a:cxn ang="0">
                <a:pos x="152400" y="273304"/>
              </a:cxn>
              <a:cxn ang="0">
                <a:pos x="134619" y="228600"/>
              </a:cxn>
              <a:cxn ang="0">
                <a:pos x="485394" y="89281"/>
              </a:cxn>
              <a:cxn ang="0">
                <a:pos x="449960" y="0"/>
              </a:cxn>
              <a:cxn ang="0">
                <a:pos x="99186" y="139446"/>
              </a:cxn>
              <a:cxn ang="0">
                <a:pos x="81406" y="94742"/>
              </a:cxn>
              <a:cxn ang="0">
                <a:pos x="0" y="230505"/>
              </a:cxn>
            </a:cxnLst>
            <a:rect l="0" t="0" r="r" b="b"/>
            <a:pathLst>
              <a:path w="485775" h="273685">
                <a:moveTo>
                  <a:pt x="0" y="230505"/>
                </a:moveTo>
                <a:lnTo>
                  <a:pt x="152400" y="273304"/>
                </a:lnTo>
                <a:lnTo>
                  <a:pt x="134619" y="228600"/>
                </a:lnTo>
                <a:lnTo>
                  <a:pt x="485394" y="89281"/>
                </a:lnTo>
                <a:lnTo>
                  <a:pt x="449960" y="0"/>
                </a:lnTo>
                <a:lnTo>
                  <a:pt x="99186" y="139446"/>
                </a:lnTo>
                <a:lnTo>
                  <a:pt x="81406" y="94742"/>
                </a:lnTo>
                <a:lnTo>
                  <a:pt x="0" y="230505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0" name="object 136"/>
          <p:cNvSpPr>
            <a:spLocks/>
          </p:cNvSpPr>
          <p:nvPr/>
        </p:nvSpPr>
        <p:spPr bwMode="auto">
          <a:xfrm>
            <a:off x="2794000" y="3713163"/>
            <a:ext cx="1317625" cy="763587"/>
          </a:xfrm>
          <a:custGeom>
            <a:avLst/>
            <a:gdLst/>
            <a:ahLst/>
            <a:cxnLst>
              <a:cxn ang="0">
                <a:pos x="0" y="479044"/>
              </a:cxn>
              <a:cxn ang="0">
                <a:pos x="1205357" y="0"/>
              </a:cxn>
              <a:cxn ang="0">
                <a:pos x="1317878" y="283210"/>
              </a:cxn>
              <a:cxn ang="0">
                <a:pos x="112649" y="762254"/>
              </a:cxn>
              <a:cxn ang="0">
                <a:pos x="0" y="479044"/>
              </a:cxn>
            </a:cxnLst>
            <a:rect l="0" t="0" r="r" b="b"/>
            <a:pathLst>
              <a:path w="1318260" h="762635">
                <a:moveTo>
                  <a:pt x="0" y="479044"/>
                </a:moveTo>
                <a:lnTo>
                  <a:pt x="1205357" y="0"/>
                </a:lnTo>
                <a:lnTo>
                  <a:pt x="1317878" y="283210"/>
                </a:lnTo>
                <a:lnTo>
                  <a:pt x="112649" y="762254"/>
                </a:lnTo>
                <a:lnTo>
                  <a:pt x="0" y="479044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1" name="object 137"/>
          <p:cNvSpPr>
            <a:spLocks/>
          </p:cNvSpPr>
          <p:nvPr/>
        </p:nvSpPr>
        <p:spPr bwMode="auto">
          <a:xfrm>
            <a:off x="2916238" y="3840163"/>
            <a:ext cx="1058862" cy="514350"/>
          </a:xfrm>
          <a:custGeom>
            <a:avLst/>
            <a:gdLst/>
            <a:ahLst/>
            <a:cxnLst>
              <a:cxn ang="0">
                <a:pos x="22225" y="407923"/>
              </a:cxn>
              <a:cxn ang="0">
                <a:pos x="123317" y="377443"/>
              </a:cxn>
              <a:cxn ang="0">
                <a:pos x="97790" y="475233"/>
              </a:cxn>
              <a:cxn ang="0">
                <a:pos x="286258" y="410463"/>
              </a:cxn>
              <a:cxn ang="0">
                <a:pos x="268605" y="348233"/>
              </a:cxn>
              <a:cxn ang="0">
                <a:pos x="214884" y="381253"/>
              </a:cxn>
              <a:cxn ang="0">
                <a:pos x="182880" y="405383"/>
              </a:cxn>
              <a:cxn ang="0">
                <a:pos x="201523" y="456183"/>
              </a:cxn>
              <a:cxn ang="0">
                <a:pos x="186182" y="438403"/>
              </a:cxn>
              <a:cxn ang="0">
                <a:pos x="228092" y="372363"/>
              </a:cxn>
              <a:cxn ang="0">
                <a:pos x="217424" y="435863"/>
              </a:cxn>
              <a:cxn ang="0">
                <a:pos x="251587" y="425703"/>
              </a:cxn>
              <a:cxn ang="0">
                <a:pos x="239395" y="435863"/>
              </a:cxn>
              <a:cxn ang="0">
                <a:pos x="378332" y="373633"/>
              </a:cxn>
              <a:cxn ang="0">
                <a:pos x="360680" y="312673"/>
              </a:cxn>
              <a:cxn ang="0">
                <a:pos x="308229" y="414273"/>
              </a:cxn>
              <a:cxn ang="0">
                <a:pos x="320802" y="385063"/>
              </a:cxn>
              <a:cxn ang="0">
                <a:pos x="337111" y="371093"/>
              </a:cxn>
              <a:cxn ang="0">
                <a:pos x="191897" y="355853"/>
              </a:cxn>
              <a:cxn ang="0">
                <a:pos x="180467" y="374903"/>
              </a:cxn>
              <a:cxn ang="0">
                <a:pos x="408971" y="373633"/>
              </a:cxn>
              <a:cxn ang="0">
                <a:pos x="393065" y="298703"/>
              </a:cxn>
              <a:cxn ang="0">
                <a:pos x="426466" y="355853"/>
              </a:cxn>
              <a:cxn ang="0">
                <a:pos x="411846" y="294893"/>
              </a:cxn>
              <a:cxn ang="0">
                <a:pos x="269875" y="344423"/>
              </a:cxn>
              <a:cxn ang="0">
                <a:pos x="462026" y="250443"/>
              </a:cxn>
              <a:cxn ang="0">
                <a:pos x="479932" y="258063"/>
              </a:cxn>
              <a:cxn ang="0">
                <a:pos x="625899" y="325373"/>
              </a:cxn>
              <a:cxn ang="0">
                <a:pos x="603377" y="305053"/>
              </a:cxn>
              <a:cxn ang="0">
                <a:pos x="544957" y="256793"/>
              </a:cxn>
              <a:cxn ang="0">
                <a:pos x="642493" y="299973"/>
              </a:cxn>
              <a:cxn ang="0">
                <a:pos x="660400" y="297433"/>
              </a:cxn>
              <a:cxn ang="0">
                <a:pos x="362373" y="307593"/>
              </a:cxn>
              <a:cxn ang="0">
                <a:pos x="592538" y="197103"/>
              </a:cxn>
              <a:cxn ang="0">
                <a:pos x="631745" y="279653"/>
              </a:cxn>
              <a:cxn ang="0">
                <a:pos x="597407" y="208533"/>
              </a:cxn>
              <a:cxn ang="0">
                <a:pos x="610869" y="212343"/>
              </a:cxn>
              <a:cxn ang="0">
                <a:pos x="639064" y="266953"/>
              </a:cxn>
              <a:cxn ang="0">
                <a:pos x="482719" y="249173"/>
              </a:cxn>
              <a:cxn ang="0">
                <a:pos x="536067" y="239013"/>
              </a:cxn>
              <a:cxn ang="0">
                <a:pos x="426846" y="227583"/>
              </a:cxn>
              <a:cxn ang="0">
                <a:pos x="673354" y="185673"/>
              </a:cxn>
              <a:cxn ang="0">
                <a:pos x="731646" y="135635"/>
              </a:cxn>
              <a:cxn ang="0">
                <a:pos x="818817" y="207009"/>
              </a:cxn>
              <a:cxn ang="0">
                <a:pos x="759968" y="107441"/>
              </a:cxn>
              <a:cxn ang="0">
                <a:pos x="773683" y="105663"/>
              </a:cxn>
              <a:cxn ang="0">
                <a:pos x="818817" y="207009"/>
              </a:cxn>
              <a:cxn ang="0">
                <a:pos x="880871" y="183260"/>
              </a:cxn>
              <a:cxn ang="0">
                <a:pos x="926099" y="165036"/>
              </a:cxn>
              <a:cxn ang="0">
                <a:pos x="905256" y="136144"/>
              </a:cxn>
              <a:cxn ang="0">
                <a:pos x="948817" y="141731"/>
              </a:cxn>
              <a:cxn ang="0">
                <a:pos x="958115" y="90677"/>
              </a:cxn>
              <a:cxn ang="0">
                <a:pos x="1034415" y="124586"/>
              </a:cxn>
              <a:cxn ang="0">
                <a:pos x="979932" y="23240"/>
              </a:cxn>
              <a:cxn ang="0">
                <a:pos x="929386" y="28575"/>
              </a:cxn>
              <a:cxn ang="0">
                <a:pos x="887603" y="61213"/>
              </a:cxn>
              <a:cxn ang="0">
                <a:pos x="1042543" y="96265"/>
              </a:cxn>
              <a:cxn ang="0">
                <a:pos x="1057968" y="83585"/>
              </a:cxn>
              <a:cxn ang="0">
                <a:pos x="956706" y="88804"/>
              </a:cxn>
            </a:cxnLst>
            <a:rect l="0" t="0" r="r" b="b"/>
            <a:pathLst>
              <a:path w="1058545" h="514985">
                <a:moveTo>
                  <a:pt x="23622" y="387603"/>
                </a:moveTo>
                <a:lnTo>
                  <a:pt x="0" y="396493"/>
                </a:lnTo>
                <a:lnTo>
                  <a:pt x="47117" y="514603"/>
                </a:lnTo>
                <a:lnTo>
                  <a:pt x="62357" y="509523"/>
                </a:lnTo>
                <a:lnTo>
                  <a:pt x="22225" y="407923"/>
                </a:lnTo>
                <a:lnTo>
                  <a:pt x="40876" y="407923"/>
                </a:lnTo>
                <a:lnTo>
                  <a:pt x="23622" y="387603"/>
                </a:lnTo>
                <a:close/>
              </a:path>
              <a:path w="1058545" h="514985">
                <a:moveTo>
                  <a:pt x="40876" y="407923"/>
                </a:moveTo>
                <a:lnTo>
                  <a:pt x="22225" y="407923"/>
                </a:lnTo>
                <a:lnTo>
                  <a:pt x="96647" y="495553"/>
                </a:lnTo>
                <a:lnTo>
                  <a:pt x="110743" y="490473"/>
                </a:lnTo>
                <a:lnTo>
                  <a:pt x="110076" y="475233"/>
                </a:lnTo>
                <a:lnTo>
                  <a:pt x="97790" y="475233"/>
                </a:lnTo>
                <a:lnTo>
                  <a:pt x="94996" y="471423"/>
                </a:lnTo>
                <a:lnTo>
                  <a:pt x="90805" y="466343"/>
                </a:lnTo>
                <a:lnTo>
                  <a:pt x="85090" y="459993"/>
                </a:lnTo>
                <a:lnTo>
                  <a:pt x="40876" y="407923"/>
                </a:lnTo>
                <a:close/>
              </a:path>
              <a:path w="1058545" h="514985">
                <a:moveTo>
                  <a:pt x="123317" y="377443"/>
                </a:moveTo>
                <a:lnTo>
                  <a:pt x="105791" y="377443"/>
                </a:lnTo>
                <a:lnTo>
                  <a:pt x="145288" y="476503"/>
                </a:lnTo>
                <a:lnTo>
                  <a:pt x="160401" y="470153"/>
                </a:lnTo>
                <a:lnTo>
                  <a:pt x="123317" y="377443"/>
                </a:lnTo>
                <a:close/>
              </a:path>
              <a:path w="1058545" h="514985">
                <a:moveTo>
                  <a:pt x="113157" y="352043"/>
                </a:moveTo>
                <a:lnTo>
                  <a:pt x="92075" y="359663"/>
                </a:lnTo>
                <a:lnTo>
                  <a:pt x="96725" y="457453"/>
                </a:lnTo>
                <a:lnTo>
                  <a:pt x="97409" y="470153"/>
                </a:lnTo>
                <a:lnTo>
                  <a:pt x="97790" y="475233"/>
                </a:lnTo>
                <a:lnTo>
                  <a:pt x="110076" y="475233"/>
                </a:lnTo>
                <a:lnTo>
                  <a:pt x="105791" y="377443"/>
                </a:lnTo>
                <a:lnTo>
                  <a:pt x="123317" y="377443"/>
                </a:lnTo>
                <a:lnTo>
                  <a:pt x="113157" y="352043"/>
                </a:lnTo>
                <a:close/>
              </a:path>
              <a:path w="1058545" h="514985">
                <a:moveTo>
                  <a:pt x="254381" y="332993"/>
                </a:moveTo>
                <a:lnTo>
                  <a:pt x="241046" y="338073"/>
                </a:lnTo>
                <a:lnTo>
                  <a:pt x="288290" y="457453"/>
                </a:lnTo>
                <a:lnTo>
                  <a:pt x="302895" y="451103"/>
                </a:lnTo>
                <a:lnTo>
                  <a:pt x="286258" y="410463"/>
                </a:lnTo>
                <a:lnTo>
                  <a:pt x="316483" y="410463"/>
                </a:lnTo>
                <a:lnTo>
                  <a:pt x="319786" y="409193"/>
                </a:lnTo>
                <a:lnTo>
                  <a:pt x="325374" y="405383"/>
                </a:lnTo>
                <a:lnTo>
                  <a:pt x="327152" y="402843"/>
                </a:lnTo>
                <a:lnTo>
                  <a:pt x="294513" y="402843"/>
                </a:lnTo>
                <a:lnTo>
                  <a:pt x="288036" y="399033"/>
                </a:lnTo>
                <a:lnTo>
                  <a:pt x="267493" y="362203"/>
                </a:lnTo>
                <a:lnTo>
                  <a:pt x="267418" y="354583"/>
                </a:lnTo>
                <a:lnTo>
                  <a:pt x="268605" y="348233"/>
                </a:lnTo>
                <a:lnTo>
                  <a:pt x="269875" y="344423"/>
                </a:lnTo>
                <a:lnTo>
                  <a:pt x="258826" y="344423"/>
                </a:lnTo>
                <a:lnTo>
                  <a:pt x="254381" y="332993"/>
                </a:lnTo>
                <a:close/>
              </a:path>
              <a:path w="1058545" h="514985">
                <a:moveTo>
                  <a:pt x="226663" y="368553"/>
                </a:moveTo>
                <a:lnTo>
                  <a:pt x="200787" y="368553"/>
                </a:lnTo>
                <a:lnTo>
                  <a:pt x="205867" y="369823"/>
                </a:lnTo>
                <a:lnTo>
                  <a:pt x="209550" y="371093"/>
                </a:lnTo>
                <a:lnTo>
                  <a:pt x="212598" y="374903"/>
                </a:lnTo>
                <a:lnTo>
                  <a:pt x="214884" y="381253"/>
                </a:lnTo>
                <a:lnTo>
                  <a:pt x="215138" y="381253"/>
                </a:lnTo>
                <a:lnTo>
                  <a:pt x="215646" y="382523"/>
                </a:lnTo>
                <a:lnTo>
                  <a:pt x="216408" y="385063"/>
                </a:lnTo>
                <a:lnTo>
                  <a:pt x="212193" y="387603"/>
                </a:lnTo>
                <a:lnTo>
                  <a:pt x="206787" y="391413"/>
                </a:lnTo>
                <a:lnTo>
                  <a:pt x="200191" y="396493"/>
                </a:lnTo>
                <a:lnTo>
                  <a:pt x="192405" y="400303"/>
                </a:lnTo>
                <a:lnTo>
                  <a:pt x="186944" y="402843"/>
                </a:lnTo>
                <a:lnTo>
                  <a:pt x="182880" y="405383"/>
                </a:lnTo>
                <a:lnTo>
                  <a:pt x="176784" y="410463"/>
                </a:lnTo>
                <a:lnTo>
                  <a:pt x="173990" y="413003"/>
                </a:lnTo>
                <a:lnTo>
                  <a:pt x="171704" y="416813"/>
                </a:lnTo>
                <a:lnTo>
                  <a:pt x="169418" y="419353"/>
                </a:lnTo>
                <a:lnTo>
                  <a:pt x="168021" y="423163"/>
                </a:lnTo>
                <a:lnTo>
                  <a:pt x="167005" y="432053"/>
                </a:lnTo>
                <a:lnTo>
                  <a:pt x="167513" y="435863"/>
                </a:lnTo>
                <a:lnTo>
                  <a:pt x="189279" y="456183"/>
                </a:lnTo>
                <a:lnTo>
                  <a:pt x="201523" y="456183"/>
                </a:lnTo>
                <a:lnTo>
                  <a:pt x="208407" y="453643"/>
                </a:lnTo>
                <a:lnTo>
                  <a:pt x="214122" y="451103"/>
                </a:lnTo>
                <a:lnTo>
                  <a:pt x="219075" y="448563"/>
                </a:lnTo>
                <a:lnTo>
                  <a:pt x="223266" y="444753"/>
                </a:lnTo>
                <a:lnTo>
                  <a:pt x="224705" y="443483"/>
                </a:lnTo>
                <a:lnTo>
                  <a:pt x="196850" y="443483"/>
                </a:lnTo>
                <a:lnTo>
                  <a:pt x="192913" y="442213"/>
                </a:lnTo>
                <a:lnTo>
                  <a:pt x="188849" y="440943"/>
                </a:lnTo>
                <a:lnTo>
                  <a:pt x="186182" y="438403"/>
                </a:lnTo>
                <a:lnTo>
                  <a:pt x="184658" y="433323"/>
                </a:lnTo>
                <a:lnTo>
                  <a:pt x="183642" y="432053"/>
                </a:lnTo>
                <a:lnTo>
                  <a:pt x="206244" y="406653"/>
                </a:lnTo>
                <a:lnTo>
                  <a:pt x="212153" y="402843"/>
                </a:lnTo>
                <a:lnTo>
                  <a:pt x="217015" y="399033"/>
                </a:lnTo>
                <a:lnTo>
                  <a:pt x="220853" y="396493"/>
                </a:lnTo>
                <a:lnTo>
                  <a:pt x="237870" y="396493"/>
                </a:lnTo>
                <a:lnTo>
                  <a:pt x="230759" y="378713"/>
                </a:lnTo>
                <a:lnTo>
                  <a:pt x="228092" y="372363"/>
                </a:lnTo>
                <a:lnTo>
                  <a:pt x="226663" y="368553"/>
                </a:lnTo>
                <a:close/>
              </a:path>
              <a:path w="1058545" h="514985">
                <a:moveTo>
                  <a:pt x="237870" y="396493"/>
                </a:moveTo>
                <a:lnTo>
                  <a:pt x="220853" y="396493"/>
                </a:lnTo>
                <a:lnTo>
                  <a:pt x="223012" y="401573"/>
                </a:lnTo>
                <a:lnTo>
                  <a:pt x="225552" y="407923"/>
                </a:lnTo>
                <a:lnTo>
                  <a:pt x="226695" y="413003"/>
                </a:lnTo>
                <a:lnTo>
                  <a:pt x="226060" y="421893"/>
                </a:lnTo>
                <a:lnTo>
                  <a:pt x="224282" y="426973"/>
                </a:lnTo>
                <a:lnTo>
                  <a:pt x="217424" y="435863"/>
                </a:lnTo>
                <a:lnTo>
                  <a:pt x="212979" y="438403"/>
                </a:lnTo>
                <a:lnTo>
                  <a:pt x="207264" y="440943"/>
                </a:lnTo>
                <a:lnTo>
                  <a:pt x="201676" y="443483"/>
                </a:lnTo>
                <a:lnTo>
                  <a:pt x="224705" y="443483"/>
                </a:lnTo>
                <a:lnTo>
                  <a:pt x="227584" y="440943"/>
                </a:lnTo>
                <a:lnTo>
                  <a:pt x="231394" y="434593"/>
                </a:lnTo>
                <a:lnTo>
                  <a:pt x="235077" y="428243"/>
                </a:lnTo>
                <a:lnTo>
                  <a:pt x="253364" y="428243"/>
                </a:lnTo>
                <a:lnTo>
                  <a:pt x="251587" y="425703"/>
                </a:lnTo>
                <a:lnTo>
                  <a:pt x="249555" y="423163"/>
                </a:lnTo>
                <a:lnTo>
                  <a:pt x="245252" y="414273"/>
                </a:lnTo>
                <a:lnTo>
                  <a:pt x="242143" y="406653"/>
                </a:lnTo>
                <a:lnTo>
                  <a:pt x="238379" y="397763"/>
                </a:lnTo>
                <a:lnTo>
                  <a:pt x="237870" y="396493"/>
                </a:lnTo>
                <a:close/>
              </a:path>
              <a:path w="1058545" h="514985">
                <a:moveTo>
                  <a:pt x="253364" y="428243"/>
                </a:moveTo>
                <a:lnTo>
                  <a:pt x="235077" y="428243"/>
                </a:lnTo>
                <a:lnTo>
                  <a:pt x="237109" y="432053"/>
                </a:lnTo>
                <a:lnTo>
                  <a:pt x="239395" y="435863"/>
                </a:lnTo>
                <a:lnTo>
                  <a:pt x="242189" y="438403"/>
                </a:lnTo>
                <a:lnTo>
                  <a:pt x="257302" y="432053"/>
                </a:lnTo>
                <a:lnTo>
                  <a:pt x="254254" y="429513"/>
                </a:lnTo>
                <a:lnTo>
                  <a:pt x="253364" y="428243"/>
                </a:lnTo>
                <a:close/>
              </a:path>
              <a:path w="1058545" h="514985">
                <a:moveTo>
                  <a:pt x="346456" y="297433"/>
                </a:moveTo>
                <a:lnTo>
                  <a:pt x="333121" y="302513"/>
                </a:lnTo>
                <a:lnTo>
                  <a:pt x="380365" y="420623"/>
                </a:lnTo>
                <a:lnTo>
                  <a:pt x="394969" y="415543"/>
                </a:lnTo>
                <a:lnTo>
                  <a:pt x="378332" y="373633"/>
                </a:lnTo>
                <a:lnTo>
                  <a:pt x="408971" y="373633"/>
                </a:lnTo>
                <a:lnTo>
                  <a:pt x="411861" y="372363"/>
                </a:lnTo>
                <a:lnTo>
                  <a:pt x="417449" y="368553"/>
                </a:lnTo>
                <a:lnTo>
                  <a:pt x="419227" y="366013"/>
                </a:lnTo>
                <a:lnTo>
                  <a:pt x="386588" y="366013"/>
                </a:lnTo>
                <a:lnTo>
                  <a:pt x="379983" y="362203"/>
                </a:lnTo>
                <a:lnTo>
                  <a:pt x="359568" y="325373"/>
                </a:lnTo>
                <a:lnTo>
                  <a:pt x="359493" y="317753"/>
                </a:lnTo>
                <a:lnTo>
                  <a:pt x="360680" y="312673"/>
                </a:lnTo>
                <a:lnTo>
                  <a:pt x="362373" y="307593"/>
                </a:lnTo>
                <a:lnTo>
                  <a:pt x="350774" y="307593"/>
                </a:lnTo>
                <a:lnTo>
                  <a:pt x="346456" y="297433"/>
                </a:lnTo>
                <a:close/>
              </a:path>
              <a:path w="1058545" h="514985">
                <a:moveTo>
                  <a:pt x="316483" y="410463"/>
                </a:moveTo>
                <a:lnTo>
                  <a:pt x="286258" y="410463"/>
                </a:lnTo>
                <a:lnTo>
                  <a:pt x="289941" y="411733"/>
                </a:lnTo>
                <a:lnTo>
                  <a:pt x="294132" y="413003"/>
                </a:lnTo>
                <a:lnTo>
                  <a:pt x="298831" y="414273"/>
                </a:lnTo>
                <a:lnTo>
                  <a:pt x="308229" y="414273"/>
                </a:lnTo>
                <a:lnTo>
                  <a:pt x="313182" y="411733"/>
                </a:lnTo>
                <a:lnTo>
                  <a:pt x="316483" y="410463"/>
                </a:lnTo>
                <a:close/>
              </a:path>
              <a:path w="1058545" h="514985">
                <a:moveTo>
                  <a:pt x="319151" y="330453"/>
                </a:moveTo>
                <a:lnTo>
                  <a:pt x="287909" y="330453"/>
                </a:lnTo>
                <a:lnTo>
                  <a:pt x="294386" y="331723"/>
                </a:lnTo>
                <a:lnTo>
                  <a:pt x="300990" y="335533"/>
                </a:lnTo>
                <a:lnTo>
                  <a:pt x="321833" y="372363"/>
                </a:lnTo>
                <a:lnTo>
                  <a:pt x="321966" y="379983"/>
                </a:lnTo>
                <a:lnTo>
                  <a:pt x="320802" y="385063"/>
                </a:lnTo>
                <a:lnTo>
                  <a:pt x="318389" y="392683"/>
                </a:lnTo>
                <a:lnTo>
                  <a:pt x="313817" y="397763"/>
                </a:lnTo>
                <a:lnTo>
                  <a:pt x="300990" y="402843"/>
                </a:lnTo>
                <a:lnTo>
                  <a:pt x="327152" y="402843"/>
                </a:lnTo>
                <a:lnTo>
                  <a:pt x="329819" y="399033"/>
                </a:lnTo>
                <a:lnTo>
                  <a:pt x="334391" y="392683"/>
                </a:lnTo>
                <a:lnTo>
                  <a:pt x="336804" y="385063"/>
                </a:lnTo>
                <a:lnTo>
                  <a:pt x="337121" y="378713"/>
                </a:lnTo>
                <a:lnTo>
                  <a:pt x="337111" y="371093"/>
                </a:lnTo>
                <a:lnTo>
                  <a:pt x="336311" y="364743"/>
                </a:lnTo>
                <a:lnTo>
                  <a:pt x="334773" y="358393"/>
                </a:lnTo>
                <a:lnTo>
                  <a:pt x="332486" y="350773"/>
                </a:lnTo>
                <a:lnTo>
                  <a:pt x="329184" y="343153"/>
                </a:lnTo>
                <a:lnTo>
                  <a:pt x="324866" y="336803"/>
                </a:lnTo>
                <a:lnTo>
                  <a:pt x="319151" y="330453"/>
                </a:lnTo>
                <a:close/>
              </a:path>
              <a:path w="1058545" h="514985">
                <a:moveTo>
                  <a:pt x="212979" y="354583"/>
                </a:moveTo>
                <a:lnTo>
                  <a:pt x="198247" y="354583"/>
                </a:lnTo>
                <a:lnTo>
                  <a:pt x="191897" y="355853"/>
                </a:lnTo>
                <a:lnTo>
                  <a:pt x="158369" y="378713"/>
                </a:lnTo>
                <a:lnTo>
                  <a:pt x="155194" y="393953"/>
                </a:lnTo>
                <a:lnTo>
                  <a:pt x="156337" y="400303"/>
                </a:lnTo>
                <a:lnTo>
                  <a:pt x="171323" y="397763"/>
                </a:lnTo>
                <a:lnTo>
                  <a:pt x="170434" y="390143"/>
                </a:lnTo>
                <a:lnTo>
                  <a:pt x="171196" y="385063"/>
                </a:lnTo>
                <a:lnTo>
                  <a:pt x="173482" y="381253"/>
                </a:lnTo>
                <a:lnTo>
                  <a:pt x="175895" y="377443"/>
                </a:lnTo>
                <a:lnTo>
                  <a:pt x="180467" y="374903"/>
                </a:lnTo>
                <a:lnTo>
                  <a:pt x="187325" y="372363"/>
                </a:lnTo>
                <a:lnTo>
                  <a:pt x="194564" y="368553"/>
                </a:lnTo>
                <a:lnTo>
                  <a:pt x="226663" y="368553"/>
                </a:lnTo>
                <a:lnTo>
                  <a:pt x="226187" y="367283"/>
                </a:lnTo>
                <a:lnTo>
                  <a:pt x="224663" y="364743"/>
                </a:lnTo>
                <a:lnTo>
                  <a:pt x="222250" y="360933"/>
                </a:lnTo>
                <a:lnTo>
                  <a:pt x="219329" y="358393"/>
                </a:lnTo>
                <a:lnTo>
                  <a:pt x="212979" y="354583"/>
                </a:lnTo>
                <a:close/>
              </a:path>
              <a:path w="1058545" h="514985">
                <a:moveTo>
                  <a:pt x="408971" y="373633"/>
                </a:moveTo>
                <a:lnTo>
                  <a:pt x="378332" y="373633"/>
                </a:lnTo>
                <a:lnTo>
                  <a:pt x="382016" y="374903"/>
                </a:lnTo>
                <a:lnTo>
                  <a:pt x="386206" y="376173"/>
                </a:lnTo>
                <a:lnTo>
                  <a:pt x="395605" y="377443"/>
                </a:lnTo>
                <a:lnTo>
                  <a:pt x="400304" y="377443"/>
                </a:lnTo>
                <a:lnTo>
                  <a:pt x="408971" y="373633"/>
                </a:lnTo>
                <a:close/>
              </a:path>
              <a:path w="1058545" h="514985">
                <a:moveTo>
                  <a:pt x="411846" y="294893"/>
                </a:moveTo>
                <a:lnTo>
                  <a:pt x="386461" y="294893"/>
                </a:lnTo>
                <a:lnTo>
                  <a:pt x="393065" y="298703"/>
                </a:lnTo>
                <a:lnTo>
                  <a:pt x="397877" y="302513"/>
                </a:lnTo>
                <a:lnTo>
                  <a:pt x="414021" y="343153"/>
                </a:lnTo>
                <a:lnTo>
                  <a:pt x="412877" y="349503"/>
                </a:lnTo>
                <a:lnTo>
                  <a:pt x="410337" y="355853"/>
                </a:lnTo>
                <a:lnTo>
                  <a:pt x="405892" y="360933"/>
                </a:lnTo>
                <a:lnTo>
                  <a:pt x="393065" y="366013"/>
                </a:lnTo>
                <a:lnTo>
                  <a:pt x="419227" y="366013"/>
                </a:lnTo>
                <a:lnTo>
                  <a:pt x="421894" y="362203"/>
                </a:lnTo>
                <a:lnTo>
                  <a:pt x="426466" y="355853"/>
                </a:lnTo>
                <a:lnTo>
                  <a:pt x="428879" y="348233"/>
                </a:lnTo>
                <a:lnTo>
                  <a:pt x="429132" y="343153"/>
                </a:lnTo>
                <a:lnTo>
                  <a:pt x="429168" y="334263"/>
                </a:lnTo>
                <a:lnTo>
                  <a:pt x="428339" y="327913"/>
                </a:lnTo>
                <a:lnTo>
                  <a:pt x="426795" y="321563"/>
                </a:lnTo>
                <a:lnTo>
                  <a:pt x="424561" y="315213"/>
                </a:lnTo>
                <a:lnTo>
                  <a:pt x="421258" y="306323"/>
                </a:lnTo>
                <a:lnTo>
                  <a:pt x="416814" y="299973"/>
                </a:lnTo>
                <a:lnTo>
                  <a:pt x="411846" y="294893"/>
                </a:lnTo>
                <a:close/>
              </a:path>
              <a:path w="1058545" h="514985">
                <a:moveTo>
                  <a:pt x="439801" y="259333"/>
                </a:moveTo>
                <a:lnTo>
                  <a:pt x="425323" y="265683"/>
                </a:lnTo>
                <a:lnTo>
                  <a:pt x="459358" y="350773"/>
                </a:lnTo>
                <a:lnTo>
                  <a:pt x="473964" y="345693"/>
                </a:lnTo>
                <a:lnTo>
                  <a:pt x="439801" y="259333"/>
                </a:lnTo>
                <a:close/>
              </a:path>
              <a:path w="1058545" h="514985">
                <a:moveTo>
                  <a:pt x="292989" y="317753"/>
                </a:moveTo>
                <a:lnTo>
                  <a:pt x="260223" y="339343"/>
                </a:lnTo>
                <a:lnTo>
                  <a:pt x="258826" y="344423"/>
                </a:lnTo>
                <a:lnTo>
                  <a:pt x="269875" y="344423"/>
                </a:lnTo>
                <a:lnTo>
                  <a:pt x="271145" y="340613"/>
                </a:lnTo>
                <a:lnTo>
                  <a:pt x="275463" y="335533"/>
                </a:lnTo>
                <a:lnTo>
                  <a:pt x="287909" y="330453"/>
                </a:lnTo>
                <a:lnTo>
                  <a:pt x="319151" y="330453"/>
                </a:lnTo>
                <a:lnTo>
                  <a:pt x="313563" y="324103"/>
                </a:lnTo>
                <a:lnTo>
                  <a:pt x="307213" y="321563"/>
                </a:lnTo>
                <a:lnTo>
                  <a:pt x="292989" y="317753"/>
                </a:lnTo>
                <a:close/>
              </a:path>
              <a:path w="1058545" h="514985">
                <a:moveTo>
                  <a:pt x="475106" y="245363"/>
                </a:moveTo>
                <a:lnTo>
                  <a:pt x="462026" y="250443"/>
                </a:lnTo>
                <a:lnTo>
                  <a:pt x="496189" y="336803"/>
                </a:lnTo>
                <a:lnTo>
                  <a:pt x="510667" y="330453"/>
                </a:lnTo>
                <a:lnTo>
                  <a:pt x="492125" y="284733"/>
                </a:lnTo>
                <a:lnTo>
                  <a:pt x="489483" y="275843"/>
                </a:lnTo>
                <a:lnTo>
                  <a:pt x="488235" y="269493"/>
                </a:lnTo>
                <a:lnTo>
                  <a:pt x="488392" y="264413"/>
                </a:lnTo>
                <a:lnTo>
                  <a:pt x="489966" y="259333"/>
                </a:lnTo>
                <a:lnTo>
                  <a:pt x="490550" y="258063"/>
                </a:lnTo>
                <a:lnTo>
                  <a:pt x="479932" y="258063"/>
                </a:lnTo>
                <a:lnTo>
                  <a:pt x="475106" y="245363"/>
                </a:lnTo>
                <a:close/>
              </a:path>
              <a:path w="1058545" h="514985">
                <a:moveTo>
                  <a:pt x="603377" y="305053"/>
                </a:moveTo>
                <a:lnTo>
                  <a:pt x="588391" y="308863"/>
                </a:lnTo>
                <a:lnTo>
                  <a:pt x="591819" y="317753"/>
                </a:lnTo>
                <a:lnTo>
                  <a:pt x="597662" y="324103"/>
                </a:lnTo>
                <a:lnTo>
                  <a:pt x="605790" y="325373"/>
                </a:lnTo>
                <a:lnTo>
                  <a:pt x="612096" y="326643"/>
                </a:lnTo>
                <a:lnTo>
                  <a:pt x="618807" y="326643"/>
                </a:lnTo>
                <a:lnTo>
                  <a:pt x="625899" y="325373"/>
                </a:lnTo>
                <a:lnTo>
                  <a:pt x="633349" y="322833"/>
                </a:lnTo>
                <a:lnTo>
                  <a:pt x="641985" y="319023"/>
                </a:lnTo>
                <a:lnTo>
                  <a:pt x="648589" y="315213"/>
                </a:lnTo>
                <a:lnTo>
                  <a:pt x="649528" y="313943"/>
                </a:lnTo>
                <a:lnTo>
                  <a:pt x="616839" y="313943"/>
                </a:lnTo>
                <a:lnTo>
                  <a:pt x="612140" y="312673"/>
                </a:lnTo>
                <a:lnTo>
                  <a:pt x="608583" y="311403"/>
                </a:lnTo>
                <a:lnTo>
                  <a:pt x="605663" y="308863"/>
                </a:lnTo>
                <a:lnTo>
                  <a:pt x="603377" y="305053"/>
                </a:lnTo>
                <a:close/>
              </a:path>
              <a:path w="1058545" h="514985">
                <a:moveTo>
                  <a:pt x="540131" y="245363"/>
                </a:moveTo>
                <a:lnTo>
                  <a:pt x="518414" y="245363"/>
                </a:lnTo>
                <a:lnTo>
                  <a:pt x="521335" y="247903"/>
                </a:lnTo>
                <a:lnTo>
                  <a:pt x="525907" y="252983"/>
                </a:lnTo>
                <a:lnTo>
                  <a:pt x="528319" y="256793"/>
                </a:lnTo>
                <a:lnTo>
                  <a:pt x="530606" y="263143"/>
                </a:lnTo>
                <a:lnTo>
                  <a:pt x="551433" y="315213"/>
                </a:lnTo>
                <a:lnTo>
                  <a:pt x="566039" y="308863"/>
                </a:lnTo>
                <a:lnTo>
                  <a:pt x="544957" y="256793"/>
                </a:lnTo>
                <a:lnTo>
                  <a:pt x="542290" y="249173"/>
                </a:lnTo>
                <a:lnTo>
                  <a:pt x="540131" y="245363"/>
                </a:lnTo>
                <a:close/>
              </a:path>
              <a:path w="1058545" h="514985">
                <a:moveTo>
                  <a:pt x="656135" y="266953"/>
                </a:moveTo>
                <a:lnTo>
                  <a:pt x="639064" y="266953"/>
                </a:lnTo>
                <a:lnTo>
                  <a:pt x="642874" y="277113"/>
                </a:lnTo>
                <a:lnTo>
                  <a:pt x="645032" y="283463"/>
                </a:lnTo>
                <a:lnTo>
                  <a:pt x="646049" y="291083"/>
                </a:lnTo>
                <a:lnTo>
                  <a:pt x="645160" y="296163"/>
                </a:lnTo>
                <a:lnTo>
                  <a:pt x="642493" y="299973"/>
                </a:lnTo>
                <a:lnTo>
                  <a:pt x="639953" y="305053"/>
                </a:lnTo>
                <a:lnTo>
                  <a:pt x="635254" y="307593"/>
                </a:lnTo>
                <a:lnTo>
                  <a:pt x="628523" y="310133"/>
                </a:lnTo>
                <a:lnTo>
                  <a:pt x="622300" y="312673"/>
                </a:lnTo>
                <a:lnTo>
                  <a:pt x="616839" y="313943"/>
                </a:lnTo>
                <a:lnTo>
                  <a:pt x="649528" y="313943"/>
                </a:lnTo>
                <a:lnTo>
                  <a:pt x="653288" y="308863"/>
                </a:lnTo>
                <a:lnTo>
                  <a:pt x="657860" y="303783"/>
                </a:lnTo>
                <a:lnTo>
                  <a:pt x="660400" y="297433"/>
                </a:lnTo>
                <a:lnTo>
                  <a:pt x="660907" y="291083"/>
                </a:lnTo>
                <a:lnTo>
                  <a:pt x="660741" y="284733"/>
                </a:lnTo>
                <a:lnTo>
                  <a:pt x="659479" y="278383"/>
                </a:lnTo>
                <a:lnTo>
                  <a:pt x="657121" y="269493"/>
                </a:lnTo>
                <a:lnTo>
                  <a:pt x="656135" y="266953"/>
                </a:lnTo>
                <a:close/>
              </a:path>
              <a:path w="1058545" h="514985">
                <a:moveTo>
                  <a:pt x="385064" y="280923"/>
                </a:moveTo>
                <a:lnTo>
                  <a:pt x="352170" y="302513"/>
                </a:lnTo>
                <a:lnTo>
                  <a:pt x="350774" y="307593"/>
                </a:lnTo>
                <a:lnTo>
                  <a:pt x="362373" y="307593"/>
                </a:lnTo>
                <a:lnTo>
                  <a:pt x="363219" y="305053"/>
                </a:lnTo>
                <a:lnTo>
                  <a:pt x="367538" y="299973"/>
                </a:lnTo>
                <a:lnTo>
                  <a:pt x="379983" y="294893"/>
                </a:lnTo>
                <a:lnTo>
                  <a:pt x="411846" y="294893"/>
                </a:lnTo>
                <a:lnTo>
                  <a:pt x="405638" y="288543"/>
                </a:lnTo>
                <a:lnTo>
                  <a:pt x="399288" y="284733"/>
                </a:lnTo>
                <a:lnTo>
                  <a:pt x="385064" y="280923"/>
                </a:lnTo>
                <a:close/>
              </a:path>
              <a:path w="1058545" h="514985">
                <a:moveTo>
                  <a:pt x="600043" y="197103"/>
                </a:moveTo>
                <a:lnTo>
                  <a:pt x="592538" y="197103"/>
                </a:lnTo>
                <a:lnTo>
                  <a:pt x="584962" y="199643"/>
                </a:lnTo>
                <a:lnTo>
                  <a:pt x="560832" y="235203"/>
                </a:lnTo>
                <a:lnTo>
                  <a:pt x="560578" y="242823"/>
                </a:lnTo>
                <a:lnTo>
                  <a:pt x="580316" y="280923"/>
                </a:lnTo>
                <a:lnTo>
                  <a:pt x="602789" y="291083"/>
                </a:lnTo>
                <a:lnTo>
                  <a:pt x="611090" y="289813"/>
                </a:lnTo>
                <a:lnTo>
                  <a:pt x="619760" y="287273"/>
                </a:lnTo>
                <a:lnTo>
                  <a:pt x="626330" y="284733"/>
                </a:lnTo>
                <a:lnTo>
                  <a:pt x="631745" y="279653"/>
                </a:lnTo>
                <a:lnTo>
                  <a:pt x="632595" y="278383"/>
                </a:lnTo>
                <a:lnTo>
                  <a:pt x="609600" y="278383"/>
                </a:lnTo>
                <a:lnTo>
                  <a:pt x="602995" y="277113"/>
                </a:lnTo>
                <a:lnTo>
                  <a:pt x="577431" y="244093"/>
                </a:lnTo>
                <a:lnTo>
                  <a:pt x="576149" y="231393"/>
                </a:lnTo>
                <a:lnTo>
                  <a:pt x="577342" y="226313"/>
                </a:lnTo>
                <a:lnTo>
                  <a:pt x="579882" y="218693"/>
                </a:lnTo>
                <a:lnTo>
                  <a:pt x="584327" y="213613"/>
                </a:lnTo>
                <a:lnTo>
                  <a:pt x="597407" y="208533"/>
                </a:lnTo>
                <a:lnTo>
                  <a:pt x="632840" y="208533"/>
                </a:lnTo>
                <a:lnTo>
                  <a:pt x="630300" y="202183"/>
                </a:lnTo>
                <a:lnTo>
                  <a:pt x="614933" y="202183"/>
                </a:lnTo>
                <a:lnTo>
                  <a:pt x="607500" y="198373"/>
                </a:lnTo>
                <a:lnTo>
                  <a:pt x="600043" y="197103"/>
                </a:lnTo>
                <a:close/>
              </a:path>
              <a:path w="1058545" h="514985">
                <a:moveTo>
                  <a:pt x="632840" y="208533"/>
                </a:moveTo>
                <a:lnTo>
                  <a:pt x="597407" y="208533"/>
                </a:lnTo>
                <a:lnTo>
                  <a:pt x="604012" y="209803"/>
                </a:lnTo>
                <a:lnTo>
                  <a:pt x="610869" y="212343"/>
                </a:lnTo>
                <a:lnTo>
                  <a:pt x="631269" y="249173"/>
                </a:lnTo>
                <a:lnTo>
                  <a:pt x="631307" y="255523"/>
                </a:lnTo>
                <a:lnTo>
                  <a:pt x="630046" y="260603"/>
                </a:lnTo>
                <a:lnTo>
                  <a:pt x="627633" y="266953"/>
                </a:lnTo>
                <a:lnTo>
                  <a:pt x="623062" y="272033"/>
                </a:lnTo>
                <a:lnTo>
                  <a:pt x="609600" y="278383"/>
                </a:lnTo>
                <a:lnTo>
                  <a:pt x="632595" y="278383"/>
                </a:lnTo>
                <a:lnTo>
                  <a:pt x="635994" y="273303"/>
                </a:lnTo>
                <a:lnTo>
                  <a:pt x="639064" y="266953"/>
                </a:lnTo>
                <a:lnTo>
                  <a:pt x="656135" y="266953"/>
                </a:lnTo>
                <a:lnTo>
                  <a:pt x="653669" y="260603"/>
                </a:lnTo>
                <a:lnTo>
                  <a:pt x="632840" y="208533"/>
                </a:lnTo>
                <a:close/>
              </a:path>
              <a:path w="1058545" h="514985">
                <a:moveTo>
                  <a:pt x="522096" y="230123"/>
                </a:moveTo>
                <a:lnTo>
                  <a:pt x="511937" y="230123"/>
                </a:lnTo>
                <a:lnTo>
                  <a:pt x="501650" y="232663"/>
                </a:lnTo>
                <a:lnTo>
                  <a:pt x="493577" y="237743"/>
                </a:lnTo>
                <a:lnTo>
                  <a:pt x="487267" y="242823"/>
                </a:lnTo>
                <a:lnTo>
                  <a:pt x="482719" y="249173"/>
                </a:lnTo>
                <a:lnTo>
                  <a:pt x="479932" y="258063"/>
                </a:lnTo>
                <a:lnTo>
                  <a:pt x="490550" y="258063"/>
                </a:lnTo>
                <a:lnTo>
                  <a:pt x="492887" y="252983"/>
                </a:lnTo>
                <a:lnTo>
                  <a:pt x="497458" y="249173"/>
                </a:lnTo>
                <a:lnTo>
                  <a:pt x="503681" y="246633"/>
                </a:lnTo>
                <a:lnTo>
                  <a:pt x="507492" y="245363"/>
                </a:lnTo>
                <a:lnTo>
                  <a:pt x="540131" y="245363"/>
                </a:lnTo>
                <a:lnTo>
                  <a:pt x="538607" y="242823"/>
                </a:lnTo>
                <a:lnTo>
                  <a:pt x="536067" y="239013"/>
                </a:lnTo>
                <a:lnTo>
                  <a:pt x="533145" y="235203"/>
                </a:lnTo>
                <a:lnTo>
                  <a:pt x="529717" y="233933"/>
                </a:lnTo>
                <a:lnTo>
                  <a:pt x="526415" y="231393"/>
                </a:lnTo>
                <a:lnTo>
                  <a:pt x="522096" y="230123"/>
                </a:lnTo>
                <a:close/>
              </a:path>
              <a:path w="1058545" h="514985">
                <a:moveTo>
                  <a:pt x="426846" y="227583"/>
                </a:moveTo>
                <a:lnTo>
                  <a:pt x="412242" y="232663"/>
                </a:lnTo>
                <a:lnTo>
                  <a:pt x="418973" y="249173"/>
                </a:lnTo>
                <a:lnTo>
                  <a:pt x="433451" y="244093"/>
                </a:lnTo>
                <a:lnTo>
                  <a:pt x="426846" y="227583"/>
                </a:lnTo>
                <a:close/>
              </a:path>
              <a:path w="1058545" h="514985">
                <a:moveTo>
                  <a:pt x="624205" y="186943"/>
                </a:moveTo>
                <a:lnTo>
                  <a:pt x="610743" y="192023"/>
                </a:lnTo>
                <a:lnTo>
                  <a:pt x="614933" y="202183"/>
                </a:lnTo>
                <a:lnTo>
                  <a:pt x="630300" y="202183"/>
                </a:lnTo>
                <a:lnTo>
                  <a:pt x="624205" y="186943"/>
                </a:lnTo>
                <a:close/>
              </a:path>
              <a:path w="1058545" h="514985">
                <a:moveTo>
                  <a:pt x="666750" y="169163"/>
                </a:moveTo>
                <a:lnTo>
                  <a:pt x="650113" y="176783"/>
                </a:lnTo>
                <a:lnTo>
                  <a:pt x="656717" y="192023"/>
                </a:lnTo>
                <a:lnTo>
                  <a:pt x="673354" y="185673"/>
                </a:lnTo>
                <a:lnTo>
                  <a:pt x="666750" y="169163"/>
                </a:lnTo>
                <a:close/>
              </a:path>
              <a:path w="1058545" h="514985">
                <a:moveTo>
                  <a:pt x="694308" y="238251"/>
                </a:moveTo>
                <a:lnTo>
                  <a:pt x="677671" y="244855"/>
                </a:lnTo>
                <a:lnTo>
                  <a:pt x="684276" y="261365"/>
                </a:lnTo>
                <a:lnTo>
                  <a:pt x="700913" y="254761"/>
                </a:lnTo>
                <a:lnTo>
                  <a:pt x="694308" y="238251"/>
                </a:lnTo>
                <a:close/>
              </a:path>
              <a:path w="1058545" h="514985">
                <a:moveTo>
                  <a:pt x="767842" y="91820"/>
                </a:moveTo>
                <a:lnTo>
                  <a:pt x="734147" y="116169"/>
                </a:lnTo>
                <a:lnTo>
                  <a:pt x="731646" y="135635"/>
                </a:lnTo>
                <a:lnTo>
                  <a:pt x="732504" y="143299"/>
                </a:lnTo>
                <a:lnTo>
                  <a:pt x="747720" y="186485"/>
                </a:lnTo>
                <a:lnTo>
                  <a:pt x="779150" y="218015"/>
                </a:lnTo>
                <a:lnTo>
                  <a:pt x="786971" y="219392"/>
                </a:lnTo>
                <a:lnTo>
                  <a:pt x="795101" y="218864"/>
                </a:lnTo>
                <a:lnTo>
                  <a:pt x="803529" y="216407"/>
                </a:lnTo>
                <a:lnTo>
                  <a:pt x="812165" y="212978"/>
                </a:lnTo>
                <a:lnTo>
                  <a:pt x="818388" y="207771"/>
                </a:lnTo>
                <a:lnTo>
                  <a:pt x="818817" y="207009"/>
                </a:lnTo>
                <a:lnTo>
                  <a:pt x="792099" y="207009"/>
                </a:lnTo>
                <a:lnTo>
                  <a:pt x="785114" y="206120"/>
                </a:lnTo>
                <a:lnTo>
                  <a:pt x="755777" y="165226"/>
                </a:lnTo>
                <a:lnTo>
                  <a:pt x="746704" y="130133"/>
                </a:lnTo>
                <a:lnTo>
                  <a:pt x="747358" y="122713"/>
                </a:lnTo>
                <a:lnTo>
                  <a:pt x="747430" y="122142"/>
                </a:lnTo>
                <a:lnTo>
                  <a:pt x="749045" y="114934"/>
                </a:lnTo>
                <a:lnTo>
                  <a:pt x="753364" y="109981"/>
                </a:lnTo>
                <a:lnTo>
                  <a:pt x="759968" y="107441"/>
                </a:lnTo>
                <a:lnTo>
                  <a:pt x="766826" y="104647"/>
                </a:lnTo>
                <a:lnTo>
                  <a:pt x="797188" y="104647"/>
                </a:lnTo>
                <a:lnTo>
                  <a:pt x="795019" y="102361"/>
                </a:lnTo>
                <a:lnTo>
                  <a:pt x="784860" y="95250"/>
                </a:lnTo>
                <a:lnTo>
                  <a:pt x="779399" y="93090"/>
                </a:lnTo>
                <a:lnTo>
                  <a:pt x="767842" y="91820"/>
                </a:lnTo>
                <a:close/>
              </a:path>
              <a:path w="1058545" h="514985">
                <a:moveTo>
                  <a:pt x="797188" y="104647"/>
                </a:moveTo>
                <a:lnTo>
                  <a:pt x="766826" y="104647"/>
                </a:lnTo>
                <a:lnTo>
                  <a:pt x="773683" y="105663"/>
                </a:lnTo>
                <a:lnTo>
                  <a:pt x="780795" y="110235"/>
                </a:lnTo>
                <a:lnTo>
                  <a:pt x="803148" y="146430"/>
                </a:lnTo>
                <a:lnTo>
                  <a:pt x="812327" y="180720"/>
                </a:lnTo>
                <a:lnTo>
                  <a:pt x="811783" y="187959"/>
                </a:lnTo>
                <a:lnTo>
                  <a:pt x="809752" y="196214"/>
                </a:lnTo>
                <a:lnTo>
                  <a:pt x="805433" y="201802"/>
                </a:lnTo>
                <a:lnTo>
                  <a:pt x="798703" y="204469"/>
                </a:lnTo>
                <a:lnTo>
                  <a:pt x="792099" y="207009"/>
                </a:lnTo>
                <a:lnTo>
                  <a:pt x="818817" y="207009"/>
                </a:lnTo>
                <a:lnTo>
                  <a:pt x="827278" y="175894"/>
                </a:lnTo>
                <a:lnTo>
                  <a:pt x="826349" y="168251"/>
                </a:lnTo>
                <a:lnTo>
                  <a:pt x="811164" y="124952"/>
                </a:lnTo>
                <a:lnTo>
                  <a:pt x="799719" y="107314"/>
                </a:lnTo>
                <a:lnTo>
                  <a:pt x="797188" y="104647"/>
                </a:lnTo>
                <a:close/>
              </a:path>
              <a:path w="1058545" h="514985">
                <a:moveTo>
                  <a:pt x="874268" y="166750"/>
                </a:moveTo>
                <a:lnTo>
                  <a:pt x="857631" y="173354"/>
                </a:lnTo>
                <a:lnTo>
                  <a:pt x="864235" y="189864"/>
                </a:lnTo>
                <a:lnTo>
                  <a:pt x="880871" y="183260"/>
                </a:lnTo>
                <a:lnTo>
                  <a:pt x="874268" y="166750"/>
                </a:lnTo>
                <a:close/>
              </a:path>
              <a:path w="1058545" h="514985">
                <a:moveTo>
                  <a:pt x="905256" y="136144"/>
                </a:moveTo>
                <a:lnTo>
                  <a:pt x="890524" y="143509"/>
                </a:lnTo>
                <a:lnTo>
                  <a:pt x="894570" y="150082"/>
                </a:lnTo>
                <a:lnTo>
                  <a:pt x="899461" y="155511"/>
                </a:lnTo>
                <a:lnTo>
                  <a:pt x="905186" y="159797"/>
                </a:lnTo>
                <a:lnTo>
                  <a:pt x="911732" y="162940"/>
                </a:lnTo>
                <a:lnTo>
                  <a:pt x="918755" y="164703"/>
                </a:lnTo>
                <a:lnTo>
                  <a:pt x="926099" y="165036"/>
                </a:lnTo>
                <a:lnTo>
                  <a:pt x="933753" y="163941"/>
                </a:lnTo>
                <a:lnTo>
                  <a:pt x="941705" y="161416"/>
                </a:lnTo>
                <a:lnTo>
                  <a:pt x="950727" y="156819"/>
                </a:lnTo>
                <a:lnTo>
                  <a:pt x="956689" y="151891"/>
                </a:lnTo>
                <a:lnTo>
                  <a:pt x="925449" y="151891"/>
                </a:lnTo>
                <a:lnTo>
                  <a:pt x="919861" y="149732"/>
                </a:lnTo>
                <a:lnTo>
                  <a:pt x="914145" y="147700"/>
                </a:lnTo>
                <a:lnTo>
                  <a:pt x="909319" y="143128"/>
                </a:lnTo>
                <a:lnTo>
                  <a:pt x="905256" y="136144"/>
                </a:lnTo>
                <a:close/>
              </a:path>
              <a:path w="1058545" h="514985">
                <a:moveTo>
                  <a:pt x="958115" y="90677"/>
                </a:moveTo>
                <a:lnTo>
                  <a:pt x="929132" y="90677"/>
                </a:lnTo>
                <a:lnTo>
                  <a:pt x="935736" y="93598"/>
                </a:lnTo>
                <a:lnTo>
                  <a:pt x="942340" y="96646"/>
                </a:lnTo>
                <a:lnTo>
                  <a:pt x="947293" y="102234"/>
                </a:lnTo>
                <a:lnTo>
                  <a:pt x="950594" y="110489"/>
                </a:lnTo>
                <a:lnTo>
                  <a:pt x="954024" y="119252"/>
                </a:lnTo>
                <a:lnTo>
                  <a:pt x="954405" y="127253"/>
                </a:lnTo>
                <a:lnTo>
                  <a:pt x="948817" y="141731"/>
                </a:lnTo>
                <a:lnTo>
                  <a:pt x="943991" y="146684"/>
                </a:lnTo>
                <a:lnTo>
                  <a:pt x="931164" y="151764"/>
                </a:lnTo>
                <a:lnTo>
                  <a:pt x="925449" y="151891"/>
                </a:lnTo>
                <a:lnTo>
                  <a:pt x="956689" y="151891"/>
                </a:lnTo>
                <a:lnTo>
                  <a:pt x="969089" y="119014"/>
                </a:lnTo>
                <a:lnTo>
                  <a:pt x="967980" y="111099"/>
                </a:lnTo>
                <a:lnTo>
                  <a:pt x="965454" y="103123"/>
                </a:lnTo>
                <a:lnTo>
                  <a:pt x="961598" y="95309"/>
                </a:lnTo>
                <a:lnTo>
                  <a:pt x="958115" y="90677"/>
                </a:lnTo>
                <a:close/>
              </a:path>
              <a:path w="1058545" h="514985">
                <a:moveTo>
                  <a:pt x="998728" y="0"/>
                </a:moveTo>
                <a:lnTo>
                  <a:pt x="965033" y="24457"/>
                </a:lnTo>
                <a:lnTo>
                  <a:pt x="962532" y="43941"/>
                </a:lnTo>
                <a:lnTo>
                  <a:pt x="963390" y="51587"/>
                </a:lnTo>
                <a:lnTo>
                  <a:pt x="978535" y="94738"/>
                </a:lnTo>
                <a:lnTo>
                  <a:pt x="1010019" y="126301"/>
                </a:lnTo>
                <a:lnTo>
                  <a:pt x="1017809" y="127635"/>
                </a:lnTo>
                <a:lnTo>
                  <a:pt x="1025933" y="127063"/>
                </a:lnTo>
                <a:lnTo>
                  <a:pt x="1034415" y="124586"/>
                </a:lnTo>
                <a:lnTo>
                  <a:pt x="1043051" y="121157"/>
                </a:lnTo>
                <a:lnTo>
                  <a:pt x="1049274" y="115950"/>
                </a:lnTo>
                <a:lnTo>
                  <a:pt x="1049626" y="115315"/>
                </a:lnTo>
                <a:lnTo>
                  <a:pt x="1022857" y="115315"/>
                </a:lnTo>
                <a:lnTo>
                  <a:pt x="1016000" y="114300"/>
                </a:lnTo>
                <a:lnTo>
                  <a:pt x="986536" y="73532"/>
                </a:lnTo>
                <a:lnTo>
                  <a:pt x="977481" y="38385"/>
                </a:lnTo>
                <a:lnTo>
                  <a:pt x="978173" y="30400"/>
                </a:lnTo>
                <a:lnTo>
                  <a:pt x="979932" y="23240"/>
                </a:lnTo>
                <a:lnTo>
                  <a:pt x="984123" y="18287"/>
                </a:lnTo>
                <a:lnTo>
                  <a:pt x="997585" y="12953"/>
                </a:lnTo>
                <a:lnTo>
                  <a:pt x="1028065" y="12953"/>
                </a:lnTo>
                <a:lnTo>
                  <a:pt x="1025779" y="10667"/>
                </a:lnTo>
                <a:lnTo>
                  <a:pt x="1015745" y="3428"/>
                </a:lnTo>
                <a:lnTo>
                  <a:pt x="1010285" y="1396"/>
                </a:lnTo>
                <a:lnTo>
                  <a:pt x="1004443" y="634"/>
                </a:lnTo>
                <a:lnTo>
                  <a:pt x="998728" y="0"/>
                </a:lnTo>
                <a:close/>
              </a:path>
              <a:path w="1058545" h="514985">
                <a:moveTo>
                  <a:pt x="929386" y="28575"/>
                </a:moveTo>
                <a:lnTo>
                  <a:pt x="870457" y="51942"/>
                </a:lnTo>
                <a:lnTo>
                  <a:pt x="883157" y="117475"/>
                </a:lnTo>
                <a:lnTo>
                  <a:pt x="897508" y="113791"/>
                </a:lnTo>
                <a:lnTo>
                  <a:pt x="898270" y="109600"/>
                </a:lnTo>
                <a:lnTo>
                  <a:pt x="900176" y="105663"/>
                </a:lnTo>
                <a:lnTo>
                  <a:pt x="906018" y="98297"/>
                </a:lnTo>
                <a:lnTo>
                  <a:pt x="909828" y="95630"/>
                </a:lnTo>
                <a:lnTo>
                  <a:pt x="893826" y="95630"/>
                </a:lnTo>
                <a:lnTo>
                  <a:pt x="887603" y="61213"/>
                </a:lnTo>
                <a:lnTo>
                  <a:pt x="934846" y="42417"/>
                </a:lnTo>
                <a:lnTo>
                  <a:pt x="929386" y="28575"/>
                </a:lnTo>
                <a:close/>
              </a:path>
              <a:path w="1058545" h="514985">
                <a:moveTo>
                  <a:pt x="1028065" y="12953"/>
                </a:moveTo>
                <a:lnTo>
                  <a:pt x="997585" y="12953"/>
                </a:lnTo>
                <a:lnTo>
                  <a:pt x="1004569" y="13842"/>
                </a:lnTo>
                <a:lnTo>
                  <a:pt x="1011682" y="18541"/>
                </a:lnTo>
                <a:lnTo>
                  <a:pt x="1034033" y="54736"/>
                </a:lnTo>
                <a:lnTo>
                  <a:pt x="1043160" y="89009"/>
                </a:lnTo>
                <a:lnTo>
                  <a:pt x="1042543" y="96265"/>
                </a:lnTo>
                <a:lnTo>
                  <a:pt x="1040638" y="104520"/>
                </a:lnTo>
                <a:lnTo>
                  <a:pt x="1036319" y="109981"/>
                </a:lnTo>
                <a:lnTo>
                  <a:pt x="1022857" y="115315"/>
                </a:lnTo>
                <a:lnTo>
                  <a:pt x="1049626" y="115315"/>
                </a:lnTo>
                <a:lnTo>
                  <a:pt x="1053083" y="109092"/>
                </a:lnTo>
                <a:lnTo>
                  <a:pt x="1055608" y="103614"/>
                </a:lnTo>
                <a:lnTo>
                  <a:pt x="1057274" y="97647"/>
                </a:lnTo>
                <a:lnTo>
                  <a:pt x="1058084" y="91180"/>
                </a:lnTo>
                <a:lnTo>
                  <a:pt x="1057968" y="83585"/>
                </a:lnTo>
                <a:lnTo>
                  <a:pt x="1045517" y="40433"/>
                </a:lnTo>
                <a:lnTo>
                  <a:pt x="1030605" y="15493"/>
                </a:lnTo>
                <a:lnTo>
                  <a:pt x="1028065" y="12953"/>
                </a:lnTo>
                <a:close/>
              </a:path>
              <a:path w="1058545" h="514985">
                <a:moveTo>
                  <a:pt x="928703" y="76311"/>
                </a:moveTo>
                <a:lnTo>
                  <a:pt x="893826" y="95630"/>
                </a:lnTo>
                <a:lnTo>
                  <a:pt x="909828" y="95630"/>
                </a:lnTo>
                <a:lnTo>
                  <a:pt x="922146" y="90677"/>
                </a:lnTo>
                <a:lnTo>
                  <a:pt x="958115" y="90677"/>
                </a:lnTo>
                <a:lnTo>
                  <a:pt x="956706" y="88804"/>
                </a:lnTo>
                <a:lnTo>
                  <a:pt x="950791" y="83585"/>
                </a:lnTo>
                <a:lnTo>
                  <a:pt x="943864" y="79628"/>
                </a:lnTo>
                <a:lnTo>
                  <a:pt x="936313" y="77178"/>
                </a:lnTo>
                <a:lnTo>
                  <a:pt x="928703" y="763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2" name="object 138"/>
          <p:cNvSpPr>
            <a:spLocks/>
          </p:cNvSpPr>
          <p:nvPr/>
        </p:nvSpPr>
        <p:spPr bwMode="auto">
          <a:xfrm>
            <a:off x="2606675" y="3600450"/>
            <a:ext cx="492125" cy="260350"/>
          </a:xfrm>
          <a:custGeom>
            <a:avLst/>
            <a:gdLst/>
            <a:ahLst/>
            <a:cxnLst>
              <a:cxn ang="0">
                <a:pos x="340994" y="0"/>
              </a:cxn>
              <a:cxn ang="0">
                <a:pos x="356743" y="45339"/>
              </a:cxn>
              <a:cxn ang="0">
                <a:pos x="0" y="168656"/>
              </a:cxn>
              <a:cxn ang="0">
                <a:pos x="31368" y="259461"/>
              </a:cxn>
              <a:cxn ang="0">
                <a:pos x="388112" y="136144"/>
              </a:cxn>
              <a:cxn ang="0">
                <a:pos x="433827" y="136144"/>
              </a:cxn>
              <a:cxn ang="0">
                <a:pos x="491236" y="49656"/>
              </a:cxn>
              <a:cxn ang="0">
                <a:pos x="340994" y="0"/>
              </a:cxn>
              <a:cxn ang="0">
                <a:pos x="433827" y="136144"/>
              </a:cxn>
              <a:cxn ang="0">
                <a:pos x="388112" y="136144"/>
              </a:cxn>
              <a:cxn ang="0">
                <a:pos x="403732" y="181483"/>
              </a:cxn>
              <a:cxn ang="0">
                <a:pos x="433827" y="136144"/>
              </a:cxn>
            </a:cxnLst>
            <a:rect l="0" t="0" r="r" b="b"/>
            <a:pathLst>
              <a:path w="491489" h="259714">
                <a:moveTo>
                  <a:pt x="340994" y="0"/>
                </a:moveTo>
                <a:lnTo>
                  <a:pt x="356743" y="45339"/>
                </a:lnTo>
                <a:lnTo>
                  <a:pt x="0" y="168656"/>
                </a:lnTo>
                <a:lnTo>
                  <a:pt x="31368" y="259461"/>
                </a:lnTo>
                <a:lnTo>
                  <a:pt x="388112" y="136144"/>
                </a:lnTo>
                <a:lnTo>
                  <a:pt x="433827" y="136144"/>
                </a:lnTo>
                <a:lnTo>
                  <a:pt x="491236" y="49656"/>
                </a:lnTo>
                <a:lnTo>
                  <a:pt x="340994" y="0"/>
                </a:lnTo>
                <a:close/>
              </a:path>
              <a:path w="491489" h="259714">
                <a:moveTo>
                  <a:pt x="433827" y="136144"/>
                </a:moveTo>
                <a:lnTo>
                  <a:pt x="388112" y="136144"/>
                </a:lnTo>
                <a:lnTo>
                  <a:pt x="403732" y="181483"/>
                </a:lnTo>
                <a:lnTo>
                  <a:pt x="433827" y="136144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3" name="object 139"/>
          <p:cNvSpPr>
            <a:spLocks/>
          </p:cNvSpPr>
          <p:nvPr/>
        </p:nvSpPr>
        <p:spPr bwMode="auto">
          <a:xfrm>
            <a:off x="2606675" y="3600450"/>
            <a:ext cx="492125" cy="260350"/>
          </a:xfrm>
          <a:custGeom>
            <a:avLst/>
            <a:gdLst/>
            <a:ahLst/>
            <a:cxnLst>
              <a:cxn ang="0">
                <a:pos x="491236" y="49656"/>
              </a:cxn>
              <a:cxn ang="0">
                <a:pos x="403732" y="181483"/>
              </a:cxn>
              <a:cxn ang="0">
                <a:pos x="388112" y="136144"/>
              </a:cxn>
              <a:cxn ang="0">
                <a:pos x="31368" y="259461"/>
              </a:cxn>
              <a:cxn ang="0">
                <a:pos x="0" y="168656"/>
              </a:cxn>
              <a:cxn ang="0">
                <a:pos x="356743" y="45339"/>
              </a:cxn>
              <a:cxn ang="0">
                <a:pos x="340994" y="0"/>
              </a:cxn>
              <a:cxn ang="0">
                <a:pos x="491236" y="49656"/>
              </a:cxn>
            </a:cxnLst>
            <a:rect l="0" t="0" r="r" b="b"/>
            <a:pathLst>
              <a:path w="491489" h="259714">
                <a:moveTo>
                  <a:pt x="491236" y="49656"/>
                </a:moveTo>
                <a:lnTo>
                  <a:pt x="403732" y="181483"/>
                </a:lnTo>
                <a:lnTo>
                  <a:pt x="388112" y="136144"/>
                </a:lnTo>
                <a:lnTo>
                  <a:pt x="31368" y="259461"/>
                </a:lnTo>
                <a:lnTo>
                  <a:pt x="0" y="168656"/>
                </a:lnTo>
                <a:lnTo>
                  <a:pt x="356743" y="45339"/>
                </a:lnTo>
                <a:lnTo>
                  <a:pt x="340994" y="0"/>
                </a:lnTo>
                <a:lnTo>
                  <a:pt x="491236" y="49656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4" name="object 140"/>
          <p:cNvSpPr>
            <a:spLocks/>
          </p:cNvSpPr>
          <p:nvPr/>
        </p:nvSpPr>
        <p:spPr bwMode="auto">
          <a:xfrm>
            <a:off x="2486025" y="3049588"/>
            <a:ext cx="1306513" cy="704850"/>
          </a:xfrm>
          <a:custGeom>
            <a:avLst/>
            <a:gdLst/>
            <a:ahLst/>
            <a:cxnLst>
              <a:cxn ang="0">
                <a:pos x="1207770" y="0"/>
              </a:cxn>
              <a:cxn ang="0">
                <a:pos x="0" y="417449"/>
              </a:cxn>
              <a:cxn ang="0">
                <a:pos x="99568" y="705485"/>
              </a:cxn>
              <a:cxn ang="0">
                <a:pos x="1307338" y="288163"/>
              </a:cxn>
              <a:cxn ang="0">
                <a:pos x="1207770" y="0"/>
              </a:cxn>
            </a:cxnLst>
            <a:rect l="0" t="0" r="r" b="b"/>
            <a:pathLst>
              <a:path w="1307464" h="705485">
                <a:moveTo>
                  <a:pt x="1207770" y="0"/>
                </a:moveTo>
                <a:lnTo>
                  <a:pt x="0" y="417449"/>
                </a:lnTo>
                <a:lnTo>
                  <a:pt x="99568" y="705485"/>
                </a:lnTo>
                <a:lnTo>
                  <a:pt x="1307338" y="288163"/>
                </a:lnTo>
                <a:lnTo>
                  <a:pt x="1207770" y="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5" name="object 141"/>
          <p:cNvSpPr>
            <a:spLocks/>
          </p:cNvSpPr>
          <p:nvPr/>
        </p:nvSpPr>
        <p:spPr bwMode="auto">
          <a:xfrm>
            <a:off x="2608263" y="3168650"/>
            <a:ext cx="1042987" cy="466725"/>
          </a:xfrm>
          <a:custGeom>
            <a:avLst/>
            <a:gdLst/>
            <a:ahLst/>
            <a:cxnLst>
              <a:cxn ang="0">
                <a:pos x="64769" y="399541"/>
              </a:cxn>
              <a:cxn ang="0">
                <a:pos x="44386" y="346201"/>
              </a:cxn>
              <a:cxn ang="0">
                <a:pos x="107767" y="399033"/>
              </a:cxn>
              <a:cxn ang="0">
                <a:pos x="107767" y="399033"/>
              </a:cxn>
              <a:cxn ang="0">
                <a:pos x="197865" y="415543"/>
              </a:cxn>
              <a:cxn ang="0">
                <a:pos x="157099" y="382650"/>
              </a:cxn>
              <a:cxn ang="0">
                <a:pos x="169925" y="336550"/>
              </a:cxn>
              <a:cxn ang="0">
                <a:pos x="210565" y="377443"/>
              </a:cxn>
              <a:cxn ang="0">
                <a:pos x="214731" y="405764"/>
              </a:cxn>
              <a:cxn ang="0">
                <a:pos x="74802" y="337692"/>
              </a:cxn>
              <a:cxn ang="0">
                <a:pos x="88518" y="371348"/>
              </a:cxn>
              <a:cxn ang="0">
                <a:pos x="85217" y="390778"/>
              </a:cxn>
              <a:cxn ang="0">
                <a:pos x="207865" y="334009"/>
              </a:cxn>
              <a:cxn ang="0">
                <a:pos x="193171" y="370204"/>
              </a:cxn>
              <a:cxn ang="0">
                <a:pos x="323260" y="365251"/>
              </a:cxn>
              <a:cxn ang="0">
                <a:pos x="242315" y="299846"/>
              </a:cxn>
              <a:cxn ang="0">
                <a:pos x="272097" y="386365"/>
              </a:cxn>
              <a:cxn ang="0">
                <a:pos x="271525" y="373252"/>
              </a:cxn>
              <a:cxn ang="0">
                <a:pos x="278070" y="294157"/>
              </a:cxn>
              <a:cxn ang="0">
                <a:pos x="299725" y="348995"/>
              </a:cxn>
              <a:cxn ang="0">
                <a:pos x="332105" y="269113"/>
              </a:cxn>
              <a:cxn ang="0">
                <a:pos x="392398" y="344154"/>
              </a:cxn>
              <a:cxn ang="0">
                <a:pos x="405002" y="341756"/>
              </a:cxn>
              <a:cxn ang="0">
                <a:pos x="392722" y="323419"/>
              </a:cxn>
              <a:cxn ang="0">
                <a:pos x="394453" y="341249"/>
              </a:cxn>
              <a:cxn ang="0">
                <a:pos x="418756" y="277239"/>
              </a:cxn>
              <a:cxn ang="0">
                <a:pos x="467359" y="308737"/>
              </a:cxn>
              <a:cxn ang="0">
                <a:pos x="432943" y="258444"/>
              </a:cxn>
              <a:cxn ang="0">
                <a:pos x="479170" y="229362"/>
              </a:cxn>
              <a:cxn ang="0">
                <a:pos x="484250" y="301370"/>
              </a:cxn>
              <a:cxn ang="0">
                <a:pos x="285242" y="298323"/>
              </a:cxn>
              <a:cxn ang="0">
                <a:pos x="483362" y="256286"/>
              </a:cxn>
              <a:cxn ang="0">
                <a:pos x="492490" y="240903"/>
              </a:cxn>
              <a:cxn ang="0">
                <a:pos x="551529" y="291338"/>
              </a:cxn>
              <a:cxn ang="0">
                <a:pos x="540638" y="274700"/>
              </a:cxn>
              <a:cxn ang="0">
                <a:pos x="578104" y="254888"/>
              </a:cxn>
              <a:cxn ang="0">
                <a:pos x="556132" y="278129"/>
              </a:cxn>
              <a:cxn ang="0">
                <a:pos x="613007" y="190626"/>
              </a:cxn>
              <a:cxn ang="0">
                <a:pos x="634619" y="246252"/>
              </a:cxn>
              <a:cxn ang="0">
                <a:pos x="508000" y="229869"/>
              </a:cxn>
              <a:cxn ang="0">
                <a:pos x="588390" y="239267"/>
              </a:cxn>
              <a:cxn ang="0">
                <a:pos x="574348" y="207009"/>
              </a:cxn>
              <a:cxn ang="0">
                <a:pos x="647827" y="242950"/>
              </a:cxn>
              <a:cxn ang="0">
                <a:pos x="580358" y="233679"/>
              </a:cxn>
              <a:cxn ang="0">
                <a:pos x="559943" y="212725"/>
              </a:cxn>
              <a:cxn ang="0">
                <a:pos x="585596" y="194309"/>
              </a:cxn>
              <a:cxn ang="0">
                <a:pos x="658368" y="156337"/>
              </a:cxn>
              <a:cxn ang="0">
                <a:pos x="622173" y="168909"/>
              </a:cxn>
              <a:cxn ang="0">
                <a:pos x="800227" y="205104"/>
              </a:cxn>
              <a:cxn ang="0">
                <a:pos x="806820" y="176275"/>
              </a:cxn>
              <a:cxn ang="0">
                <a:pos x="866987" y="72342"/>
              </a:cxn>
              <a:cxn ang="0">
                <a:pos x="879474" y="177800"/>
              </a:cxn>
              <a:cxn ang="0">
                <a:pos x="876681" y="94868"/>
              </a:cxn>
              <a:cxn ang="0">
                <a:pos x="806644" y="175767"/>
              </a:cxn>
              <a:cxn ang="0">
                <a:pos x="818586" y="157606"/>
              </a:cxn>
              <a:cxn ang="0">
                <a:pos x="888237" y="54355"/>
              </a:cxn>
              <a:cxn ang="0">
                <a:pos x="995933" y="31876"/>
              </a:cxn>
              <a:cxn ang="0">
                <a:pos x="967485" y="45719"/>
              </a:cxn>
            </a:cxnLst>
            <a:rect l="0" t="0" r="r" b="b"/>
            <a:pathLst>
              <a:path w="1043304" h="467360">
                <a:moveTo>
                  <a:pt x="79120" y="322961"/>
                </a:moveTo>
                <a:lnTo>
                  <a:pt x="0" y="346582"/>
                </a:lnTo>
                <a:lnTo>
                  <a:pt x="41656" y="467232"/>
                </a:lnTo>
                <a:lnTo>
                  <a:pt x="57657" y="461771"/>
                </a:lnTo>
                <a:lnTo>
                  <a:pt x="39115" y="408177"/>
                </a:lnTo>
                <a:lnTo>
                  <a:pt x="57657" y="401827"/>
                </a:lnTo>
                <a:lnTo>
                  <a:pt x="61721" y="400303"/>
                </a:lnTo>
                <a:lnTo>
                  <a:pt x="64769" y="399541"/>
                </a:lnTo>
                <a:lnTo>
                  <a:pt x="66675" y="399288"/>
                </a:lnTo>
                <a:lnTo>
                  <a:pt x="69342" y="399033"/>
                </a:lnTo>
                <a:lnTo>
                  <a:pt x="107767" y="399033"/>
                </a:lnTo>
                <a:lnTo>
                  <a:pt x="102996" y="396113"/>
                </a:lnTo>
                <a:lnTo>
                  <a:pt x="98932" y="394334"/>
                </a:lnTo>
                <a:lnTo>
                  <a:pt x="34289" y="394334"/>
                </a:lnTo>
                <a:lnTo>
                  <a:pt x="20574" y="354456"/>
                </a:lnTo>
                <a:lnTo>
                  <a:pt x="44386" y="346201"/>
                </a:lnTo>
                <a:lnTo>
                  <a:pt x="67690" y="338200"/>
                </a:lnTo>
                <a:lnTo>
                  <a:pt x="74802" y="337692"/>
                </a:lnTo>
                <a:lnTo>
                  <a:pt x="104207" y="337692"/>
                </a:lnTo>
                <a:lnTo>
                  <a:pt x="101726" y="334137"/>
                </a:lnTo>
                <a:lnTo>
                  <a:pt x="91312" y="325500"/>
                </a:lnTo>
                <a:lnTo>
                  <a:pt x="85470" y="323214"/>
                </a:lnTo>
                <a:lnTo>
                  <a:pt x="79120" y="322961"/>
                </a:lnTo>
                <a:close/>
              </a:path>
              <a:path w="1043304" h="467360">
                <a:moveTo>
                  <a:pt x="107767" y="399033"/>
                </a:moveTo>
                <a:lnTo>
                  <a:pt x="69342" y="399033"/>
                </a:lnTo>
                <a:lnTo>
                  <a:pt x="72136" y="399288"/>
                </a:lnTo>
                <a:lnTo>
                  <a:pt x="75056" y="399923"/>
                </a:lnTo>
                <a:lnTo>
                  <a:pt x="127888" y="437514"/>
                </a:lnTo>
                <a:lnTo>
                  <a:pt x="147955" y="430529"/>
                </a:lnTo>
                <a:lnTo>
                  <a:pt x="131906" y="417829"/>
                </a:lnTo>
                <a:lnTo>
                  <a:pt x="109219" y="399923"/>
                </a:lnTo>
                <a:lnTo>
                  <a:pt x="107767" y="399033"/>
                </a:lnTo>
                <a:close/>
              </a:path>
              <a:path w="1043304" h="467360">
                <a:moveTo>
                  <a:pt x="182435" y="321929"/>
                </a:moveTo>
                <a:lnTo>
                  <a:pt x="144496" y="339361"/>
                </a:lnTo>
                <a:lnTo>
                  <a:pt x="136843" y="364829"/>
                </a:lnTo>
                <a:lnTo>
                  <a:pt x="137832" y="374268"/>
                </a:lnTo>
                <a:lnTo>
                  <a:pt x="156253" y="409386"/>
                </a:lnTo>
                <a:lnTo>
                  <a:pt x="179705" y="418464"/>
                </a:lnTo>
                <a:lnTo>
                  <a:pt x="188559" y="417897"/>
                </a:lnTo>
                <a:lnTo>
                  <a:pt x="197865" y="415543"/>
                </a:lnTo>
                <a:lnTo>
                  <a:pt x="204985" y="412541"/>
                </a:lnTo>
                <a:lnTo>
                  <a:pt x="211105" y="408860"/>
                </a:lnTo>
                <a:lnTo>
                  <a:pt x="214731" y="405764"/>
                </a:lnTo>
                <a:lnTo>
                  <a:pt x="186436" y="405764"/>
                </a:lnTo>
                <a:lnTo>
                  <a:pt x="179450" y="405383"/>
                </a:lnTo>
                <a:lnTo>
                  <a:pt x="166243" y="398525"/>
                </a:lnTo>
                <a:lnTo>
                  <a:pt x="160908" y="392175"/>
                </a:lnTo>
                <a:lnTo>
                  <a:pt x="157099" y="382650"/>
                </a:lnTo>
                <a:lnTo>
                  <a:pt x="193171" y="370204"/>
                </a:lnTo>
                <a:lnTo>
                  <a:pt x="153669" y="370204"/>
                </a:lnTo>
                <a:lnTo>
                  <a:pt x="151511" y="362457"/>
                </a:lnTo>
                <a:lnTo>
                  <a:pt x="152019" y="355473"/>
                </a:lnTo>
                <a:lnTo>
                  <a:pt x="155067" y="349250"/>
                </a:lnTo>
                <a:lnTo>
                  <a:pt x="158114" y="343153"/>
                </a:lnTo>
                <a:lnTo>
                  <a:pt x="163068" y="338963"/>
                </a:lnTo>
                <a:lnTo>
                  <a:pt x="169925" y="336550"/>
                </a:lnTo>
                <a:lnTo>
                  <a:pt x="177419" y="334009"/>
                </a:lnTo>
                <a:lnTo>
                  <a:pt x="207865" y="334009"/>
                </a:lnTo>
                <a:lnTo>
                  <a:pt x="205388" y="331374"/>
                </a:lnTo>
                <a:lnTo>
                  <a:pt x="198246" y="326516"/>
                </a:lnTo>
                <a:lnTo>
                  <a:pt x="190484" y="323324"/>
                </a:lnTo>
                <a:lnTo>
                  <a:pt x="182435" y="321929"/>
                </a:lnTo>
                <a:close/>
              </a:path>
              <a:path w="1043304" h="467360">
                <a:moveTo>
                  <a:pt x="226568" y="374014"/>
                </a:moveTo>
                <a:lnTo>
                  <a:pt x="210565" y="377443"/>
                </a:lnTo>
                <a:lnTo>
                  <a:pt x="210565" y="384428"/>
                </a:lnTo>
                <a:lnTo>
                  <a:pt x="209042" y="390016"/>
                </a:lnTo>
                <a:lnTo>
                  <a:pt x="206159" y="394334"/>
                </a:lnTo>
                <a:lnTo>
                  <a:pt x="203326" y="398399"/>
                </a:lnTo>
                <a:lnTo>
                  <a:pt x="199262" y="401446"/>
                </a:lnTo>
                <a:lnTo>
                  <a:pt x="193801" y="403225"/>
                </a:lnTo>
                <a:lnTo>
                  <a:pt x="186436" y="405764"/>
                </a:lnTo>
                <a:lnTo>
                  <a:pt x="214731" y="405764"/>
                </a:lnTo>
                <a:lnTo>
                  <a:pt x="216225" y="404489"/>
                </a:lnTo>
                <a:lnTo>
                  <a:pt x="220344" y="399414"/>
                </a:lnTo>
                <a:lnTo>
                  <a:pt x="223442" y="393821"/>
                </a:lnTo>
                <a:lnTo>
                  <a:pt x="225504" y="387715"/>
                </a:lnTo>
                <a:lnTo>
                  <a:pt x="226472" y="381555"/>
                </a:lnTo>
                <a:lnTo>
                  <a:pt x="226568" y="374014"/>
                </a:lnTo>
                <a:close/>
              </a:path>
              <a:path w="1043304" h="467360">
                <a:moveTo>
                  <a:pt x="104207" y="337692"/>
                </a:moveTo>
                <a:lnTo>
                  <a:pt x="74802" y="337692"/>
                </a:lnTo>
                <a:lnTo>
                  <a:pt x="85725" y="342264"/>
                </a:lnTo>
                <a:lnTo>
                  <a:pt x="89407" y="346201"/>
                </a:lnTo>
                <a:lnTo>
                  <a:pt x="91312" y="351916"/>
                </a:lnTo>
                <a:lnTo>
                  <a:pt x="92709" y="355853"/>
                </a:lnTo>
                <a:lnTo>
                  <a:pt x="92741" y="360171"/>
                </a:lnTo>
                <a:lnTo>
                  <a:pt x="91820" y="363854"/>
                </a:lnTo>
                <a:lnTo>
                  <a:pt x="90931" y="367918"/>
                </a:lnTo>
                <a:lnTo>
                  <a:pt x="88518" y="371348"/>
                </a:lnTo>
                <a:lnTo>
                  <a:pt x="81406" y="377189"/>
                </a:lnTo>
                <a:lnTo>
                  <a:pt x="75945" y="379983"/>
                </a:lnTo>
                <a:lnTo>
                  <a:pt x="34289" y="394334"/>
                </a:lnTo>
                <a:lnTo>
                  <a:pt x="98932" y="394334"/>
                </a:lnTo>
                <a:lnTo>
                  <a:pt x="96900" y="393445"/>
                </a:lnTo>
                <a:lnTo>
                  <a:pt x="93980" y="392302"/>
                </a:lnTo>
                <a:lnTo>
                  <a:pt x="90043" y="391413"/>
                </a:lnTo>
                <a:lnTo>
                  <a:pt x="85217" y="390778"/>
                </a:lnTo>
                <a:lnTo>
                  <a:pt x="92735" y="386375"/>
                </a:lnTo>
                <a:lnTo>
                  <a:pt x="109670" y="359790"/>
                </a:lnTo>
                <a:lnTo>
                  <a:pt x="109582" y="355218"/>
                </a:lnTo>
                <a:lnTo>
                  <a:pt x="109416" y="352585"/>
                </a:lnTo>
                <a:lnTo>
                  <a:pt x="107823" y="346201"/>
                </a:lnTo>
                <a:lnTo>
                  <a:pt x="105537" y="339598"/>
                </a:lnTo>
                <a:lnTo>
                  <a:pt x="104207" y="337692"/>
                </a:lnTo>
                <a:close/>
              </a:path>
              <a:path w="1043304" h="467360">
                <a:moveTo>
                  <a:pt x="207865" y="334009"/>
                </a:moveTo>
                <a:lnTo>
                  <a:pt x="177419" y="334009"/>
                </a:lnTo>
                <a:lnTo>
                  <a:pt x="184531" y="334644"/>
                </a:lnTo>
                <a:lnTo>
                  <a:pt x="191262" y="338708"/>
                </a:lnTo>
                <a:lnTo>
                  <a:pt x="195580" y="341375"/>
                </a:lnTo>
                <a:lnTo>
                  <a:pt x="199277" y="346233"/>
                </a:lnTo>
                <a:lnTo>
                  <a:pt x="202564" y="353440"/>
                </a:lnTo>
                <a:lnTo>
                  <a:pt x="153669" y="370204"/>
                </a:lnTo>
                <a:lnTo>
                  <a:pt x="193171" y="370204"/>
                </a:lnTo>
                <a:lnTo>
                  <a:pt x="222250" y="360171"/>
                </a:lnTo>
                <a:lnTo>
                  <a:pt x="221742" y="358393"/>
                </a:lnTo>
                <a:lnTo>
                  <a:pt x="221233" y="357124"/>
                </a:lnTo>
                <a:lnTo>
                  <a:pt x="220980" y="356234"/>
                </a:lnTo>
                <a:lnTo>
                  <a:pt x="216747" y="346201"/>
                </a:lnTo>
                <a:lnTo>
                  <a:pt x="211566" y="337946"/>
                </a:lnTo>
                <a:lnTo>
                  <a:pt x="207865" y="334009"/>
                </a:lnTo>
                <a:close/>
              </a:path>
              <a:path w="1043304" h="467360">
                <a:moveTo>
                  <a:pt x="323260" y="365251"/>
                </a:moveTo>
                <a:lnTo>
                  <a:pt x="306705" y="365251"/>
                </a:lnTo>
                <a:lnTo>
                  <a:pt x="321437" y="408050"/>
                </a:lnTo>
                <a:lnTo>
                  <a:pt x="336295" y="402970"/>
                </a:lnTo>
                <a:lnTo>
                  <a:pt x="323260" y="365251"/>
                </a:lnTo>
                <a:close/>
              </a:path>
              <a:path w="1043304" h="467360">
                <a:moveTo>
                  <a:pt x="262917" y="291732"/>
                </a:moveTo>
                <a:lnTo>
                  <a:pt x="254888" y="293496"/>
                </a:lnTo>
                <a:lnTo>
                  <a:pt x="248031" y="295909"/>
                </a:lnTo>
                <a:lnTo>
                  <a:pt x="242315" y="299846"/>
                </a:lnTo>
                <a:lnTo>
                  <a:pt x="237744" y="305562"/>
                </a:lnTo>
                <a:lnTo>
                  <a:pt x="233171" y="311150"/>
                </a:lnTo>
                <a:lnTo>
                  <a:pt x="230631" y="317880"/>
                </a:lnTo>
                <a:lnTo>
                  <a:pt x="230047" y="325246"/>
                </a:lnTo>
                <a:lnTo>
                  <a:pt x="229932" y="332866"/>
                </a:lnTo>
                <a:lnTo>
                  <a:pt x="230392" y="338214"/>
                </a:lnTo>
                <a:lnTo>
                  <a:pt x="249304" y="376211"/>
                </a:lnTo>
                <a:lnTo>
                  <a:pt x="272097" y="386365"/>
                </a:lnTo>
                <a:lnTo>
                  <a:pt x="279864" y="386290"/>
                </a:lnTo>
                <a:lnTo>
                  <a:pt x="287655" y="384428"/>
                </a:lnTo>
                <a:lnTo>
                  <a:pt x="292354" y="382904"/>
                </a:lnTo>
                <a:lnTo>
                  <a:pt x="296418" y="380238"/>
                </a:lnTo>
                <a:lnTo>
                  <a:pt x="299719" y="376681"/>
                </a:lnTo>
                <a:lnTo>
                  <a:pt x="302169" y="374141"/>
                </a:lnTo>
                <a:lnTo>
                  <a:pt x="278130" y="374141"/>
                </a:lnTo>
                <a:lnTo>
                  <a:pt x="271525" y="373252"/>
                </a:lnTo>
                <a:lnTo>
                  <a:pt x="246643" y="338232"/>
                </a:lnTo>
                <a:lnTo>
                  <a:pt x="245591" y="331469"/>
                </a:lnTo>
                <a:lnTo>
                  <a:pt x="245617" y="324103"/>
                </a:lnTo>
                <a:lnTo>
                  <a:pt x="266826" y="302513"/>
                </a:lnTo>
                <a:lnTo>
                  <a:pt x="301579" y="302513"/>
                </a:lnTo>
                <a:lnTo>
                  <a:pt x="300130" y="298323"/>
                </a:lnTo>
                <a:lnTo>
                  <a:pt x="285242" y="298323"/>
                </a:lnTo>
                <a:lnTo>
                  <a:pt x="278070" y="294157"/>
                </a:lnTo>
                <a:lnTo>
                  <a:pt x="270637" y="291957"/>
                </a:lnTo>
                <a:lnTo>
                  <a:pt x="262917" y="291732"/>
                </a:lnTo>
                <a:close/>
              </a:path>
              <a:path w="1043304" h="467360">
                <a:moveTo>
                  <a:pt x="301579" y="302513"/>
                </a:moveTo>
                <a:lnTo>
                  <a:pt x="266826" y="302513"/>
                </a:lnTo>
                <a:lnTo>
                  <a:pt x="273557" y="303529"/>
                </a:lnTo>
                <a:lnTo>
                  <a:pt x="280288" y="307720"/>
                </a:lnTo>
                <a:lnTo>
                  <a:pt x="299760" y="345948"/>
                </a:lnTo>
                <a:lnTo>
                  <a:pt x="299725" y="348995"/>
                </a:lnTo>
                <a:lnTo>
                  <a:pt x="278130" y="374141"/>
                </a:lnTo>
                <a:lnTo>
                  <a:pt x="302169" y="374141"/>
                </a:lnTo>
                <a:lnTo>
                  <a:pt x="303149" y="373125"/>
                </a:lnTo>
                <a:lnTo>
                  <a:pt x="305434" y="369315"/>
                </a:lnTo>
                <a:lnTo>
                  <a:pt x="306705" y="365251"/>
                </a:lnTo>
                <a:lnTo>
                  <a:pt x="323260" y="365251"/>
                </a:lnTo>
                <a:lnTo>
                  <a:pt x="301579" y="302513"/>
                </a:lnTo>
                <a:close/>
              </a:path>
              <a:path w="1043304" h="467360">
                <a:moveTo>
                  <a:pt x="332105" y="269113"/>
                </a:moveTo>
                <a:lnTo>
                  <a:pt x="335914" y="328421"/>
                </a:lnTo>
                <a:lnTo>
                  <a:pt x="341630" y="341883"/>
                </a:lnTo>
                <a:lnTo>
                  <a:pt x="344043" y="345948"/>
                </a:lnTo>
                <a:lnTo>
                  <a:pt x="367664" y="355726"/>
                </a:lnTo>
                <a:lnTo>
                  <a:pt x="372871" y="355091"/>
                </a:lnTo>
                <a:lnTo>
                  <a:pt x="377951" y="353313"/>
                </a:lnTo>
                <a:lnTo>
                  <a:pt x="385949" y="349502"/>
                </a:lnTo>
                <a:lnTo>
                  <a:pt x="392398" y="344154"/>
                </a:lnTo>
                <a:lnTo>
                  <a:pt x="394453" y="341249"/>
                </a:lnTo>
                <a:lnTo>
                  <a:pt x="368045" y="341249"/>
                </a:lnTo>
                <a:lnTo>
                  <a:pt x="364236" y="339978"/>
                </a:lnTo>
                <a:lnTo>
                  <a:pt x="351536" y="325246"/>
                </a:lnTo>
                <a:lnTo>
                  <a:pt x="332105" y="269113"/>
                </a:lnTo>
                <a:close/>
              </a:path>
              <a:path w="1043304" h="467360">
                <a:moveTo>
                  <a:pt x="415442" y="328802"/>
                </a:moveTo>
                <a:lnTo>
                  <a:pt x="400557" y="328802"/>
                </a:lnTo>
                <a:lnTo>
                  <a:pt x="405002" y="341756"/>
                </a:lnTo>
                <a:lnTo>
                  <a:pt x="418338" y="337184"/>
                </a:lnTo>
                <a:lnTo>
                  <a:pt x="415442" y="328802"/>
                </a:lnTo>
                <a:close/>
              </a:path>
              <a:path w="1043304" h="467360">
                <a:moveTo>
                  <a:pt x="388112" y="249681"/>
                </a:moveTo>
                <a:lnTo>
                  <a:pt x="373252" y="254888"/>
                </a:lnTo>
                <a:lnTo>
                  <a:pt x="389810" y="302513"/>
                </a:lnTo>
                <a:lnTo>
                  <a:pt x="392049" y="309117"/>
                </a:lnTo>
                <a:lnTo>
                  <a:pt x="393192" y="315087"/>
                </a:lnTo>
                <a:lnTo>
                  <a:pt x="392722" y="323419"/>
                </a:lnTo>
                <a:lnTo>
                  <a:pt x="392621" y="324256"/>
                </a:lnTo>
                <a:lnTo>
                  <a:pt x="391032" y="328167"/>
                </a:lnTo>
                <a:lnTo>
                  <a:pt x="387857" y="331724"/>
                </a:lnTo>
                <a:lnTo>
                  <a:pt x="384809" y="335406"/>
                </a:lnTo>
                <a:lnTo>
                  <a:pt x="381000" y="337946"/>
                </a:lnTo>
                <a:lnTo>
                  <a:pt x="372109" y="340994"/>
                </a:lnTo>
                <a:lnTo>
                  <a:pt x="368045" y="341249"/>
                </a:lnTo>
                <a:lnTo>
                  <a:pt x="394453" y="341249"/>
                </a:lnTo>
                <a:lnTo>
                  <a:pt x="397275" y="337258"/>
                </a:lnTo>
                <a:lnTo>
                  <a:pt x="400557" y="328802"/>
                </a:lnTo>
                <a:lnTo>
                  <a:pt x="415442" y="328802"/>
                </a:lnTo>
                <a:lnTo>
                  <a:pt x="388112" y="249681"/>
                </a:lnTo>
                <a:close/>
              </a:path>
              <a:path w="1043304" h="467360">
                <a:moveTo>
                  <a:pt x="463359" y="224869"/>
                </a:moveTo>
                <a:lnTo>
                  <a:pt x="425420" y="242278"/>
                </a:lnTo>
                <a:lnTo>
                  <a:pt x="417718" y="267319"/>
                </a:lnTo>
                <a:lnTo>
                  <a:pt x="418756" y="277239"/>
                </a:lnTo>
                <a:lnTo>
                  <a:pt x="437124" y="312304"/>
                </a:lnTo>
                <a:lnTo>
                  <a:pt x="460565" y="321421"/>
                </a:lnTo>
                <a:lnTo>
                  <a:pt x="469427" y="320815"/>
                </a:lnTo>
                <a:lnTo>
                  <a:pt x="478789" y="318388"/>
                </a:lnTo>
                <a:lnTo>
                  <a:pt x="485909" y="315460"/>
                </a:lnTo>
                <a:lnTo>
                  <a:pt x="492029" y="311816"/>
                </a:lnTo>
                <a:lnTo>
                  <a:pt x="495648" y="308737"/>
                </a:lnTo>
                <a:lnTo>
                  <a:pt x="467359" y="308737"/>
                </a:lnTo>
                <a:lnTo>
                  <a:pt x="460375" y="308355"/>
                </a:lnTo>
                <a:lnTo>
                  <a:pt x="447167" y="301498"/>
                </a:lnTo>
                <a:lnTo>
                  <a:pt x="441832" y="295020"/>
                </a:lnTo>
                <a:lnTo>
                  <a:pt x="438023" y="285623"/>
                </a:lnTo>
                <a:lnTo>
                  <a:pt x="474095" y="273176"/>
                </a:lnTo>
                <a:lnTo>
                  <a:pt x="434594" y="273176"/>
                </a:lnTo>
                <a:lnTo>
                  <a:pt x="432434" y="265429"/>
                </a:lnTo>
                <a:lnTo>
                  <a:pt x="432943" y="258444"/>
                </a:lnTo>
                <a:lnTo>
                  <a:pt x="435990" y="252221"/>
                </a:lnTo>
                <a:lnTo>
                  <a:pt x="439038" y="246125"/>
                </a:lnTo>
                <a:lnTo>
                  <a:pt x="443992" y="241807"/>
                </a:lnTo>
                <a:lnTo>
                  <a:pt x="450723" y="239521"/>
                </a:lnTo>
                <a:lnTo>
                  <a:pt x="458343" y="236854"/>
                </a:lnTo>
                <a:lnTo>
                  <a:pt x="488706" y="236854"/>
                </a:lnTo>
                <a:lnTo>
                  <a:pt x="486312" y="234293"/>
                </a:lnTo>
                <a:lnTo>
                  <a:pt x="479170" y="229362"/>
                </a:lnTo>
                <a:lnTo>
                  <a:pt x="471408" y="226240"/>
                </a:lnTo>
                <a:lnTo>
                  <a:pt x="463359" y="224869"/>
                </a:lnTo>
                <a:close/>
              </a:path>
              <a:path w="1043304" h="467360">
                <a:moveTo>
                  <a:pt x="507492" y="276987"/>
                </a:moveTo>
                <a:lnTo>
                  <a:pt x="491489" y="280288"/>
                </a:lnTo>
                <a:lnTo>
                  <a:pt x="491363" y="287400"/>
                </a:lnTo>
                <a:lnTo>
                  <a:pt x="489965" y="292988"/>
                </a:lnTo>
                <a:lnTo>
                  <a:pt x="487044" y="297179"/>
                </a:lnTo>
                <a:lnTo>
                  <a:pt x="484250" y="301370"/>
                </a:lnTo>
                <a:lnTo>
                  <a:pt x="480059" y="304291"/>
                </a:lnTo>
                <a:lnTo>
                  <a:pt x="467359" y="308737"/>
                </a:lnTo>
                <a:lnTo>
                  <a:pt x="495648" y="308737"/>
                </a:lnTo>
                <a:lnTo>
                  <a:pt x="507466" y="284063"/>
                </a:lnTo>
                <a:lnTo>
                  <a:pt x="507492" y="276987"/>
                </a:lnTo>
                <a:close/>
              </a:path>
              <a:path w="1043304" h="467360">
                <a:moveTo>
                  <a:pt x="294513" y="282066"/>
                </a:moveTo>
                <a:lnTo>
                  <a:pt x="281177" y="286638"/>
                </a:lnTo>
                <a:lnTo>
                  <a:pt x="285242" y="298323"/>
                </a:lnTo>
                <a:lnTo>
                  <a:pt x="300130" y="298323"/>
                </a:lnTo>
                <a:lnTo>
                  <a:pt x="294513" y="282066"/>
                </a:lnTo>
                <a:close/>
              </a:path>
              <a:path w="1043304" h="467360">
                <a:moveTo>
                  <a:pt x="488706" y="236854"/>
                </a:moveTo>
                <a:lnTo>
                  <a:pt x="458343" y="236854"/>
                </a:lnTo>
                <a:lnTo>
                  <a:pt x="465455" y="237616"/>
                </a:lnTo>
                <a:lnTo>
                  <a:pt x="476376" y="244348"/>
                </a:lnTo>
                <a:lnTo>
                  <a:pt x="480200" y="249203"/>
                </a:lnTo>
                <a:lnTo>
                  <a:pt x="483362" y="256286"/>
                </a:lnTo>
                <a:lnTo>
                  <a:pt x="434594" y="273176"/>
                </a:lnTo>
                <a:lnTo>
                  <a:pt x="474095" y="273176"/>
                </a:lnTo>
                <a:lnTo>
                  <a:pt x="503174" y="263143"/>
                </a:lnTo>
                <a:lnTo>
                  <a:pt x="502665" y="261365"/>
                </a:lnTo>
                <a:lnTo>
                  <a:pt x="502157" y="259968"/>
                </a:lnTo>
                <a:lnTo>
                  <a:pt x="501904" y="259206"/>
                </a:lnTo>
                <a:lnTo>
                  <a:pt x="497672" y="249174"/>
                </a:lnTo>
                <a:lnTo>
                  <a:pt x="492490" y="240903"/>
                </a:lnTo>
                <a:lnTo>
                  <a:pt x="488706" y="236854"/>
                </a:lnTo>
                <a:close/>
              </a:path>
              <a:path w="1043304" h="467360">
                <a:moveTo>
                  <a:pt x="533907" y="265429"/>
                </a:moveTo>
                <a:lnTo>
                  <a:pt x="520064" y="272795"/>
                </a:lnTo>
                <a:lnTo>
                  <a:pt x="524890" y="281431"/>
                </a:lnTo>
                <a:lnTo>
                  <a:pt x="531113" y="287146"/>
                </a:lnTo>
                <a:lnTo>
                  <a:pt x="538733" y="289813"/>
                </a:lnTo>
                <a:lnTo>
                  <a:pt x="544786" y="291195"/>
                </a:lnTo>
                <a:lnTo>
                  <a:pt x="551529" y="291338"/>
                </a:lnTo>
                <a:lnTo>
                  <a:pt x="558986" y="290242"/>
                </a:lnTo>
                <a:lnTo>
                  <a:pt x="567182" y="287908"/>
                </a:lnTo>
                <a:lnTo>
                  <a:pt x="574039" y="285495"/>
                </a:lnTo>
                <a:lnTo>
                  <a:pt x="579755" y="282193"/>
                </a:lnTo>
                <a:lnTo>
                  <a:pt x="583911" y="278383"/>
                </a:lnTo>
                <a:lnTo>
                  <a:pt x="550290" y="278383"/>
                </a:lnTo>
                <a:lnTo>
                  <a:pt x="545464" y="276478"/>
                </a:lnTo>
                <a:lnTo>
                  <a:pt x="540638" y="274700"/>
                </a:lnTo>
                <a:lnTo>
                  <a:pt x="536829" y="271017"/>
                </a:lnTo>
                <a:lnTo>
                  <a:pt x="533907" y="265429"/>
                </a:lnTo>
                <a:close/>
              </a:path>
              <a:path w="1043304" h="467360">
                <a:moveTo>
                  <a:pt x="592790" y="247903"/>
                </a:moveTo>
                <a:lnTo>
                  <a:pt x="568579" y="247903"/>
                </a:lnTo>
                <a:lnTo>
                  <a:pt x="570992" y="248538"/>
                </a:lnTo>
                <a:lnTo>
                  <a:pt x="574675" y="249427"/>
                </a:lnTo>
                <a:lnTo>
                  <a:pt x="576961" y="251587"/>
                </a:lnTo>
                <a:lnTo>
                  <a:pt x="578104" y="254888"/>
                </a:lnTo>
                <a:lnTo>
                  <a:pt x="579204" y="258190"/>
                </a:lnTo>
                <a:lnTo>
                  <a:pt x="579289" y="259333"/>
                </a:lnTo>
                <a:lnTo>
                  <a:pt x="578865" y="262508"/>
                </a:lnTo>
                <a:lnTo>
                  <a:pt x="576580" y="266318"/>
                </a:lnTo>
                <a:lnTo>
                  <a:pt x="574167" y="270255"/>
                </a:lnTo>
                <a:lnTo>
                  <a:pt x="569721" y="273430"/>
                </a:lnTo>
                <a:lnTo>
                  <a:pt x="562863" y="275716"/>
                </a:lnTo>
                <a:lnTo>
                  <a:pt x="556132" y="278129"/>
                </a:lnTo>
                <a:lnTo>
                  <a:pt x="550290" y="278383"/>
                </a:lnTo>
                <a:lnTo>
                  <a:pt x="583911" y="278383"/>
                </a:lnTo>
                <a:lnTo>
                  <a:pt x="588899" y="273684"/>
                </a:lnTo>
                <a:lnTo>
                  <a:pt x="591946" y="268858"/>
                </a:lnTo>
                <a:lnTo>
                  <a:pt x="594740" y="258190"/>
                </a:lnTo>
                <a:lnTo>
                  <a:pt x="594487" y="252983"/>
                </a:lnTo>
                <a:lnTo>
                  <a:pt x="592790" y="247903"/>
                </a:lnTo>
                <a:close/>
              </a:path>
              <a:path w="1043304" h="467360">
                <a:moveTo>
                  <a:pt x="613007" y="190626"/>
                </a:moveTo>
                <a:lnTo>
                  <a:pt x="596519" y="190626"/>
                </a:lnTo>
                <a:lnTo>
                  <a:pt x="616922" y="249681"/>
                </a:lnTo>
                <a:lnTo>
                  <a:pt x="630301" y="262254"/>
                </a:lnTo>
                <a:lnTo>
                  <a:pt x="633857" y="263016"/>
                </a:lnTo>
                <a:lnTo>
                  <a:pt x="654431" y="255396"/>
                </a:lnTo>
                <a:lnTo>
                  <a:pt x="649848" y="246761"/>
                </a:lnTo>
                <a:lnTo>
                  <a:pt x="637413" y="246761"/>
                </a:lnTo>
                <a:lnTo>
                  <a:pt x="634619" y="246252"/>
                </a:lnTo>
                <a:lnTo>
                  <a:pt x="628904" y="236600"/>
                </a:lnTo>
                <a:lnTo>
                  <a:pt x="613007" y="190626"/>
                </a:lnTo>
                <a:close/>
              </a:path>
              <a:path w="1043304" h="467360">
                <a:moveTo>
                  <a:pt x="546100" y="194055"/>
                </a:moveTo>
                <a:lnTo>
                  <a:pt x="539750" y="195071"/>
                </a:lnTo>
                <a:lnTo>
                  <a:pt x="532892" y="197484"/>
                </a:lnTo>
                <a:lnTo>
                  <a:pt x="528319" y="199008"/>
                </a:lnTo>
                <a:lnTo>
                  <a:pt x="507745" y="225932"/>
                </a:lnTo>
                <a:lnTo>
                  <a:pt x="508000" y="229869"/>
                </a:lnTo>
                <a:lnTo>
                  <a:pt x="534034" y="249936"/>
                </a:lnTo>
                <a:lnTo>
                  <a:pt x="542417" y="249681"/>
                </a:lnTo>
                <a:lnTo>
                  <a:pt x="554227" y="248665"/>
                </a:lnTo>
                <a:lnTo>
                  <a:pt x="562990" y="248030"/>
                </a:lnTo>
                <a:lnTo>
                  <a:pt x="568579" y="247903"/>
                </a:lnTo>
                <a:lnTo>
                  <a:pt x="592790" y="247903"/>
                </a:lnTo>
                <a:lnTo>
                  <a:pt x="591057" y="243077"/>
                </a:lnTo>
                <a:lnTo>
                  <a:pt x="588390" y="239267"/>
                </a:lnTo>
                <a:lnTo>
                  <a:pt x="581406" y="234061"/>
                </a:lnTo>
                <a:lnTo>
                  <a:pt x="580358" y="233679"/>
                </a:lnTo>
                <a:lnTo>
                  <a:pt x="535432" y="233679"/>
                </a:lnTo>
                <a:lnTo>
                  <a:pt x="530859" y="233552"/>
                </a:lnTo>
                <a:lnTo>
                  <a:pt x="523113" y="227075"/>
                </a:lnTo>
                <a:lnTo>
                  <a:pt x="522096" y="224154"/>
                </a:lnTo>
                <a:lnTo>
                  <a:pt x="548767" y="207009"/>
                </a:lnTo>
                <a:lnTo>
                  <a:pt x="574348" y="207009"/>
                </a:lnTo>
                <a:lnTo>
                  <a:pt x="573151" y="204724"/>
                </a:lnTo>
                <a:lnTo>
                  <a:pt x="569849" y="200787"/>
                </a:lnTo>
                <a:lnTo>
                  <a:pt x="566165" y="198246"/>
                </a:lnTo>
                <a:lnTo>
                  <a:pt x="562609" y="195706"/>
                </a:lnTo>
                <a:lnTo>
                  <a:pt x="557783" y="194437"/>
                </a:lnTo>
                <a:lnTo>
                  <a:pt x="551942" y="194182"/>
                </a:lnTo>
                <a:lnTo>
                  <a:pt x="546100" y="194055"/>
                </a:lnTo>
                <a:close/>
              </a:path>
              <a:path w="1043304" h="467360">
                <a:moveTo>
                  <a:pt x="647827" y="242950"/>
                </a:moveTo>
                <a:lnTo>
                  <a:pt x="637413" y="246761"/>
                </a:lnTo>
                <a:lnTo>
                  <a:pt x="649848" y="246761"/>
                </a:lnTo>
                <a:lnTo>
                  <a:pt x="647827" y="242950"/>
                </a:lnTo>
                <a:close/>
              </a:path>
              <a:path w="1043304" h="467360">
                <a:moveTo>
                  <a:pt x="567689" y="231901"/>
                </a:moveTo>
                <a:lnTo>
                  <a:pt x="559562" y="232155"/>
                </a:lnTo>
                <a:lnTo>
                  <a:pt x="540257" y="233425"/>
                </a:lnTo>
                <a:lnTo>
                  <a:pt x="535432" y="233679"/>
                </a:lnTo>
                <a:lnTo>
                  <a:pt x="580358" y="233679"/>
                </a:lnTo>
                <a:lnTo>
                  <a:pt x="577214" y="232537"/>
                </a:lnTo>
                <a:lnTo>
                  <a:pt x="572515" y="232282"/>
                </a:lnTo>
                <a:lnTo>
                  <a:pt x="567689" y="231901"/>
                </a:lnTo>
                <a:close/>
              </a:path>
              <a:path w="1043304" h="467360">
                <a:moveTo>
                  <a:pt x="574348" y="207009"/>
                </a:moveTo>
                <a:lnTo>
                  <a:pt x="548767" y="207009"/>
                </a:lnTo>
                <a:lnTo>
                  <a:pt x="552831" y="208533"/>
                </a:lnTo>
                <a:lnTo>
                  <a:pt x="556894" y="209930"/>
                </a:lnTo>
                <a:lnTo>
                  <a:pt x="559943" y="212725"/>
                </a:lnTo>
                <a:lnTo>
                  <a:pt x="562229" y="217042"/>
                </a:lnTo>
                <a:lnTo>
                  <a:pt x="575944" y="210057"/>
                </a:lnTo>
                <a:lnTo>
                  <a:pt x="574348" y="207009"/>
                </a:lnTo>
                <a:close/>
              </a:path>
              <a:path w="1043304" h="467360">
                <a:moveTo>
                  <a:pt x="596773" y="143509"/>
                </a:moveTo>
                <a:lnTo>
                  <a:pt x="585088" y="157479"/>
                </a:lnTo>
                <a:lnTo>
                  <a:pt x="592582" y="179069"/>
                </a:lnTo>
                <a:lnTo>
                  <a:pt x="581659" y="182879"/>
                </a:lnTo>
                <a:lnTo>
                  <a:pt x="585596" y="194309"/>
                </a:lnTo>
                <a:lnTo>
                  <a:pt x="596519" y="190626"/>
                </a:lnTo>
                <a:lnTo>
                  <a:pt x="613007" y="190626"/>
                </a:lnTo>
                <a:lnTo>
                  <a:pt x="611251" y="185546"/>
                </a:lnTo>
                <a:lnTo>
                  <a:pt x="626109" y="180339"/>
                </a:lnTo>
                <a:lnTo>
                  <a:pt x="623922" y="173989"/>
                </a:lnTo>
                <a:lnTo>
                  <a:pt x="607313" y="173989"/>
                </a:lnTo>
                <a:lnTo>
                  <a:pt x="596773" y="143509"/>
                </a:lnTo>
                <a:close/>
              </a:path>
              <a:path w="1043304" h="467360">
                <a:moveTo>
                  <a:pt x="658368" y="156337"/>
                </a:moveTo>
                <a:lnTo>
                  <a:pt x="641476" y="162178"/>
                </a:lnTo>
                <a:lnTo>
                  <a:pt x="647319" y="179069"/>
                </a:lnTo>
                <a:lnTo>
                  <a:pt x="664209" y="173227"/>
                </a:lnTo>
                <a:lnTo>
                  <a:pt x="658368" y="156337"/>
                </a:lnTo>
                <a:close/>
              </a:path>
              <a:path w="1043304" h="467360">
                <a:moveTo>
                  <a:pt x="622173" y="168909"/>
                </a:moveTo>
                <a:lnTo>
                  <a:pt x="607313" y="173989"/>
                </a:lnTo>
                <a:lnTo>
                  <a:pt x="623922" y="173989"/>
                </a:lnTo>
                <a:lnTo>
                  <a:pt x="622173" y="168909"/>
                </a:lnTo>
                <a:close/>
              </a:path>
              <a:path w="1043304" h="467360">
                <a:moveTo>
                  <a:pt x="682752" y="226821"/>
                </a:moveTo>
                <a:lnTo>
                  <a:pt x="665860" y="232663"/>
                </a:lnTo>
                <a:lnTo>
                  <a:pt x="671703" y="249554"/>
                </a:lnTo>
                <a:lnTo>
                  <a:pt x="688594" y="243712"/>
                </a:lnTo>
                <a:lnTo>
                  <a:pt x="682752" y="226821"/>
                </a:lnTo>
                <a:close/>
              </a:path>
              <a:path w="1043304" h="467360">
                <a:moveTo>
                  <a:pt x="806820" y="176275"/>
                </a:moveTo>
                <a:lnTo>
                  <a:pt x="790194" y="176275"/>
                </a:lnTo>
                <a:lnTo>
                  <a:pt x="800227" y="205104"/>
                </a:lnTo>
                <a:lnTo>
                  <a:pt x="815085" y="200025"/>
                </a:lnTo>
                <a:lnTo>
                  <a:pt x="806820" y="176275"/>
                </a:lnTo>
                <a:close/>
              </a:path>
              <a:path w="1043304" h="467360">
                <a:moveTo>
                  <a:pt x="773303" y="79375"/>
                </a:moveTo>
                <a:lnTo>
                  <a:pt x="761237" y="83565"/>
                </a:lnTo>
                <a:lnTo>
                  <a:pt x="733170" y="180720"/>
                </a:lnTo>
                <a:lnTo>
                  <a:pt x="737869" y="194309"/>
                </a:lnTo>
                <a:lnTo>
                  <a:pt x="790194" y="176275"/>
                </a:lnTo>
                <a:lnTo>
                  <a:pt x="806820" y="176275"/>
                </a:lnTo>
                <a:lnTo>
                  <a:pt x="806644" y="175767"/>
                </a:lnTo>
                <a:lnTo>
                  <a:pt x="747776" y="175767"/>
                </a:lnTo>
                <a:lnTo>
                  <a:pt x="766698" y="108330"/>
                </a:lnTo>
                <a:lnTo>
                  <a:pt x="783315" y="108330"/>
                </a:lnTo>
                <a:lnTo>
                  <a:pt x="773303" y="79375"/>
                </a:lnTo>
                <a:close/>
              </a:path>
              <a:path w="1043304" h="467360">
                <a:moveTo>
                  <a:pt x="884592" y="63626"/>
                </a:moveTo>
                <a:lnTo>
                  <a:pt x="870204" y="63626"/>
                </a:lnTo>
                <a:lnTo>
                  <a:pt x="866987" y="72342"/>
                </a:lnTo>
                <a:lnTo>
                  <a:pt x="858385" y="113609"/>
                </a:lnTo>
                <a:lnTo>
                  <a:pt x="857432" y="135707"/>
                </a:lnTo>
                <a:lnTo>
                  <a:pt x="857884" y="146684"/>
                </a:lnTo>
                <a:lnTo>
                  <a:pt x="858912" y="157235"/>
                </a:lnTo>
                <a:lnTo>
                  <a:pt x="860298" y="166798"/>
                </a:lnTo>
                <a:lnTo>
                  <a:pt x="862064" y="175385"/>
                </a:lnTo>
                <a:lnTo>
                  <a:pt x="864234" y="183006"/>
                </a:lnTo>
                <a:lnTo>
                  <a:pt x="879474" y="177800"/>
                </a:lnTo>
                <a:lnTo>
                  <a:pt x="877240" y="168677"/>
                </a:lnTo>
                <a:lnTo>
                  <a:pt x="875506" y="159781"/>
                </a:lnTo>
                <a:lnTo>
                  <a:pt x="874295" y="151100"/>
                </a:lnTo>
                <a:lnTo>
                  <a:pt x="873632" y="142620"/>
                </a:lnTo>
                <a:lnTo>
                  <a:pt x="873394" y="130784"/>
                </a:lnTo>
                <a:lnTo>
                  <a:pt x="873823" y="118887"/>
                </a:lnTo>
                <a:lnTo>
                  <a:pt x="874918" y="106920"/>
                </a:lnTo>
                <a:lnTo>
                  <a:pt x="876681" y="94868"/>
                </a:lnTo>
                <a:lnTo>
                  <a:pt x="879040" y="83198"/>
                </a:lnTo>
                <a:lnTo>
                  <a:pt x="881745" y="72564"/>
                </a:lnTo>
                <a:lnTo>
                  <a:pt x="884592" y="63626"/>
                </a:lnTo>
                <a:close/>
              </a:path>
              <a:path w="1043304" h="467360">
                <a:moveTo>
                  <a:pt x="783315" y="108330"/>
                </a:moveTo>
                <a:lnTo>
                  <a:pt x="766698" y="108330"/>
                </a:lnTo>
                <a:lnTo>
                  <a:pt x="785494" y="162687"/>
                </a:lnTo>
                <a:lnTo>
                  <a:pt x="747776" y="175767"/>
                </a:lnTo>
                <a:lnTo>
                  <a:pt x="806644" y="175767"/>
                </a:lnTo>
                <a:lnTo>
                  <a:pt x="805053" y="171195"/>
                </a:lnTo>
                <a:lnTo>
                  <a:pt x="821308" y="165480"/>
                </a:lnTo>
                <a:lnTo>
                  <a:pt x="818586" y="157606"/>
                </a:lnTo>
                <a:lnTo>
                  <a:pt x="800354" y="157606"/>
                </a:lnTo>
                <a:lnTo>
                  <a:pt x="783315" y="108330"/>
                </a:lnTo>
                <a:close/>
              </a:path>
              <a:path w="1043304" h="467360">
                <a:moveTo>
                  <a:pt x="816609" y="151891"/>
                </a:moveTo>
                <a:lnTo>
                  <a:pt x="800354" y="157606"/>
                </a:lnTo>
                <a:lnTo>
                  <a:pt x="818586" y="157606"/>
                </a:lnTo>
                <a:lnTo>
                  <a:pt x="816609" y="151891"/>
                </a:lnTo>
                <a:close/>
              </a:path>
              <a:path w="1043304" h="467360">
                <a:moveTo>
                  <a:pt x="884301" y="42799"/>
                </a:moveTo>
                <a:lnTo>
                  <a:pt x="806195" y="69850"/>
                </a:lnTo>
                <a:lnTo>
                  <a:pt x="811148" y="84074"/>
                </a:lnTo>
                <a:lnTo>
                  <a:pt x="870204" y="63626"/>
                </a:lnTo>
                <a:lnTo>
                  <a:pt x="884592" y="63626"/>
                </a:lnTo>
                <a:lnTo>
                  <a:pt x="884807" y="62954"/>
                </a:lnTo>
                <a:lnTo>
                  <a:pt x="888237" y="54355"/>
                </a:lnTo>
                <a:lnTo>
                  <a:pt x="884301" y="42799"/>
                </a:lnTo>
                <a:close/>
              </a:path>
              <a:path w="1043304" h="467360">
                <a:moveTo>
                  <a:pt x="959357" y="131317"/>
                </a:moveTo>
                <a:lnTo>
                  <a:pt x="942467" y="137159"/>
                </a:lnTo>
                <a:lnTo>
                  <a:pt x="948308" y="153924"/>
                </a:lnTo>
                <a:lnTo>
                  <a:pt x="965199" y="148208"/>
                </a:lnTo>
                <a:lnTo>
                  <a:pt x="959357" y="131317"/>
                </a:lnTo>
                <a:close/>
              </a:path>
              <a:path w="1043304" h="467360">
                <a:moveTo>
                  <a:pt x="1012515" y="31876"/>
                </a:moveTo>
                <a:lnTo>
                  <a:pt x="995933" y="31876"/>
                </a:lnTo>
                <a:lnTo>
                  <a:pt x="1028572" y="126237"/>
                </a:lnTo>
                <a:lnTo>
                  <a:pt x="1043305" y="121157"/>
                </a:lnTo>
                <a:lnTo>
                  <a:pt x="1012515" y="31876"/>
                </a:lnTo>
                <a:close/>
              </a:path>
              <a:path w="1043304" h="467360">
                <a:moveTo>
                  <a:pt x="1001521" y="0"/>
                </a:moveTo>
                <a:lnTo>
                  <a:pt x="991869" y="3301"/>
                </a:lnTo>
                <a:lnTo>
                  <a:pt x="991107" y="9398"/>
                </a:lnTo>
                <a:lnTo>
                  <a:pt x="988568" y="16255"/>
                </a:lnTo>
                <a:lnTo>
                  <a:pt x="967485" y="45719"/>
                </a:lnTo>
                <a:lnTo>
                  <a:pt x="972439" y="59943"/>
                </a:lnTo>
                <a:lnTo>
                  <a:pt x="995933" y="31876"/>
                </a:lnTo>
                <a:lnTo>
                  <a:pt x="1012515" y="31876"/>
                </a:lnTo>
                <a:lnTo>
                  <a:pt x="10015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6" name="object 1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659386-E607-490F-96C7-A08F9166C4C3}" type="slidenum">
              <a:rPr lang="th-TH"/>
              <a:pPr marL="25400"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Switched </a:t>
            </a:r>
            <a:r>
              <a:rPr sz="4000" b="0" spc="-5" dirty="0"/>
              <a:t>Path</a:t>
            </a:r>
            <a:r>
              <a:rPr sz="4000" b="0" spc="-10" dirty="0"/>
              <a:t> </a:t>
            </a:r>
            <a:r>
              <a:rPr sz="4000" b="0" spc="-5" dirty="0"/>
              <a:t>(LSP)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2188" y="1724025"/>
          <a:ext cx="2566987" cy="71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2725" y="1763713"/>
          <a:ext cx="2919413" cy="71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5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125" name="object 5"/>
          <p:cNvSpPr>
            <a:spLocks/>
          </p:cNvSpPr>
          <p:nvPr/>
        </p:nvSpPr>
        <p:spPr bwMode="auto">
          <a:xfrm>
            <a:off x="1381125" y="4070350"/>
            <a:ext cx="11144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3"/>
              </a:cxn>
              <a:cxn ang="0">
                <a:pos x="0" y="218313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6" name="object 6"/>
          <p:cNvSpPr>
            <a:spLocks/>
          </p:cNvSpPr>
          <p:nvPr/>
        </p:nvSpPr>
        <p:spPr bwMode="auto">
          <a:xfrm>
            <a:off x="1395413" y="4094163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7" name="object 7"/>
          <p:cNvSpPr>
            <a:spLocks/>
          </p:cNvSpPr>
          <p:nvPr/>
        </p:nvSpPr>
        <p:spPr bwMode="auto">
          <a:xfrm>
            <a:off x="1395413" y="3875088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8" name="object 8"/>
          <p:cNvSpPr>
            <a:spLocks/>
          </p:cNvSpPr>
          <p:nvPr/>
        </p:nvSpPr>
        <p:spPr bwMode="auto">
          <a:xfrm>
            <a:off x="1358900" y="40417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9" name="object 9"/>
          <p:cNvSpPr>
            <a:spLocks/>
          </p:cNvSpPr>
          <p:nvPr/>
        </p:nvSpPr>
        <p:spPr bwMode="auto">
          <a:xfrm>
            <a:off x="1374775" y="40592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0" name="object 10"/>
          <p:cNvSpPr>
            <a:spLocks/>
          </p:cNvSpPr>
          <p:nvPr/>
        </p:nvSpPr>
        <p:spPr bwMode="auto">
          <a:xfrm>
            <a:off x="1374775" y="38417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1" name="object 11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2" name="object 12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3" name="object 13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4" name="object 14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5" name="object 15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6" name="object 16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7" name="object 17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8" name="object 18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9" name="object 19"/>
          <p:cNvSpPr>
            <a:spLocks/>
          </p:cNvSpPr>
          <p:nvPr/>
        </p:nvSpPr>
        <p:spPr bwMode="auto">
          <a:xfrm>
            <a:off x="3865563" y="3155950"/>
            <a:ext cx="1112837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0" name="object 20"/>
          <p:cNvSpPr>
            <a:spLocks/>
          </p:cNvSpPr>
          <p:nvPr/>
        </p:nvSpPr>
        <p:spPr bwMode="auto">
          <a:xfrm>
            <a:off x="3879850" y="3179763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1" name="object 21"/>
          <p:cNvSpPr>
            <a:spLocks/>
          </p:cNvSpPr>
          <p:nvPr/>
        </p:nvSpPr>
        <p:spPr bwMode="auto">
          <a:xfrm>
            <a:off x="3879850" y="2960688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2" name="object 22"/>
          <p:cNvSpPr>
            <a:spLocks/>
          </p:cNvSpPr>
          <p:nvPr/>
        </p:nvSpPr>
        <p:spPr bwMode="auto">
          <a:xfrm>
            <a:off x="3841750" y="31273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23"/>
          <p:cNvSpPr>
            <a:spLocks/>
          </p:cNvSpPr>
          <p:nvPr/>
        </p:nvSpPr>
        <p:spPr bwMode="auto">
          <a:xfrm>
            <a:off x="3857625" y="31448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24"/>
          <p:cNvSpPr>
            <a:spLocks/>
          </p:cNvSpPr>
          <p:nvPr/>
        </p:nvSpPr>
        <p:spPr bwMode="auto">
          <a:xfrm>
            <a:off x="3857625" y="29273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25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26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7" name="object 27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8" name="object 28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9" name="object 29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30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31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32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33"/>
          <p:cNvSpPr>
            <a:spLocks/>
          </p:cNvSpPr>
          <p:nvPr/>
        </p:nvSpPr>
        <p:spPr bwMode="auto">
          <a:xfrm>
            <a:off x="3014663" y="5264150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4" name="object 34"/>
          <p:cNvSpPr>
            <a:spLocks/>
          </p:cNvSpPr>
          <p:nvPr/>
        </p:nvSpPr>
        <p:spPr bwMode="auto">
          <a:xfrm>
            <a:off x="3028950" y="5286375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41"/>
              </a:cxn>
              <a:cxn ang="0">
                <a:pos x="36983" y="265575"/>
              </a:cxn>
              <a:cxn ang="0">
                <a:pos x="98440" y="306520"/>
              </a:cxn>
              <a:cxn ang="0">
                <a:pos x="138664" y="324626"/>
              </a:cxn>
              <a:cxn ang="0">
                <a:pos x="184531" y="340911"/>
              </a:cxn>
              <a:cxn ang="0">
                <a:pos x="235527" y="355193"/>
              </a:cxn>
              <a:cxn ang="0">
                <a:pos x="291135" y="367288"/>
              </a:cxn>
              <a:cxn ang="0">
                <a:pos x="350842" y="377013"/>
              </a:cxn>
              <a:cxn ang="0">
                <a:pos x="414132" y="384186"/>
              </a:cxn>
              <a:cxn ang="0">
                <a:pos x="480490" y="388624"/>
              </a:cxn>
              <a:cxn ang="0">
                <a:pos x="549401" y="390144"/>
              </a:cxn>
              <a:cxn ang="0">
                <a:pos x="618313" y="388624"/>
              </a:cxn>
              <a:cxn ang="0">
                <a:pos x="684671" y="384186"/>
              </a:cxn>
              <a:cxn ang="0">
                <a:pos x="747961" y="377013"/>
              </a:cxn>
              <a:cxn ang="0">
                <a:pos x="807668" y="367288"/>
              </a:cxn>
              <a:cxn ang="0">
                <a:pos x="863276" y="355193"/>
              </a:cxn>
              <a:cxn ang="0">
                <a:pos x="914272" y="340911"/>
              </a:cxn>
              <a:cxn ang="0">
                <a:pos x="960139" y="324626"/>
              </a:cxn>
              <a:cxn ang="0">
                <a:pos x="1000363" y="306520"/>
              </a:cxn>
              <a:cxn ang="0">
                <a:pos x="1034428" y="286775"/>
              </a:cxn>
              <a:cxn ang="0">
                <a:pos x="1082023" y="243103"/>
              </a:cxn>
              <a:cxn ang="0">
                <a:pos x="1098803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5" name="object 35"/>
          <p:cNvSpPr>
            <a:spLocks/>
          </p:cNvSpPr>
          <p:nvPr/>
        </p:nvSpPr>
        <p:spPr bwMode="auto">
          <a:xfrm>
            <a:off x="3028950" y="5070475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09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19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09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6" name="object 36"/>
          <p:cNvSpPr>
            <a:spLocks/>
          </p:cNvSpPr>
          <p:nvPr/>
        </p:nvSpPr>
        <p:spPr bwMode="auto">
          <a:xfrm>
            <a:off x="2992438" y="5237163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37"/>
          <p:cNvSpPr>
            <a:spLocks/>
          </p:cNvSpPr>
          <p:nvPr/>
        </p:nvSpPr>
        <p:spPr bwMode="auto">
          <a:xfrm>
            <a:off x="3006725" y="525303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8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6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8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38"/>
          <p:cNvSpPr>
            <a:spLocks/>
          </p:cNvSpPr>
          <p:nvPr/>
        </p:nvSpPr>
        <p:spPr bwMode="auto">
          <a:xfrm>
            <a:off x="3006725" y="503555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9" name="object 39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0" name="object 40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1" name="object 41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42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43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44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45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46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47"/>
          <p:cNvSpPr>
            <a:spLocks/>
          </p:cNvSpPr>
          <p:nvPr/>
        </p:nvSpPr>
        <p:spPr bwMode="auto">
          <a:xfrm>
            <a:off x="6759575" y="2898775"/>
            <a:ext cx="1112838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48"/>
          <p:cNvSpPr>
            <a:spLocks/>
          </p:cNvSpPr>
          <p:nvPr/>
        </p:nvSpPr>
        <p:spPr bwMode="auto">
          <a:xfrm>
            <a:off x="6772275" y="2921000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1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1" y="390143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3" y="195071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49"/>
          <p:cNvSpPr>
            <a:spLocks/>
          </p:cNvSpPr>
          <p:nvPr/>
        </p:nvSpPr>
        <p:spPr bwMode="auto">
          <a:xfrm>
            <a:off x="6772275" y="2705100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10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20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10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50"/>
          <p:cNvSpPr>
            <a:spLocks/>
          </p:cNvSpPr>
          <p:nvPr/>
        </p:nvSpPr>
        <p:spPr bwMode="auto">
          <a:xfrm>
            <a:off x="6735763" y="2871788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51"/>
          <p:cNvSpPr>
            <a:spLocks/>
          </p:cNvSpPr>
          <p:nvPr/>
        </p:nvSpPr>
        <p:spPr bwMode="auto">
          <a:xfrm>
            <a:off x="6751638" y="28876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52"/>
          <p:cNvSpPr>
            <a:spLocks/>
          </p:cNvSpPr>
          <p:nvPr/>
        </p:nvSpPr>
        <p:spPr bwMode="auto">
          <a:xfrm>
            <a:off x="6751638" y="26701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53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54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55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56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7" name="object 57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8" name="object 58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9" name="object 59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60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61"/>
          <p:cNvSpPr>
            <a:spLocks/>
          </p:cNvSpPr>
          <p:nvPr/>
        </p:nvSpPr>
        <p:spPr bwMode="auto">
          <a:xfrm>
            <a:off x="4456113" y="4510088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62"/>
          <p:cNvSpPr>
            <a:spLocks/>
          </p:cNvSpPr>
          <p:nvPr/>
        </p:nvSpPr>
        <p:spPr bwMode="auto">
          <a:xfrm>
            <a:off x="4471988" y="4532313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10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10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63"/>
          <p:cNvSpPr>
            <a:spLocks/>
          </p:cNvSpPr>
          <p:nvPr/>
        </p:nvSpPr>
        <p:spPr bwMode="auto">
          <a:xfrm>
            <a:off x="4471988" y="431482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4" name="object 64"/>
          <p:cNvSpPr>
            <a:spLocks/>
          </p:cNvSpPr>
          <p:nvPr/>
        </p:nvSpPr>
        <p:spPr bwMode="auto">
          <a:xfrm>
            <a:off x="4433888" y="447992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1791" y="0"/>
              </a:cxn>
              <a:cxn ang="0">
                <a:pos x="1121791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5" name="object 65"/>
          <p:cNvSpPr>
            <a:spLocks/>
          </p:cNvSpPr>
          <p:nvPr/>
        </p:nvSpPr>
        <p:spPr bwMode="auto">
          <a:xfrm>
            <a:off x="4448175" y="449738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6" name="object 66"/>
          <p:cNvSpPr>
            <a:spLocks/>
          </p:cNvSpPr>
          <p:nvPr/>
        </p:nvSpPr>
        <p:spPr bwMode="auto">
          <a:xfrm>
            <a:off x="4448175" y="427990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42"/>
              </a:cxn>
              <a:cxn ang="0">
                <a:pos x="416986" y="6047"/>
              </a:cxn>
              <a:cxn ang="0">
                <a:pos x="353253" y="13328"/>
              </a:cxn>
              <a:cxn ang="0">
                <a:pos x="293130" y="23201"/>
              </a:cxn>
              <a:cxn ang="0">
                <a:pos x="237136" y="35481"/>
              </a:cxn>
              <a:cxn ang="0">
                <a:pos x="185789" y="49981"/>
              </a:cxn>
              <a:cxn ang="0">
                <a:pos x="139607" y="66518"/>
              </a:cxn>
              <a:cxn ang="0">
                <a:pos x="99108" y="84905"/>
              </a:cxn>
              <a:cxn ang="0">
                <a:pos x="64811" y="104958"/>
              </a:cxn>
              <a:cxn ang="0">
                <a:pos x="16893" y="149319"/>
              </a:cxn>
              <a:cxn ang="0">
                <a:pos x="0" y="198119"/>
              </a:cxn>
              <a:cxn ang="0">
                <a:pos x="4309" y="222982"/>
              </a:cxn>
              <a:cxn ang="0">
                <a:pos x="37233" y="269748"/>
              </a:cxn>
              <a:cxn ang="0">
                <a:pos x="99108" y="311334"/>
              </a:cxn>
              <a:cxn ang="0">
                <a:pos x="139607" y="329721"/>
              </a:cxn>
              <a:cxn ang="0">
                <a:pos x="185789" y="346258"/>
              </a:cxn>
              <a:cxn ang="0">
                <a:pos x="237136" y="360758"/>
              </a:cxn>
              <a:cxn ang="0">
                <a:pos x="293130" y="373038"/>
              </a:cxn>
              <a:cxn ang="0">
                <a:pos x="353253" y="382911"/>
              </a:cxn>
              <a:cxn ang="0">
                <a:pos x="416986" y="390192"/>
              </a:cxn>
              <a:cxn ang="0">
                <a:pos x="483812" y="394697"/>
              </a:cxn>
              <a:cxn ang="0">
                <a:pos x="553212" y="396239"/>
              </a:cxn>
              <a:cxn ang="0">
                <a:pos x="622611" y="394697"/>
              </a:cxn>
              <a:cxn ang="0">
                <a:pos x="689437" y="390192"/>
              </a:cxn>
              <a:cxn ang="0">
                <a:pos x="753170" y="382911"/>
              </a:cxn>
              <a:cxn ang="0">
                <a:pos x="813293" y="373038"/>
              </a:cxn>
              <a:cxn ang="0">
                <a:pos x="869287" y="360758"/>
              </a:cxn>
              <a:cxn ang="0">
                <a:pos x="920634" y="346258"/>
              </a:cxn>
              <a:cxn ang="0">
                <a:pos x="966816" y="329721"/>
              </a:cxn>
              <a:cxn ang="0">
                <a:pos x="1007315" y="311334"/>
              </a:cxn>
              <a:cxn ang="0">
                <a:pos x="1041612" y="291281"/>
              </a:cxn>
              <a:cxn ang="0">
                <a:pos x="1089530" y="246920"/>
              </a:cxn>
              <a:cxn ang="0">
                <a:pos x="1106424" y="198119"/>
              </a:cxn>
              <a:cxn ang="0">
                <a:pos x="1102114" y="173257"/>
              </a:cxn>
              <a:cxn ang="0">
                <a:pos x="1069190" y="126491"/>
              </a:cxn>
              <a:cxn ang="0">
                <a:pos x="1007315" y="84905"/>
              </a:cxn>
              <a:cxn ang="0">
                <a:pos x="966816" y="66518"/>
              </a:cxn>
              <a:cxn ang="0">
                <a:pos x="920634" y="49981"/>
              </a:cxn>
              <a:cxn ang="0">
                <a:pos x="869287" y="35481"/>
              </a:cxn>
              <a:cxn ang="0">
                <a:pos x="813293" y="23201"/>
              </a:cxn>
              <a:cxn ang="0">
                <a:pos x="753170" y="13328"/>
              </a:cxn>
              <a:cxn ang="0">
                <a:pos x="689437" y="6047"/>
              </a:cxn>
              <a:cxn ang="0">
                <a:pos x="622611" y="1542"/>
              </a:cxn>
              <a:cxn ang="0">
                <a:pos x="553212" y="0"/>
              </a:cxn>
            </a:cxnLst>
            <a:rect l="0" t="0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67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68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69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70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1" name="object 71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2" name="object 72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3" name="object 73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74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5" name="object 75"/>
          <p:cNvSpPr>
            <a:spLocks/>
          </p:cNvSpPr>
          <p:nvPr/>
        </p:nvSpPr>
        <p:spPr bwMode="auto">
          <a:xfrm>
            <a:off x="5048250" y="5768975"/>
            <a:ext cx="11144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6" name="object 76"/>
          <p:cNvSpPr>
            <a:spLocks/>
          </p:cNvSpPr>
          <p:nvPr/>
        </p:nvSpPr>
        <p:spPr bwMode="auto">
          <a:xfrm>
            <a:off x="5064125" y="5791200"/>
            <a:ext cx="1096963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20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77"/>
          <p:cNvSpPr>
            <a:spLocks/>
          </p:cNvSpPr>
          <p:nvPr/>
        </p:nvSpPr>
        <p:spPr bwMode="auto">
          <a:xfrm>
            <a:off x="5064125" y="5573713"/>
            <a:ext cx="1096963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8" name="object 78"/>
          <p:cNvSpPr>
            <a:spLocks/>
          </p:cNvSpPr>
          <p:nvPr/>
        </p:nvSpPr>
        <p:spPr bwMode="auto">
          <a:xfrm>
            <a:off x="5026025" y="5738813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9" name="object 79"/>
          <p:cNvSpPr>
            <a:spLocks/>
          </p:cNvSpPr>
          <p:nvPr/>
        </p:nvSpPr>
        <p:spPr bwMode="auto">
          <a:xfrm>
            <a:off x="5041900" y="57562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0" name="object 80"/>
          <p:cNvSpPr>
            <a:spLocks/>
          </p:cNvSpPr>
          <p:nvPr/>
        </p:nvSpPr>
        <p:spPr bwMode="auto">
          <a:xfrm>
            <a:off x="5041900" y="553878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20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40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20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1" name="object 81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82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3" name="object 83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4" name="object 84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5" name="object 85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6" name="object 86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7" name="object 87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8" name="object 88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9" name="object 89"/>
          <p:cNvSpPr>
            <a:spLocks/>
          </p:cNvSpPr>
          <p:nvPr/>
        </p:nvSpPr>
        <p:spPr bwMode="auto">
          <a:xfrm>
            <a:off x="6888163" y="4095750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0" name="object 90"/>
          <p:cNvSpPr>
            <a:spLocks/>
          </p:cNvSpPr>
          <p:nvPr/>
        </p:nvSpPr>
        <p:spPr bwMode="auto">
          <a:xfrm>
            <a:off x="6904038" y="411797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1" name="object 91"/>
          <p:cNvSpPr>
            <a:spLocks/>
          </p:cNvSpPr>
          <p:nvPr/>
        </p:nvSpPr>
        <p:spPr bwMode="auto">
          <a:xfrm>
            <a:off x="6904038" y="3900488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2" name="object 92"/>
          <p:cNvSpPr>
            <a:spLocks/>
          </p:cNvSpPr>
          <p:nvPr/>
        </p:nvSpPr>
        <p:spPr bwMode="auto">
          <a:xfrm>
            <a:off x="6865938" y="4065588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3" name="object 93"/>
          <p:cNvSpPr>
            <a:spLocks/>
          </p:cNvSpPr>
          <p:nvPr/>
        </p:nvSpPr>
        <p:spPr bwMode="auto">
          <a:xfrm>
            <a:off x="6880225" y="40830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4" name="object 94"/>
          <p:cNvSpPr>
            <a:spLocks/>
          </p:cNvSpPr>
          <p:nvPr/>
        </p:nvSpPr>
        <p:spPr bwMode="auto">
          <a:xfrm>
            <a:off x="6880225" y="38655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5" name="object 95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6" name="object 96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7" name="object 97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8" name="object 98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9" name="object 99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0" name="object 100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1" name="object 101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2" name="object 102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3" name="object 103"/>
          <p:cNvSpPr>
            <a:spLocks/>
          </p:cNvSpPr>
          <p:nvPr/>
        </p:nvSpPr>
        <p:spPr bwMode="auto">
          <a:xfrm>
            <a:off x="2479675" y="3482975"/>
            <a:ext cx="1538288" cy="557213"/>
          </a:xfrm>
          <a:custGeom>
            <a:avLst/>
            <a:gdLst/>
            <a:ahLst/>
            <a:cxnLst>
              <a:cxn ang="0">
                <a:pos x="0" y="557276"/>
              </a:cxn>
              <a:cxn ang="0">
                <a:pos x="1538351" y="0"/>
              </a:cxn>
            </a:cxnLst>
            <a:rect l="0" t="0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4" name="object 104"/>
          <p:cNvSpPr>
            <a:spLocks/>
          </p:cNvSpPr>
          <p:nvPr/>
        </p:nvSpPr>
        <p:spPr bwMode="auto">
          <a:xfrm>
            <a:off x="4962525" y="3225800"/>
            <a:ext cx="1949450" cy="117475"/>
          </a:xfrm>
          <a:custGeom>
            <a:avLst/>
            <a:gdLst/>
            <a:ahLst/>
            <a:cxnLst>
              <a:cxn ang="0">
                <a:pos x="0" y="117475"/>
              </a:cxn>
              <a:cxn ang="0">
                <a:pos x="1949450" y="0"/>
              </a:cxn>
            </a:cxnLst>
            <a:rect l="0" t="0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5" name="object 105"/>
          <p:cNvSpPr>
            <a:spLocks/>
          </p:cNvSpPr>
          <p:nvPr/>
        </p:nvSpPr>
        <p:spPr bwMode="auto">
          <a:xfrm>
            <a:off x="2317750" y="4397375"/>
            <a:ext cx="906463" cy="90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6526" y="901700"/>
              </a:cxn>
            </a:cxnLst>
            <a:rect l="0" t="0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6" name="object 106"/>
          <p:cNvSpPr>
            <a:spLocks/>
          </p:cNvSpPr>
          <p:nvPr/>
        </p:nvSpPr>
        <p:spPr bwMode="auto">
          <a:xfrm>
            <a:off x="4113213" y="4835525"/>
            <a:ext cx="496887" cy="615950"/>
          </a:xfrm>
          <a:custGeom>
            <a:avLst/>
            <a:gdLst/>
            <a:ahLst/>
            <a:cxnLst>
              <a:cxn ang="0">
                <a:pos x="0" y="615950"/>
              </a:cxn>
              <a:cxn ang="0">
                <a:pos x="496824" y="0"/>
              </a:cxn>
            </a:cxnLst>
            <a:rect l="0" t="0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7" name="object 107"/>
          <p:cNvSpPr>
            <a:spLocks/>
          </p:cNvSpPr>
          <p:nvPr/>
        </p:nvSpPr>
        <p:spPr bwMode="auto">
          <a:xfrm>
            <a:off x="5554663" y="4208463"/>
            <a:ext cx="1565275" cy="487362"/>
          </a:xfrm>
          <a:custGeom>
            <a:avLst/>
            <a:gdLst/>
            <a:ahLst/>
            <a:cxnLst>
              <a:cxn ang="0">
                <a:pos x="0" y="487299"/>
              </a:cxn>
              <a:cxn ang="0">
                <a:pos x="1565275" y="0"/>
              </a:cxn>
            </a:cxnLst>
            <a:rect l="0" t="0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8" name="object 108"/>
          <p:cNvSpPr>
            <a:spLocks/>
          </p:cNvSpPr>
          <p:nvPr/>
        </p:nvSpPr>
        <p:spPr bwMode="auto">
          <a:xfrm>
            <a:off x="3560763" y="5648325"/>
            <a:ext cx="1641475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1475" y="446087"/>
              </a:cxn>
            </a:cxnLst>
            <a:rect l="0" t="0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9" name="object 109"/>
          <p:cNvSpPr>
            <a:spLocks/>
          </p:cNvSpPr>
          <p:nvPr/>
        </p:nvSpPr>
        <p:spPr bwMode="auto">
          <a:xfrm>
            <a:off x="4651375" y="3482975"/>
            <a:ext cx="149225" cy="871538"/>
          </a:xfrm>
          <a:custGeom>
            <a:avLst/>
            <a:gdLst/>
            <a:ahLst/>
            <a:cxnLst>
              <a:cxn ang="0">
                <a:pos x="149225" y="0"/>
              </a:cxn>
              <a:cxn ang="0">
                <a:pos x="0" y="871601"/>
              </a:cxn>
            </a:cxnLst>
            <a:rect l="0" t="0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0" name="object 110"/>
          <p:cNvSpPr>
            <a:spLocks/>
          </p:cNvSpPr>
          <p:nvPr/>
        </p:nvSpPr>
        <p:spPr bwMode="auto">
          <a:xfrm>
            <a:off x="6146800" y="4478338"/>
            <a:ext cx="1287463" cy="1260475"/>
          </a:xfrm>
          <a:custGeom>
            <a:avLst/>
            <a:gdLst/>
            <a:ahLst/>
            <a:cxnLst>
              <a:cxn ang="0">
                <a:pos x="0" y="1258887"/>
              </a:cxn>
              <a:cxn ang="0">
                <a:pos x="1287526" y="0"/>
              </a:cxn>
            </a:cxnLst>
            <a:rect l="0" t="0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1" name="object 111"/>
          <p:cNvSpPr>
            <a:spLocks/>
          </p:cNvSpPr>
          <p:nvPr/>
        </p:nvSpPr>
        <p:spPr bwMode="auto">
          <a:xfrm>
            <a:off x="7391400" y="3225800"/>
            <a:ext cx="303213" cy="733425"/>
          </a:xfrm>
          <a:custGeom>
            <a:avLst/>
            <a:gdLst/>
            <a:ahLst/>
            <a:cxnLst>
              <a:cxn ang="0">
                <a:pos x="303275" y="0"/>
              </a:cxn>
              <a:cxn ang="0">
                <a:pos x="0" y="731900"/>
              </a:cxn>
            </a:cxnLst>
            <a:rect l="0" t="0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2" name="object 112"/>
          <p:cNvSpPr>
            <a:spLocks/>
          </p:cNvSpPr>
          <p:nvPr/>
        </p:nvSpPr>
        <p:spPr bwMode="auto">
          <a:xfrm>
            <a:off x="7891463" y="3013075"/>
            <a:ext cx="798512" cy="12700"/>
          </a:xfrm>
          <a:custGeom>
            <a:avLst/>
            <a:gdLst/>
            <a:ahLst/>
            <a:cxnLst>
              <a:cxn ang="0">
                <a:pos x="0" y="12191"/>
              </a:cxn>
              <a:cxn ang="0">
                <a:pos x="797051" y="0"/>
              </a:cxn>
            </a:cxnLst>
            <a:rect l="0" t="0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noFill/>
          <a:ln w="2895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3" name="object 113"/>
          <p:cNvSpPr>
            <a:spLocks/>
          </p:cNvSpPr>
          <p:nvPr/>
        </p:nvSpPr>
        <p:spPr bwMode="auto">
          <a:xfrm>
            <a:off x="7993063" y="4246563"/>
            <a:ext cx="796925" cy="14287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797051" y="0"/>
              </a:cxn>
            </a:cxnLst>
            <a:rect l="0" t="0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noFill/>
          <a:ln w="28956">
            <a:solidFill>
              <a:srgbClr val="00E3A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4" name="object 114"/>
          <p:cNvSpPr>
            <a:spLocks/>
          </p:cNvSpPr>
          <p:nvPr/>
        </p:nvSpPr>
        <p:spPr bwMode="auto">
          <a:xfrm>
            <a:off x="8343900" y="2657475"/>
            <a:ext cx="269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269748" y="304800"/>
              </a:cxn>
              <a:cxn ang="0">
                <a:pos x="269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269875" h="304800">
                <a:moveTo>
                  <a:pt x="0" y="304800"/>
                </a:moveTo>
                <a:lnTo>
                  <a:pt x="269748" y="304800"/>
                </a:lnTo>
                <a:lnTo>
                  <a:pt x="269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5" name="object 115"/>
          <p:cNvSpPr>
            <a:spLocks/>
          </p:cNvSpPr>
          <p:nvPr/>
        </p:nvSpPr>
        <p:spPr bwMode="auto">
          <a:xfrm>
            <a:off x="8094663" y="2657475"/>
            <a:ext cx="519112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519683" y="304800"/>
              </a:cxn>
              <a:cxn ang="0">
                <a:pos x="51968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520065" h="304800">
                <a:moveTo>
                  <a:pt x="0" y="304800"/>
                </a:moveTo>
                <a:lnTo>
                  <a:pt x="519683" y="304800"/>
                </a:lnTo>
                <a:lnTo>
                  <a:pt x="5196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6" name="object 116"/>
          <p:cNvSpPr txBox="1">
            <a:spLocks noChangeArrowheads="1"/>
          </p:cNvSpPr>
          <p:nvPr/>
        </p:nvSpPr>
        <p:spPr bwMode="auto">
          <a:xfrm>
            <a:off x="8248650" y="3860800"/>
            <a:ext cx="51911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2384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47.2</a:t>
            </a:r>
          </a:p>
        </p:txBody>
      </p:sp>
      <p:sp>
        <p:nvSpPr>
          <p:cNvPr id="46237" name="object 117"/>
          <p:cNvSpPr>
            <a:spLocks/>
          </p:cNvSpPr>
          <p:nvPr/>
        </p:nvSpPr>
        <p:spPr bwMode="auto">
          <a:xfrm>
            <a:off x="506413" y="4273550"/>
            <a:ext cx="917575" cy="14288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917448" y="0"/>
              </a:cxn>
            </a:cxnLst>
            <a:rect l="0" t="0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8" name="object 118"/>
          <p:cNvSpPr txBox="1">
            <a:spLocks noChangeArrowheads="1"/>
          </p:cNvSpPr>
          <p:nvPr/>
        </p:nvSpPr>
        <p:spPr bwMode="auto">
          <a:xfrm>
            <a:off x="4956175" y="34020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39" name="object 119"/>
          <p:cNvSpPr txBox="1">
            <a:spLocks noChangeArrowheads="1"/>
          </p:cNvSpPr>
          <p:nvPr/>
        </p:nvSpPr>
        <p:spPr bwMode="auto">
          <a:xfrm>
            <a:off x="4543425" y="3762375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0" name="object 120"/>
          <p:cNvSpPr txBox="1">
            <a:spLocks noChangeArrowheads="1"/>
          </p:cNvSpPr>
          <p:nvPr/>
        </p:nvSpPr>
        <p:spPr bwMode="auto">
          <a:xfrm>
            <a:off x="3849688" y="3609975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6241" name="object 121"/>
          <p:cNvSpPr txBox="1">
            <a:spLocks noChangeArrowheads="1"/>
          </p:cNvSpPr>
          <p:nvPr/>
        </p:nvSpPr>
        <p:spPr bwMode="auto">
          <a:xfrm>
            <a:off x="7312025" y="26590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4290" rIns="0" bIns="0">
            <a:spAutoFit/>
          </a:bodyPr>
          <a:lstStyle/>
          <a:p>
            <a:pPr marL="563563">
              <a:spcBef>
                <a:spcPts val="275"/>
              </a:spcBef>
              <a:tabLst>
                <a:tab pos="866775" algn="l"/>
              </a:tabLst>
            </a:pPr>
            <a:r>
              <a:rPr lang="th-TH" sz="2100" baseline="8000">
                <a:cs typeface="Arial" charset="0"/>
              </a:rPr>
              <a:t>1	</a:t>
            </a:r>
            <a:r>
              <a:rPr lang="th-TH" sz="1400">
                <a:cs typeface="Arial" charset="0"/>
              </a:rPr>
              <a:t>47</a:t>
            </a:r>
          </a:p>
        </p:txBody>
      </p:sp>
      <p:sp>
        <p:nvSpPr>
          <p:cNvPr id="46242" name="object 122"/>
          <p:cNvSpPr txBox="1">
            <a:spLocks noChangeArrowheads="1"/>
          </p:cNvSpPr>
          <p:nvPr/>
        </p:nvSpPr>
        <p:spPr bwMode="auto">
          <a:xfrm>
            <a:off x="7693025" y="3284538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3" name="object 123"/>
          <p:cNvSpPr txBox="1">
            <a:spLocks noChangeArrowheads="1"/>
          </p:cNvSpPr>
          <p:nvPr/>
        </p:nvSpPr>
        <p:spPr bwMode="auto">
          <a:xfrm>
            <a:off x="2459038" y="367030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44" name="object 124"/>
          <p:cNvSpPr txBox="1">
            <a:spLocks noChangeArrowheads="1"/>
          </p:cNvSpPr>
          <p:nvPr/>
        </p:nvSpPr>
        <p:spPr bwMode="auto">
          <a:xfrm>
            <a:off x="2409825" y="475456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5" name="object 125"/>
          <p:cNvSpPr txBox="1">
            <a:spLocks noChangeArrowheads="1"/>
          </p:cNvSpPr>
          <p:nvPr/>
        </p:nvSpPr>
        <p:spPr bwMode="auto">
          <a:xfrm>
            <a:off x="390525" y="3933825"/>
            <a:ext cx="90646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41910" rIns="0" bIns="0">
            <a:spAutoFit/>
          </a:bodyPr>
          <a:lstStyle/>
          <a:p>
            <a:pPr marL="80963">
              <a:spcBef>
                <a:spcPts val="325"/>
              </a:spcBef>
              <a:tabLst>
                <a:tab pos="788988" algn="l"/>
              </a:tabLst>
            </a:pPr>
            <a:r>
              <a:rPr lang="th-TH" sz="2100" baseline="2000">
                <a:cs typeface="Arial" charset="0"/>
              </a:rPr>
              <a:t>47.3	</a:t>
            </a:r>
            <a:r>
              <a:rPr lang="th-TH" sz="1400">
                <a:cs typeface="Arial" charset="0"/>
              </a:rPr>
              <a:t>3</a:t>
            </a: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142875" y="2833688"/>
          <a:ext cx="2314575" cy="711200"/>
        </p:xfrm>
        <a:graphic>
          <a:graphicData uri="http://schemas.openxmlformats.org/drawingml/2006/table">
            <a:tbl>
              <a:tblPr/>
              <a:tblGrid>
                <a:gridCol w="474663"/>
                <a:gridCol w="593725"/>
                <a:gridCol w="533400"/>
                <a:gridCol w="71437"/>
                <a:gridCol w="409575"/>
                <a:gridCol w="231775"/>
              </a:tblGrid>
              <a:tr h="471488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In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Out</a:t>
                      </a:r>
                    </a:p>
                  </a:txBody>
                  <a:tcPr marL="0" marR="0" marT="0" marB="0" horzOverflow="overflow">
                    <a:lnL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  Out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47.1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65" name="object 127"/>
          <p:cNvSpPr>
            <a:spLocks/>
          </p:cNvSpPr>
          <p:nvPr/>
        </p:nvSpPr>
        <p:spPr bwMode="auto">
          <a:xfrm>
            <a:off x="2303463" y="3798888"/>
            <a:ext cx="247650" cy="293687"/>
          </a:xfrm>
          <a:custGeom>
            <a:avLst/>
            <a:gdLst/>
            <a:ahLst/>
            <a:cxnLst>
              <a:cxn ang="0">
                <a:pos x="0" y="147065"/>
              </a:cxn>
              <a:cxn ang="0">
                <a:pos x="6291" y="100559"/>
              </a:cxn>
              <a:cxn ang="0">
                <a:pos x="23810" y="60185"/>
              </a:cxn>
              <a:cxn ang="0">
                <a:pos x="50529" y="28358"/>
              </a:cxn>
              <a:cxn ang="0">
                <a:pos x="84417" y="7491"/>
              </a:cxn>
              <a:cxn ang="0">
                <a:pos x="123443" y="0"/>
              </a:cxn>
              <a:cxn ang="0">
                <a:pos x="162470" y="7491"/>
              </a:cxn>
              <a:cxn ang="0">
                <a:pos x="196358" y="28358"/>
              </a:cxn>
              <a:cxn ang="0">
                <a:pos x="223077" y="60185"/>
              </a:cxn>
              <a:cxn ang="0">
                <a:pos x="240596" y="100559"/>
              </a:cxn>
              <a:cxn ang="0">
                <a:pos x="246887" y="147065"/>
              </a:cxn>
              <a:cxn ang="0">
                <a:pos x="240596" y="193572"/>
              </a:cxn>
              <a:cxn ang="0">
                <a:pos x="223077" y="233946"/>
              </a:cxn>
              <a:cxn ang="0">
                <a:pos x="196358" y="265773"/>
              </a:cxn>
              <a:cxn ang="0">
                <a:pos x="162470" y="286640"/>
              </a:cxn>
              <a:cxn ang="0">
                <a:pos x="123443" y="294131"/>
              </a:cxn>
              <a:cxn ang="0">
                <a:pos x="84417" y="286640"/>
              </a:cxn>
              <a:cxn ang="0">
                <a:pos x="50529" y="265773"/>
              </a:cxn>
              <a:cxn ang="0">
                <a:pos x="23810" y="233946"/>
              </a:cxn>
              <a:cxn ang="0">
                <a:pos x="6291" y="193572"/>
              </a:cxn>
              <a:cxn ang="0">
                <a:pos x="0" y="147065"/>
              </a:cxn>
            </a:cxnLst>
            <a:rect l="0" t="0" r="r" b="b"/>
            <a:pathLst>
              <a:path w="247014" h="294639">
                <a:moveTo>
                  <a:pt x="0" y="147065"/>
                </a:moveTo>
                <a:lnTo>
                  <a:pt x="6291" y="100559"/>
                </a:lnTo>
                <a:lnTo>
                  <a:pt x="23810" y="60185"/>
                </a:lnTo>
                <a:lnTo>
                  <a:pt x="50529" y="28358"/>
                </a:lnTo>
                <a:lnTo>
                  <a:pt x="84417" y="7491"/>
                </a:lnTo>
                <a:lnTo>
                  <a:pt x="123443" y="0"/>
                </a:lnTo>
                <a:lnTo>
                  <a:pt x="162470" y="7491"/>
                </a:lnTo>
                <a:lnTo>
                  <a:pt x="196358" y="28358"/>
                </a:lnTo>
                <a:lnTo>
                  <a:pt x="223077" y="60185"/>
                </a:lnTo>
                <a:lnTo>
                  <a:pt x="240596" y="100559"/>
                </a:lnTo>
                <a:lnTo>
                  <a:pt x="246887" y="147065"/>
                </a:lnTo>
                <a:lnTo>
                  <a:pt x="240596" y="193572"/>
                </a:lnTo>
                <a:lnTo>
                  <a:pt x="223077" y="233946"/>
                </a:lnTo>
                <a:lnTo>
                  <a:pt x="196358" y="265773"/>
                </a:lnTo>
                <a:lnTo>
                  <a:pt x="162470" y="286640"/>
                </a:lnTo>
                <a:lnTo>
                  <a:pt x="123443" y="294131"/>
                </a:lnTo>
                <a:lnTo>
                  <a:pt x="84417" y="286640"/>
                </a:lnTo>
                <a:lnTo>
                  <a:pt x="50529" y="265773"/>
                </a:lnTo>
                <a:lnTo>
                  <a:pt x="23810" y="233946"/>
                </a:lnTo>
                <a:lnTo>
                  <a:pt x="6291" y="193572"/>
                </a:lnTo>
                <a:lnTo>
                  <a:pt x="0" y="147065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6" name="object 128"/>
          <p:cNvSpPr>
            <a:spLocks/>
          </p:cNvSpPr>
          <p:nvPr/>
        </p:nvSpPr>
        <p:spPr bwMode="auto">
          <a:xfrm>
            <a:off x="6653213" y="2713038"/>
            <a:ext cx="246062" cy="296862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6248" y="101096"/>
              </a:cxn>
              <a:cxn ang="0">
                <a:pos x="23652" y="60514"/>
              </a:cxn>
              <a:cxn ang="0">
                <a:pos x="50200" y="28517"/>
              </a:cxn>
              <a:cxn ang="0">
                <a:pos x="83880" y="7534"/>
              </a:cxn>
              <a:cxn ang="0">
                <a:pos x="122681" y="0"/>
              </a:cxn>
              <a:cxn ang="0">
                <a:pos x="161483" y="7534"/>
              </a:cxn>
              <a:cxn ang="0">
                <a:pos x="195163" y="28517"/>
              </a:cxn>
              <a:cxn ang="0">
                <a:pos x="221711" y="60514"/>
              </a:cxn>
              <a:cxn ang="0">
                <a:pos x="239115" y="101096"/>
              </a:cxn>
              <a:cxn ang="0">
                <a:pos x="245363" y="147827"/>
              </a:cxn>
              <a:cxn ang="0">
                <a:pos x="239115" y="194559"/>
              </a:cxn>
              <a:cxn ang="0">
                <a:pos x="221711" y="235141"/>
              </a:cxn>
              <a:cxn ang="0">
                <a:pos x="195163" y="267138"/>
              </a:cxn>
              <a:cxn ang="0">
                <a:pos x="161483" y="288121"/>
              </a:cxn>
              <a:cxn ang="0">
                <a:pos x="122681" y="295655"/>
              </a:cxn>
              <a:cxn ang="0">
                <a:pos x="83880" y="288121"/>
              </a:cxn>
              <a:cxn ang="0">
                <a:pos x="50200" y="267138"/>
              </a:cxn>
              <a:cxn ang="0">
                <a:pos x="23652" y="235141"/>
              </a:cxn>
              <a:cxn ang="0">
                <a:pos x="6248" y="194559"/>
              </a:cxn>
              <a:cxn ang="0">
                <a:pos x="0" y="147827"/>
              </a:cxn>
            </a:cxnLst>
            <a:rect l="0" t="0" r="r" b="b"/>
            <a:pathLst>
              <a:path w="245745" h="295910">
                <a:moveTo>
                  <a:pt x="0" y="147827"/>
                </a:moveTo>
                <a:lnTo>
                  <a:pt x="6248" y="101096"/>
                </a:lnTo>
                <a:lnTo>
                  <a:pt x="23652" y="60514"/>
                </a:lnTo>
                <a:lnTo>
                  <a:pt x="50200" y="28517"/>
                </a:lnTo>
                <a:lnTo>
                  <a:pt x="83880" y="7534"/>
                </a:lnTo>
                <a:lnTo>
                  <a:pt x="122681" y="0"/>
                </a:lnTo>
                <a:lnTo>
                  <a:pt x="161483" y="7534"/>
                </a:lnTo>
                <a:lnTo>
                  <a:pt x="195163" y="28517"/>
                </a:lnTo>
                <a:lnTo>
                  <a:pt x="221711" y="60514"/>
                </a:lnTo>
                <a:lnTo>
                  <a:pt x="239115" y="101096"/>
                </a:lnTo>
                <a:lnTo>
                  <a:pt x="245363" y="147827"/>
                </a:lnTo>
                <a:lnTo>
                  <a:pt x="239115" y="194559"/>
                </a:lnTo>
                <a:lnTo>
                  <a:pt x="221711" y="235141"/>
                </a:lnTo>
                <a:lnTo>
                  <a:pt x="195163" y="267138"/>
                </a:lnTo>
                <a:lnTo>
                  <a:pt x="161483" y="288121"/>
                </a:lnTo>
                <a:lnTo>
                  <a:pt x="122681" y="295655"/>
                </a:lnTo>
                <a:lnTo>
                  <a:pt x="83880" y="288121"/>
                </a:lnTo>
                <a:lnTo>
                  <a:pt x="50200" y="267138"/>
                </a:lnTo>
                <a:lnTo>
                  <a:pt x="23652" y="235141"/>
                </a:lnTo>
                <a:lnTo>
                  <a:pt x="6248" y="194559"/>
                </a:lnTo>
                <a:lnTo>
                  <a:pt x="0" y="147827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7" name="object 129"/>
          <p:cNvSpPr>
            <a:spLocks/>
          </p:cNvSpPr>
          <p:nvPr/>
        </p:nvSpPr>
        <p:spPr bwMode="auto">
          <a:xfrm>
            <a:off x="2435225" y="2743200"/>
            <a:ext cx="4283075" cy="1041400"/>
          </a:xfrm>
          <a:custGeom>
            <a:avLst/>
            <a:gdLst/>
            <a:ahLst/>
            <a:cxnLst>
              <a:cxn ang="0">
                <a:pos x="39292" y="1021745"/>
              </a:cxn>
              <a:cxn ang="0">
                <a:pos x="118020" y="980442"/>
              </a:cxn>
              <a:cxn ang="0">
                <a:pos x="197178" y="939250"/>
              </a:cxn>
              <a:cxn ang="0">
                <a:pos x="277051" y="898245"/>
              </a:cxn>
              <a:cxn ang="0">
                <a:pos x="357925" y="857501"/>
              </a:cxn>
              <a:cxn ang="0">
                <a:pos x="440088" y="817094"/>
              </a:cxn>
              <a:cxn ang="0">
                <a:pos x="523825" y="777096"/>
              </a:cxn>
              <a:cxn ang="0">
                <a:pos x="609422" y="737584"/>
              </a:cxn>
              <a:cxn ang="0">
                <a:pos x="697166" y="698632"/>
              </a:cxn>
              <a:cxn ang="0">
                <a:pos x="787342" y="660314"/>
              </a:cxn>
              <a:cxn ang="0">
                <a:pos x="880238" y="622706"/>
              </a:cxn>
              <a:cxn ang="0">
                <a:pos x="976138" y="585881"/>
              </a:cxn>
              <a:cxn ang="0">
                <a:pos x="1075330" y="549915"/>
              </a:cxn>
              <a:cxn ang="0">
                <a:pos x="1178100" y="514881"/>
              </a:cxn>
              <a:cxn ang="0">
                <a:pos x="1284734" y="480856"/>
              </a:cxn>
              <a:cxn ang="0">
                <a:pos x="1395517" y="447912"/>
              </a:cxn>
              <a:cxn ang="0">
                <a:pos x="1510737" y="416126"/>
              </a:cxn>
              <a:cxn ang="0">
                <a:pos x="1630680" y="385572"/>
              </a:cxn>
              <a:cxn ang="0">
                <a:pos x="1714728" y="365961"/>
              </a:cxn>
              <a:cxn ang="0">
                <a:pos x="1804823" y="346647"/>
              </a:cxn>
              <a:cxn ang="0">
                <a:pos x="1900380" y="327643"/>
              </a:cxn>
              <a:cxn ang="0">
                <a:pos x="2000811" y="308959"/>
              </a:cxn>
              <a:cxn ang="0">
                <a:pos x="2105531" y="290609"/>
              </a:cxn>
              <a:cxn ang="0">
                <a:pos x="2213954" y="272604"/>
              </a:cxn>
              <a:cxn ang="0">
                <a:pos x="2325494" y="254957"/>
              </a:cxn>
              <a:cxn ang="0">
                <a:pos x="2439564" y="237681"/>
              </a:cxn>
              <a:cxn ang="0">
                <a:pos x="2555579" y="220787"/>
              </a:cxn>
              <a:cxn ang="0">
                <a:pos x="2672952" y="204289"/>
              </a:cxn>
              <a:cxn ang="0">
                <a:pos x="2791098" y="188197"/>
              </a:cxn>
              <a:cxn ang="0">
                <a:pos x="2909430" y="172524"/>
              </a:cxn>
              <a:cxn ang="0">
                <a:pos x="3027363" y="157284"/>
              </a:cxn>
              <a:cxn ang="0">
                <a:pos x="3144310" y="142487"/>
              </a:cxn>
              <a:cxn ang="0">
                <a:pos x="3259684" y="128147"/>
              </a:cxn>
              <a:cxn ang="0">
                <a:pos x="3372901" y="114275"/>
              </a:cxn>
              <a:cxn ang="0">
                <a:pos x="3483374" y="100884"/>
              </a:cxn>
              <a:cxn ang="0">
                <a:pos x="3590517" y="87986"/>
              </a:cxn>
              <a:cxn ang="0">
                <a:pos x="3693744" y="75593"/>
              </a:cxn>
              <a:cxn ang="0">
                <a:pos x="3792469" y="63719"/>
              </a:cxn>
              <a:cxn ang="0">
                <a:pos x="3886105" y="52374"/>
              </a:cxn>
              <a:cxn ang="0">
                <a:pos x="3974068" y="41571"/>
              </a:cxn>
              <a:cxn ang="0">
                <a:pos x="4055769" y="31323"/>
              </a:cxn>
              <a:cxn ang="0">
                <a:pos x="4165302" y="17018"/>
              </a:cxn>
              <a:cxn ang="0">
                <a:pos x="4257452" y="4029"/>
              </a:cxn>
            </a:cxnLst>
            <a:rect l="0" t="0" r="r" b="b"/>
            <a:pathLst>
              <a:path w="4284345" h="1042670">
                <a:moveTo>
                  <a:pt x="0" y="1042416"/>
                </a:moveTo>
                <a:lnTo>
                  <a:pt x="39292" y="1021745"/>
                </a:lnTo>
                <a:lnTo>
                  <a:pt x="78620" y="1001084"/>
                </a:lnTo>
                <a:lnTo>
                  <a:pt x="118020" y="980442"/>
                </a:lnTo>
                <a:lnTo>
                  <a:pt x="157527" y="959827"/>
                </a:lnTo>
                <a:lnTo>
                  <a:pt x="197178" y="939250"/>
                </a:lnTo>
                <a:lnTo>
                  <a:pt x="237007" y="918720"/>
                </a:lnTo>
                <a:lnTo>
                  <a:pt x="277051" y="898245"/>
                </a:lnTo>
                <a:lnTo>
                  <a:pt x="317345" y="877836"/>
                </a:lnTo>
                <a:lnTo>
                  <a:pt x="357925" y="857501"/>
                </a:lnTo>
                <a:lnTo>
                  <a:pt x="398828" y="837251"/>
                </a:lnTo>
                <a:lnTo>
                  <a:pt x="440088" y="817094"/>
                </a:lnTo>
                <a:lnTo>
                  <a:pt x="481742" y="797039"/>
                </a:lnTo>
                <a:lnTo>
                  <a:pt x="523825" y="777096"/>
                </a:lnTo>
                <a:lnTo>
                  <a:pt x="566373" y="757275"/>
                </a:lnTo>
                <a:lnTo>
                  <a:pt x="609422" y="737584"/>
                </a:lnTo>
                <a:lnTo>
                  <a:pt x="653007" y="718034"/>
                </a:lnTo>
                <a:lnTo>
                  <a:pt x="697166" y="698632"/>
                </a:lnTo>
                <a:lnTo>
                  <a:pt x="741932" y="679389"/>
                </a:lnTo>
                <a:lnTo>
                  <a:pt x="787342" y="660314"/>
                </a:lnTo>
                <a:lnTo>
                  <a:pt x="833432" y="641417"/>
                </a:lnTo>
                <a:lnTo>
                  <a:pt x="880238" y="622706"/>
                </a:lnTo>
                <a:lnTo>
                  <a:pt x="927794" y="604191"/>
                </a:lnTo>
                <a:lnTo>
                  <a:pt x="976138" y="585881"/>
                </a:lnTo>
                <a:lnTo>
                  <a:pt x="1025305" y="567786"/>
                </a:lnTo>
                <a:lnTo>
                  <a:pt x="1075330" y="549915"/>
                </a:lnTo>
                <a:lnTo>
                  <a:pt x="1126250" y="532277"/>
                </a:lnTo>
                <a:lnTo>
                  <a:pt x="1178100" y="514881"/>
                </a:lnTo>
                <a:lnTo>
                  <a:pt x="1230916" y="497738"/>
                </a:lnTo>
                <a:lnTo>
                  <a:pt x="1284734" y="480856"/>
                </a:lnTo>
                <a:lnTo>
                  <a:pt x="1339589" y="464244"/>
                </a:lnTo>
                <a:lnTo>
                  <a:pt x="1395517" y="447912"/>
                </a:lnTo>
                <a:lnTo>
                  <a:pt x="1452555" y="431870"/>
                </a:lnTo>
                <a:lnTo>
                  <a:pt x="1510737" y="416126"/>
                </a:lnTo>
                <a:lnTo>
                  <a:pt x="1570100" y="400690"/>
                </a:lnTo>
                <a:lnTo>
                  <a:pt x="1630680" y="385572"/>
                </a:lnTo>
                <a:lnTo>
                  <a:pt x="1671911" y="375730"/>
                </a:lnTo>
                <a:lnTo>
                  <a:pt x="1714728" y="365961"/>
                </a:lnTo>
                <a:lnTo>
                  <a:pt x="1759056" y="356267"/>
                </a:lnTo>
                <a:lnTo>
                  <a:pt x="1804823" y="346647"/>
                </a:lnTo>
                <a:lnTo>
                  <a:pt x="1851956" y="337106"/>
                </a:lnTo>
                <a:lnTo>
                  <a:pt x="1900380" y="327643"/>
                </a:lnTo>
                <a:lnTo>
                  <a:pt x="1950023" y="318260"/>
                </a:lnTo>
                <a:lnTo>
                  <a:pt x="2000811" y="308959"/>
                </a:lnTo>
                <a:lnTo>
                  <a:pt x="2052672" y="299741"/>
                </a:lnTo>
                <a:lnTo>
                  <a:pt x="2105531" y="290609"/>
                </a:lnTo>
                <a:lnTo>
                  <a:pt x="2159317" y="281562"/>
                </a:lnTo>
                <a:lnTo>
                  <a:pt x="2213954" y="272604"/>
                </a:lnTo>
                <a:lnTo>
                  <a:pt x="2269371" y="263735"/>
                </a:lnTo>
                <a:lnTo>
                  <a:pt x="2325494" y="254957"/>
                </a:lnTo>
                <a:lnTo>
                  <a:pt x="2382249" y="246272"/>
                </a:lnTo>
                <a:lnTo>
                  <a:pt x="2439564" y="237681"/>
                </a:lnTo>
                <a:lnTo>
                  <a:pt x="2497365" y="229186"/>
                </a:lnTo>
                <a:lnTo>
                  <a:pt x="2555579" y="220787"/>
                </a:lnTo>
                <a:lnTo>
                  <a:pt x="2614133" y="212488"/>
                </a:lnTo>
                <a:lnTo>
                  <a:pt x="2672952" y="204289"/>
                </a:lnTo>
                <a:lnTo>
                  <a:pt x="2731965" y="196191"/>
                </a:lnTo>
                <a:lnTo>
                  <a:pt x="2791098" y="188197"/>
                </a:lnTo>
                <a:lnTo>
                  <a:pt x="2850278" y="180307"/>
                </a:lnTo>
                <a:lnTo>
                  <a:pt x="2909430" y="172524"/>
                </a:lnTo>
                <a:lnTo>
                  <a:pt x="2968483" y="164849"/>
                </a:lnTo>
                <a:lnTo>
                  <a:pt x="3027363" y="157284"/>
                </a:lnTo>
                <a:lnTo>
                  <a:pt x="3085996" y="149829"/>
                </a:lnTo>
                <a:lnTo>
                  <a:pt x="3144310" y="142487"/>
                </a:lnTo>
                <a:lnTo>
                  <a:pt x="3202230" y="135259"/>
                </a:lnTo>
                <a:lnTo>
                  <a:pt x="3259684" y="128147"/>
                </a:lnTo>
                <a:lnTo>
                  <a:pt x="3316599" y="121151"/>
                </a:lnTo>
                <a:lnTo>
                  <a:pt x="3372901" y="114275"/>
                </a:lnTo>
                <a:lnTo>
                  <a:pt x="3428518" y="107518"/>
                </a:lnTo>
                <a:lnTo>
                  <a:pt x="3483374" y="100884"/>
                </a:lnTo>
                <a:lnTo>
                  <a:pt x="3537399" y="94373"/>
                </a:lnTo>
                <a:lnTo>
                  <a:pt x="3590517" y="87986"/>
                </a:lnTo>
                <a:lnTo>
                  <a:pt x="3642657" y="81726"/>
                </a:lnTo>
                <a:lnTo>
                  <a:pt x="3693744" y="75593"/>
                </a:lnTo>
                <a:lnTo>
                  <a:pt x="3743706" y="69591"/>
                </a:lnTo>
                <a:lnTo>
                  <a:pt x="3792469" y="63719"/>
                </a:lnTo>
                <a:lnTo>
                  <a:pt x="3839960" y="57979"/>
                </a:lnTo>
                <a:lnTo>
                  <a:pt x="3886105" y="52374"/>
                </a:lnTo>
                <a:lnTo>
                  <a:pt x="3930832" y="46904"/>
                </a:lnTo>
                <a:lnTo>
                  <a:pt x="3974068" y="41571"/>
                </a:lnTo>
                <a:lnTo>
                  <a:pt x="4015738" y="36377"/>
                </a:lnTo>
                <a:lnTo>
                  <a:pt x="4055769" y="31323"/>
                </a:lnTo>
                <a:lnTo>
                  <a:pt x="4094089" y="26411"/>
                </a:lnTo>
                <a:lnTo>
                  <a:pt x="4165302" y="17018"/>
                </a:lnTo>
                <a:lnTo>
                  <a:pt x="4228788" y="8210"/>
                </a:lnTo>
                <a:lnTo>
                  <a:pt x="4257452" y="4029"/>
                </a:lnTo>
                <a:lnTo>
                  <a:pt x="4283964" y="0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8" name="object 130"/>
          <p:cNvSpPr>
            <a:spLocks/>
          </p:cNvSpPr>
          <p:nvPr/>
        </p:nvSpPr>
        <p:spPr bwMode="auto">
          <a:xfrm>
            <a:off x="2482850" y="3000375"/>
            <a:ext cx="4376738" cy="1081088"/>
          </a:xfrm>
          <a:custGeom>
            <a:avLst/>
            <a:gdLst/>
            <a:ahLst/>
            <a:cxnLst>
              <a:cxn ang="0">
                <a:pos x="39015" y="1059689"/>
              </a:cxn>
              <a:cxn ang="0">
                <a:pos x="117181" y="1018069"/>
              </a:cxn>
              <a:cxn ang="0">
                <a:pos x="195750" y="976554"/>
              </a:cxn>
              <a:cxn ang="0">
                <a:pos x="274990" y="935215"/>
              </a:cxn>
              <a:cxn ang="0">
                <a:pos x="355171" y="894123"/>
              </a:cxn>
              <a:cxn ang="0">
                <a:pos x="436560" y="853350"/>
              </a:cxn>
              <a:cxn ang="0">
                <a:pos x="519427" y="812967"/>
              </a:cxn>
              <a:cxn ang="0">
                <a:pos x="604040" y="773045"/>
              </a:cxn>
              <a:cxn ang="0">
                <a:pos x="690668" y="733656"/>
              </a:cxn>
              <a:cxn ang="0">
                <a:pos x="779579" y="694871"/>
              </a:cxn>
              <a:cxn ang="0">
                <a:pos x="871043" y="656762"/>
              </a:cxn>
              <a:cxn ang="0">
                <a:pos x="965326" y="619399"/>
              </a:cxn>
              <a:cxn ang="0">
                <a:pos x="1062700" y="582854"/>
              </a:cxn>
              <a:cxn ang="0">
                <a:pos x="1163431" y="547199"/>
              </a:cxn>
              <a:cxn ang="0">
                <a:pos x="1267788" y="512504"/>
              </a:cxn>
              <a:cxn ang="0">
                <a:pos x="1376041" y="478842"/>
              </a:cxn>
              <a:cxn ang="0">
                <a:pos x="1488458" y="446282"/>
              </a:cxn>
              <a:cxn ang="0">
                <a:pos x="1605307" y="414898"/>
              </a:cxn>
              <a:cxn ang="0">
                <a:pos x="1706794" y="389650"/>
              </a:cxn>
              <a:cxn ang="0">
                <a:pos x="1794039" y="369834"/>
              </a:cxn>
              <a:cxn ang="0">
                <a:pos x="1886961" y="350321"/>
              </a:cxn>
              <a:cxn ang="0">
                <a:pos x="1984994" y="331123"/>
              </a:cxn>
              <a:cxn ang="0">
                <a:pos x="2087572" y="312252"/>
              </a:cxn>
              <a:cxn ang="0">
                <a:pos x="2194129" y="293720"/>
              </a:cxn>
              <a:cxn ang="0">
                <a:pos x="2304099" y="275540"/>
              </a:cxn>
              <a:cxn ang="0">
                <a:pos x="2416917" y="257723"/>
              </a:cxn>
              <a:cxn ang="0">
                <a:pos x="2532016" y="240281"/>
              </a:cxn>
              <a:cxn ang="0">
                <a:pos x="2648831" y="223226"/>
              </a:cxn>
              <a:cxn ang="0">
                <a:pos x="2766796" y="206569"/>
              </a:cxn>
              <a:cxn ang="0">
                <a:pos x="2885344" y="190324"/>
              </a:cxn>
              <a:cxn ang="0">
                <a:pos x="3003911" y="174502"/>
              </a:cxn>
              <a:cxn ang="0">
                <a:pos x="3121929" y="159115"/>
              </a:cxn>
              <a:cxn ang="0">
                <a:pos x="3238834" y="144174"/>
              </a:cxn>
              <a:cxn ang="0">
                <a:pos x="3354060" y="129692"/>
              </a:cxn>
              <a:cxn ang="0">
                <a:pos x="3467040" y="115682"/>
              </a:cxn>
              <a:cxn ang="0">
                <a:pos x="3577208" y="102153"/>
              </a:cxn>
              <a:cxn ang="0">
                <a:pos x="3683999" y="89120"/>
              </a:cxn>
              <a:cxn ang="0">
                <a:pos x="3786847" y="76593"/>
              </a:cxn>
              <a:cxn ang="0">
                <a:pos x="3885187" y="64585"/>
              </a:cxn>
              <a:cxn ang="0">
                <a:pos x="3978451" y="53107"/>
              </a:cxn>
              <a:cxn ang="0">
                <a:pos x="4066074" y="42172"/>
              </a:cxn>
              <a:cxn ang="0">
                <a:pos x="4147491" y="31792"/>
              </a:cxn>
              <a:cxn ang="0">
                <a:pos x="4256741" y="17287"/>
              </a:cxn>
              <a:cxn ang="0">
                <a:pos x="4348844" y="4097"/>
              </a:cxn>
            </a:cxnLst>
            <a:rect l="0" t="0" r="r" b="b"/>
            <a:pathLst>
              <a:path w="4375784" h="1080770">
                <a:moveTo>
                  <a:pt x="0" y="1080515"/>
                </a:moveTo>
                <a:lnTo>
                  <a:pt x="39015" y="1059689"/>
                </a:lnTo>
                <a:lnTo>
                  <a:pt x="78065" y="1038870"/>
                </a:lnTo>
                <a:lnTo>
                  <a:pt x="117181" y="1018069"/>
                </a:lnTo>
                <a:lnTo>
                  <a:pt x="156398" y="997294"/>
                </a:lnTo>
                <a:lnTo>
                  <a:pt x="195750" y="976554"/>
                </a:lnTo>
                <a:lnTo>
                  <a:pt x="235269" y="955858"/>
                </a:lnTo>
                <a:lnTo>
                  <a:pt x="274990" y="935215"/>
                </a:lnTo>
                <a:lnTo>
                  <a:pt x="314946" y="914634"/>
                </a:lnTo>
                <a:lnTo>
                  <a:pt x="355171" y="894123"/>
                </a:lnTo>
                <a:lnTo>
                  <a:pt x="395698" y="873692"/>
                </a:lnTo>
                <a:lnTo>
                  <a:pt x="436560" y="853350"/>
                </a:lnTo>
                <a:lnTo>
                  <a:pt x="477792" y="833105"/>
                </a:lnTo>
                <a:lnTo>
                  <a:pt x="519427" y="812967"/>
                </a:lnTo>
                <a:lnTo>
                  <a:pt x="561499" y="792944"/>
                </a:lnTo>
                <a:lnTo>
                  <a:pt x="604040" y="773045"/>
                </a:lnTo>
                <a:lnTo>
                  <a:pt x="647086" y="753280"/>
                </a:lnTo>
                <a:lnTo>
                  <a:pt x="690668" y="733656"/>
                </a:lnTo>
                <a:lnTo>
                  <a:pt x="734822" y="714184"/>
                </a:lnTo>
                <a:lnTo>
                  <a:pt x="779579" y="694871"/>
                </a:lnTo>
                <a:lnTo>
                  <a:pt x="824975" y="675728"/>
                </a:lnTo>
                <a:lnTo>
                  <a:pt x="871043" y="656762"/>
                </a:lnTo>
                <a:lnTo>
                  <a:pt x="917815" y="637983"/>
                </a:lnTo>
                <a:lnTo>
                  <a:pt x="965326" y="619399"/>
                </a:lnTo>
                <a:lnTo>
                  <a:pt x="1013610" y="601020"/>
                </a:lnTo>
                <a:lnTo>
                  <a:pt x="1062700" y="582854"/>
                </a:lnTo>
                <a:lnTo>
                  <a:pt x="1112629" y="564911"/>
                </a:lnTo>
                <a:lnTo>
                  <a:pt x="1163431" y="547199"/>
                </a:lnTo>
                <a:lnTo>
                  <a:pt x="1215139" y="529727"/>
                </a:lnTo>
                <a:lnTo>
                  <a:pt x="1267788" y="512504"/>
                </a:lnTo>
                <a:lnTo>
                  <a:pt x="1321411" y="495539"/>
                </a:lnTo>
                <a:lnTo>
                  <a:pt x="1376041" y="478842"/>
                </a:lnTo>
                <a:lnTo>
                  <a:pt x="1431712" y="462420"/>
                </a:lnTo>
                <a:lnTo>
                  <a:pt x="1488458" y="446282"/>
                </a:lnTo>
                <a:lnTo>
                  <a:pt x="1546311" y="430439"/>
                </a:lnTo>
                <a:lnTo>
                  <a:pt x="1605307" y="414898"/>
                </a:lnTo>
                <a:lnTo>
                  <a:pt x="1665478" y="399668"/>
                </a:lnTo>
                <a:lnTo>
                  <a:pt x="1706794" y="389650"/>
                </a:lnTo>
                <a:lnTo>
                  <a:pt x="1749672" y="379705"/>
                </a:lnTo>
                <a:lnTo>
                  <a:pt x="1794039" y="369834"/>
                </a:lnTo>
                <a:lnTo>
                  <a:pt x="1839826" y="360038"/>
                </a:lnTo>
                <a:lnTo>
                  <a:pt x="1886961" y="350321"/>
                </a:lnTo>
                <a:lnTo>
                  <a:pt x="1935374" y="340681"/>
                </a:lnTo>
                <a:lnTo>
                  <a:pt x="1984994" y="331123"/>
                </a:lnTo>
                <a:lnTo>
                  <a:pt x="2035750" y="321646"/>
                </a:lnTo>
                <a:lnTo>
                  <a:pt x="2087572" y="312252"/>
                </a:lnTo>
                <a:lnTo>
                  <a:pt x="2140388" y="302943"/>
                </a:lnTo>
                <a:lnTo>
                  <a:pt x="2194129" y="293720"/>
                </a:lnTo>
                <a:lnTo>
                  <a:pt x="2248723" y="284586"/>
                </a:lnTo>
                <a:lnTo>
                  <a:pt x="2304099" y="275540"/>
                </a:lnTo>
                <a:lnTo>
                  <a:pt x="2360188" y="266585"/>
                </a:lnTo>
                <a:lnTo>
                  <a:pt x="2416917" y="257723"/>
                </a:lnTo>
                <a:lnTo>
                  <a:pt x="2474217" y="248954"/>
                </a:lnTo>
                <a:lnTo>
                  <a:pt x="2532016" y="240281"/>
                </a:lnTo>
                <a:lnTo>
                  <a:pt x="2590244" y="231704"/>
                </a:lnTo>
                <a:lnTo>
                  <a:pt x="2648831" y="223226"/>
                </a:lnTo>
                <a:lnTo>
                  <a:pt x="2707705" y="214847"/>
                </a:lnTo>
                <a:lnTo>
                  <a:pt x="2766796" y="206569"/>
                </a:lnTo>
                <a:lnTo>
                  <a:pt x="2826032" y="198395"/>
                </a:lnTo>
                <a:lnTo>
                  <a:pt x="2885344" y="190324"/>
                </a:lnTo>
                <a:lnTo>
                  <a:pt x="2944661" y="182359"/>
                </a:lnTo>
                <a:lnTo>
                  <a:pt x="3003911" y="174502"/>
                </a:lnTo>
                <a:lnTo>
                  <a:pt x="3063024" y="166753"/>
                </a:lnTo>
                <a:lnTo>
                  <a:pt x="3121929" y="159115"/>
                </a:lnTo>
                <a:lnTo>
                  <a:pt x="3180556" y="151588"/>
                </a:lnTo>
                <a:lnTo>
                  <a:pt x="3238834" y="144174"/>
                </a:lnTo>
                <a:lnTo>
                  <a:pt x="3296692" y="136875"/>
                </a:lnTo>
                <a:lnTo>
                  <a:pt x="3354060" y="129692"/>
                </a:lnTo>
                <a:lnTo>
                  <a:pt x="3410866" y="122627"/>
                </a:lnTo>
                <a:lnTo>
                  <a:pt x="3467040" y="115682"/>
                </a:lnTo>
                <a:lnTo>
                  <a:pt x="3522511" y="108856"/>
                </a:lnTo>
                <a:lnTo>
                  <a:pt x="3577208" y="102153"/>
                </a:lnTo>
                <a:lnTo>
                  <a:pt x="3631061" y="95574"/>
                </a:lnTo>
                <a:lnTo>
                  <a:pt x="3683999" y="89120"/>
                </a:lnTo>
                <a:lnTo>
                  <a:pt x="3735952" y="82792"/>
                </a:lnTo>
                <a:lnTo>
                  <a:pt x="3786847" y="76593"/>
                </a:lnTo>
                <a:lnTo>
                  <a:pt x="3836616" y="70523"/>
                </a:lnTo>
                <a:lnTo>
                  <a:pt x="3885187" y="64585"/>
                </a:lnTo>
                <a:lnTo>
                  <a:pt x="3932488" y="58779"/>
                </a:lnTo>
                <a:lnTo>
                  <a:pt x="3978451" y="53107"/>
                </a:lnTo>
                <a:lnTo>
                  <a:pt x="4023003" y="47571"/>
                </a:lnTo>
                <a:lnTo>
                  <a:pt x="4066074" y="42172"/>
                </a:lnTo>
                <a:lnTo>
                  <a:pt x="4107594" y="36912"/>
                </a:lnTo>
                <a:lnTo>
                  <a:pt x="4147491" y="31792"/>
                </a:lnTo>
                <a:lnTo>
                  <a:pt x="4185695" y="26813"/>
                </a:lnTo>
                <a:lnTo>
                  <a:pt x="4256741" y="17287"/>
                </a:lnTo>
                <a:lnTo>
                  <a:pt x="4320166" y="8345"/>
                </a:lnTo>
                <a:lnTo>
                  <a:pt x="4348844" y="4097"/>
                </a:lnTo>
                <a:lnTo>
                  <a:pt x="4375404" y="0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222250" y="4503738"/>
            <a:ext cx="1031875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1915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47.1.1.1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70" name="object 132"/>
          <p:cNvSpPr>
            <a:spLocks/>
          </p:cNvSpPr>
          <p:nvPr/>
        </p:nvSpPr>
        <p:spPr bwMode="auto">
          <a:xfrm>
            <a:off x="1335088" y="4395788"/>
            <a:ext cx="174625" cy="517525"/>
          </a:xfrm>
          <a:custGeom>
            <a:avLst/>
            <a:gdLst/>
            <a:ahLst/>
            <a:cxnLst>
              <a:cxn ang="0">
                <a:pos x="130301" y="0"/>
              </a:cxn>
              <a:cxn ang="0">
                <a:pos x="130301" y="129539"/>
              </a:cxn>
              <a:cxn ang="0">
                <a:pos x="0" y="129539"/>
              </a:cxn>
              <a:cxn ang="0">
                <a:pos x="0" y="388619"/>
              </a:cxn>
              <a:cxn ang="0">
                <a:pos x="130301" y="388619"/>
              </a:cxn>
              <a:cxn ang="0">
                <a:pos x="130301" y="518159"/>
              </a:cxn>
              <a:cxn ang="0">
                <a:pos x="173735" y="259079"/>
              </a:cxn>
              <a:cxn ang="0">
                <a:pos x="130301" y="0"/>
              </a:cxn>
            </a:cxnLst>
            <a:rect l="0" t="0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19"/>
                </a:lnTo>
                <a:lnTo>
                  <a:pt x="130301" y="388619"/>
                </a:lnTo>
                <a:lnTo>
                  <a:pt x="130301" y="518159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1" name="object 133"/>
          <p:cNvSpPr>
            <a:spLocks/>
          </p:cNvSpPr>
          <p:nvPr/>
        </p:nvSpPr>
        <p:spPr bwMode="auto">
          <a:xfrm>
            <a:off x="1335088" y="4395788"/>
            <a:ext cx="174625" cy="517525"/>
          </a:xfrm>
          <a:custGeom>
            <a:avLst/>
            <a:gdLst/>
            <a:ahLst/>
            <a:cxnLst>
              <a:cxn ang="0">
                <a:pos x="0" y="129539"/>
              </a:cxn>
              <a:cxn ang="0">
                <a:pos x="130301" y="129539"/>
              </a:cxn>
              <a:cxn ang="0">
                <a:pos x="130301" y="0"/>
              </a:cxn>
              <a:cxn ang="0">
                <a:pos x="173735" y="259079"/>
              </a:cxn>
              <a:cxn ang="0">
                <a:pos x="130301" y="518159"/>
              </a:cxn>
              <a:cxn ang="0">
                <a:pos x="130301" y="388619"/>
              </a:cxn>
              <a:cxn ang="0">
                <a:pos x="0" y="388619"/>
              </a:cxn>
              <a:cxn ang="0">
                <a:pos x="0" y="129539"/>
              </a:cxn>
            </a:cxnLst>
            <a:rect l="0" t="0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59"/>
                </a:lnTo>
                <a:lnTo>
                  <a:pt x="130301" y="388619"/>
                </a:lnTo>
                <a:lnTo>
                  <a:pt x="0" y="388619"/>
                </a:lnTo>
                <a:lnTo>
                  <a:pt x="0" y="1295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2" name="object 134"/>
          <p:cNvSpPr>
            <a:spLocks/>
          </p:cNvSpPr>
          <p:nvPr/>
        </p:nvSpPr>
        <p:spPr bwMode="auto">
          <a:xfrm>
            <a:off x="7312025" y="2659063"/>
            <a:ext cx="1031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031748" y="304800"/>
              </a:cxn>
              <a:cxn ang="0">
                <a:pos x="1031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3" name="object 135"/>
          <p:cNvSpPr>
            <a:spLocks/>
          </p:cNvSpPr>
          <p:nvPr/>
        </p:nvSpPr>
        <p:spPr bwMode="auto">
          <a:xfrm>
            <a:off x="7312025" y="2659063"/>
            <a:ext cx="1031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031748" y="304800"/>
              </a:cxn>
              <a:cxn ang="0">
                <a:pos x="1031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6" name="object 136"/>
          <p:cNvSpPr txBox="1"/>
          <p:nvPr/>
        </p:nvSpPr>
        <p:spPr>
          <a:xfrm>
            <a:off x="6424613" y="2695575"/>
            <a:ext cx="2116137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759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47.1.1.1 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.1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75" name="object 137"/>
          <p:cNvSpPr>
            <a:spLocks/>
          </p:cNvSpPr>
          <p:nvPr/>
        </p:nvSpPr>
        <p:spPr bwMode="auto">
          <a:xfrm>
            <a:off x="8424863" y="2551113"/>
            <a:ext cx="173037" cy="517525"/>
          </a:xfrm>
          <a:custGeom>
            <a:avLst/>
            <a:gdLst/>
            <a:ahLst/>
            <a:cxnLst>
              <a:cxn ang="0">
                <a:pos x="130301" y="0"/>
              </a:cxn>
              <a:cxn ang="0">
                <a:pos x="130301" y="129539"/>
              </a:cxn>
              <a:cxn ang="0">
                <a:pos x="0" y="129539"/>
              </a:cxn>
              <a:cxn ang="0">
                <a:pos x="0" y="388620"/>
              </a:cxn>
              <a:cxn ang="0">
                <a:pos x="130301" y="388620"/>
              </a:cxn>
              <a:cxn ang="0">
                <a:pos x="130301" y="518160"/>
              </a:cxn>
              <a:cxn ang="0">
                <a:pos x="173735" y="259079"/>
              </a:cxn>
              <a:cxn ang="0">
                <a:pos x="130301" y="0"/>
              </a:cxn>
            </a:cxnLst>
            <a:rect l="0" t="0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20"/>
                </a:lnTo>
                <a:lnTo>
                  <a:pt x="130301" y="388620"/>
                </a:lnTo>
                <a:lnTo>
                  <a:pt x="130301" y="518160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6" name="object 138"/>
          <p:cNvSpPr>
            <a:spLocks/>
          </p:cNvSpPr>
          <p:nvPr/>
        </p:nvSpPr>
        <p:spPr bwMode="auto">
          <a:xfrm>
            <a:off x="8424863" y="2551113"/>
            <a:ext cx="173037" cy="517525"/>
          </a:xfrm>
          <a:custGeom>
            <a:avLst/>
            <a:gdLst/>
            <a:ahLst/>
            <a:cxnLst>
              <a:cxn ang="0">
                <a:pos x="0" y="129539"/>
              </a:cxn>
              <a:cxn ang="0">
                <a:pos x="130301" y="129539"/>
              </a:cxn>
              <a:cxn ang="0">
                <a:pos x="130301" y="0"/>
              </a:cxn>
              <a:cxn ang="0">
                <a:pos x="173735" y="259079"/>
              </a:cxn>
              <a:cxn ang="0">
                <a:pos x="130301" y="518160"/>
              </a:cxn>
              <a:cxn ang="0">
                <a:pos x="130301" y="388620"/>
              </a:cxn>
              <a:cxn ang="0">
                <a:pos x="0" y="388620"/>
              </a:cxn>
              <a:cxn ang="0">
                <a:pos x="0" y="129539"/>
              </a:cxn>
            </a:cxnLst>
            <a:rect l="0" t="0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60"/>
                </a:lnTo>
                <a:lnTo>
                  <a:pt x="130301" y="388620"/>
                </a:lnTo>
                <a:lnTo>
                  <a:pt x="0" y="388620"/>
                </a:lnTo>
                <a:lnTo>
                  <a:pt x="0" y="1295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7" name="object 139"/>
          <p:cNvSpPr>
            <a:spLocks/>
          </p:cNvSpPr>
          <p:nvPr/>
        </p:nvSpPr>
        <p:spPr bwMode="auto">
          <a:xfrm>
            <a:off x="1681163" y="2635250"/>
            <a:ext cx="5538787" cy="2011363"/>
          </a:xfrm>
          <a:custGeom>
            <a:avLst/>
            <a:gdLst/>
            <a:ahLst/>
            <a:cxnLst>
              <a:cxn ang="0">
                <a:pos x="3205480" y="407670"/>
              </a:cxn>
              <a:cxn ang="0">
                <a:pos x="2680462" y="496315"/>
              </a:cxn>
              <a:cxn ang="0">
                <a:pos x="2243582" y="587501"/>
              </a:cxn>
              <a:cxn ang="0">
                <a:pos x="2039746" y="635888"/>
              </a:cxn>
              <a:cxn ang="0">
                <a:pos x="1902587" y="672338"/>
              </a:cxn>
              <a:cxn ang="0">
                <a:pos x="1776095" y="710057"/>
              </a:cxn>
              <a:cxn ang="0">
                <a:pos x="1695704" y="736600"/>
              </a:cxn>
              <a:cxn ang="0">
                <a:pos x="1617853" y="764539"/>
              </a:cxn>
              <a:cxn ang="0">
                <a:pos x="1467231" y="825119"/>
              </a:cxn>
              <a:cxn ang="0">
                <a:pos x="1392301" y="858647"/>
              </a:cxn>
              <a:cxn ang="0">
                <a:pos x="1316736" y="894588"/>
              </a:cxn>
              <a:cxn ang="0">
                <a:pos x="1239520" y="933196"/>
              </a:cxn>
              <a:cxn ang="0">
                <a:pos x="1117981" y="997585"/>
              </a:cxn>
              <a:cxn ang="0">
                <a:pos x="1037463" y="1044320"/>
              </a:cxn>
              <a:cxn ang="0">
                <a:pos x="958088" y="1093470"/>
              </a:cxn>
              <a:cxn ang="0">
                <a:pos x="842010" y="1171448"/>
              </a:cxn>
              <a:cxn ang="0">
                <a:pos x="692531" y="1281811"/>
              </a:cxn>
              <a:cxn ang="0">
                <a:pos x="548005" y="1398524"/>
              </a:cxn>
              <a:cxn ang="0">
                <a:pos x="407162" y="1520189"/>
              </a:cxn>
              <a:cxn ang="0">
                <a:pos x="269620" y="1645539"/>
              </a:cxn>
              <a:cxn ang="0">
                <a:pos x="134112" y="1773174"/>
              </a:cxn>
              <a:cxn ang="0">
                <a:pos x="105410" y="2011552"/>
              </a:cxn>
              <a:cxn ang="0">
                <a:pos x="306450" y="1819783"/>
              </a:cxn>
              <a:cxn ang="0">
                <a:pos x="441325" y="1694688"/>
              </a:cxn>
              <a:cxn ang="0">
                <a:pos x="577850" y="1573276"/>
              </a:cxn>
              <a:cxn ang="0">
                <a:pos x="716661" y="1457198"/>
              </a:cxn>
              <a:cxn ang="0">
                <a:pos x="858519" y="1347216"/>
              </a:cxn>
              <a:cxn ang="0">
                <a:pos x="1004569" y="1245108"/>
              </a:cxn>
              <a:cxn ang="0">
                <a:pos x="1078738" y="1197483"/>
              </a:cxn>
              <a:cxn ang="0">
                <a:pos x="1154811" y="1152017"/>
              </a:cxn>
              <a:cxn ang="0">
                <a:pos x="1232027" y="1109091"/>
              </a:cxn>
              <a:cxn ang="0">
                <a:pos x="1309497" y="1068577"/>
              </a:cxn>
              <a:cxn ang="0">
                <a:pos x="1420876" y="1013460"/>
              </a:cxn>
              <a:cxn ang="0">
                <a:pos x="1492885" y="980313"/>
              </a:cxn>
              <a:cxn ang="0">
                <a:pos x="1600581" y="934592"/>
              </a:cxn>
              <a:cxn ang="0">
                <a:pos x="1746377" y="880237"/>
              </a:cxn>
              <a:cxn ang="0">
                <a:pos x="1822704" y="855090"/>
              </a:cxn>
              <a:cxn ang="0">
                <a:pos x="1944623" y="818769"/>
              </a:cxn>
              <a:cxn ang="0">
                <a:pos x="2124964" y="771778"/>
              </a:cxn>
              <a:cxn ang="0">
                <a:pos x="2509393" y="686180"/>
              </a:cxn>
              <a:cxn ang="0">
                <a:pos x="2865373" y="617601"/>
              </a:cxn>
              <a:cxn ang="0">
                <a:pos x="4181348" y="422401"/>
              </a:cxn>
              <a:cxn ang="0">
                <a:pos x="5075856" y="151080"/>
              </a:cxn>
              <a:cxn ang="0">
                <a:pos x="5151374" y="140970"/>
              </a:cxn>
              <a:cxn ang="0">
                <a:pos x="5096077" y="302024"/>
              </a:cxn>
              <a:cxn ang="0">
                <a:pos x="5539105" y="165862"/>
              </a:cxn>
              <a:cxn ang="0">
                <a:pos x="5151374" y="140970"/>
              </a:cxn>
              <a:cxn ang="0">
                <a:pos x="5096077" y="302024"/>
              </a:cxn>
              <a:cxn ang="0">
                <a:pos x="5151374" y="140970"/>
              </a:cxn>
              <a:cxn ang="0">
                <a:pos x="5075856" y="151080"/>
              </a:cxn>
              <a:cxn ang="0">
                <a:pos x="5466544" y="140970"/>
              </a:cxn>
            </a:cxnLst>
            <a:rect l="0" t="0" r="r" b="b"/>
            <a:pathLst>
              <a:path w="5539105" h="2011679">
                <a:moveTo>
                  <a:pt x="5075856" y="151080"/>
                </a:moveTo>
                <a:lnTo>
                  <a:pt x="3205480" y="407670"/>
                </a:lnTo>
                <a:lnTo>
                  <a:pt x="2838831" y="467487"/>
                </a:lnTo>
                <a:lnTo>
                  <a:pt x="2680462" y="496315"/>
                </a:lnTo>
                <a:lnTo>
                  <a:pt x="2446909" y="543560"/>
                </a:lnTo>
                <a:lnTo>
                  <a:pt x="2243582" y="587501"/>
                </a:lnTo>
                <a:lnTo>
                  <a:pt x="2088260" y="623824"/>
                </a:lnTo>
                <a:lnTo>
                  <a:pt x="2039746" y="635888"/>
                </a:lnTo>
                <a:lnTo>
                  <a:pt x="1947164" y="660019"/>
                </a:lnTo>
                <a:lnTo>
                  <a:pt x="1902587" y="672338"/>
                </a:lnTo>
                <a:lnTo>
                  <a:pt x="1859280" y="684784"/>
                </a:lnTo>
                <a:lnTo>
                  <a:pt x="1776095" y="710057"/>
                </a:lnTo>
                <a:lnTo>
                  <a:pt x="1735455" y="723138"/>
                </a:lnTo>
                <a:lnTo>
                  <a:pt x="1695704" y="736600"/>
                </a:lnTo>
                <a:lnTo>
                  <a:pt x="1656842" y="750315"/>
                </a:lnTo>
                <a:lnTo>
                  <a:pt x="1617853" y="764539"/>
                </a:lnTo>
                <a:lnTo>
                  <a:pt x="1541780" y="793876"/>
                </a:lnTo>
                <a:lnTo>
                  <a:pt x="1467231" y="825119"/>
                </a:lnTo>
                <a:lnTo>
                  <a:pt x="1429766" y="841501"/>
                </a:lnTo>
                <a:lnTo>
                  <a:pt x="1392301" y="858647"/>
                </a:lnTo>
                <a:lnTo>
                  <a:pt x="1354582" y="876300"/>
                </a:lnTo>
                <a:lnTo>
                  <a:pt x="1316736" y="894588"/>
                </a:lnTo>
                <a:lnTo>
                  <a:pt x="1278382" y="913511"/>
                </a:lnTo>
                <a:lnTo>
                  <a:pt x="1239520" y="933196"/>
                </a:lnTo>
                <a:lnTo>
                  <a:pt x="1199769" y="953770"/>
                </a:lnTo>
                <a:lnTo>
                  <a:pt x="1117981" y="997585"/>
                </a:lnTo>
                <a:lnTo>
                  <a:pt x="1077468" y="1020699"/>
                </a:lnTo>
                <a:lnTo>
                  <a:pt x="1037463" y="1044320"/>
                </a:lnTo>
                <a:lnTo>
                  <a:pt x="997585" y="1068577"/>
                </a:lnTo>
                <a:lnTo>
                  <a:pt x="958088" y="1093470"/>
                </a:lnTo>
                <a:lnTo>
                  <a:pt x="918844" y="1119124"/>
                </a:lnTo>
                <a:lnTo>
                  <a:pt x="842010" y="1171448"/>
                </a:lnTo>
                <a:lnTo>
                  <a:pt x="766572" y="1225677"/>
                </a:lnTo>
                <a:lnTo>
                  <a:pt x="692531" y="1281811"/>
                </a:lnTo>
                <a:lnTo>
                  <a:pt x="619760" y="1339469"/>
                </a:lnTo>
                <a:lnTo>
                  <a:pt x="548005" y="1398524"/>
                </a:lnTo>
                <a:lnTo>
                  <a:pt x="477266" y="1458722"/>
                </a:lnTo>
                <a:lnTo>
                  <a:pt x="407162" y="1520189"/>
                </a:lnTo>
                <a:lnTo>
                  <a:pt x="338200" y="1582547"/>
                </a:lnTo>
                <a:lnTo>
                  <a:pt x="269620" y="1645539"/>
                </a:lnTo>
                <a:lnTo>
                  <a:pt x="201675" y="1709166"/>
                </a:lnTo>
                <a:lnTo>
                  <a:pt x="134112" y="1773174"/>
                </a:lnTo>
                <a:lnTo>
                  <a:pt x="0" y="1901570"/>
                </a:lnTo>
                <a:lnTo>
                  <a:pt x="105410" y="2011552"/>
                </a:lnTo>
                <a:lnTo>
                  <a:pt x="239522" y="1883156"/>
                </a:lnTo>
                <a:lnTo>
                  <a:pt x="306450" y="1819783"/>
                </a:lnTo>
                <a:lnTo>
                  <a:pt x="373761" y="1756791"/>
                </a:lnTo>
                <a:lnTo>
                  <a:pt x="441325" y="1694688"/>
                </a:lnTo>
                <a:lnTo>
                  <a:pt x="509397" y="1633347"/>
                </a:lnTo>
                <a:lnTo>
                  <a:pt x="577850" y="1573276"/>
                </a:lnTo>
                <a:lnTo>
                  <a:pt x="646811" y="1514475"/>
                </a:lnTo>
                <a:lnTo>
                  <a:pt x="716661" y="1457198"/>
                </a:lnTo>
                <a:lnTo>
                  <a:pt x="787145" y="1401191"/>
                </a:lnTo>
                <a:lnTo>
                  <a:pt x="858519" y="1347216"/>
                </a:lnTo>
                <a:lnTo>
                  <a:pt x="931037" y="1295019"/>
                </a:lnTo>
                <a:lnTo>
                  <a:pt x="1004569" y="1245108"/>
                </a:lnTo>
                <a:lnTo>
                  <a:pt x="1041400" y="1220977"/>
                </a:lnTo>
                <a:lnTo>
                  <a:pt x="1078738" y="1197483"/>
                </a:lnTo>
                <a:lnTo>
                  <a:pt x="1116584" y="1174495"/>
                </a:lnTo>
                <a:lnTo>
                  <a:pt x="1154811" y="1152017"/>
                </a:lnTo>
                <a:lnTo>
                  <a:pt x="1193419" y="1130173"/>
                </a:lnTo>
                <a:lnTo>
                  <a:pt x="1232027" y="1109091"/>
                </a:lnTo>
                <a:lnTo>
                  <a:pt x="1271143" y="1088389"/>
                </a:lnTo>
                <a:lnTo>
                  <a:pt x="1309497" y="1068577"/>
                </a:lnTo>
                <a:lnTo>
                  <a:pt x="1384300" y="1031239"/>
                </a:lnTo>
                <a:lnTo>
                  <a:pt x="1420876" y="1013460"/>
                </a:lnTo>
                <a:lnTo>
                  <a:pt x="1457070" y="996569"/>
                </a:lnTo>
                <a:lnTo>
                  <a:pt x="1492885" y="980313"/>
                </a:lnTo>
                <a:lnTo>
                  <a:pt x="1528572" y="964564"/>
                </a:lnTo>
                <a:lnTo>
                  <a:pt x="1600581" y="934592"/>
                </a:lnTo>
                <a:lnTo>
                  <a:pt x="1672717" y="906652"/>
                </a:lnTo>
                <a:lnTo>
                  <a:pt x="1746377" y="880237"/>
                </a:lnTo>
                <a:lnTo>
                  <a:pt x="1784095" y="867537"/>
                </a:lnTo>
                <a:lnTo>
                  <a:pt x="1822704" y="855090"/>
                </a:lnTo>
                <a:lnTo>
                  <a:pt x="1902968" y="830707"/>
                </a:lnTo>
                <a:lnTo>
                  <a:pt x="1944623" y="818769"/>
                </a:lnTo>
                <a:lnTo>
                  <a:pt x="2031745" y="795274"/>
                </a:lnTo>
                <a:lnTo>
                  <a:pt x="2124964" y="771778"/>
                </a:lnTo>
                <a:lnTo>
                  <a:pt x="2277364" y="736091"/>
                </a:lnTo>
                <a:lnTo>
                  <a:pt x="2509393" y="686180"/>
                </a:lnTo>
                <a:lnTo>
                  <a:pt x="2709798" y="645922"/>
                </a:lnTo>
                <a:lnTo>
                  <a:pt x="2865373" y="617601"/>
                </a:lnTo>
                <a:lnTo>
                  <a:pt x="3132709" y="573277"/>
                </a:lnTo>
                <a:lnTo>
                  <a:pt x="4181348" y="422401"/>
                </a:lnTo>
                <a:lnTo>
                  <a:pt x="5096077" y="302024"/>
                </a:lnTo>
                <a:lnTo>
                  <a:pt x="5075856" y="151080"/>
                </a:lnTo>
                <a:close/>
              </a:path>
              <a:path w="5539105" h="2011679">
                <a:moveTo>
                  <a:pt x="5466544" y="140970"/>
                </a:moveTo>
                <a:lnTo>
                  <a:pt x="5151374" y="140970"/>
                </a:lnTo>
                <a:lnTo>
                  <a:pt x="5171567" y="291973"/>
                </a:lnTo>
                <a:lnTo>
                  <a:pt x="5096077" y="302024"/>
                </a:lnTo>
                <a:lnTo>
                  <a:pt x="5116322" y="453136"/>
                </a:lnTo>
                <a:lnTo>
                  <a:pt x="5539105" y="165862"/>
                </a:lnTo>
                <a:lnTo>
                  <a:pt x="5466544" y="140970"/>
                </a:lnTo>
                <a:close/>
              </a:path>
              <a:path w="5539105" h="2011679">
                <a:moveTo>
                  <a:pt x="5151374" y="140970"/>
                </a:moveTo>
                <a:lnTo>
                  <a:pt x="5075856" y="151080"/>
                </a:lnTo>
                <a:lnTo>
                  <a:pt x="5096077" y="302024"/>
                </a:lnTo>
                <a:lnTo>
                  <a:pt x="5171567" y="291973"/>
                </a:lnTo>
                <a:lnTo>
                  <a:pt x="5151374" y="140970"/>
                </a:lnTo>
                <a:close/>
              </a:path>
              <a:path w="5539105" h="2011679">
                <a:moveTo>
                  <a:pt x="5055616" y="0"/>
                </a:moveTo>
                <a:lnTo>
                  <a:pt x="5075856" y="151080"/>
                </a:lnTo>
                <a:lnTo>
                  <a:pt x="5151374" y="140970"/>
                </a:lnTo>
                <a:lnTo>
                  <a:pt x="5466544" y="140970"/>
                </a:lnTo>
                <a:lnTo>
                  <a:pt x="5055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8" name="object 1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AC0524B-EA31-4094-BBF5-9BE4E724358E}" type="slidenum">
              <a:rPr lang="th-TH"/>
              <a:pPr marL="25400"/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Internet Protocol</a:t>
            </a:r>
            <a:r>
              <a:rPr sz="4000" b="0" spc="-95" dirty="0"/>
              <a:t> </a:t>
            </a:r>
            <a:r>
              <a:rPr sz="4000" b="0" spc="-10" dirty="0"/>
              <a:t>(IP)</a:t>
            </a:r>
            <a:endParaRPr sz="4000"/>
          </a:p>
        </p:txBody>
      </p:sp>
      <p:sp>
        <p:nvSpPr>
          <p:cNvPr id="10242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4B2C6F50-8D81-4BD5-8F5B-2011E0C15175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12037" cy="3859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IP is here and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everywhere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De </a:t>
            </a:r>
            <a:r>
              <a:rPr sz="3200" spc="-5" dirty="0">
                <a:latin typeface="Tahoma"/>
                <a:cs typeface="Tahoma"/>
              </a:rPr>
              <a:t>facto </a:t>
            </a:r>
            <a:r>
              <a:rPr sz="3200" dirty="0">
                <a:latin typeface="Tahoma"/>
                <a:cs typeface="Tahoma"/>
              </a:rPr>
              <a:t>protocol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global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connectionless </a:t>
            </a:r>
            <a:r>
              <a:rPr sz="2400" dirty="0">
                <a:latin typeface="Tahoma"/>
                <a:cs typeface="Tahoma"/>
              </a:rPr>
              <a:t>(e.g. no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QoS)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independent forwarding </a:t>
            </a:r>
            <a:r>
              <a:rPr sz="2400" dirty="0">
                <a:latin typeface="Tahoma"/>
                <a:cs typeface="Tahoma"/>
              </a:rPr>
              <a:t>decisions based on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large </a:t>
            </a:r>
            <a:r>
              <a:rPr sz="2400" spc="-5" dirty="0">
                <a:latin typeface="Tahoma"/>
                <a:cs typeface="Tahoma"/>
              </a:rPr>
              <a:t>IP header </a:t>
            </a:r>
            <a:r>
              <a:rPr sz="2400" dirty="0">
                <a:latin typeface="Tahoma"/>
                <a:cs typeface="Tahoma"/>
              </a:rPr>
              <a:t>(at </a:t>
            </a:r>
            <a:r>
              <a:rPr sz="2400" spc="-5" dirty="0">
                <a:latin typeface="Tahoma"/>
                <a:cs typeface="Tahoma"/>
              </a:rPr>
              <a:t>least 20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routing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Layer </a:t>
            </a:r>
            <a:r>
              <a:rPr sz="2400" spc="-5" dirty="0">
                <a:latin typeface="Tahoma"/>
                <a:cs typeface="Tahoma"/>
              </a:rPr>
              <a:t>(Slower </a:t>
            </a:r>
            <a:r>
              <a:rPr sz="2400" dirty="0">
                <a:latin typeface="Tahoma"/>
                <a:cs typeface="Tahoma"/>
              </a:rPr>
              <a:t>than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Switching)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Usually </a:t>
            </a:r>
            <a:r>
              <a:rPr sz="2400" spc="-5" dirty="0">
                <a:latin typeface="Tahoma"/>
                <a:cs typeface="Tahoma"/>
              </a:rPr>
              <a:t>shortest </a:t>
            </a:r>
            <a:r>
              <a:rPr sz="2400" dirty="0">
                <a:latin typeface="Tahoma"/>
                <a:cs typeface="Tahoma"/>
              </a:rPr>
              <a:t>path (not </a:t>
            </a:r>
            <a:r>
              <a:rPr sz="2400" spc="-5" dirty="0">
                <a:latin typeface="Tahoma"/>
                <a:cs typeface="Tahoma"/>
              </a:rPr>
              <a:t>concern </a:t>
            </a:r>
            <a:r>
              <a:rPr sz="2400" dirty="0">
                <a:latin typeface="Tahoma"/>
                <a:cs typeface="Tahoma"/>
              </a:rPr>
              <a:t>other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metrics)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391400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2817495" algn="l"/>
              </a:tabLst>
              <a:defRPr/>
            </a:pPr>
            <a:r>
              <a:rPr sz="3600" b="0" spc="-5" dirty="0"/>
              <a:t>Step</a:t>
            </a:r>
            <a:r>
              <a:rPr sz="3600" b="0" spc="-15" dirty="0"/>
              <a:t> </a:t>
            </a:r>
            <a:r>
              <a:rPr sz="3600" b="0" dirty="0"/>
              <a:t>3:</a:t>
            </a:r>
            <a:r>
              <a:rPr sz="3600" b="0" spc="5" dirty="0"/>
              <a:t> </a:t>
            </a:r>
            <a:r>
              <a:rPr sz="3600" b="0" spc="-5" dirty="0"/>
              <a:t>Label	switched </a:t>
            </a:r>
            <a:r>
              <a:rPr sz="3600" b="0" dirty="0"/>
              <a:t>path</a:t>
            </a:r>
            <a:r>
              <a:rPr sz="3600" b="0" spc="-80" dirty="0"/>
              <a:t> </a:t>
            </a:r>
            <a:r>
              <a:rPr sz="3600" b="0" spc="-5" dirty="0"/>
              <a:t>creation</a:t>
            </a:r>
            <a:endParaRPr sz="3600"/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7BB44D4-5F28-46EC-86E7-D3F193141131}" type="slidenum">
              <a:rPr lang="th-TH"/>
              <a:pPr marL="25400"/>
              <a:t>40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932612" cy="146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LSPs are created in the reverse  direction to the creation of entries in  the LIBs.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2845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6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2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0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4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5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6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7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8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9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0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1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2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3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4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5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6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7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8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9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0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1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2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3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4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5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6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7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8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9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0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1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2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3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4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5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6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7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8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9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0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1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2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3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4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5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6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7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8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9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0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1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2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3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4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5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6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7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8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9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0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1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2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3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4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5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6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7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8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9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0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1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2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3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4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5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6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7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8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9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0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1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2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3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4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5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6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7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8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9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0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1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2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3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4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5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6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7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8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9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0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1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2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3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4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5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6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7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8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9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0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1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2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3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4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5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6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7" name="object 130"/>
          <p:cNvSpPr>
            <a:spLocks/>
          </p:cNvSpPr>
          <p:nvPr/>
        </p:nvSpPr>
        <p:spPr bwMode="auto">
          <a:xfrm>
            <a:off x="6154738" y="2592388"/>
            <a:ext cx="650875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23" y="1368425"/>
              </a:cxn>
            </a:cxnLst>
            <a:rect l="0" t="0" r="r" b="b"/>
            <a:pathLst>
              <a:path w="649604" h="1368425">
                <a:moveTo>
                  <a:pt x="0" y="0"/>
                </a:moveTo>
                <a:lnTo>
                  <a:pt x="649223" y="13684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8" name="object 131"/>
          <p:cNvSpPr>
            <a:spLocks/>
          </p:cNvSpPr>
          <p:nvPr/>
        </p:nvSpPr>
        <p:spPr bwMode="auto">
          <a:xfrm>
            <a:off x="4067175" y="2376488"/>
            <a:ext cx="11525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525" y="215900"/>
              </a:cxn>
            </a:cxnLst>
            <a:rect l="0" t="0" r="r" b="b"/>
            <a:pathLst>
              <a:path w="1152525" h="215900">
                <a:moveTo>
                  <a:pt x="0" y="0"/>
                </a:moveTo>
                <a:lnTo>
                  <a:pt x="1152525" y="215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9" name="object 132"/>
          <p:cNvSpPr>
            <a:spLocks/>
          </p:cNvSpPr>
          <p:nvPr/>
        </p:nvSpPr>
        <p:spPr bwMode="auto">
          <a:xfrm>
            <a:off x="2555875" y="1700213"/>
            <a:ext cx="504825" cy="577850"/>
          </a:xfrm>
          <a:custGeom>
            <a:avLst/>
            <a:gdLst/>
            <a:ahLst/>
            <a:cxnLst>
              <a:cxn ang="0">
                <a:pos x="504444" y="576071"/>
              </a:cxn>
              <a:cxn ang="0">
                <a:pos x="0" y="0"/>
              </a:cxn>
            </a:cxnLst>
            <a:rect l="0" t="0" r="r" b="b"/>
            <a:pathLst>
              <a:path w="504825" h="576580">
                <a:moveTo>
                  <a:pt x="504444" y="576071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0" name="object 133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" name="object 134"/>
          <p:cNvSpPr txBox="1"/>
          <p:nvPr/>
        </p:nvSpPr>
        <p:spPr>
          <a:xfrm>
            <a:off x="1908175" y="3140075"/>
            <a:ext cx="844550" cy="376238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680200" y="3124200"/>
            <a:ext cx="844550" cy="376238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4604" rIns="0" bIns="0">
            <a:spAutoFit/>
          </a:bodyPr>
          <a:lstStyle/>
          <a:p>
            <a:pPr marL="88265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67" name="object 140"/>
          <p:cNvSpPr>
            <a:spLocks/>
          </p:cNvSpPr>
          <p:nvPr/>
        </p:nvSpPr>
        <p:spPr bwMode="auto">
          <a:xfrm>
            <a:off x="4430713" y="3190875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8" name="object 141"/>
          <p:cNvSpPr>
            <a:spLocks/>
          </p:cNvSpPr>
          <p:nvPr/>
        </p:nvSpPr>
        <p:spPr bwMode="auto">
          <a:xfrm>
            <a:off x="4430713" y="3190875"/>
            <a:ext cx="912812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9" name="object 142"/>
          <p:cNvSpPr>
            <a:spLocks/>
          </p:cNvSpPr>
          <p:nvPr/>
        </p:nvSpPr>
        <p:spPr bwMode="auto">
          <a:xfrm>
            <a:off x="4430713" y="31369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0" name="object 143"/>
          <p:cNvSpPr>
            <a:spLocks/>
          </p:cNvSpPr>
          <p:nvPr/>
        </p:nvSpPr>
        <p:spPr bwMode="auto">
          <a:xfrm>
            <a:off x="4430713" y="299561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1" name="object 144"/>
          <p:cNvSpPr>
            <a:spLocks/>
          </p:cNvSpPr>
          <p:nvPr/>
        </p:nvSpPr>
        <p:spPr bwMode="auto">
          <a:xfrm>
            <a:off x="4430713" y="2995613"/>
            <a:ext cx="912812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2" name="object 145"/>
          <p:cNvSpPr>
            <a:spLocks/>
          </p:cNvSpPr>
          <p:nvPr/>
        </p:nvSpPr>
        <p:spPr bwMode="auto">
          <a:xfrm>
            <a:off x="4899025" y="30353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3" name="object 146"/>
          <p:cNvSpPr>
            <a:spLocks/>
          </p:cNvSpPr>
          <p:nvPr/>
        </p:nvSpPr>
        <p:spPr bwMode="auto">
          <a:xfrm>
            <a:off x="4899025" y="30353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4" name="object 147"/>
          <p:cNvSpPr>
            <a:spLocks/>
          </p:cNvSpPr>
          <p:nvPr/>
        </p:nvSpPr>
        <p:spPr bwMode="auto">
          <a:xfrm>
            <a:off x="4570413" y="3136900"/>
            <a:ext cx="300037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5" name="object 148"/>
          <p:cNvSpPr>
            <a:spLocks/>
          </p:cNvSpPr>
          <p:nvPr/>
        </p:nvSpPr>
        <p:spPr bwMode="auto">
          <a:xfrm>
            <a:off x="4570413" y="3136900"/>
            <a:ext cx="300037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6" name="object 149"/>
          <p:cNvSpPr>
            <a:spLocks/>
          </p:cNvSpPr>
          <p:nvPr/>
        </p:nvSpPr>
        <p:spPr bwMode="auto">
          <a:xfrm>
            <a:off x="4586288" y="30289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7" name="object 150"/>
          <p:cNvSpPr>
            <a:spLocks/>
          </p:cNvSpPr>
          <p:nvPr/>
        </p:nvSpPr>
        <p:spPr bwMode="auto">
          <a:xfrm>
            <a:off x="4586288" y="30289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8" name="object 151"/>
          <p:cNvSpPr>
            <a:spLocks/>
          </p:cNvSpPr>
          <p:nvPr/>
        </p:nvSpPr>
        <p:spPr bwMode="auto">
          <a:xfrm>
            <a:off x="4887913" y="3148013"/>
            <a:ext cx="300037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9" name="object 152"/>
          <p:cNvSpPr>
            <a:spLocks/>
          </p:cNvSpPr>
          <p:nvPr/>
        </p:nvSpPr>
        <p:spPr bwMode="auto">
          <a:xfrm>
            <a:off x="4887913" y="3148013"/>
            <a:ext cx="300037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0" name="object 153"/>
          <p:cNvSpPr>
            <a:spLocks/>
          </p:cNvSpPr>
          <p:nvPr/>
        </p:nvSpPr>
        <p:spPr bwMode="auto">
          <a:xfrm>
            <a:off x="4903788" y="30400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1" name="object 154"/>
          <p:cNvSpPr>
            <a:spLocks/>
          </p:cNvSpPr>
          <p:nvPr/>
        </p:nvSpPr>
        <p:spPr bwMode="auto">
          <a:xfrm>
            <a:off x="4903788" y="30400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2" name="object 155"/>
          <p:cNvSpPr>
            <a:spLocks/>
          </p:cNvSpPr>
          <p:nvPr/>
        </p:nvSpPr>
        <p:spPr bwMode="auto">
          <a:xfrm>
            <a:off x="4575175" y="3143250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3" name="object 156"/>
          <p:cNvSpPr>
            <a:spLocks/>
          </p:cNvSpPr>
          <p:nvPr/>
        </p:nvSpPr>
        <p:spPr bwMode="auto">
          <a:xfrm>
            <a:off x="4575175" y="3143250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4" name="object 157"/>
          <p:cNvSpPr>
            <a:spLocks/>
          </p:cNvSpPr>
          <p:nvPr/>
        </p:nvSpPr>
        <p:spPr bwMode="auto">
          <a:xfrm>
            <a:off x="4592638" y="30353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5" name="object 158"/>
          <p:cNvSpPr>
            <a:spLocks/>
          </p:cNvSpPr>
          <p:nvPr/>
        </p:nvSpPr>
        <p:spPr bwMode="auto">
          <a:xfrm>
            <a:off x="4592638" y="30353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6" name="object 159"/>
          <p:cNvSpPr>
            <a:spLocks/>
          </p:cNvSpPr>
          <p:nvPr/>
        </p:nvSpPr>
        <p:spPr bwMode="auto">
          <a:xfrm>
            <a:off x="4892675" y="3152775"/>
            <a:ext cx="301625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7" name="object 160"/>
          <p:cNvSpPr>
            <a:spLocks/>
          </p:cNvSpPr>
          <p:nvPr/>
        </p:nvSpPr>
        <p:spPr bwMode="auto">
          <a:xfrm>
            <a:off x="4892675" y="3152775"/>
            <a:ext cx="301625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8" name="object 161"/>
          <p:cNvSpPr>
            <a:spLocks/>
          </p:cNvSpPr>
          <p:nvPr/>
        </p:nvSpPr>
        <p:spPr bwMode="auto">
          <a:xfrm>
            <a:off x="4430713" y="31321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9" name="object 162"/>
          <p:cNvSpPr>
            <a:spLocks/>
          </p:cNvSpPr>
          <p:nvPr/>
        </p:nvSpPr>
        <p:spPr bwMode="auto">
          <a:xfrm>
            <a:off x="5345113" y="31321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0" name="object 163"/>
          <p:cNvSpPr>
            <a:spLocks/>
          </p:cNvSpPr>
          <p:nvPr/>
        </p:nvSpPr>
        <p:spPr bwMode="auto">
          <a:xfrm>
            <a:off x="4654550" y="32845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1" name="object 164"/>
          <p:cNvSpPr>
            <a:spLocks/>
          </p:cNvSpPr>
          <p:nvPr/>
        </p:nvSpPr>
        <p:spPr bwMode="auto">
          <a:xfrm>
            <a:off x="4654550" y="32845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2" name="object 165"/>
          <p:cNvSpPr>
            <a:spLocks/>
          </p:cNvSpPr>
          <p:nvPr/>
        </p:nvSpPr>
        <p:spPr bwMode="auto">
          <a:xfrm>
            <a:off x="4659313" y="3289300"/>
            <a:ext cx="452437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3" name="object 166"/>
          <p:cNvSpPr>
            <a:spLocks/>
          </p:cNvSpPr>
          <p:nvPr/>
        </p:nvSpPr>
        <p:spPr bwMode="auto">
          <a:xfrm>
            <a:off x="4659313" y="3289300"/>
            <a:ext cx="452437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7" name="object 167"/>
          <p:cNvSpPr txBox="1"/>
          <p:nvPr/>
        </p:nvSpPr>
        <p:spPr>
          <a:xfrm>
            <a:off x="5724525" y="1916113"/>
            <a:ext cx="849313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4604" rIns="0" bIns="0">
            <a:spAutoFit/>
          </a:bodyPr>
          <a:lstStyle/>
          <a:p>
            <a:pPr marL="87630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24300" y="4221163"/>
            <a:ext cx="847725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3970" rIns="0" bIns="0">
            <a:spAutoFit/>
          </a:bodyPr>
          <a:lstStyle/>
          <a:p>
            <a:pPr marL="86995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96" name="object 169"/>
          <p:cNvSpPr>
            <a:spLocks/>
          </p:cNvSpPr>
          <p:nvPr/>
        </p:nvSpPr>
        <p:spPr bwMode="auto">
          <a:xfrm>
            <a:off x="5364163" y="3355975"/>
            <a:ext cx="847725" cy="376238"/>
          </a:xfrm>
          <a:custGeom>
            <a:avLst/>
            <a:gdLst/>
            <a:ahLst/>
            <a:cxnLst>
              <a:cxn ang="0">
                <a:pos x="0" y="376427"/>
              </a:cxn>
              <a:cxn ang="0">
                <a:pos x="847344" y="376427"/>
              </a:cxn>
              <a:cxn ang="0">
                <a:pos x="847344" y="0"/>
              </a:cxn>
              <a:cxn ang="0">
                <a:pos x="0" y="0"/>
              </a:cxn>
              <a:cxn ang="0">
                <a:pos x="0" y="376427"/>
              </a:cxn>
            </a:cxnLst>
            <a:rect l="0" t="0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7" name="object 170"/>
          <p:cNvSpPr>
            <a:spLocks/>
          </p:cNvSpPr>
          <p:nvPr/>
        </p:nvSpPr>
        <p:spPr bwMode="auto">
          <a:xfrm>
            <a:off x="5364163" y="3355975"/>
            <a:ext cx="847725" cy="376238"/>
          </a:xfrm>
          <a:custGeom>
            <a:avLst/>
            <a:gdLst/>
            <a:ahLst/>
            <a:cxnLst>
              <a:cxn ang="0">
                <a:pos x="0" y="376427"/>
              </a:cxn>
              <a:cxn ang="0">
                <a:pos x="847344" y="376427"/>
              </a:cxn>
              <a:cxn ang="0">
                <a:pos x="847344" y="0"/>
              </a:cxn>
              <a:cxn ang="0">
                <a:pos x="0" y="0"/>
              </a:cxn>
              <a:cxn ang="0">
                <a:pos x="0" y="376427"/>
              </a:cxn>
            </a:cxnLst>
            <a:rect l="0" t="0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1" name="object 171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99" name="object 172"/>
          <p:cNvSpPr>
            <a:spLocks/>
          </p:cNvSpPr>
          <p:nvPr/>
        </p:nvSpPr>
        <p:spPr bwMode="auto">
          <a:xfrm>
            <a:off x="3887788" y="3240088"/>
            <a:ext cx="539750" cy="620712"/>
          </a:xfrm>
          <a:custGeom>
            <a:avLst/>
            <a:gdLst/>
            <a:ahLst/>
            <a:cxnLst>
              <a:cxn ang="0">
                <a:pos x="0" y="620649"/>
              </a:cxn>
              <a:cxn ang="0">
                <a:pos x="539750" y="0"/>
              </a:cxn>
            </a:cxnLst>
            <a:rect l="0" t="0" r="r" b="b"/>
            <a:pathLst>
              <a:path w="539750" h="621029">
                <a:moveTo>
                  <a:pt x="0" y="620649"/>
                </a:moveTo>
                <a:lnTo>
                  <a:pt x="53975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300" name="object 173"/>
          <p:cNvSpPr>
            <a:spLocks/>
          </p:cNvSpPr>
          <p:nvPr/>
        </p:nvSpPr>
        <p:spPr bwMode="auto">
          <a:xfrm>
            <a:off x="4895850" y="2836863"/>
            <a:ext cx="793750" cy="158750"/>
          </a:xfrm>
          <a:custGeom>
            <a:avLst/>
            <a:gdLst/>
            <a:ahLst/>
            <a:cxnLst>
              <a:cxn ang="0">
                <a:pos x="0" y="158750"/>
              </a:cxn>
              <a:cxn ang="0">
                <a:pos x="792226" y="0"/>
              </a:cxn>
            </a:cxnLst>
            <a:rect l="0" t="0" r="r" b="b"/>
            <a:pathLst>
              <a:path w="792479" h="158750">
                <a:moveTo>
                  <a:pt x="0" y="158750"/>
                </a:moveTo>
                <a:lnTo>
                  <a:pt x="7922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301" name="object 17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36AC361-3992-497E-8F45-4515EB424FF9}" type="slidenum">
              <a:rPr lang="th-TH"/>
              <a:pPr marL="25400"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23423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2817495" algn="l"/>
              </a:tabLst>
              <a:defRPr/>
            </a:pPr>
            <a:r>
              <a:rPr sz="3600" b="0" spc="-5" dirty="0"/>
              <a:t>Step</a:t>
            </a:r>
            <a:r>
              <a:rPr sz="3600" b="0" spc="-15" dirty="0"/>
              <a:t> </a:t>
            </a:r>
            <a:r>
              <a:rPr sz="3600" b="0" dirty="0"/>
              <a:t>4:</a:t>
            </a:r>
            <a:r>
              <a:rPr sz="3600" b="0" spc="5" dirty="0"/>
              <a:t> </a:t>
            </a:r>
            <a:r>
              <a:rPr sz="3600" b="0" spc="-5" dirty="0"/>
              <a:t>Label	insertion/table-lookup</a:t>
            </a:r>
            <a:endParaRPr sz="3600"/>
          </a:p>
        </p:txBody>
      </p:sp>
      <p:sp>
        <p:nvSpPr>
          <p:cNvPr id="491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8065C55-8BF0-4C6F-A4C5-A46FF138EBC4}" type="slidenum">
              <a:rPr lang="th-TH"/>
              <a:pPr marL="25400"/>
              <a:t>42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356475" cy="3587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algn="just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 router (LER1) uses LIB table to find the  next hop and request a label for the specific  FEC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Subsequent routers just use the label to find  the next hop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Once the packet reaches the egress LSR  (LER3), the label is removed and the packet  is supplied to the destination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5: </a:t>
            </a:r>
            <a:r>
              <a:rPr sz="4000" b="0" dirty="0"/>
              <a:t>Packet</a:t>
            </a:r>
            <a:r>
              <a:rPr sz="4000" b="0" spc="-75" dirty="0"/>
              <a:t> </a:t>
            </a:r>
            <a:r>
              <a:rPr sz="4000" b="0" spc="-10" dirty="0"/>
              <a:t>forwarding</a:t>
            </a:r>
            <a:endParaRPr sz="4000"/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DBB5F3B-4963-4106-8631-8DDE256A395E}" type="slidenum">
              <a:rPr lang="th-TH"/>
              <a:pPr marL="25400"/>
              <a:t>43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0142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For first time</a:t>
            </a:r>
            <a:r>
              <a:rPr spc="-35" dirty="0"/>
              <a:t> </a:t>
            </a:r>
            <a:r>
              <a:rPr spc="-5" dirty="0"/>
              <a:t>packet</a:t>
            </a:r>
          </a:p>
          <a:p>
            <a:pPr marL="1602105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LER1 may not have any</a:t>
            </a:r>
            <a:r>
              <a:rPr sz="2400" spc="-114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labels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02105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(In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IP)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find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longest add match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for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next</a:t>
            </a:r>
            <a:r>
              <a:rPr sz="2400" spc="-1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hop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02105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Let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LSR1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the next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hop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for</a:t>
            </a:r>
            <a:r>
              <a:rPr sz="2400" spc="-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LER1.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01420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LER1 </a:t>
            </a:r>
            <a:r>
              <a:rPr spc="-10" dirty="0"/>
              <a:t>will initiate </a:t>
            </a:r>
            <a:r>
              <a:rPr spc="-5" dirty="0"/>
              <a:t>a label request toward</a:t>
            </a:r>
            <a:r>
              <a:rPr spc="100" dirty="0"/>
              <a:t> </a:t>
            </a:r>
            <a:r>
              <a:rPr spc="-5" dirty="0"/>
              <a:t>LSR1</a:t>
            </a:r>
          </a:p>
          <a:p>
            <a:pPr marL="1201420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This request </a:t>
            </a:r>
            <a:r>
              <a:rPr spc="-10" dirty="0"/>
              <a:t>will </a:t>
            </a:r>
            <a:r>
              <a:rPr spc="-5" dirty="0"/>
              <a:t>propagate through</a:t>
            </a:r>
            <a:r>
              <a:rPr spc="60" dirty="0"/>
              <a:t> </a:t>
            </a:r>
            <a:r>
              <a:rPr spc="-10" dirty="0"/>
              <a:t>the</a:t>
            </a:r>
          </a:p>
          <a:p>
            <a:pPr marL="12014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(green</a:t>
            </a:r>
            <a:r>
              <a:rPr spc="-25" dirty="0"/>
              <a:t> </a:t>
            </a:r>
            <a:r>
              <a:rPr spc="-5" dirty="0"/>
              <a:t>lines)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2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1204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6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8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9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0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1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2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3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4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6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8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1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2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6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9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0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1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2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3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4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5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6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0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1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2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3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4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5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0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1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2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3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7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8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9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0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1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6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8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9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0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2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3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4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5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6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7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0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1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3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6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7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8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0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1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2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3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4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5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6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7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8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9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0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1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2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3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4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5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6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7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8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9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0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1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2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3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4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5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6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7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8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9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0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1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2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3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4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5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6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7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8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9" name="object 130"/>
          <p:cNvSpPr>
            <a:spLocks noChangeArrowheads="1"/>
          </p:cNvSpPr>
          <p:nvPr/>
        </p:nvSpPr>
        <p:spPr bwMode="auto">
          <a:xfrm>
            <a:off x="1903413" y="1695450"/>
            <a:ext cx="5626100" cy="23034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0" name="object 131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924300" y="4221163"/>
            <a:ext cx="847725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3970" rIns="0" bIns="0">
            <a:spAutoFit/>
          </a:bodyPr>
          <a:lstStyle/>
          <a:p>
            <a:pPr marL="86995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340" name="object 141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2" name="object 142"/>
          <p:cNvSpPr txBox="1"/>
          <p:nvPr/>
        </p:nvSpPr>
        <p:spPr>
          <a:xfrm>
            <a:off x="906463" y="5386388"/>
            <a:ext cx="1441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Label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342" name="object 14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4738845-920A-40FE-851B-5A2DFB612D2D}" type="slidenum">
              <a:rPr lang="th-TH"/>
              <a:pPr marL="25400"/>
              <a:t>44</a:t>
            </a:fld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</a:t>
            </a:r>
            <a:r>
              <a:rPr sz="4000" b="0" spc="-60" dirty="0"/>
              <a:t> </a:t>
            </a:r>
            <a:r>
              <a:rPr sz="4000" b="0" spc="-5" dirty="0"/>
              <a:t>(cont.)</a:t>
            </a:r>
            <a:endParaRPr sz="4000"/>
          </a:p>
        </p:txBody>
      </p:sp>
      <p:sp>
        <p:nvSpPr>
          <p:cNvPr id="522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AF37537-DDD6-440B-9709-B7D9EBC2F889}" type="slidenum">
              <a:rPr lang="th-TH"/>
              <a:pPr marL="25400"/>
              <a:t>45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79488" y="1811338"/>
            <a:ext cx="7580312" cy="231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Label downstream (LER3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ahoma" pitchFamily="34" charset="0"/>
                <a:cs typeface="Tahoma" pitchFamily="34" charset="0"/>
              </a:rPr>
              <a:t>LSR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…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LER1)</a:t>
            </a:r>
          </a:p>
          <a:p>
            <a:pPr marL="355600" indent="-342900">
              <a:spcBef>
                <a:spcPts val="7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LSP setup (blue lines) uses LDP or any  other signaling protocol.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LER1 will insert the label and forward the  packet to LSR1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0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3252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8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0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2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3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4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5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6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7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8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9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0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1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2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3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4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5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6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7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8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9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0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1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2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3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4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5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6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7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8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9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0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1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2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3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4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5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6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7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8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9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0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1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2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3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4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5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6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7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8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9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0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1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2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3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4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5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6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7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8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9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0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1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2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3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4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5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6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7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8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9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0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1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2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3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4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5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6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7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8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9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0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1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2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3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4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5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6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7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8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9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0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1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2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3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4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5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6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7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8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9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0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1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2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3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4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5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6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7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8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9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0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1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2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3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4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5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6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7" name="object 130"/>
          <p:cNvSpPr>
            <a:spLocks noChangeArrowheads="1"/>
          </p:cNvSpPr>
          <p:nvPr/>
        </p:nvSpPr>
        <p:spPr bwMode="auto">
          <a:xfrm>
            <a:off x="1903413" y="1695450"/>
            <a:ext cx="5626100" cy="29067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8" name="object 131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003675" y="424021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388" name="object 141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9" name="object 142"/>
          <p:cNvSpPr>
            <a:spLocks/>
          </p:cNvSpPr>
          <p:nvPr/>
        </p:nvSpPr>
        <p:spPr bwMode="auto">
          <a:xfrm>
            <a:off x="107950" y="5854700"/>
            <a:ext cx="719138" cy="174625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5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5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5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906463" y="5302250"/>
            <a:ext cx="1784350" cy="723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1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Label Request  Label Distribution</a:t>
            </a:r>
          </a:p>
        </p:txBody>
      </p:sp>
      <p:sp>
        <p:nvSpPr>
          <p:cNvPr id="53391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E23349D-54E8-4602-AF54-6B597E4B014F}" type="slidenum">
              <a:rPr lang="th-TH"/>
              <a:pPr marL="25400"/>
              <a:t>46</a:t>
            </a:fld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</a:t>
            </a:r>
            <a:r>
              <a:rPr sz="4000" b="0" spc="-60" dirty="0"/>
              <a:t> </a:t>
            </a:r>
            <a:r>
              <a:rPr sz="4000" b="0" spc="-5" dirty="0"/>
              <a:t>(cont.)</a:t>
            </a:r>
            <a:endParaRPr sz="4000"/>
          </a:p>
        </p:txBody>
      </p:sp>
      <p:sp>
        <p:nvSpPr>
          <p:cNvPr id="542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9F16EA8-7B6B-4AD8-9F82-1A20A93F3A13}" type="slidenum">
              <a:rPr lang="th-TH"/>
              <a:pPr marL="25400"/>
              <a:t>47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72375" cy="3636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subsequent LSR (LSR2,LSR3)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examine label in received packet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replace it with outgoing label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forward it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 reaches LER4, label is removed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leave MPLS domain and deliver to the destination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Actual data path followed by the packet is the  red line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8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5300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2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3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4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5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6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7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8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9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0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1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2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3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4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5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6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7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8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9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0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1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2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3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4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5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6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7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8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9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0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1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2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3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4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5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6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7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8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9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0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1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2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3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4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5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6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7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8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9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0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1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2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3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4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5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6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7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8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9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0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1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2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3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4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5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6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7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8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9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0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1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2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3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4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5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6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7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8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9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0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1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2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3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4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5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6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7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8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9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0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1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2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3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4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5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6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7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8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9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0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1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2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3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4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5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6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7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8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9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0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1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2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3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4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5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6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7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8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19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0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1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2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3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4" name="object 129"/>
          <p:cNvSpPr>
            <a:spLocks noChangeArrowheads="1"/>
          </p:cNvSpPr>
          <p:nvPr/>
        </p:nvSpPr>
        <p:spPr bwMode="auto">
          <a:xfrm>
            <a:off x="693738" y="1695450"/>
            <a:ext cx="8121650" cy="29067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5" name="object 130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003675" y="424021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435" name="object 140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36" name="object 141"/>
          <p:cNvSpPr>
            <a:spLocks/>
          </p:cNvSpPr>
          <p:nvPr/>
        </p:nvSpPr>
        <p:spPr bwMode="auto">
          <a:xfrm>
            <a:off x="107950" y="5854700"/>
            <a:ext cx="719138" cy="174625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5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5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5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37" name="object 142"/>
          <p:cNvSpPr>
            <a:spLocks/>
          </p:cNvSpPr>
          <p:nvPr/>
        </p:nvSpPr>
        <p:spPr bwMode="auto">
          <a:xfrm>
            <a:off x="107950" y="621506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906463" y="5302250"/>
            <a:ext cx="1784350" cy="1084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1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Label Request  Label Distribution  Data Flow</a:t>
            </a:r>
          </a:p>
        </p:txBody>
      </p:sp>
      <p:sp>
        <p:nvSpPr>
          <p:cNvPr id="55439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3916F71-9563-47CD-9C3F-7B4865696C0F}" type="slidenum">
              <a:rPr lang="th-TH"/>
              <a:pPr marL="25400"/>
              <a:t>48</a:t>
            </a:fld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Tunneling in</a:t>
            </a:r>
            <a:r>
              <a:rPr sz="4000" b="0" spc="-60" dirty="0"/>
              <a:t> </a:t>
            </a:r>
            <a:r>
              <a:rPr sz="4000" b="0" spc="-5" dirty="0"/>
              <a:t>MPLS</a:t>
            </a:r>
            <a:endParaRPr sz="4000"/>
          </a:p>
        </p:txBody>
      </p:sp>
      <p:sp>
        <p:nvSpPr>
          <p:cNvPr id="563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F1A04CF-94CE-4190-A930-77B1202FA6D3}" type="slidenum">
              <a:rPr lang="th-TH"/>
              <a:pPr marL="25400"/>
              <a:t>49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73937" cy="298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Control the entire path of a packet  without explicitly specifying the  intermediate routers.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Creating tunnels through the intermediary  routers that can span multiple segments.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MPLS based VPNs.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5" y="1871663"/>
            <a:ext cx="6535738" cy="115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Asynchronous Transfer</a:t>
            </a:r>
            <a:r>
              <a:rPr sz="4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Mode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(ATM)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273" name="object 10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62949BFB-3413-4388-94B6-5E35D07947E4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5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33425"/>
            <a:ext cx="7442200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b="0" dirty="0"/>
              <a:t>MPLS network application (MPLS </a:t>
            </a:r>
            <a:r>
              <a:rPr sz="3200" b="0" spc="5" dirty="0"/>
              <a:t>L2</a:t>
            </a:r>
            <a:r>
              <a:rPr sz="3200" b="0" spc="-110" dirty="0"/>
              <a:t> </a:t>
            </a:r>
            <a:r>
              <a:rPr sz="3200" b="0" spc="-5" dirty="0"/>
              <a:t>VPN)</a:t>
            </a:r>
            <a:endParaRPr sz="3200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611188" y="1700213"/>
            <a:ext cx="8039100" cy="3394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5" y="6067425"/>
            <a:ext cx="53975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  <a:hlinkClick r:id="rId3"/>
              </a:rPr>
              <a:t>http://www.centecnetworks.com/en/SolutionList.asp?ID=77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7348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B4C4F30-FFAE-433D-95C4-C2BBC07C52DD}" type="slidenum">
              <a:rPr lang="th-TH"/>
              <a:pPr marL="25400"/>
              <a:t>50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6892925" y="1978025"/>
            <a:ext cx="21971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customer edge (CE) routers  provider edge (PE) routers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ChangeArrowheads="1"/>
          </p:cNvSpPr>
          <p:nvPr/>
        </p:nvSpPr>
        <p:spPr bwMode="auto">
          <a:xfrm>
            <a:off x="2124075" y="1557338"/>
            <a:ext cx="4932363" cy="4932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1576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Tunneling in</a:t>
            </a:r>
            <a:r>
              <a:rPr sz="4000" b="0" spc="-60" dirty="0"/>
              <a:t> </a:t>
            </a:r>
            <a:r>
              <a:rPr sz="4000" b="0" spc="-5" dirty="0"/>
              <a:t>MPLS</a:t>
            </a:r>
            <a:endParaRPr sz="4000"/>
          </a:p>
        </p:txBody>
      </p:sp>
      <p:sp>
        <p:nvSpPr>
          <p:cNvPr id="5837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F4909DF-E163-4A95-9BB2-4965AD95FBA5}" type="slidenum">
              <a:rPr lang="th-TH"/>
              <a:pPr marL="25400"/>
              <a:t>51</a:t>
            </a:fld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593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C2E6B8F-ED45-457C-B112-40CDB1BB7F35}" type="slidenum">
              <a:rPr lang="th-TH"/>
              <a:pPr marL="25400"/>
              <a:t>52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Protocol Stack</a:t>
            </a:r>
            <a:r>
              <a:rPr sz="32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Protocol Stack</a:t>
            </a:r>
            <a:r>
              <a:rPr sz="4000" b="0" spc="-15" dirty="0"/>
              <a:t> </a:t>
            </a:r>
            <a:r>
              <a:rPr sz="4000" b="0" spc="-5" dirty="0"/>
              <a:t>Architecture</a:t>
            </a:r>
            <a:endParaRPr sz="4000"/>
          </a:p>
        </p:txBody>
      </p:sp>
      <p:sp>
        <p:nvSpPr>
          <p:cNvPr id="60418" name="object 3"/>
          <p:cNvSpPr>
            <a:spLocks noChangeArrowheads="1"/>
          </p:cNvSpPr>
          <p:nvPr/>
        </p:nvSpPr>
        <p:spPr bwMode="auto">
          <a:xfrm>
            <a:off x="971550" y="1844675"/>
            <a:ext cx="7239000" cy="421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2B900DF-65B8-48B3-8165-FF133E32DF31}" type="slidenum">
              <a:rPr lang="th-TH"/>
              <a:pPr marL="25400"/>
              <a:t>53</a:t>
            </a:fld>
            <a:endParaRPr lang="th-TH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E0CF110-2796-4F6D-A853-DA9C7471D6FF}" type="slidenum">
              <a:rPr lang="th-TH"/>
              <a:pPr marL="2540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53225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Advantages and</a:t>
            </a:r>
            <a:r>
              <a:rPr sz="3200" b="1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80" dirty="0"/>
              <a:t> </a:t>
            </a:r>
            <a:r>
              <a:rPr sz="4000" b="0" spc="-5" dirty="0"/>
              <a:t>Advantages</a:t>
            </a:r>
            <a:endParaRPr sz="4000"/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FA6F6DB-D67F-467C-94E3-F511C5943B30}" type="slidenum">
              <a:rPr lang="th-TH"/>
              <a:pPr marL="25400"/>
              <a:t>55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62800" cy="3806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Improves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packet-forwarding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performance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Supports QoS </a:t>
            </a:r>
            <a:r>
              <a:rPr sz="3200" dirty="0">
                <a:latin typeface="Tahoma"/>
                <a:cs typeface="Tahoma"/>
              </a:rPr>
              <a:t>and CoS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differentiation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Supports network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Integrates </a:t>
            </a:r>
            <a:r>
              <a:rPr sz="3200" spc="-5" dirty="0">
                <a:latin typeface="Tahoma"/>
                <a:cs typeface="Tahoma"/>
              </a:rPr>
              <a:t>IP </a:t>
            </a:r>
            <a:r>
              <a:rPr sz="3200" dirty="0">
                <a:latin typeface="Tahoma"/>
                <a:cs typeface="Tahoma"/>
              </a:rPr>
              <a:t>and ATM 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Builds </a:t>
            </a:r>
            <a:r>
              <a:rPr sz="3200" dirty="0">
                <a:latin typeface="Tahoma"/>
                <a:cs typeface="Tahoma"/>
              </a:rPr>
              <a:t>interoperable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40" dirty="0"/>
              <a:t> </a:t>
            </a:r>
            <a:r>
              <a:rPr sz="4000" b="0" spc="-10" dirty="0"/>
              <a:t>Disadvantages</a:t>
            </a:r>
            <a:endParaRPr sz="4000"/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C5DFCDB-31BD-4B62-8DDC-25F7E35B68B1}" type="slidenum">
              <a:rPr lang="th-TH"/>
              <a:pPr marL="25400"/>
              <a:t>56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42112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An additional layer </a:t>
            </a:r>
            <a:r>
              <a:rPr sz="3200" spc="-5" dirty="0">
                <a:latin typeface="Tahoma"/>
                <a:cs typeface="Tahoma"/>
              </a:rPr>
              <a:t>is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added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router </a:t>
            </a:r>
            <a:r>
              <a:rPr sz="3200" dirty="0">
                <a:latin typeface="Tahoma"/>
                <a:cs typeface="Tahoma"/>
              </a:rPr>
              <a:t>has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understand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MPLS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7537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Network in </a:t>
            </a:r>
            <a:r>
              <a:rPr spc="-10" dirty="0"/>
              <a:t>Legacy</a:t>
            </a:r>
            <a:r>
              <a:rPr spc="10" dirty="0"/>
              <a:t> </a:t>
            </a:r>
            <a:r>
              <a:rPr spc="-10" dirty="0"/>
              <a:t>2G/2.5G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1692275" y="1846263"/>
            <a:ext cx="6264275" cy="4308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3" y="6365875"/>
            <a:ext cx="7472362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  <a:hlinkClick r:id="rId3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5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C3CF2F1-BE3B-4F4F-A47C-6CE91C94F703}" type="slidenum">
              <a:rPr lang="th-TH"/>
              <a:pPr marL="25400"/>
              <a:t>57</a:t>
            </a:fld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66713"/>
            <a:ext cx="6815137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Unified Backhaul and Core Network</a:t>
            </a:r>
            <a:r>
              <a:rPr spc="10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793750"/>
            <a:ext cx="4767262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333399"/>
                </a:solidFill>
                <a:latin typeface="Tahoma"/>
                <a:cs typeface="Tahoma"/>
              </a:rPr>
              <a:t>2G/2.5G/3G/4G</a:t>
            </a:r>
            <a:r>
              <a:rPr b="1" spc="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333399"/>
                </a:solidFill>
                <a:latin typeface="Tahoma"/>
                <a:cs typeface="Tahoma"/>
              </a:rPr>
              <a:t>Networks</a:t>
            </a:r>
            <a:endParaRPr>
              <a:latin typeface="Tahoma"/>
              <a:cs typeface="Tahoma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474788" y="1700213"/>
            <a:ext cx="6553200" cy="436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5313" y="3284538"/>
            <a:ext cx="284321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customer edge </a:t>
            </a:r>
            <a:r>
              <a:rPr sz="1800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(CE)</a:t>
            </a:r>
            <a:r>
              <a:rPr sz="1800" spc="-2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563" y="6365875"/>
            <a:ext cx="7472362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  <a:hlinkClick r:id="rId4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542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52B4731-B8E2-4C90-9D58-914ED4AF77E1}" type="slidenum">
              <a:rPr lang="th-TH"/>
              <a:pPr marL="25400"/>
              <a:t>58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6792913" y="1230313"/>
            <a:ext cx="21971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customer edge (CE) routers  provider edge (PE) routers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250031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References</a:t>
            </a:r>
            <a:endParaRPr sz="4000"/>
          </a:p>
        </p:txBody>
      </p:sp>
      <p:sp>
        <p:nvSpPr>
          <p:cNvPr id="665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8161CBE-AA70-4720-9EA5-8F5D6D1BC889}" type="slidenum">
              <a:rPr lang="th-TH"/>
              <a:pPr marL="25400"/>
              <a:t>59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278687" cy="154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“MPLS Introduction”, Yun Teng, Dept. of Computer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Science, UMBC</a:t>
            </a: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“MPLS Tutorial and Operational Experiences”, Peter  Ashwood-Smith, Bilel Jamoussi, October, 1999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62277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Packet Sizes </a:t>
            </a:r>
            <a:r>
              <a:rPr sz="4000" b="0" spc="-10" dirty="0"/>
              <a:t>in </a:t>
            </a:r>
            <a:r>
              <a:rPr sz="4000" b="0" spc="-5" dirty="0"/>
              <a:t>the</a:t>
            </a:r>
            <a:r>
              <a:rPr sz="4000" b="0" spc="-50" dirty="0"/>
              <a:t> </a:t>
            </a:r>
            <a:r>
              <a:rPr sz="4000" b="0" spc="-10" dirty="0"/>
              <a:t>Network</a:t>
            </a:r>
            <a:endParaRPr sz="4000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684213" y="2492375"/>
            <a:ext cx="8024812" cy="1663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488" y="4627563"/>
            <a:ext cx="2914650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traffic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unpredictable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Slow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Delay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variation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292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55BB6886-BF0E-4A1B-8A52-B3956E7664EC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6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3100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Voice</a:t>
            </a:r>
            <a:r>
              <a:rPr sz="4000" b="0" spc="-90" dirty="0"/>
              <a:t> </a:t>
            </a:r>
            <a:r>
              <a:rPr sz="4000" b="0" dirty="0"/>
              <a:t>Transmission</a:t>
            </a:r>
            <a:endParaRPr sz="4000"/>
          </a:p>
        </p:txBody>
      </p:sp>
      <p:sp>
        <p:nvSpPr>
          <p:cNvPr id="13314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301C7CBB-4797-4385-B62B-D50BEBE5562B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7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246937" cy="3778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introduce </a:t>
            </a:r>
            <a:r>
              <a:rPr sz="3200" spc="-5" dirty="0">
                <a:latin typeface="Tahoma"/>
                <a:cs typeface="Tahoma"/>
              </a:rPr>
              <a:t>large </a:t>
            </a:r>
            <a:r>
              <a:rPr sz="3200" dirty="0">
                <a:latin typeface="Tahoma"/>
                <a:cs typeface="Tahoma"/>
              </a:rPr>
              <a:t>packet </a:t>
            </a:r>
            <a:r>
              <a:rPr sz="3200" spc="-5" dirty="0">
                <a:latin typeface="Tahoma"/>
                <a:cs typeface="Tahoma"/>
              </a:rPr>
              <a:t>size for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Cannot tolerate long delay, large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jitter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Echo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problem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2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cancellation does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work </a:t>
            </a:r>
            <a:r>
              <a:rPr sz="2400" dirty="0">
                <a:latin typeface="Tahoma"/>
                <a:cs typeface="Tahoma"/>
              </a:rPr>
              <a:t>(long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delay)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7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support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fixed-size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Called “</a:t>
            </a:r>
            <a:r>
              <a:rPr b="1" spc="-5" dirty="0">
                <a:solidFill>
                  <a:srgbClr val="3333CC"/>
                </a:solidFill>
                <a:latin typeface="Tahoma"/>
                <a:cs typeface="Tahoma"/>
              </a:rPr>
              <a:t>Cell</a:t>
            </a:r>
            <a:r>
              <a:rPr spc="-5" dirty="0">
                <a:latin typeface="Tahoma"/>
                <a:cs typeface="Tahoma"/>
              </a:rPr>
              <a:t>” </a:t>
            </a:r>
            <a:r>
              <a:rPr spc="-10" dirty="0">
                <a:latin typeface="Wingdings"/>
                <a:cs typeface="Wingdings"/>
              </a:rPr>
              <a:t>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z="2950" b="1" i="1" spc="-114" dirty="0">
                <a:latin typeface="Tahoma"/>
                <a:cs typeface="Tahoma"/>
              </a:rPr>
              <a:t>ATM</a:t>
            </a:r>
            <a:r>
              <a:rPr sz="2950" b="1" i="1" spc="150" dirty="0">
                <a:latin typeface="Tahoma"/>
                <a:cs typeface="Tahoma"/>
              </a:rPr>
              <a:t> </a:t>
            </a:r>
            <a:r>
              <a:rPr sz="2950" b="1" i="1" spc="-75" dirty="0">
                <a:latin typeface="Tahoma"/>
                <a:cs typeface="Tahoma"/>
              </a:rPr>
              <a:t>cell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Multiplexing using</a:t>
            </a:r>
            <a:r>
              <a:rPr sz="4000" b="0" spc="-50" dirty="0"/>
              <a:t> </a:t>
            </a:r>
            <a:r>
              <a:rPr sz="4000" b="0" spc="-10" dirty="0"/>
              <a:t>cells</a:t>
            </a:r>
            <a:endParaRPr sz="4000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457200" y="2514600"/>
            <a:ext cx="8124825" cy="16525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" y="4803775"/>
            <a:ext cx="8089900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Tahoma"/>
                <a:cs typeface="Tahoma"/>
              </a:rPr>
              <a:t>Advantages </a:t>
            </a:r>
            <a:r>
              <a:rPr sz="2400" b="1" spc="-5" dirty="0">
                <a:latin typeface="Tahoma"/>
                <a:cs typeface="Tahoma"/>
              </a:rPr>
              <a:t>of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cells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30" dirty="0">
                <a:latin typeface="Tahoma"/>
                <a:cs typeface="Tahoma"/>
              </a:rPr>
              <a:t>Fair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dirty="0">
                <a:latin typeface="Tahoma"/>
                <a:cs typeface="Tahoma"/>
              </a:rPr>
              <a:t>high </a:t>
            </a:r>
            <a:r>
              <a:rPr sz="2400" spc="-5" dirty="0">
                <a:latin typeface="Tahoma"/>
                <a:cs typeface="Tahoma"/>
              </a:rPr>
              <a:t>speed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cheap (switching </a:t>
            </a:r>
            <a:r>
              <a:rPr sz="2400" dirty="0">
                <a:latin typeface="Tahoma"/>
                <a:cs typeface="Tahoma"/>
              </a:rPr>
              <a:t>and multiplexing -&gt;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HW)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340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D117C8DB-25E9-46CE-B57C-2A5668AFA875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8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An ATM</a:t>
            </a:r>
            <a:r>
              <a:rPr sz="4000" b="0" spc="-65" dirty="0"/>
              <a:t> </a:t>
            </a:r>
            <a:r>
              <a:rPr sz="4000" b="0" spc="-10" dirty="0"/>
              <a:t>cell</a:t>
            </a:r>
            <a:endParaRPr sz="4000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438150" y="2366963"/>
            <a:ext cx="8266113" cy="2124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75" y="5618163"/>
            <a:ext cx="3194050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VPI: Virtual Path Identifier  VCI: Virtual Circuit Identifier</a:t>
            </a:r>
          </a:p>
        </p:txBody>
      </p:sp>
      <p:sp>
        <p:nvSpPr>
          <p:cNvPr id="15364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2C39BA7B-A26E-4653-A3F4-58BA06EFC344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9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1529</Words>
  <Application>Microsoft Office PowerPoint</Application>
  <PresentationFormat>On-screen Show (4:3)</PresentationFormat>
  <Paragraphs>511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Multiprotocol Label Switching</vt:lpstr>
      <vt:lpstr>Outline</vt:lpstr>
      <vt:lpstr>Motivation</vt:lpstr>
      <vt:lpstr>Internet Protocol (IP)</vt:lpstr>
      <vt:lpstr>Slide 5</vt:lpstr>
      <vt:lpstr>Packet Sizes in the Network</vt:lpstr>
      <vt:lpstr>Voice Transmission</vt:lpstr>
      <vt:lpstr>Multiplexing using cells</vt:lpstr>
      <vt:lpstr>An ATM cell</vt:lpstr>
      <vt:lpstr>TP, VPs, and VCs</vt:lpstr>
      <vt:lpstr>Examples of VPs and VCs</vt:lpstr>
      <vt:lpstr>ATM Switching</vt:lpstr>
      <vt:lpstr>Connection oriented (Supports QoS)</vt:lpstr>
      <vt:lpstr>MPLS Positioning</vt:lpstr>
      <vt:lpstr>MPLS Overview</vt:lpstr>
      <vt:lpstr>Outline</vt:lpstr>
      <vt:lpstr>MPLS in the protocol stack</vt:lpstr>
      <vt:lpstr>MPLS Characteristics</vt:lpstr>
      <vt:lpstr>Label</vt:lpstr>
      <vt:lpstr>Label Distribution</vt:lpstr>
      <vt:lpstr>Label Insertion</vt:lpstr>
      <vt:lpstr>MPLS Terminology</vt:lpstr>
      <vt:lpstr>Label Edge Router (LER)</vt:lpstr>
      <vt:lpstr>Label Switching Router (LSR)</vt:lpstr>
      <vt:lpstr>LER and LSR Position</vt:lpstr>
      <vt:lpstr>Forward Equivalence Class (FEC)</vt:lpstr>
      <vt:lpstr>Label-Switched Path (LSP)</vt:lpstr>
      <vt:lpstr>LSP Setup</vt:lpstr>
      <vt:lpstr>Label Distribution Protocol (LDP)</vt:lpstr>
      <vt:lpstr>LDP message types</vt:lpstr>
      <vt:lpstr>Outline</vt:lpstr>
      <vt:lpstr>Route at Edge, Switch in Core</vt:lpstr>
      <vt:lpstr>MPLS: How does it work?</vt:lpstr>
      <vt:lpstr>MPLS Operation</vt:lpstr>
      <vt:lpstr>Step 1 :Label creation and distribution</vt:lpstr>
      <vt:lpstr>Step 2: Table creation</vt:lpstr>
      <vt:lpstr>Slide 37</vt:lpstr>
      <vt:lpstr>MPLS Label Distribution</vt:lpstr>
      <vt:lpstr>Label Switched Path (LSP)</vt:lpstr>
      <vt:lpstr>Step 3: Label switched path creation</vt:lpstr>
      <vt:lpstr>MPLS Example</vt:lpstr>
      <vt:lpstr>Step 4: Label insertion/table-lookup</vt:lpstr>
      <vt:lpstr>Step 5: Packet forwarding</vt:lpstr>
      <vt:lpstr>MPLS Operation Example</vt:lpstr>
      <vt:lpstr>Step 5 (cont.)</vt:lpstr>
      <vt:lpstr>MPLS Operation Example</vt:lpstr>
      <vt:lpstr>Step 5 (cont.)</vt:lpstr>
      <vt:lpstr>MPLS Operation Example</vt:lpstr>
      <vt:lpstr>Tunneling in MPLS</vt:lpstr>
      <vt:lpstr>MPLS network application (MPLS L2 VPN)</vt:lpstr>
      <vt:lpstr>Tunneling in MPLS</vt:lpstr>
      <vt:lpstr>Outline</vt:lpstr>
      <vt:lpstr>MPLS Protocol Stack Architecture</vt:lpstr>
      <vt:lpstr>Outline</vt:lpstr>
      <vt:lpstr>MPLS Advantages</vt:lpstr>
      <vt:lpstr>MPLS Disadvantages</vt:lpstr>
      <vt:lpstr>Transport Network in Legacy 2G/2.5G</vt:lpstr>
      <vt:lpstr>Unified Backhaul and Core Network in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1</cp:revision>
  <dcterms:created xsi:type="dcterms:W3CDTF">2017-05-04T02:06:56Z</dcterms:created>
  <dcterms:modified xsi:type="dcterms:W3CDTF">2017-05-09T09:13:24Z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2017-05-04T00:00:00Z</vt:filetime>
  </property>
</Properties>
</file>