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31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26016E5-D27E-4E88-876F-A5F0C56FABD0}" type="datetimeFigureOut">
              <a:rPr lang="th-TH"/>
              <a:pPr>
                <a:defRPr/>
              </a:pPr>
              <a:t>09/05/60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D047B647-DAEF-417B-8099-7E896667F04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1.</a:t>
            </a:r>
            <a:r>
              <a:rPr lang="th-TH" smtClean="0"/>
              <a:t>ระบุให้ได้แล้วให้ผู้ใช้ใช้งานได้ </a:t>
            </a:r>
          </a:p>
          <a:p>
            <a:pPr eaLnBrk="1" hangingPunct="1"/>
            <a:r>
              <a:rPr lang="en-US" smtClean="0"/>
              <a:t>2.Synchronize </a:t>
            </a:r>
          </a:p>
          <a:p>
            <a:pPr eaLnBrk="1" hangingPunct="1"/>
            <a:r>
              <a:rPr lang="en-US" smtClean="0"/>
              <a:t>3. </a:t>
            </a:r>
            <a:r>
              <a:rPr lang="th-TH" smtClean="0"/>
              <a:t>แล้วสร้างกฏเกณต่างๆขึ้นมาผิดแล้วทำยังไง</a:t>
            </a:r>
          </a:p>
          <a:p>
            <a:pPr eaLnBrk="1" hangingPunct="1"/>
            <a:r>
              <a:rPr lang="en-US" smtClean="0"/>
              <a:t>4.</a:t>
            </a:r>
            <a:r>
              <a:rPr lang="th-TH" smtClean="0"/>
              <a:t>ต้องรองรับใช้</a:t>
            </a:r>
            <a:r>
              <a:rPr lang="en-US" smtClean="0"/>
              <a:t> TCP UDP </a:t>
            </a:r>
            <a:r>
              <a:rPr lang="th-TH" smtClean="0"/>
              <a:t>ห่าไร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การติดต่อต้องรู้ </a:t>
            </a:r>
            <a:r>
              <a:rPr lang="en-US" smtClean="0"/>
              <a:t>IP IP</a:t>
            </a:r>
            <a:r>
              <a:rPr lang="th-TH" smtClean="0"/>
              <a:t>จำกยากจำชื่อง่ายกว่า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กระบวนการก็เหมือนการดูตารางแล้ว </a:t>
            </a:r>
            <a:r>
              <a:rPr lang="en-US" smtClean="0"/>
              <a:t>MAP</a:t>
            </a:r>
          </a:p>
          <a:p>
            <a:r>
              <a:rPr lang="th-TH" smtClean="0"/>
              <a:t>แล้วเก็บเป็น</a:t>
            </a:r>
            <a:r>
              <a:rPr lang="en-US" smtClean="0"/>
              <a:t> tree unique </a:t>
            </a:r>
            <a:endParaRPr lang="th-TH" smtClean="0"/>
          </a:p>
          <a:p>
            <a:r>
              <a:rPr lang="th-TH" smtClean="0"/>
              <a:t>กระบวนการ </a:t>
            </a:r>
            <a:r>
              <a:rPr lang="en-US" smtClean="0"/>
              <a:t>DNS </a:t>
            </a:r>
            <a:r>
              <a:rPr lang="th-TH" smtClean="0"/>
              <a:t>ใช้ผ่าน</a:t>
            </a:r>
            <a:r>
              <a:rPr lang="en-US" smtClean="0"/>
              <a:t>port 53 </a:t>
            </a:r>
            <a:r>
              <a:rPr lang="th-TH" smtClean="0"/>
              <a:t>ไม่งั้นเสิดผ่านชื่อโดเมนไม่ได้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USER </a:t>
            </a:r>
            <a:r>
              <a:rPr lang="th-TH" smtClean="0"/>
              <a:t>ก็ </a:t>
            </a:r>
            <a:r>
              <a:rPr lang="en-US" smtClean="0"/>
              <a:t>map </a:t>
            </a:r>
            <a:r>
              <a:rPr lang="th-TH" smtClean="0"/>
              <a:t>มาจะส่งไปละ ก็แปลง </a:t>
            </a:r>
            <a:r>
              <a:rPr lang="en-US" smtClean="0"/>
              <a:t>download.com </a:t>
            </a:r>
            <a:r>
              <a:rPr lang="th-TH" smtClean="0"/>
              <a:t>แปลงเป็น </a:t>
            </a:r>
            <a:r>
              <a:rPr lang="en-US" smtClean="0"/>
              <a:t>DNS CLIENT </a:t>
            </a:r>
            <a:r>
              <a:rPr lang="th-TH" smtClean="0"/>
              <a:t>ๆก็ติดต่อไป</a:t>
            </a:r>
            <a:r>
              <a:rPr lang="en-US" smtClean="0"/>
              <a:t> DNS SERVER </a:t>
            </a:r>
            <a:r>
              <a:rPr lang="th-TH" smtClean="0"/>
              <a:t>ๆก็ตอกบไปที่ </a:t>
            </a:r>
            <a:r>
              <a:rPr lang="en-US" smtClean="0"/>
              <a:t>DNS CLIENT </a:t>
            </a:r>
            <a:r>
              <a:rPr lang="th-TH" smtClean="0"/>
              <a:t>ๆก็ส่งไปให้</a:t>
            </a:r>
            <a:r>
              <a:rPr lang="en-US" smtClean="0"/>
              <a:t>Transport layer</a:t>
            </a:r>
            <a:r>
              <a:rPr lang="th-TH" smtClean="0"/>
              <a:t>แล้วส่งต่อ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ที่ต้องออกแบบคือ </a:t>
            </a:r>
            <a:r>
              <a:rPr lang="en-US" smtClean="0"/>
              <a:t>Scalable</a:t>
            </a:r>
            <a:endParaRPr 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สร้างโดนระดับประเทศแม่ง </a:t>
            </a:r>
            <a:r>
              <a:rPr lang="en-US" smtClean="0"/>
              <a:t>.th</a:t>
            </a: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โครงสร้างก็เป็น </a:t>
            </a:r>
            <a:r>
              <a:rPr lang="en-US" smtClean="0"/>
              <a:t>Sequence </a:t>
            </a:r>
            <a:r>
              <a:rPr lang="th-TH" smtClean="0"/>
              <a:t>ของ</a:t>
            </a:r>
            <a:r>
              <a:rPr lang="en-US" smtClean="0"/>
              <a:t>Label</a:t>
            </a:r>
            <a:r>
              <a:rPr lang="th-TH" smtClean="0"/>
              <a:t>แยกด้วยจุด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Admin</a:t>
            </a:r>
            <a:r>
              <a:rPr lang="th-TH" smtClean="0"/>
              <a:t>สร้าง </a:t>
            </a:r>
            <a:r>
              <a:rPr lang="en-US" smtClean="0"/>
              <a:t>Sub-domain 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ขีดขอบเขตใหม่ให้แอดมินดู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ดูตาม</a:t>
            </a:r>
            <a:r>
              <a:rPr lang="en-US" smtClean="0"/>
              <a:t>lael</a:t>
            </a:r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หลายๆที่ไม่ได้</a:t>
            </a:r>
            <a:r>
              <a:rPr lang="en-US" smtClean="0"/>
              <a:t>run name serve </a:t>
            </a:r>
            <a:r>
              <a:rPr lang="th-TH" smtClean="0"/>
              <a:t>แค่ตัวเดียว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Program </a:t>
            </a:r>
            <a:r>
              <a:rPr lang="th-TH" smtClean="0"/>
              <a:t>ที่ทำงานบนพื้นฐานความต้องการของ</a:t>
            </a:r>
            <a:r>
              <a:rPr lang="en-US" smtClean="0"/>
              <a:t>user </a:t>
            </a:r>
            <a:r>
              <a:rPr lang="th-TH" smtClean="0"/>
              <a:t>แต่ไม่ออกสอบ สัสจะไมวะ</a:t>
            </a:r>
          </a:p>
          <a:p>
            <a:pPr eaLnBrk="1" hangingPunct="1"/>
            <a:endParaRPr lang="th-TH" smtClean="0"/>
          </a:p>
          <a:p>
            <a:pPr eaLnBrk="1" hangingPunct="1"/>
            <a:r>
              <a:rPr lang="th-TH" smtClean="0"/>
              <a:t>แต่ที่จะสนใจคือ </a:t>
            </a:r>
            <a:r>
              <a:rPr lang="en-US" smtClean="0"/>
              <a:t>Remote interaction </a:t>
            </a:r>
            <a:r>
              <a:rPr lang="th-TH" smtClean="0"/>
              <a:t>มี</a:t>
            </a:r>
            <a:r>
              <a:rPr lang="en-US" smtClean="0"/>
              <a:t> Clinet </a:t>
            </a:r>
            <a:r>
              <a:rPr lang="th-TH" smtClean="0"/>
              <a:t>และ </a:t>
            </a:r>
            <a:r>
              <a:rPr lang="en-US" smtClean="0"/>
              <a:t>Server</a:t>
            </a:r>
            <a:r>
              <a:rPr lang="th-TH" smtClean="0"/>
              <a:t> ไม่เหมือน </a:t>
            </a:r>
            <a:r>
              <a:rPr lang="en-US" smtClean="0"/>
              <a:t>BGP </a:t>
            </a:r>
            <a:r>
              <a:rPr lang="th-TH" smtClean="0"/>
              <a:t>นะอันนั้นเป็น</a:t>
            </a:r>
            <a:r>
              <a:rPr lang="en-US" smtClean="0"/>
              <a:t> Peer </a:t>
            </a:r>
            <a:r>
              <a:rPr lang="th-TH" smtClean="0"/>
              <a:t>กันเหมือนกัน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จะได้มาซึ่งชื่อก็จะถามคำถาม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แยกฟังค์ชั่นในการค้นหา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ควรดูนิดนึงรูปแย่เกิน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จะคุยกันก๋ต้องมี </a:t>
            </a:r>
            <a:r>
              <a:rPr lang="en-US" smtClean="0"/>
              <a:t>Header </a:t>
            </a:r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ดูผ่านๆ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จะใช้ </a:t>
            </a:r>
            <a:r>
              <a:rPr lang="en-US" smtClean="0"/>
              <a:t>Well known port</a:t>
            </a:r>
            <a:r>
              <a:rPr lang="th-TH" smtClean="0"/>
              <a:t> </a:t>
            </a:r>
            <a:r>
              <a:rPr lang="en-US" smtClean="0"/>
              <a:t>number</a:t>
            </a:r>
            <a:r>
              <a:rPr lang="th-TH" smtClean="0"/>
              <a:t> เปิดไว้ฝั่ง</a:t>
            </a:r>
            <a:r>
              <a:rPr lang="en-US" smtClean="0"/>
              <a:t>server</a:t>
            </a:r>
            <a:endParaRPr lang="th-TH" smtClean="0"/>
          </a:p>
          <a:p>
            <a:pPr eaLnBrk="1" hangingPunct="1"/>
            <a:r>
              <a:rPr lang="th-TH" smtClean="0"/>
              <a:t>แล้ว</a:t>
            </a:r>
            <a:r>
              <a:rPr lang="en-US" smtClean="0"/>
              <a:t>Client </a:t>
            </a:r>
            <a:r>
              <a:rPr lang="th-TH" smtClean="0"/>
              <a:t>จะใช้ </a:t>
            </a:r>
            <a:r>
              <a:rPr lang="en-US" smtClean="0"/>
              <a:t>port </a:t>
            </a:r>
            <a:r>
              <a:rPr lang="th-TH" smtClean="0"/>
              <a:t>พอใช้เสร็จก็ </a:t>
            </a:r>
            <a:r>
              <a:rPr lang="en-US" smtClean="0"/>
              <a:t>Terminate</a:t>
            </a:r>
          </a:p>
          <a:p>
            <a:pPr eaLnBrk="1" hangingPunct="1"/>
            <a:r>
              <a:rPr lang="th-TH" smtClean="0"/>
              <a:t>ถ้า</a:t>
            </a:r>
            <a:r>
              <a:rPr lang="en-US" smtClean="0"/>
              <a:t>client </a:t>
            </a:r>
            <a:r>
              <a:rPr lang="th-TH" smtClean="0"/>
              <a:t>ขอ </a:t>
            </a:r>
            <a:r>
              <a:rPr lang="en-US" smtClean="0"/>
              <a:t>port </a:t>
            </a:r>
            <a:r>
              <a:rPr lang="th-TH" smtClean="0"/>
              <a:t>ที่ไม่มีจริงก็จะ </a:t>
            </a:r>
            <a:r>
              <a:rPr lang="en-US" smtClean="0"/>
              <a:t>ICMP </a:t>
            </a:r>
            <a:r>
              <a:rPr lang="th-TH" smtClean="0"/>
              <a:t>บอกไปให้ใน </a:t>
            </a:r>
            <a:r>
              <a:rPr lang="en-US" smtClean="0"/>
              <a:t>UDP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จะทำไงดีที่จะสร้าง </a:t>
            </a:r>
            <a:r>
              <a:rPr lang="en-US" smtClean="0"/>
              <a:t>session </a:t>
            </a:r>
            <a:r>
              <a:rPr lang="th-TH" smtClean="0"/>
              <a:t>สีเขียวๆนี้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</a:t>
            </a:r>
            <a:r>
              <a:rPr lang="en-US" smtClean="0"/>
              <a:t>Server </a:t>
            </a:r>
            <a:r>
              <a:rPr lang="th-TH" smtClean="0"/>
              <a:t>เปิด</a:t>
            </a:r>
            <a:r>
              <a:rPr lang="en-US" smtClean="0"/>
              <a:t> Port</a:t>
            </a:r>
            <a:r>
              <a:rPr lang="th-TH" smtClean="0"/>
              <a:t>รอไว้มี</a:t>
            </a:r>
            <a:r>
              <a:rPr lang="en-US" smtClean="0"/>
              <a:t>CLient</a:t>
            </a:r>
            <a:r>
              <a:rPr lang="th-TH" smtClean="0"/>
              <a:t>สามคนต้องการติดต่อไป ถ้า ให้บริการสีแดงอยู่อันอื่นก็รอไปจนกว่าจะ </a:t>
            </a:r>
            <a:r>
              <a:rPr lang="en-US" smtClean="0"/>
              <a:t>RELEASE</a:t>
            </a: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เหมือนการต่อโทรศัพท์ คือต้องมี</a:t>
            </a:r>
            <a:r>
              <a:rPr lang="en-US" smtClean="0"/>
              <a:t>process</a:t>
            </a:r>
            <a:r>
              <a:rPr lang="th-TH" smtClean="0"/>
              <a:t>ไรพิเศษที่มาคุยกับผมตลอดเวลา</a:t>
            </a:r>
          </a:p>
          <a:p>
            <a:pPr eaLnBrk="1" hangingPunct="1"/>
            <a:r>
              <a:rPr lang="th-TH" smtClean="0"/>
              <a:t>ถ้าเปิด</a:t>
            </a:r>
            <a:r>
              <a:rPr lang="en-US" smtClean="0"/>
              <a:t> Port</a:t>
            </a:r>
            <a:r>
              <a:rPr lang="th-TH" smtClean="0"/>
              <a:t>ไว้ต้องขอ แบบ</a:t>
            </a:r>
            <a:r>
              <a:rPr lang="en-US" smtClean="0"/>
              <a:t> Connetion Oriented </a:t>
            </a:r>
            <a:r>
              <a:rPr lang="th-TH" smtClean="0"/>
              <a:t>นะ เลยแตกเป็น </a:t>
            </a:r>
            <a:r>
              <a:rPr lang="en-US" smtClean="0"/>
              <a:t>Process </a:t>
            </a:r>
            <a:r>
              <a:rPr lang="th-TH" smtClean="0"/>
              <a:t>ไปเรื่อยๆก็จะรองรับหลายๆ</a:t>
            </a:r>
            <a:r>
              <a:rPr lang="en-US" smtClean="0"/>
              <a:t>User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มีรูๆ มาแล้วก็ต่อเสียบไป แล้วจะเลือกปลั๊ฏลง </a:t>
            </a:r>
            <a:r>
              <a:rPr lang="en-US" smtClean="0"/>
              <a:t>Socket</a:t>
            </a:r>
            <a:r>
              <a:rPr lang="th-TH" smtClean="0"/>
              <a:t>ไหน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ส่ง</a:t>
            </a:r>
            <a:r>
              <a:rPr lang="en-US" smtClean="0"/>
              <a:t>Request </a:t>
            </a:r>
            <a:r>
              <a:rPr lang="th-TH" smtClean="0"/>
              <a:t>ไปยังที่ </a:t>
            </a:r>
            <a:r>
              <a:rPr lang="en-US" smtClean="0"/>
              <a:t>Block</a:t>
            </a:r>
            <a:r>
              <a:rPr lang="th-TH" smtClean="0"/>
              <a:t>ไว้ พอมีคนส่งมาก็จะส่ง</a:t>
            </a:r>
            <a:r>
              <a:rPr lang="en-US" smtClean="0"/>
              <a:t>Data</a:t>
            </a:r>
            <a:r>
              <a:rPr lang="th-TH" smtClean="0"/>
              <a:t>กลับไป</a:t>
            </a:r>
            <a:r>
              <a:rPr lang="en-US" smtClean="0"/>
              <a:t> </a:t>
            </a:r>
            <a:r>
              <a:rPr lang="th-TH" smtClean="0"/>
              <a:t>ไอ้คนที่ส่งไปก็บล๊อกตัวเองแล้วก็รอ พอได้ปุปก็ </a:t>
            </a:r>
            <a:r>
              <a:rPr lang="en-US" smtClean="0"/>
              <a:t>Close Connection 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พอมีคนต่อเข้ามาแบบ </a:t>
            </a:r>
            <a:r>
              <a:rPr lang="en-US" smtClean="0"/>
              <a:t>Oriented</a:t>
            </a:r>
            <a:r>
              <a:rPr lang="th-TH" smtClean="0"/>
              <a:t>ก็เริ่ม </a:t>
            </a:r>
            <a:r>
              <a:rPr lang="en-US" smtClean="0"/>
              <a:t>Fork </a:t>
            </a:r>
            <a:r>
              <a:rPr lang="th-TH" smtClean="0"/>
              <a:t>ตัวเองออกมาให้มี </a:t>
            </a:r>
            <a:r>
              <a:rPr lang="en-US" smtClean="0"/>
              <a:t>Child Process </a:t>
            </a:r>
            <a:r>
              <a:rPr lang="th-TH" smtClean="0"/>
              <a:t>ออกมาแล้วให้ </a:t>
            </a:r>
            <a:r>
              <a:rPr lang="en-US" smtClean="0"/>
              <a:t>Child </a:t>
            </a:r>
            <a:r>
              <a:rPr lang="th-TH" smtClean="0"/>
              <a:t>เป็นคนติดต่อกับ</a:t>
            </a:r>
            <a:r>
              <a:rPr lang="en-US" smtClean="0"/>
              <a:t>Client </a:t>
            </a:r>
            <a:r>
              <a:rPr lang="th-TH" smtClean="0"/>
              <a:t>ส่วนตัมันก็ปิดแล้วไปทำงานต่อ</a:t>
            </a:r>
            <a:r>
              <a:rPr lang="en-US" smtClean="0"/>
              <a:t> </a:t>
            </a:r>
            <a:r>
              <a:rPr lang="th-TH" smtClean="0"/>
              <a:t>พอ</a:t>
            </a:r>
            <a:r>
              <a:rPr lang="en-US" smtClean="0"/>
              <a:t>Client</a:t>
            </a:r>
            <a:r>
              <a:rPr lang="th-TH" smtClean="0"/>
              <a:t>เสร็จปิดไป้ </a:t>
            </a:r>
            <a:r>
              <a:rPr lang="en-US" smtClean="0"/>
              <a:t>Child </a:t>
            </a:r>
            <a:r>
              <a:rPr lang="th-TH" smtClean="0"/>
              <a:t>กลายเป็น </a:t>
            </a:r>
            <a:r>
              <a:rPr lang="en-US" smtClean="0"/>
              <a:t>ZOMBIE </a:t>
            </a:r>
            <a:r>
              <a:rPr lang="th-TH" smtClean="0"/>
              <a:t>ต้องรอ </a:t>
            </a:r>
            <a:r>
              <a:rPr lang="en-US" smtClean="0"/>
              <a:t>KILL PROCESS</a:t>
            </a: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54C0-C10A-40B0-A21C-516768EA452D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47C1-EF5C-4264-8E3E-D1A0D521B27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689FA-606B-4334-B58F-9CE1466D99A5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36EB-3905-4F74-9C2C-6FE599866D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611DF-3C1C-44B3-B316-E0E915B67B0C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21D1-4F28-4A1E-89E6-E6BB60F05B1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92D7A-9627-4981-8F82-C433675ECE6D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827D-F896-4D54-B2C1-D4C00BC45B3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B0F6-FB48-4CDB-9CF5-B83C5F50637A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FA8F-B6E9-4A4E-A8C2-82DCFD72C29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71575" y="536575"/>
            <a:ext cx="6800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38150" y="1816100"/>
            <a:ext cx="8267700" cy="349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98FE3B-80D1-4A02-9C1D-D4BF0C9CEA5D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196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26C14DA-B389-4337-8313-6826ED78016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.ac.th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oo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wstuffworks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6640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</a:t>
            </a:r>
            <a:r>
              <a:rPr spc="-75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6043DBE-CCE6-4C94-95BD-B930BB794193}" type="slidenum">
              <a:rPr lang="th-TH" smtClean="0"/>
              <a:pPr marL="207963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209800" y="3429000"/>
            <a:ext cx="6345238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17900"/>
            <a:r>
              <a:rPr lang="th-TH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>
              <a:latin typeface="Cordia New" pitchFamily="34" charset="-34"/>
              <a:cs typeface="Cordia New" pitchFamily="34" charset="-34"/>
            </a:endParaRPr>
          </a:p>
          <a:p>
            <a:pPr marL="3517900" algn="r">
              <a:spcBef>
                <a:spcPts val="1213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35179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6988175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 </a:t>
            </a:r>
            <a:r>
              <a:rPr spc="-10" dirty="0"/>
              <a:t>Iterative</a:t>
            </a:r>
            <a:r>
              <a:rPr spc="-15" dirty="0"/>
              <a:t> </a:t>
            </a:r>
            <a:r>
              <a:rPr spc="-10" dirty="0"/>
              <a:t>Server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1054100" y="1628775"/>
            <a:ext cx="7175500" cy="4778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 txBox="1">
            <a:spLocks noChangeArrowheads="1"/>
          </p:cNvSpPr>
          <p:nvPr/>
        </p:nvSpPr>
        <p:spPr bwMode="auto">
          <a:xfrm>
            <a:off x="6378575" y="5475288"/>
            <a:ext cx="17494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10000"/>
              </a:lnSpc>
              <a:spcBef>
                <a:spcPts val="250"/>
              </a:spcBef>
            </a:pPr>
            <a:r>
              <a:rPr lang="th-TH" sz="1200">
                <a:latin typeface="Times New Roman" pitchFamily="18" charset="0"/>
                <a:cs typeface="Times New Roman" pitchFamily="18" charset="0"/>
              </a:rPr>
              <a:t>Datagram from client 1  Datagram from client 2  Datagram from client 3</a:t>
            </a:r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6478588" y="5757863"/>
            <a:ext cx="104775" cy="153987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6478588" y="5757863"/>
            <a:ext cx="104775" cy="153987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6478588" y="6178550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6478588" y="6178550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6478588" y="5967413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6478588" y="5967413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6364288" y="5681663"/>
            <a:ext cx="1825625" cy="700087"/>
          </a:xfrm>
          <a:custGeom>
            <a:avLst/>
            <a:gdLst>
              <a:gd name="T0" fmla="*/ 1825067 w 1825625"/>
              <a:gd name="T1" fmla="*/ 587574 h 701039"/>
              <a:gd name="T2" fmla="*/ 1816173 w 1825625"/>
              <a:gd name="T3" fmla="*/ 631489 h 701039"/>
              <a:gd name="T4" fmla="*/ 1791952 w 1825625"/>
              <a:gd name="T5" fmla="*/ 667436 h 701039"/>
              <a:gd name="T6" fmla="*/ 1756094 w 1825625"/>
              <a:gd name="T7" fmla="*/ 691717 h 701039"/>
              <a:gd name="T8" fmla="*/ 1712290 w 1825625"/>
              <a:gd name="T9" fmla="*/ 700633 h 701039"/>
              <a:gd name="T10" fmla="*/ 787572 w 1825625"/>
              <a:gd name="T11" fmla="*/ 700633 h 701039"/>
              <a:gd name="T12" fmla="*/ 312717 w 1825625"/>
              <a:gd name="T13" fmla="*/ 700633 h 701039"/>
              <a:gd name="T14" fmla="*/ 137770 w 1825625"/>
              <a:gd name="T15" fmla="*/ 700633 h 701039"/>
              <a:gd name="T16" fmla="*/ 112778 w 1825625"/>
              <a:gd name="T17" fmla="*/ 700633 h 701039"/>
              <a:gd name="T18" fmla="*/ 68965 w 1825625"/>
              <a:gd name="T19" fmla="*/ 691717 h 701039"/>
              <a:gd name="T20" fmla="*/ 33108 w 1825625"/>
              <a:gd name="T21" fmla="*/ 667436 h 701039"/>
              <a:gd name="T22" fmla="*/ 8891 w 1825625"/>
              <a:gd name="T23" fmla="*/ 631489 h 701039"/>
              <a:gd name="T24" fmla="*/ 0 w 1825625"/>
              <a:gd name="T25" fmla="*/ 587574 h 701039"/>
              <a:gd name="T26" fmla="*/ 0 w 1825625"/>
              <a:gd name="T27" fmla="*/ 313229 h 701039"/>
              <a:gd name="T28" fmla="*/ 0 w 1825625"/>
              <a:gd name="T29" fmla="*/ 172349 h 701039"/>
              <a:gd name="T30" fmla="*/ 0 w 1825625"/>
              <a:gd name="T31" fmla="*/ 120446 h 701039"/>
              <a:gd name="T32" fmla="*/ 0 w 1825625"/>
              <a:gd name="T33" fmla="*/ 113031 h 701039"/>
              <a:gd name="T34" fmla="*/ 8891 w 1825625"/>
              <a:gd name="T35" fmla="*/ 69181 h 701039"/>
              <a:gd name="T36" fmla="*/ 33108 w 1825625"/>
              <a:gd name="T37" fmla="*/ 33236 h 701039"/>
              <a:gd name="T38" fmla="*/ 68965 w 1825625"/>
              <a:gd name="T39" fmla="*/ 8931 h 701039"/>
              <a:gd name="T40" fmla="*/ 112778 w 1825625"/>
              <a:gd name="T41" fmla="*/ 0 h 701039"/>
              <a:gd name="T42" fmla="*/ 1037496 w 1825625"/>
              <a:gd name="T43" fmla="*/ 0 h 701039"/>
              <a:gd name="T44" fmla="*/ 1512351 w 1825625"/>
              <a:gd name="T45" fmla="*/ 0 h 701039"/>
              <a:gd name="T46" fmla="*/ 1687297 w 1825625"/>
              <a:gd name="T47" fmla="*/ 0 h 701039"/>
              <a:gd name="T48" fmla="*/ 1712290 w 1825625"/>
              <a:gd name="T49" fmla="*/ 0 h 701039"/>
              <a:gd name="T50" fmla="*/ 1756094 w 1825625"/>
              <a:gd name="T51" fmla="*/ 8931 h 701039"/>
              <a:gd name="T52" fmla="*/ 1791952 w 1825625"/>
              <a:gd name="T53" fmla="*/ 33236 h 701039"/>
              <a:gd name="T54" fmla="*/ 1816173 w 1825625"/>
              <a:gd name="T55" fmla="*/ 69181 h 701039"/>
              <a:gd name="T56" fmla="*/ 1825067 w 1825625"/>
              <a:gd name="T57" fmla="*/ 113031 h 701039"/>
              <a:gd name="T58" fmla="*/ 1825067 w 1825625"/>
              <a:gd name="T59" fmla="*/ 587574 h 7010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25625"/>
              <a:gd name="T91" fmla="*/ 0 h 701039"/>
              <a:gd name="T92" fmla="*/ 1825625 w 1825625"/>
              <a:gd name="T93" fmla="*/ 701039 h 70103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25625" h="701039">
                <a:moveTo>
                  <a:pt x="1825067" y="587574"/>
                </a:moveTo>
                <a:lnTo>
                  <a:pt x="1816173" y="631489"/>
                </a:lnTo>
                <a:lnTo>
                  <a:pt x="1791952" y="667436"/>
                </a:lnTo>
                <a:lnTo>
                  <a:pt x="1756094" y="691717"/>
                </a:lnTo>
                <a:lnTo>
                  <a:pt x="1712290" y="700633"/>
                </a:lnTo>
                <a:lnTo>
                  <a:pt x="787572" y="700633"/>
                </a:lnTo>
                <a:lnTo>
                  <a:pt x="312717" y="700633"/>
                </a:lnTo>
                <a:lnTo>
                  <a:pt x="137770" y="700633"/>
                </a:lnTo>
                <a:lnTo>
                  <a:pt x="112778" y="700633"/>
                </a:lnTo>
                <a:lnTo>
                  <a:pt x="68965" y="691717"/>
                </a:lnTo>
                <a:lnTo>
                  <a:pt x="33108" y="667436"/>
                </a:lnTo>
                <a:lnTo>
                  <a:pt x="8891" y="631489"/>
                </a:lnTo>
                <a:lnTo>
                  <a:pt x="0" y="587574"/>
                </a:lnTo>
                <a:lnTo>
                  <a:pt x="0" y="313229"/>
                </a:lnTo>
                <a:lnTo>
                  <a:pt x="0" y="172349"/>
                </a:lnTo>
                <a:lnTo>
                  <a:pt x="0" y="120446"/>
                </a:lnTo>
                <a:lnTo>
                  <a:pt x="0" y="113031"/>
                </a:lnTo>
                <a:lnTo>
                  <a:pt x="8891" y="69181"/>
                </a:lnTo>
                <a:lnTo>
                  <a:pt x="33108" y="33236"/>
                </a:lnTo>
                <a:lnTo>
                  <a:pt x="68965" y="8931"/>
                </a:lnTo>
                <a:lnTo>
                  <a:pt x="112778" y="0"/>
                </a:lnTo>
                <a:lnTo>
                  <a:pt x="1037496" y="0"/>
                </a:lnTo>
                <a:lnTo>
                  <a:pt x="1512351" y="0"/>
                </a:lnTo>
                <a:lnTo>
                  <a:pt x="1687297" y="0"/>
                </a:lnTo>
                <a:lnTo>
                  <a:pt x="1712290" y="0"/>
                </a:lnTo>
                <a:lnTo>
                  <a:pt x="1756094" y="8931"/>
                </a:lnTo>
                <a:lnTo>
                  <a:pt x="1791952" y="33236"/>
                </a:lnTo>
                <a:lnTo>
                  <a:pt x="1816173" y="69181"/>
                </a:lnTo>
                <a:lnTo>
                  <a:pt x="1825067" y="113031"/>
                </a:lnTo>
                <a:lnTo>
                  <a:pt x="1825067" y="587574"/>
                </a:lnTo>
                <a:close/>
              </a:path>
            </a:pathLst>
          </a:custGeom>
          <a:noFill/>
          <a:ln w="112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2746375" y="4314825"/>
            <a:ext cx="2371725" cy="130175"/>
          </a:xfrm>
          <a:custGeom>
            <a:avLst/>
            <a:gdLst>
              <a:gd name="T0" fmla="*/ 0 w 2370454"/>
              <a:gd name="T1" fmla="*/ 47142 h 130810"/>
              <a:gd name="T2" fmla="*/ 21912 w 2370454"/>
              <a:gd name="T3" fmla="*/ 94284 h 130810"/>
              <a:gd name="T4" fmla="*/ 10956 w 2370454"/>
              <a:gd name="T5" fmla="*/ 130815 h 130810"/>
              <a:gd name="T6" fmla="*/ 21912 w 2370454"/>
              <a:gd name="T7" fmla="*/ 120208 h 130810"/>
              <a:gd name="T8" fmla="*/ 21912 w 2370454"/>
              <a:gd name="T9" fmla="*/ 94284 h 130810"/>
              <a:gd name="T10" fmla="*/ 21912 w 2370454"/>
              <a:gd name="T11" fmla="*/ 120208 h 130810"/>
              <a:gd name="T12" fmla="*/ 21912 w 2370454"/>
              <a:gd name="T13" fmla="*/ 109601 h 130810"/>
              <a:gd name="T14" fmla="*/ 32868 w 2370454"/>
              <a:gd name="T15" fmla="*/ 109601 h 130810"/>
              <a:gd name="T16" fmla="*/ 81561 w 2370454"/>
              <a:gd name="T17" fmla="*/ 130815 h 130810"/>
              <a:gd name="T18" fmla="*/ 227647 w 2370454"/>
              <a:gd name="T19" fmla="*/ 109601 h 130810"/>
              <a:gd name="T20" fmla="*/ 227647 w 2370454"/>
              <a:gd name="T21" fmla="*/ 130815 h 130810"/>
              <a:gd name="T22" fmla="*/ 276343 w 2370454"/>
              <a:gd name="T23" fmla="*/ 109601 h 130810"/>
              <a:gd name="T24" fmla="*/ 325038 w 2370454"/>
              <a:gd name="T25" fmla="*/ 109601 h 130810"/>
              <a:gd name="T26" fmla="*/ 373734 w 2370454"/>
              <a:gd name="T27" fmla="*/ 130815 h 130810"/>
              <a:gd name="T28" fmla="*/ 519820 w 2370454"/>
              <a:gd name="T29" fmla="*/ 109601 h 130810"/>
              <a:gd name="T30" fmla="*/ 519820 w 2370454"/>
              <a:gd name="T31" fmla="*/ 130815 h 130810"/>
              <a:gd name="T32" fmla="*/ 568507 w 2370454"/>
              <a:gd name="T33" fmla="*/ 109601 h 130810"/>
              <a:gd name="T34" fmla="*/ 617203 w 2370454"/>
              <a:gd name="T35" fmla="*/ 109601 h 130810"/>
              <a:gd name="T36" fmla="*/ 665898 w 2370454"/>
              <a:gd name="T37" fmla="*/ 130815 h 130810"/>
              <a:gd name="T38" fmla="*/ 811985 w 2370454"/>
              <a:gd name="T39" fmla="*/ 109601 h 130810"/>
              <a:gd name="T40" fmla="*/ 811985 w 2370454"/>
              <a:gd name="T41" fmla="*/ 130815 h 130810"/>
              <a:gd name="T42" fmla="*/ 860672 w 2370454"/>
              <a:gd name="T43" fmla="*/ 109601 h 130810"/>
              <a:gd name="T44" fmla="*/ 909400 w 2370454"/>
              <a:gd name="T45" fmla="*/ 109601 h 130810"/>
              <a:gd name="T46" fmla="*/ 958046 w 2370454"/>
              <a:gd name="T47" fmla="*/ 130815 h 130810"/>
              <a:gd name="T48" fmla="*/ 1104149 w 2370454"/>
              <a:gd name="T49" fmla="*/ 109601 h 130810"/>
              <a:gd name="T50" fmla="*/ 1104149 w 2370454"/>
              <a:gd name="T51" fmla="*/ 130815 h 130810"/>
              <a:gd name="T52" fmla="*/ 1152878 w 2370454"/>
              <a:gd name="T53" fmla="*/ 109601 h 130810"/>
              <a:gd name="T54" fmla="*/ 1201524 w 2370454"/>
              <a:gd name="T55" fmla="*/ 109601 h 130810"/>
              <a:gd name="T56" fmla="*/ 1250252 w 2370454"/>
              <a:gd name="T57" fmla="*/ 130815 h 130810"/>
              <a:gd name="T58" fmla="*/ 1396355 w 2370454"/>
              <a:gd name="T59" fmla="*/ 109601 h 130810"/>
              <a:gd name="T60" fmla="*/ 1396355 w 2370454"/>
              <a:gd name="T61" fmla="*/ 130815 h 130810"/>
              <a:gd name="T62" fmla="*/ 1445001 w 2370454"/>
              <a:gd name="T63" fmla="*/ 109601 h 130810"/>
              <a:gd name="T64" fmla="*/ 1493729 w 2370454"/>
              <a:gd name="T65" fmla="*/ 109601 h 130810"/>
              <a:gd name="T66" fmla="*/ 1542375 w 2370454"/>
              <a:gd name="T67" fmla="*/ 130815 h 130810"/>
              <a:gd name="T68" fmla="*/ 1688478 w 2370454"/>
              <a:gd name="T69" fmla="*/ 109601 h 130810"/>
              <a:gd name="T70" fmla="*/ 1688478 w 2370454"/>
              <a:gd name="T71" fmla="*/ 130815 h 130810"/>
              <a:gd name="T72" fmla="*/ 1737207 w 2370454"/>
              <a:gd name="T73" fmla="*/ 109601 h 130810"/>
              <a:gd name="T74" fmla="*/ 1785853 w 2370454"/>
              <a:gd name="T75" fmla="*/ 109601 h 130810"/>
              <a:gd name="T76" fmla="*/ 1834581 w 2370454"/>
              <a:gd name="T77" fmla="*/ 130815 h 130810"/>
              <a:gd name="T78" fmla="*/ 1980684 w 2370454"/>
              <a:gd name="T79" fmla="*/ 109601 h 130810"/>
              <a:gd name="T80" fmla="*/ 1980684 w 2370454"/>
              <a:gd name="T81" fmla="*/ 130815 h 130810"/>
              <a:gd name="T82" fmla="*/ 2029330 w 2370454"/>
              <a:gd name="T83" fmla="*/ 109601 h 130810"/>
              <a:gd name="T84" fmla="*/ 2078058 w 2370454"/>
              <a:gd name="T85" fmla="*/ 109601 h 130810"/>
              <a:gd name="T86" fmla="*/ 2126787 w 2370454"/>
              <a:gd name="T87" fmla="*/ 130815 h 130810"/>
              <a:gd name="T88" fmla="*/ 2272807 w 2370454"/>
              <a:gd name="T89" fmla="*/ 109601 h 130810"/>
              <a:gd name="T90" fmla="*/ 2272807 w 2370454"/>
              <a:gd name="T91" fmla="*/ 130815 h 130810"/>
              <a:gd name="T92" fmla="*/ 2321536 w 2370454"/>
              <a:gd name="T93" fmla="*/ 109601 h 130810"/>
              <a:gd name="T94" fmla="*/ 2370182 w 2370454"/>
              <a:gd name="T95" fmla="*/ 109601 h 1308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70454"/>
              <a:gd name="T145" fmla="*/ 0 h 130810"/>
              <a:gd name="T146" fmla="*/ 2370454 w 2370454"/>
              <a:gd name="T147" fmla="*/ 130810 h 1308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70454" h="130810">
                <a:moveTo>
                  <a:pt x="21912" y="0"/>
                </a:moveTo>
                <a:lnTo>
                  <a:pt x="0" y="0"/>
                </a:lnTo>
                <a:lnTo>
                  <a:pt x="0" y="47142"/>
                </a:lnTo>
                <a:lnTo>
                  <a:pt x="21912" y="47142"/>
                </a:lnTo>
                <a:lnTo>
                  <a:pt x="21912" y="0"/>
                </a:lnTo>
                <a:close/>
              </a:path>
              <a:path w="2370454" h="130810">
                <a:moveTo>
                  <a:pt x="21912" y="94284"/>
                </a:moveTo>
                <a:lnTo>
                  <a:pt x="0" y="94284"/>
                </a:lnTo>
                <a:lnTo>
                  <a:pt x="0" y="120208"/>
                </a:lnTo>
                <a:lnTo>
                  <a:pt x="10956" y="130815"/>
                </a:lnTo>
                <a:lnTo>
                  <a:pt x="32868" y="130815"/>
                </a:lnTo>
                <a:lnTo>
                  <a:pt x="32868" y="120208"/>
                </a:lnTo>
                <a:lnTo>
                  <a:pt x="21912" y="120208"/>
                </a:lnTo>
                <a:lnTo>
                  <a:pt x="10956" y="109601"/>
                </a:lnTo>
                <a:lnTo>
                  <a:pt x="21912" y="109601"/>
                </a:lnTo>
                <a:lnTo>
                  <a:pt x="21912" y="94284"/>
                </a:lnTo>
                <a:close/>
              </a:path>
              <a:path w="2370454" h="130810">
                <a:moveTo>
                  <a:pt x="21912" y="109601"/>
                </a:moveTo>
                <a:lnTo>
                  <a:pt x="10956" y="109601"/>
                </a:lnTo>
                <a:lnTo>
                  <a:pt x="21912" y="120208"/>
                </a:lnTo>
                <a:lnTo>
                  <a:pt x="21912" y="109601"/>
                </a:lnTo>
                <a:close/>
              </a:path>
              <a:path w="2370454" h="130810">
                <a:moveTo>
                  <a:pt x="32868" y="109601"/>
                </a:moveTo>
                <a:lnTo>
                  <a:pt x="21912" y="109601"/>
                </a:lnTo>
                <a:lnTo>
                  <a:pt x="21912" y="120208"/>
                </a:lnTo>
                <a:lnTo>
                  <a:pt x="32868" y="120208"/>
                </a:lnTo>
                <a:lnTo>
                  <a:pt x="32868" y="109601"/>
                </a:lnTo>
                <a:close/>
              </a:path>
              <a:path w="2370454" h="130810">
                <a:moveTo>
                  <a:pt x="130257" y="109601"/>
                </a:moveTo>
                <a:lnTo>
                  <a:pt x="81561" y="109601"/>
                </a:lnTo>
                <a:lnTo>
                  <a:pt x="81561" y="130815"/>
                </a:lnTo>
                <a:lnTo>
                  <a:pt x="130257" y="130815"/>
                </a:lnTo>
                <a:lnTo>
                  <a:pt x="130257" y="109601"/>
                </a:lnTo>
                <a:close/>
              </a:path>
              <a:path w="2370454" h="130810">
                <a:moveTo>
                  <a:pt x="227647" y="109601"/>
                </a:moveTo>
                <a:lnTo>
                  <a:pt x="178952" y="109601"/>
                </a:lnTo>
                <a:lnTo>
                  <a:pt x="178952" y="130815"/>
                </a:lnTo>
                <a:lnTo>
                  <a:pt x="227647" y="130815"/>
                </a:lnTo>
                <a:lnTo>
                  <a:pt x="227647" y="109601"/>
                </a:lnTo>
                <a:close/>
              </a:path>
              <a:path w="2370454" h="130810">
                <a:moveTo>
                  <a:pt x="325038" y="109601"/>
                </a:moveTo>
                <a:lnTo>
                  <a:pt x="276343" y="109601"/>
                </a:lnTo>
                <a:lnTo>
                  <a:pt x="276343" y="130815"/>
                </a:lnTo>
                <a:lnTo>
                  <a:pt x="325038" y="130815"/>
                </a:lnTo>
                <a:lnTo>
                  <a:pt x="325038" y="109601"/>
                </a:lnTo>
                <a:close/>
              </a:path>
              <a:path w="2370454" h="130810">
                <a:moveTo>
                  <a:pt x="422429" y="109601"/>
                </a:moveTo>
                <a:lnTo>
                  <a:pt x="373734" y="109601"/>
                </a:lnTo>
                <a:lnTo>
                  <a:pt x="373734" y="130815"/>
                </a:lnTo>
                <a:lnTo>
                  <a:pt x="422429" y="130815"/>
                </a:lnTo>
                <a:lnTo>
                  <a:pt x="422429" y="109601"/>
                </a:lnTo>
                <a:close/>
              </a:path>
              <a:path w="2370454" h="130810">
                <a:moveTo>
                  <a:pt x="519820" y="109601"/>
                </a:moveTo>
                <a:lnTo>
                  <a:pt x="471125" y="109601"/>
                </a:lnTo>
                <a:lnTo>
                  <a:pt x="471125" y="130815"/>
                </a:lnTo>
                <a:lnTo>
                  <a:pt x="519820" y="130815"/>
                </a:lnTo>
                <a:lnTo>
                  <a:pt x="519820" y="109601"/>
                </a:lnTo>
                <a:close/>
              </a:path>
              <a:path w="2370454" h="130810">
                <a:moveTo>
                  <a:pt x="617203" y="109601"/>
                </a:moveTo>
                <a:lnTo>
                  <a:pt x="568507" y="109601"/>
                </a:lnTo>
                <a:lnTo>
                  <a:pt x="568507" y="130815"/>
                </a:lnTo>
                <a:lnTo>
                  <a:pt x="617203" y="130815"/>
                </a:lnTo>
                <a:lnTo>
                  <a:pt x="617203" y="109601"/>
                </a:lnTo>
                <a:close/>
              </a:path>
              <a:path w="2370454" h="130810">
                <a:moveTo>
                  <a:pt x="714594" y="109601"/>
                </a:moveTo>
                <a:lnTo>
                  <a:pt x="665898" y="109601"/>
                </a:lnTo>
                <a:lnTo>
                  <a:pt x="665898" y="130815"/>
                </a:lnTo>
                <a:lnTo>
                  <a:pt x="714594" y="130815"/>
                </a:lnTo>
                <a:lnTo>
                  <a:pt x="714594" y="109601"/>
                </a:lnTo>
                <a:close/>
              </a:path>
              <a:path w="2370454" h="130810">
                <a:moveTo>
                  <a:pt x="811985" y="109601"/>
                </a:moveTo>
                <a:lnTo>
                  <a:pt x="763289" y="109601"/>
                </a:lnTo>
                <a:lnTo>
                  <a:pt x="763289" y="130815"/>
                </a:lnTo>
                <a:lnTo>
                  <a:pt x="811985" y="130815"/>
                </a:lnTo>
                <a:lnTo>
                  <a:pt x="811985" y="109601"/>
                </a:lnTo>
                <a:close/>
              </a:path>
              <a:path w="2370454" h="130810">
                <a:moveTo>
                  <a:pt x="909400" y="109601"/>
                </a:moveTo>
                <a:lnTo>
                  <a:pt x="860672" y="109601"/>
                </a:lnTo>
                <a:lnTo>
                  <a:pt x="860672" y="130815"/>
                </a:lnTo>
                <a:lnTo>
                  <a:pt x="909400" y="130815"/>
                </a:lnTo>
                <a:lnTo>
                  <a:pt x="909400" y="109601"/>
                </a:lnTo>
                <a:close/>
              </a:path>
              <a:path w="2370454" h="130810">
                <a:moveTo>
                  <a:pt x="1006775" y="109601"/>
                </a:moveTo>
                <a:lnTo>
                  <a:pt x="958046" y="109601"/>
                </a:lnTo>
                <a:lnTo>
                  <a:pt x="958046" y="130815"/>
                </a:lnTo>
                <a:lnTo>
                  <a:pt x="1006775" y="130815"/>
                </a:lnTo>
                <a:lnTo>
                  <a:pt x="1006775" y="109601"/>
                </a:lnTo>
                <a:close/>
              </a:path>
              <a:path w="2370454" h="130810">
                <a:moveTo>
                  <a:pt x="1104149" y="109601"/>
                </a:moveTo>
                <a:lnTo>
                  <a:pt x="1055421" y="109601"/>
                </a:lnTo>
                <a:lnTo>
                  <a:pt x="1055421" y="130815"/>
                </a:lnTo>
                <a:lnTo>
                  <a:pt x="1104149" y="130815"/>
                </a:lnTo>
                <a:lnTo>
                  <a:pt x="1104149" y="109601"/>
                </a:lnTo>
                <a:close/>
              </a:path>
              <a:path w="2370454" h="130810">
                <a:moveTo>
                  <a:pt x="1201524" y="109601"/>
                </a:moveTo>
                <a:lnTo>
                  <a:pt x="1152878" y="109601"/>
                </a:lnTo>
                <a:lnTo>
                  <a:pt x="1152878" y="130815"/>
                </a:lnTo>
                <a:lnTo>
                  <a:pt x="1201524" y="130815"/>
                </a:lnTo>
                <a:lnTo>
                  <a:pt x="1201524" y="109601"/>
                </a:lnTo>
                <a:close/>
              </a:path>
              <a:path w="2370454" h="130810">
                <a:moveTo>
                  <a:pt x="1298898" y="109601"/>
                </a:moveTo>
                <a:lnTo>
                  <a:pt x="1250252" y="109601"/>
                </a:lnTo>
                <a:lnTo>
                  <a:pt x="1250252" y="130815"/>
                </a:lnTo>
                <a:lnTo>
                  <a:pt x="1298898" y="130815"/>
                </a:lnTo>
                <a:lnTo>
                  <a:pt x="1298898" y="109601"/>
                </a:lnTo>
                <a:close/>
              </a:path>
              <a:path w="2370454" h="130810">
                <a:moveTo>
                  <a:pt x="1396355" y="109601"/>
                </a:moveTo>
                <a:lnTo>
                  <a:pt x="1347626" y="109601"/>
                </a:lnTo>
                <a:lnTo>
                  <a:pt x="1347626" y="130815"/>
                </a:lnTo>
                <a:lnTo>
                  <a:pt x="1396355" y="130815"/>
                </a:lnTo>
                <a:lnTo>
                  <a:pt x="1396355" y="109601"/>
                </a:lnTo>
                <a:close/>
              </a:path>
              <a:path w="2370454" h="130810">
                <a:moveTo>
                  <a:pt x="1493729" y="109601"/>
                </a:moveTo>
                <a:lnTo>
                  <a:pt x="1445001" y="109601"/>
                </a:lnTo>
                <a:lnTo>
                  <a:pt x="1445001" y="130815"/>
                </a:lnTo>
                <a:lnTo>
                  <a:pt x="1493729" y="130815"/>
                </a:lnTo>
                <a:lnTo>
                  <a:pt x="1493729" y="109601"/>
                </a:lnTo>
                <a:close/>
              </a:path>
              <a:path w="2370454" h="130810">
                <a:moveTo>
                  <a:pt x="1591104" y="109601"/>
                </a:moveTo>
                <a:lnTo>
                  <a:pt x="1542375" y="109601"/>
                </a:lnTo>
                <a:lnTo>
                  <a:pt x="1542375" y="130815"/>
                </a:lnTo>
                <a:lnTo>
                  <a:pt x="1591104" y="130815"/>
                </a:lnTo>
                <a:lnTo>
                  <a:pt x="1591104" y="109601"/>
                </a:lnTo>
                <a:close/>
              </a:path>
              <a:path w="2370454" h="130810">
                <a:moveTo>
                  <a:pt x="1688478" y="109601"/>
                </a:moveTo>
                <a:lnTo>
                  <a:pt x="1639832" y="109601"/>
                </a:lnTo>
                <a:lnTo>
                  <a:pt x="1639832" y="130815"/>
                </a:lnTo>
                <a:lnTo>
                  <a:pt x="1688478" y="130815"/>
                </a:lnTo>
                <a:lnTo>
                  <a:pt x="1688478" y="109601"/>
                </a:lnTo>
                <a:close/>
              </a:path>
              <a:path w="2370454" h="130810">
                <a:moveTo>
                  <a:pt x="1785853" y="109601"/>
                </a:moveTo>
                <a:lnTo>
                  <a:pt x="1737207" y="109601"/>
                </a:lnTo>
                <a:lnTo>
                  <a:pt x="1737207" y="130815"/>
                </a:lnTo>
                <a:lnTo>
                  <a:pt x="1785853" y="130815"/>
                </a:lnTo>
                <a:lnTo>
                  <a:pt x="1785853" y="109601"/>
                </a:lnTo>
                <a:close/>
              </a:path>
              <a:path w="2370454" h="130810">
                <a:moveTo>
                  <a:pt x="1883309" y="109601"/>
                </a:moveTo>
                <a:lnTo>
                  <a:pt x="1834581" y="109601"/>
                </a:lnTo>
                <a:lnTo>
                  <a:pt x="1834581" y="130815"/>
                </a:lnTo>
                <a:lnTo>
                  <a:pt x="1883309" y="130815"/>
                </a:lnTo>
                <a:lnTo>
                  <a:pt x="1883309" y="109601"/>
                </a:lnTo>
                <a:close/>
              </a:path>
              <a:path w="2370454" h="130810">
                <a:moveTo>
                  <a:pt x="1980684" y="109601"/>
                </a:moveTo>
                <a:lnTo>
                  <a:pt x="1931955" y="109601"/>
                </a:lnTo>
                <a:lnTo>
                  <a:pt x="1931955" y="130815"/>
                </a:lnTo>
                <a:lnTo>
                  <a:pt x="1980684" y="130815"/>
                </a:lnTo>
                <a:lnTo>
                  <a:pt x="1980684" y="109601"/>
                </a:lnTo>
                <a:close/>
              </a:path>
              <a:path w="2370454" h="130810">
                <a:moveTo>
                  <a:pt x="2078058" y="109601"/>
                </a:moveTo>
                <a:lnTo>
                  <a:pt x="2029330" y="109601"/>
                </a:lnTo>
                <a:lnTo>
                  <a:pt x="2029330" y="130815"/>
                </a:lnTo>
                <a:lnTo>
                  <a:pt x="2078058" y="130815"/>
                </a:lnTo>
                <a:lnTo>
                  <a:pt x="2078058" y="109601"/>
                </a:lnTo>
                <a:close/>
              </a:path>
              <a:path w="2370454" h="130810">
                <a:moveTo>
                  <a:pt x="2175433" y="109601"/>
                </a:moveTo>
                <a:lnTo>
                  <a:pt x="2126787" y="109601"/>
                </a:lnTo>
                <a:lnTo>
                  <a:pt x="2126787" y="130815"/>
                </a:lnTo>
                <a:lnTo>
                  <a:pt x="2175433" y="130815"/>
                </a:lnTo>
                <a:lnTo>
                  <a:pt x="2175433" y="109601"/>
                </a:lnTo>
                <a:close/>
              </a:path>
              <a:path w="2370454" h="130810">
                <a:moveTo>
                  <a:pt x="2272807" y="109601"/>
                </a:moveTo>
                <a:lnTo>
                  <a:pt x="2224161" y="109601"/>
                </a:lnTo>
                <a:lnTo>
                  <a:pt x="2224161" y="130815"/>
                </a:lnTo>
                <a:lnTo>
                  <a:pt x="2272807" y="130815"/>
                </a:lnTo>
                <a:lnTo>
                  <a:pt x="2272807" y="109601"/>
                </a:lnTo>
                <a:close/>
              </a:path>
              <a:path w="2370454" h="130810">
                <a:moveTo>
                  <a:pt x="2370182" y="109601"/>
                </a:moveTo>
                <a:lnTo>
                  <a:pt x="2321536" y="109601"/>
                </a:lnTo>
                <a:lnTo>
                  <a:pt x="2321536" y="130815"/>
                </a:lnTo>
                <a:lnTo>
                  <a:pt x="2370182" y="130815"/>
                </a:lnTo>
                <a:lnTo>
                  <a:pt x="2370182" y="1096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5110163" y="4384675"/>
            <a:ext cx="95250" cy="101600"/>
          </a:xfrm>
          <a:custGeom>
            <a:avLst/>
            <a:gdLst>
              <a:gd name="T0" fmla="*/ 0 w 95250"/>
              <a:gd name="T1" fmla="*/ 0 h 101600"/>
              <a:gd name="T2" fmla="*/ 19474 w 95250"/>
              <a:gd name="T3" fmla="*/ 49496 h 101600"/>
              <a:gd name="T4" fmla="*/ 0 w 95250"/>
              <a:gd name="T5" fmla="*/ 101352 h 101600"/>
              <a:gd name="T6" fmla="*/ 20642 w 95250"/>
              <a:gd name="T7" fmla="*/ 85957 h 101600"/>
              <a:gd name="T8" fmla="*/ 44712 w 95250"/>
              <a:gd name="T9" fmla="*/ 71888 h 101600"/>
              <a:gd name="T10" fmla="*/ 70153 w 95250"/>
              <a:gd name="T11" fmla="*/ 59587 h 101600"/>
              <a:gd name="T12" fmla="*/ 94909 w 95250"/>
              <a:gd name="T13" fmla="*/ 49496 h 101600"/>
              <a:gd name="T14" fmla="*/ 70153 w 95250"/>
              <a:gd name="T15" fmla="*/ 39442 h 101600"/>
              <a:gd name="T16" fmla="*/ 44712 w 95250"/>
              <a:gd name="T17" fmla="*/ 27399 h 101600"/>
              <a:gd name="T18" fmla="*/ 20642 w 95250"/>
              <a:gd name="T19" fmla="*/ 14030 h 101600"/>
              <a:gd name="T20" fmla="*/ 0 w 95250"/>
              <a:gd name="T21" fmla="*/ 0 h 10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1600"/>
              <a:gd name="T35" fmla="*/ 95250 w 95250"/>
              <a:gd name="T36" fmla="*/ 101600 h 10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1600">
                <a:moveTo>
                  <a:pt x="0" y="0"/>
                </a:moveTo>
                <a:lnTo>
                  <a:pt x="19474" y="49496"/>
                </a:lnTo>
                <a:lnTo>
                  <a:pt x="0" y="101352"/>
                </a:lnTo>
                <a:lnTo>
                  <a:pt x="20642" y="85957"/>
                </a:lnTo>
                <a:lnTo>
                  <a:pt x="44712" y="71888"/>
                </a:lnTo>
                <a:lnTo>
                  <a:pt x="70153" y="59587"/>
                </a:lnTo>
                <a:lnTo>
                  <a:pt x="94909" y="49496"/>
                </a:lnTo>
                <a:lnTo>
                  <a:pt x="70153" y="39442"/>
                </a:lnTo>
                <a:lnTo>
                  <a:pt x="44712" y="27399"/>
                </a:lnTo>
                <a:lnTo>
                  <a:pt x="20642" y="14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2746375" y="2713038"/>
            <a:ext cx="2354263" cy="1609725"/>
          </a:xfrm>
          <a:custGeom>
            <a:avLst/>
            <a:gdLst>
              <a:gd name="T0" fmla="*/ 28234 w 2354579"/>
              <a:gd name="T1" fmla="*/ 985 h 1609725"/>
              <a:gd name="T2" fmla="*/ 21888 w 2354579"/>
              <a:gd name="T3" fmla="*/ 146797 h 1609725"/>
              <a:gd name="T4" fmla="*/ 36605 w 2354579"/>
              <a:gd name="T5" fmla="*/ 157388 h 1609725"/>
              <a:gd name="T6" fmla="*/ 182668 w 2354579"/>
              <a:gd name="T7" fmla="*/ 157388 h 1609725"/>
              <a:gd name="T8" fmla="*/ 182668 w 2354579"/>
              <a:gd name="T9" fmla="*/ 157388 h 1609725"/>
              <a:gd name="T10" fmla="*/ 280045 w 2354579"/>
              <a:gd name="T11" fmla="*/ 179309 h 1609725"/>
              <a:gd name="T12" fmla="*/ 328734 w 2354579"/>
              <a:gd name="T13" fmla="*/ 179309 h 1609725"/>
              <a:gd name="T14" fmla="*/ 426112 w 2354579"/>
              <a:gd name="T15" fmla="*/ 157388 h 1609725"/>
              <a:gd name="T16" fmla="*/ 572178 w 2354579"/>
              <a:gd name="T17" fmla="*/ 157388 h 1609725"/>
              <a:gd name="T18" fmla="*/ 572178 w 2354579"/>
              <a:gd name="T19" fmla="*/ 157388 h 1609725"/>
              <a:gd name="T20" fmla="*/ 669547 w 2354579"/>
              <a:gd name="T21" fmla="*/ 179309 h 1609725"/>
              <a:gd name="T22" fmla="*/ 718236 w 2354579"/>
              <a:gd name="T23" fmla="*/ 179309 h 1609725"/>
              <a:gd name="T24" fmla="*/ 815613 w 2354579"/>
              <a:gd name="T25" fmla="*/ 157388 h 1609725"/>
              <a:gd name="T26" fmla="*/ 961671 w 2354579"/>
              <a:gd name="T27" fmla="*/ 157388 h 1609725"/>
              <a:gd name="T28" fmla="*/ 961671 w 2354579"/>
              <a:gd name="T29" fmla="*/ 157388 h 1609725"/>
              <a:gd name="T30" fmla="*/ 1059032 w 2354579"/>
              <a:gd name="T31" fmla="*/ 179309 h 1609725"/>
              <a:gd name="T32" fmla="*/ 1107754 w 2354579"/>
              <a:gd name="T33" fmla="*/ 179309 h 1609725"/>
              <a:gd name="T34" fmla="*/ 1205115 w 2354579"/>
              <a:gd name="T35" fmla="*/ 157388 h 1609725"/>
              <a:gd name="T36" fmla="*/ 1351197 w 2354579"/>
              <a:gd name="T37" fmla="*/ 157388 h 1609725"/>
              <a:gd name="T38" fmla="*/ 1351197 w 2354579"/>
              <a:gd name="T39" fmla="*/ 157388 h 1609725"/>
              <a:gd name="T40" fmla="*/ 1448558 w 2354579"/>
              <a:gd name="T41" fmla="*/ 179309 h 1609725"/>
              <a:gd name="T42" fmla="*/ 1497280 w 2354579"/>
              <a:gd name="T43" fmla="*/ 179309 h 1609725"/>
              <a:gd name="T44" fmla="*/ 1594641 w 2354579"/>
              <a:gd name="T45" fmla="*/ 157388 h 1609725"/>
              <a:gd name="T46" fmla="*/ 1664149 w 2354579"/>
              <a:gd name="T47" fmla="*/ 207142 h 1609725"/>
              <a:gd name="T48" fmla="*/ 1664149 w 2354579"/>
              <a:gd name="T49" fmla="*/ 207142 h 1609725"/>
              <a:gd name="T50" fmla="*/ 1664149 w 2354579"/>
              <a:gd name="T51" fmla="*/ 353118 h 1609725"/>
              <a:gd name="T52" fmla="*/ 1642295 w 2354579"/>
              <a:gd name="T53" fmla="*/ 450409 h 1609725"/>
              <a:gd name="T54" fmla="*/ 1642295 w 2354579"/>
              <a:gd name="T55" fmla="*/ 499013 h 1609725"/>
              <a:gd name="T56" fmla="*/ 1664149 w 2354579"/>
              <a:gd name="T57" fmla="*/ 596385 h 1609725"/>
              <a:gd name="T58" fmla="*/ 1664149 w 2354579"/>
              <a:gd name="T59" fmla="*/ 596385 h 1609725"/>
              <a:gd name="T60" fmla="*/ 1664149 w 2354579"/>
              <a:gd name="T61" fmla="*/ 742280 h 1609725"/>
              <a:gd name="T62" fmla="*/ 1642295 w 2354579"/>
              <a:gd name="T63" fmla="*/ 839611 h 1609725"/>
              <a:gd name="T64" fmla="*/ 1642295 w 2354579"/>
              <a:gd name="T65" fmla="*/ 888264 h 1609725"/>
              <a:gd name="T66" fmla="*/ 1664149 w 2354579"/>
              <a:gd name="T67" fmla="*/ 985571 h 1609725"/>
              <a:gd name="T68" fmla="*/ 1664149 w 2354579"/>
              <a:gd name="T69" fmla="*/ 985571 h 1609725"/>
              <a:gd name="T70" fmla="*/ 1664149 w 2354579"/>
              <a:gd name="T71" fmla="*/ 1131531 h 1609725"/>
              <a:gd name="T72" fmla="*/ 1642295 w 2354579"/>
              <a:gd name="T73" fmla="*/ 1228830 h 1609725"/>
              <a:gd name="T74" fmla="*/ 1642295 w 2354579"/>
              <a:gd name="T75" fmla="*/ 1277483 h 1609725"/>
              <a:gd name="T76" fmla="*/ 1664149 w 2354579"/>
              <a:gd name="T77" fmla="*/ 1374790 h 1609725"/>
              <a:gd name="T78" fmla="*/ 1664149 w 2354579"/>
              <a:gd name="T79" fmla="*/ 1374790 h 1609725"/>
              <a:gd name="T80" fmla="*/ 1664149 w 2354579"/>
              <a:gd name="T81" fmla="*/ 1520750 h 1609725"/>
              <a:gd name="T82" fmla="*/ 1642295 w 2354579"/>
              <a:gd name="T83" fmla="*/ 1598753 h 1609725"/>
              <a:gd name="T84" fmla="*/ 1664149 w 2354579"/>
              <a:gd name="T85" fmla="*/ 1598753 h 1609725"/>
              <a:gd name="T86" fmla="*/ 1664149 w 2354579"/>
              <a:gd name="T87" fmla="*/ 1587807 h 1609725"/>
              <a:gd name="T88" fmla="*/ 1672530 w 2354579"/>
              <a:gd name="T89" fmla="*/ 1587807 h 1609725"/>
              <a:gd name="T90" fmla="*/ 1672530 w 2354579"/>
              <a:gd name="T91" fmla="*/ 1587807 h 1609725"/>
              <a:gd name="T92" fmla="*/ 1769891 w 2354579"/>
              <a:gd name="T93" fmla="*/ 1609701 h 1609725"/>
              <a:gd name="T94" fmla="*/ 1818612 w 2354579"/>
              <a:gd name="T95" fmla="*/ 1609701 h 1609725"/>
              <a:gd name="T96" fmla="*/ 1915973 w 2354579"/>
              <a:gd name="T97" fmla="*/ 1587807 h 1609725"/>
              <a:gd name="T98" fmla="*/ 2062056 w 2354579"/>
              <a:gd name="T99" fmla="*/ 1587807 h 1609725"/>
              <a:gd name="T100" fmla="*/ 2062056 w 2354579"/>
              <a:gd name="T101" fmla="*/ 1587807 h 1609725"/>
              <a:gd name="T102" fmla="*/ 2159417 w 2354579"/>
              <a:gd name="T103" fmla="*/ 1609701 h 1609725"/>
              <a:gd name="T104" fmla="*/ 2208057 w 2354579"/>
              <a:gd name="T105" fmla="*/ 1609701 h 1609725"/>
              <a:gd name="T106" fmla="*/ 2305500 w 2354579"/>
              <a:gd name="T107" fmla="*/ 1587807 h 16097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54579"/>
              <a:gd name="T163" fmla="*/ 0 h 1609725"/>
              <a:gd name="T164" fmla="*/ 2354579 w 2354579"/>
              <a:gd name="T165" fmla="*/ 1609725 h 16097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54579" h="1609725">
                <a:moveTo>
                  <a:pt x="6344" y="0"/>
                </a:moveTo>
                <a:lnTo>
                  <a:pt x="4229" y="48604"/>
                </a:lnTo>
                <a:lnTo>
                  <a:pt x="26118" y="49589"/>
                </a:lnTo>
                <a:lnTo>
                  <a:pt x="28234" y="985"/>
                </a:lnTo>
                <a:lnTo>
                  <a:pt x="6344" y="0"/>
                </a:lnTo>
                <a:close/>
              </a:path>
              <a:path w="2354579" h="1609725">
                <a:moveTo>
                  <a:pt x="2114" y="97208"/>
                </a:moveTo>
                <a:lnTo>
                  <a:pt x="0" y="145894"/>
                </a:lnTo>
                <a:lnTo>
                  <a:pt x="21888" y="146797"/>
                </a:lnTo>
                <a:lnTo>
                  <a:pt x="24003" y="98193"/>
                </a:lnTo>
                <a:lnTo>
                  <a:pt x="2114" y="97208"/>
                </a:lnTo>
                <a:close/>
              </a:path>
              <a:path w="2354579" h="1609725">
                <a:moveTo>
                  <a:pt x="85290" y="157388"/>
                </a:moveTo>
                <a:lnTo>
                  <a:pt x="36605" y="157388"/>
                </a:lnTo>
                <a:lnTo>
                  <a:pt x="36605" y="179309"/>
                </a:lnTo>
                <a:lnTo>
                  <a:pt x="85290" y="179309"/>
                </a:lnTo>
                <a:lnTo>
                  <a:pt x="85290" y="157388"/>
                </a:lnTo>
                <a:close/>
              </a:path>
              <a:path w="2354579" h="1609725">
                <a:moveTo>
                  <a:pt x="182668" y="157388"/>
                </a:moveTo>
                <a:lnTo>
                  <a:pt x="133979" y="157388"/>
                </a:lnTo>
                <a:lnTo>
                  <a:pt x="133979" y="179309"/>
                </a:lnTo>
                <a:lnTo>
                  <a:pt x="182668" y="179309"/>
                </a:lnTo>
                <a:lnTo>
                  <a:pt x="182668" y="157388"/>
                </a:lnTo>
                <a:close/>
              </a:path>
              <a:path w="2354579" h="1609725">
                <a:moveTo>
                  <a:pt x="280045" y="157388"/>
                </a:moveTo>
                <a:lnTo>
                  <a:pt x="231357" y="157388"/>
                </a:lnTo>
                <a:lnTo>
                  <a:pt x="231357" y="179309"/>
                </a:lnTo>
                <a:lnTo>
                  <a:pt x="280045" y="179309"/>
                </a:lnTo>
                <a:lnTo>
                  <a:pt x="280045" y="157388"/>
                </a:lnTo>
                <a:close/>
              </a:path>
              <a:path w="2354579" h="1609725">
                <a:moveTo>
                  <a:pt x="377423" y="157388"/>
                </a:moveTo>
                <a:lnTo>
                  <a:pt x="328734" y="157388"/>
                </a:lnTo>
                <a:lnTo>
                  <a:pt x="328734" y="179309"/>
                </a:lnTo>
                <a:lnTo>
                  <a:pt x="377423" y="179309"/>
                </a:lnTo>
                <a:lnTo>
                  <a:pt x="377423" y="157388"/>
                </a:lnTo>
                <a:close/>
              </a:path>
              <a:path w="2354579" h="1609725">
                <a:moveTo>
                  <a:pt x="474800" y="157388"/>
                </a:moveTo>
                <a:lnTo>
                  <a:pt x="426112" y="157388"/>
                </a:lnTo>
                <a:lnTo>
                  <a:pt x="426112" y="179309"/>
                </a:lnTo>
                <a:lnTo>
                  <a:pt x="474800" y="179309"/>
                </a:lnTo>
                <a:lnTo>
                  <a:pt x="474800" y="157388"/>
                </a:lnTo>
                <a:close/>
              </a:path>
              <a:path w="2354579" h="1609725">
                <a:moveTo>
                  <a:pt x="572178" y="157388"/>
                </a:moveTo>
                <a:lnTo>
                  <a:pt x="523489" y="157388"/>
                </a:lnTo>
                <a:lnTo>
                  <a:pt x="523489" y="179309"/>
                </a:lnTo>
                <a:lnTo>
                  <a:pt x="572178" y="179309"/>
                </a:lnTo>
                <a:lnTo>
                  <a:pt x="572178" y="157388"/>
                </a:lnTo>
                <a:close/>
              </a:path>
              <a:path w="2354579" h="1609725">
                <a:moveTo>
                  <a:pt x="669547" y="157388"/>
                </a:moveTo>
                <a:lnTo>
                  <a:pt x="620866" y="157388"/>
                </a:lnTo>
                <a:lnTo>
                  <a:pt x="620866" y="179309"/>
                </a:lnTo>
                <a:lnTo>
                  <a:pt x="669547" y="179309"/>
                </a:lnTo>
                <a:lnTo>
                  <a:pt x="669547" y="157388"/>
                </a:lnTo>
                <a:close/>
              </a:path>
              <a:path w="2354579" h="1609725">
                <a:moveTo>
                  <a:pt x="766924" y="157388"/>
                </a:moveTo>
                <a:lnTo>
                  <a:pt x="718236" y="157388"/>
                </a:lnTo>
                <a:lnTo>
                  <a:pt x="718236" y="179309"/>
                </a:lnTo>
                <a:lnTo>
                  <a:pt x="766924" y="179309"/>
                </a:lnTo>
                <a:lnTo>
                  <a:pt x="766924" y="157388"/>
                </a:lnTo>
                <a:close/>
              </a:path>
              <a:path w="2354579" h="1609725">
                <a:moveTo>
                  <a:pt x="864310" y="157388"/>
                </a:moveTo>
                <a:lnTo>
                  <a:pt x="815613" y="157388"/>
                </a:lnTo>
                <a:lnTo>
                  <a:pt x="815613" y="179309"/>
                </a:lnTo>
                <a:lnTo>
                  <a:pt x="864310" y="179309"/>
                </a:lnTo>
                <a:lnTo>
                  <a:pt x="864310" y="157388"/>
                </a:lnTo>
                <a:close/>
              </a:path>
              <a:path w="2354579" h="1609725">
                <a:moveTo>
                  <a:pt x="961671" y="157388"/>
                </a:moveTo>
                <a:lnTo>
                  <a:pt x="913032" y="157388"/>
                </a:lnTo>
                <a:lnTo>
                  <a:pt x="913032" y="179309"/>
                </a:lnTo>
                <a:lnTo>
                  <a:pt x="961671" y="179309"/>
                </a:lnTo>
                <a:lnTo>
                  <a:pt x="961671" y="157388"/>
                </a:lnTo>
                <a:close/>
              </a:path>
              <a:path w="2354579" h="1609725">
                <a:moveTo>
                  <a:pt x="1059032" y="157388"/>
                </a:moveTo>
                <a:lnTo>
                  <a:pt x="1010393" y="157388"/>
                </a:lnTo>
                <a:lnTo>
                  <a:pt x="1010393" y="179309"/>
                </a:lnTo>
                <a:lnTo>
                  <a:pt x="1059032" y="179309"/>
                </a:lnTo>
                <a:lnTo>
                  <a:pt x="1059032" y="157388"/>
                </a:lnTo>
                <a:close/>
              </a:path>
              <a:path w="2354579" h="1609725">
                <a:moveTo>
                  <a:pt x="1156393" y="157388"/>
                </a:moveTo>
                <a:lnTo>
                  <a:pt x="1107754" y="157388"/>
                </a:lnTo>
                <a:lnTo>
                  <a:pt x="1107754" y="179309"/>
                </a:lnTo>
                <a:lnTo>
                  <a:pt x="1156393" y="179309"/>
                </a:lnTo>
                <a:lnTo>
                  <a:pt x="1156393" y="157388"/>
                </a:lnTo>
                <a:close/>
              </a:path>
              <a:path w="2354579" h="1609725">
                <a:moveTo>
                  <a:pt x="1253836" y="157388"/>
                </a:moveTo>
                <a:lnTo>
                  <a:pt x="1205115" y="157388"/>
                </a:lnTo>
                <a:lnTo>
                  <a:pt x="1205115" y="179309"/>
                </a:lnTo>
                <a:lnTo>
                  <a:pt x="1253836" y="179309"/>
                </a:lnTo>
                <a:lnTo>
                  <a:pt x="1253836" y="157388"/>
                </a:lnTo>
                <a:close/>
              </a:path>
              <a:path w="2354579" h="1609725">
                <a:moveTo>
                  <a:pt x="1351197" y="157388"/>
                </a:moveTo>
                <a:lnTo>
                  <a:pt x="1302476" y="157388"/>
                </a:lnTo>
                <a:lnTo>
                  <a:pt x="1302476" y="179309"/>
                </a:lnTo>
                <a:lnTo>
                  <a:pt x="1351197" y="179309"/>
                </a:lnTo>
                <a:lnTo>
                  <a:pt x="1351197" y="157388"/>
                </a:lnTo>
                <a:close/>
              </a:path>
              <a:path w="2354579" h="1609725">
                <a:moveTo>
                  <a:pt x="1448558" y="157388"/>
                </a:moveTo>
                <a:lnTo>
                  <a:pt x="1399837" y="157388"/>
                </a:lnTo>
                <a:lnTo>
                  <a:pt x="1399837" y="179309"/>
                </a:lnTo>
                <a:lnTo>
                  <a:pt x="1448558" y="179309"/>
                </a:lnTo>
                <a:lnTo>
                  <a:pt x="1448558" y="157388"/>
                </a:lnTo>
                <a:close/>
              </a:path>
              <a:path w="2354579" h="1609725">
                <a:moveTo>
                  <a:pt x="1545919" y="157388"/>
                </a:moveTo>
                <a:lnTo>
                  <a:pt x="1497280" y="157388"/>
                </a:lnTo>
                <a:lnTo>
                  <a:pt x="1497280" y="179309"/>
                </a:lnTo>
                <a:lnTo>
                  <a:pt x="1545919" y="179309"/>
                </a:lnTo>
                <a:lnTo>
                  <a:pt x="1545919" y="157388"/>
                </a:lnTo>
                <a:close/>
              </a:path>
              <a:path w="2354579" h="1609725">
                <a:moveTo>
                  <a:pt x="1643280" y="157388"/>
                </a:moveTo>
                <a:lnTo>
                  <a:pt x="1594641" y="157388"/>
                </a:lnTo>
                <a:lnTo>
                  <a:pt x="1594641" y="179309"/>
                </a:lnTo>
                <a:lnTo>
                  <a:pt x="1643280" y="179309"/>
                </a:lnTo>
                <a:lnTo>
                  <a:pt x="1643280" y="157388"/>
                </a:lnTo>
                <a:close/>
              </a:path>
              <a:path w="2354579" h="1609725">
                <a:moveTo>
                  <a:pt x="1664149" y="207142"/>
                </a:moveTo>
                <a:lnTo>
                  <a:pt x="1642295" y="207142"/>
                </a:lnTo>
                <a:lnTo>
                  <a:pt x="1642295" y="255746"/>
                </a:lnTo>
                <a:lnTo>
                  <a:pt x="1664149" y="255746"/>
                </a:lnTo>
                <a:lnTo>
                  <a:pt x="1664149" y="207142"/>
                </a:lnTo>
                <a:close/>
              </a:path>
              <a:path w="2354579" h="1609725">
                <a:moveTo>
                  <a:pt x="1664149" y="304432"/>
                </a:moveTo>
                <a:lnTo>
                  <a:pt x="1642295" y="304432"/>
                </a:lnTo>
                <a:lnTo>
                  <a:pt x="1642295" y="353118"/>
                </a:lnTo>
                <a:lnTo>
                  <a:pt x="1664149" y="353118"/>
                </a:lnTo>
                <a:lnTo>
                  <a:pt x="1664149" y="304432"/>
                </a:lnTo>
                <a:close/>
              </a:path>
              <a:path w="2354579" h="1609725">
                <a:moveTo>
                  <a:pt x="1664149" y="401722"/>
                </a:moveTo>
                <a:lnTo>
                  <a:pt x="1642295" y="401722"/>
                </a:lnTo>
                <a:lnTo>
                  <a:pt x="1642295" y="450409"/>
                </a:lnTo>
                <a:lnTo>
                  <a:pt x="1664149" y="450409"/>
                </a:lnTo>
                <a:lnTo>
                  <a:pt x="1664149" y="401722"/>
                </a:lnTo>
                <a:close/>
              </a:path>
              <a:path w="2354579" h="1609725">
                <a:moveTo>
                  <a:pt x="1664149" y="499013"/>
                </a:moveTo>
                <a:lnTo>
                  <a:pt x="1642295" y="499013"/>
                </a:lnTo>
                <a:lnTo>
                  <a:pt x="1642295" y="547699"/>
                </a:lnTo>
                <a:lnTo>
                  <a:pt x="1664149" y="547699"/>
                </a:lnTo>
                <a:lnTo>
                  <a:pt x="1664149" y="499013"/>
                </a:lnTo>
                <a:close/>
              </a:path>
              <a:path w="2354579" h="1609725">
                <a:moveTo>
                  <a:pt x="1664149" y="596385"/>
                </a:moveTo>
                <a:lnTo>
                  <a:pt x="1642295" y="596385"/>
                </a:lnTo>
                <a:lnTo>
                  <a:pt x="1642295" y="644989"/>
                </a:lnTo>
                <a:lnTo>
                  <a:pt x="1664149" y="644989"/>
                </a:lnTo>
                <a:lnTo>
                  <a:pt x="1664149" y="596385"/>
                </a:lnTo>
                <a:close/>
              </a:path>
              <a:path w="2354579" h="1609725">
                <a:moveTo>
                  <a:pt x="1664149" y="693676"/>
                </a:moveTo>
                <a:lnTo>
                  <a:pt x="1642295" y="693676"/>
                </a:lnTo>
                <a:lnTo>
                  <a:pt x="1642295" y="742280"/>
                </a:lnTo>
                <a:lnTo>
                  <a:pt x="1664149" y="742280"/>
                </a:lnTo>
                <a:lnTo>
                  <a:pt x="1664149" y="693676"/>
                </a:lnTo>
                <a:close/>
              </a:path>
              <a:path w="2354579" h="1609725">
                <a:moveTo>
                  <a:pt x="1664149" y="790966"/>
                </a:moveTo>
                <a:lnTo>
                  <a:pt x="1642295" y="790966"/>
                </a:lnTo>
                <a:lnTo>
                  <a:pt x="1642295" y="839611"/>
                </a:lnTo>
                <a:lnTo>
                  <a:pt x="1664149" y="839611"/>
                </a:lnTo>
                <a:lnTo>
                  <a:pt x="1664149" y="790966"/>
                </a:lnTo>
                <a:close/>
              </a:path>
              <a:path w="2354579" h="1609725">
                <a:moveTo>
                  <a:pt x="1664149" y="888264"/>
                </a:moveTo>
                <a:lnTo>
                  <a:pt x="1642295" y="888264"/>
                </a:lnTo>
                <a:lnTo>
                  <a:pt x="1642295" y="936918"/>
                </a:lnTo>
                <a:lnTo>
                  <a:pt x="1664149" y="936918"/>
                </a:lnTo>
                <a:lnTo>
                  <a:pt x="1664149" y="888264"/>
                </a:lnTo>
                <a:close/>
              </a:path>
              <a:path w="2354579" h="1609725">
                <a:moveTo>
                  <a:pt x="1664149" y="985571"/>
                </a:moveTo>
                <a:lnTo>
                  <a:pt x="1642295" y="985571"/>
                </a:lnTo>
                <a:lnTo>
                  <a:pt x="1642295" y="1034225"/>
                </a:lnTo>
                <a:lnTo>
                  <a:pt x="1664149" y="1034225"/>
                </a:lnTo>
                <a:lnTo>
                  <a:pt x="1664149" y="985571"/>
                </a:lnTo>
                <a:close/>
              </a:path>
              <a:path w="2354579" h="1609725">
                <a:moveTo>
                  <a:pt x="1664149" y="1082878"/>
                </a:moveTo>
                <a:lnTo>
                  <a:pt x="1642295" y="1082878"/>
                </a:lnTo>
                <a:lnTo>
                  <a:pt x="1642295" y="1131531"/>
                </a:lnTo>
                <a:lnTo>
                  <a:pt x="1664149" y="1131531"/>
                </a:lnTo>
                <a:lnTo>
                  <a:pt x="1664149" y="1082878"/>
                </a:lnTo>
                <a:close/>
              </a:path>
              <a:path w="2354579" h="1609725">
                <a:moveTo>
                  <a:pt x="1664149" y="1180185"/>
                </a:moveTo>
                <a:lnTo>
                  <a:pt x="1642295" y="1180185"/>
                </a:lnTo>
                <a:lnTo>
                  <a:pt x="1642295" y="1228830"/>
                </a:lnTo>
                <a:lnTo>
                  <a:pt x="1664149" y="1228830"/>
                </a:lnTo>
                <a:lnTo>
                  <a:pt x="1664149" y="1180185"/>
                </a:lnTo>
                <a:close/>
              </a:path>
              <a:path w="2354579" h="1609725">
                <a:moveTo>
                  <a:pt x="1664149" y="1277483"/>
                </a:moveTo>
                <a:lnTo>
                  <a:pt x="1642295" y="1277483"/>
                </a:lnTo>
                <a:lnTo>
                  <a:pt x="1642295" y="1326137"/>
                </a:lnTo>
                <a:lnTo>
                  <a:pt x="1664149" y="1326137"/>
                </a:lnTo>
                <a:lnTo>
                  <a:pt x="1664149" y="1277483"/>
                </a:lnTo>
                <a:close/>
              </a:path>
              <a:path w="2354579" h="1609725">
                <a:moveTo>
                  <a:pt x="1664149" y="1374790"/>
                </a:moveTo>
                <a:lnTo>
                  <a:pt x="1642295" y="1374790"/>
                </a:lnTo>
                <a:lnTo>
                  <a:pt x="1642295" y="1423443"/>
                </a:lnTo>
                <a:lnTo>
                  <a:pt x="1664149" y="1423443"/>
                </a:lnTo>
                <a:lnTo>
                  <a:pt x="1664149" y="1374790"/>
                </a:lnTo>
                <a:close/>
              </a:path>
              <a:path w="2354579" h="1609725">
                <a:moveTo>
                  <a:pt x="1664149" y="1472097"/>
                </a:moveTo>
                <a:lnTo>
                  <a:pt x="1642295" y="1472097"/>
                </a:lnTo>
                <a:lnTo>
                  <a:pt x="1642295" y="1520750"/>
                </a:lnTo>
                <a:lnTo>
                  <a:pt x="1664149" y="1520750"/>
                </a:lnTo>
                <a:lnTo>
                  <a:pt x="1664149" y="1472097"/>
                </a:lnTo>
                <a:close/>
              </a:path>
              <a:path w="2354579" h="1609725">
                <a:moveTo>
                  <a:pt x="1664149" y="1569404"/>
                </a:moveTo>
                <a:lnTo>
                  <a:pt x="1642295" y="1569404"/>
                </a:lnTo>
                <a:lnTo>
                  <a:pt x="1642295" y="1598753"/>
                </a:lnTo>
                <a:lnTo>
                  <a:pt x="1653222" y="1609701"/>
                </a:lnTo>
                <a:lnTo>
                  <a:pt x="1672530" y="1609701"/>
                </a:lnTo>
                <a:lnTo>
                  <a:pt x="1672530" y="1598753"/>
                </a:lnTo>
                <a:lnTo>
                  <a:pt x="1664149" y="1598753"/>
                </a:lnTo>
                <a:lnTo>
                  <a:pt x="1653222" y="1587807"/>
                </a:lnTo>
                <a:lnTo>
                  <a:pt x="1664149" y="1587807"/>
                </a:lnTo>
                <a:lnTo>
                  <a:pt x="1664149" y="1569404"/>
                </a:lnTo>
                <a:close/>
              </a:path>
              <a:path w="2354579" h="1609725">
                <a:moveTo>
                  <a:pt x="1664149" y="1587807"/>
                </a:moveTo>
                <a:lnTo>
                  <a:pt x="1653222" y="1587807"/>
                </a:lnTo>
                <a:lnTo>
                  <a:pt x="1664149" y="1598753"/>
                </a:lnTo>
                <a:lnTo>
                  <a:pt x="1664149" y="1587807"/>
                </a:lnTo>
                <a:close/>
              </a:path>
              <a:path w="2354579" h="1609725">
                <a:moveTo>
                  <a:pt x="1672530" y="1587807"/>
                </a:moveTo>
                <a:lnTo>
                  <a:pt x="1664149" y="1587807"/>
                </a:lnTo>
                <a:lnTo>
                  <a:pt x="1664149" y="1598753"/>
                </a:lnTo>
                <a:lnTo>
                  <a:pt x="1672530" y="1598753"/>
                </a:lnTo>
                <a:lnTo>
                  <a:pt x="1672530" y="1587807"/>
                </a:lnTo>
                <a:close/>
              </a:path>
              <a:path w="2354579" h="1609725">
                <a:moveTo>
                  <a:pt x="1769891" y="1587807"/>
                </a:moveTo>
                <a:lnTo>
                  <a:pt x="1721251" y="1587807"/>
                </a:lnTo>
                <a:lnTo>
                  <a:pt x="1721251" y="1609701"/>
                </a:lnTo>
                <a:lnTo>
                  <a:pt x="1769891" y="1609701"/>
                </a:lnTo>
                <a:lnTo>
                  <a:pt x="1769891" y="1587807"/>
                </a:lnTo>
                <a:close/>
              </a:path>
              <a:path w="2354579" h="1609725">
                <a:moveTo>
                  <a:pt x="1867252" y="1587807"/>
                </a:moveTo>
                <a:lnTo>
                  <a:pt x="1818612" y="1587807"/>
                </a:lnTo>
                <a:lnTo>
                  <a:pt x="1818612" y="1609701"/>
                </a:lnTo>
                <a:lnTo>
                  <a:pt x="1867252" y="1609701"/>
                </a:lnTo>
                <a:lnTo>
                  <a:pt x="1867252" y="1587807"/>
                </a:lnTo>
                <a:close/>
              </a:path>
              <a:path w="2354579" h="1609725">
                <a:moveTo>
                  <a:pt x="1964695" y="1587807"/>
                </a:moveTo>
                <a:lnTo>
                  <a:pt x="1915973" y="1587807"/>
                </a:lnTo>
                <a:lnTo>
                  <a:pt x="1915973" y="1609701"/>
                </a:lnTo>
                <a:lnTo>
                  <a:pt x="1964695" y="1609701"/>
                </a:lnTo>
                <a:lnTo>
                  <a:pt x="1964695" y="1587807"/>
                </a:lnTo>
                <a:close/>
              </a:path>
              <a:path w="2354579" h="1609725">
                <a:moveTo>
                  <a:pt x="2062056" y="1587807"/>
                </a:moveTo>
                <a:lnTo>
                  <a:pt x="2013335" y="1587807"/>
                </a:lnTo>
                <a:lnTo>
                  <a:pt x="2013335" y="1609701"/>
                </a:lnTo>
                <a:lnTo>
                  <a:pt x="2062056" y="1609701"/>
                </a:lnTo>
                <a:lnTo>
                  <a:pt x="2062056" y="1587807"/>
                </a:lnTo>
                <a:close/>
              </a:path>
              <a:path w="2354579" h="1609725">
                <a:moveTo>
                  <a:pt x="2159417" y="1587807"/>
                </a:moveTo>
                <a:lnTo>
                  <a:pt x="2110696" y="1587807"/>
                </a:lnTo>
                <a:lnTo>
                  <a:pt x="2110696" y="1609701"/>
                </a:lnTo>
                <a:lnTo>
                  <a:pt x="2159417" y="1609701"/>
                </a:lnTo>
                <a:lnTo>
                  <a:pt x="2159417" y="1587807"/>
                </a:lnTo>
                <a:close/>
              </a:path>
              <a:path w="2354579" h="1609725">
                <a:moveTo>
                  <a:pt x="2256778" y="1587807"/>
                </a:moveTo>
                <a:lnTo>
                  <a:pt x="2208057" y="1587807"/>
                </a:lnTo>
                <a:lnTo>
                  <a:pt x="2208057" y="1609701"/>
                </a:lnTo>
                <a:lnTo>
                  <a:pt x="2256778" y="1609701"/>
                </a:lnTo>
                <a:lnTo>
                  <a:pt x="2256778" y="1587807"/>
                </a:lnTo>
                <a:close/>
              </a:path>
              <a:path w="2354579" h="1609725">
                <a:moveTo>
                  <a:pt x="2354139" y="1587807"/>
                </a:moveTo>
                <a:lnTo>
                  <a:pt x="2305500" y="1587807"/>
                </a:lnTo>
                <a:lnTo>
                  <a:pt x="2305500" y="1609701"/>
                </a:lnTo>
                <a:lnTo>
                  <a:pt x="2354139" y="1609701"/>
                </a:lnTo>
                <a:lnTo>
                  <a:pt x="2354139" y="1587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5081588" y="4259263"/>
            <a:ext cx="92075" cy="104775"/>
          </a:xfrm>
          <a:custGeom>
            <a:avLst/>
            <a:gdLst>
              <a:gd name="T0" fmla="*/ 0 w 92710"/>
              <a:gd name="T1" fmla="*/ 0 h 104775"/>
              <a:gd name="T2" fmla="*/ 19472 w 92710"/>
              <a:gd name="T3" fmla="*/ 53521 h 104775"/>
              <a:gd name="T4" fmla="*/ 0 w 92710"/>
              <a:gd name="T5" fmla="*/ 104606 h 104775"/>
              <a:gd name="T6" fmla="*/ 20613 w 92710"/>
              <a:gd name="T7" fmla="*/ 88756 h 104775"/>
              <a:gd name="T8" fmla="*/ 44438 w 92710"/>
              <a:gd name="T9" fmla="*/ 74502 h 104775"/>
              <a:gd name="T10" fmla="*/ 69173 w 92710"/>
              <a:gd name="T11" fmla="*/ 62529 h 104775"/>
              <a:gd name="T12" fmla="*/ 92513 w 92710"/>
              <a:gd name="T13" fmla="*/ 53521 h 104775"/>
              <a:gd name="T14" fmla="*/ 69173 w 92710"/>
              <a:gd name="T15" fmla="*/ 43106 h 104775"/>
              <a:gd name="T16" fmla="*/ 44438 w 92710"/>
              <a:gd name="T17" fmla="*/ 30410 h 104775"/>
              <a:gd name="T18" fmla="*/ 20613 w 92710"/>
              <a:gd name="T19" fmla="*/ 15889 h 104775"/>
              <a:gd name="T20" fmla="*/ 0 w 92710"/>
              <a:gd name="T21" fmla="*/ 0 h 104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710"/>
              <a:gd name="T34" fmla="*/ 0 h 104775"/>
              <a:gd name="T35" fmla="*/ 92710 w 92710"/>
              <a:gd name="T36" fmla="*/ 104775 h 104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710" h="104775">
                <a:moveTo>
                  <a:pt x="0" y="0"/>
                </a:moveTo>
                <a:lnTo>
                  <a:pt x="19472" y="53521"/>
                </a:lnTo>
                <a:lnTo>
                  <a:pt x="0" y="104606"/>
                </a:lnTo>
                <a:lnTo>
                  <a:pt x="20613" y="88756"/>
                </a:lnTo>
                <a:lnTo>
                  <a:pt x="44438" y="74502"/>
                </a:lnTo>
                <a:lnTo>
                  <a:pt x="69173" y="62529"/>
                </a:lnTo>
                <a:lnTo>
                  <a:pt x="92513" y="53521"/>
                </a:lnTo>
                <a:lnTo>
                  <a:pt x="69173" y="43106"/>
                </a:lnTo>
                <a:lnTo>
                  <a:pt x="44438" y="30410"/>
                </a:lnTo>
                <a:lnTo>
                  <a:pt x="20613" y="15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2744788" y="4583113"/>
            <a:ext cx="2382837" cy="1508125"/>
          </a:xfrm>
          <a:custGeom>
            <a:avLst/>
            <a:gdLst>
              <a:gd name="T0" fmla="*/ 2382934 w 2383154"/>
              <a:gd name="T1" fmla="*/ 21800 h 1508125"/>
              <a:gd name="T2" fmla="*/ 2236947 w 2383154"/>
              <a:gd name="T3" fmla="*/ 21800 h 1508125"/>
              <a:gd name="T4" fmla="*/ 2139650 w 2383154"/>
              <a:gd name="T5" fmla="*/ 0 h 1508125"/>
              <a:gd name="T6" fmla="*/ 2090961 w 2383154"/>
              <a:gd name="T7" fmla="*/ 0 h 1508125"/>
              <a:gd name="T8" fmla="*/ 2090961 w 2383154"/>
              <a:gd name="T9" fmla="*/ 0 h 1508125"/>
              <a:gd name="T10" fmla="*/ 1993663 w 2383154"/>
              <a:gd name="T11" fmla="*/ 21800 h 1508125"/>
              <a:gd name="T12" fmla="*/ 1847759 w 2383154"/>
              <a:gd name="T13" fmla="*/ 21800 h 1508125"/>
              <a:gd name="T14" fmla="*/ 1750379 w 2383154"/>
              <a:gd name="T15" fmla="*/ 0 h 1508125"/>
              <a:gd name="T16" fmla="*/ 1701772 w 2383154"/>
              <a:gd name="T17" fmla="*/ 0 h 1508125"/>
              <a:gd name="T18" fmla="*/ 1693233 w 2383154"/>
              <a:gd name="T19" fmla="*/ 40077 h 1508125"/>
              <a:gd name="T20" fmla="*/ 1701772 w 2383154"/>
              <a:gd name="T21" fmla="*/ 10900 h 1508125"/>
              <a:gd name="T22" fmla="*/ 1693233 w 2383154"/>
              <a:gd name="T23" fmla="*/ 21800 h 1508125"/>
              <a:gd name="T24" fmla="*/ 1693233 w 2383154"/>
              <a:gd name="T25" fmla="*/ 21800 h 1508125"/>
              <a:gd name="T26" fmla="*/ 1671310 w 2383154"/>
              <a:gd name="T27" fmla="*/ 88597 h 1508125"/>
              <a:gd name="T28" fmla="*/ 1693233 w 2383154"/>
              <a:gd name="T29" fmla="*/ 185717 h 1508125"/>
              <a:gd name="T30" fmla="*/ 1693233 w 2383154"/>
              <a:gd name="T31" fmla="*/ 185717 h 1508125"/>
              <a:gd name="T32" fmla="*/ 1693233 w 2383154"/>
              <a:gd name="T33" fmla="*/ 331440 h 1508125"/>
              <a:gd name="T34" fmla="*/ 1671310 w 2383154"/>
              <a:gd name="T35" fmla="*/ 428561 h 1508125"/>
              <a:gd name="T36" fmla="*/ 1671310 w 2383154"/>
              <a:gd name="T37" fmla="*/ 477162 h 1508125"/>
              <a:gd name="T38" fmla="*/ 1693233 w 2383154"/>
              <a:gd name="T39" fmla="*/ 574283 h 1508125"/>
              <a:gd name="T40" fmla="*/ 1693233 w 2383154"/>
              <a:gd name="T41" fmla="*/ 574283 h 1508125"/>
              <a:gd name="T42" fmla="*/ 1693233 w 2383154"/>
              <a:gd name="T43" fmla="*/ 719989 h 1508125"/>
              <a:gd name="T44" fmla="*/ 1671310 w 2383154"/>
              <a:gd name="T45" fmla="*/ 817126 h 1508125"/>
              <a:gd name="T46" fmla="*/ 1671310 w 2383154"/>
              <a:gd name="T47" fmla="*/ 865694 h 1508125"/>
              <a:gd name="T48" fmla="*/ 1693233 w 2383154"/>
              <a:gd name="T49" fmla="*/ 962832 h 1508125"/>
              <a:gd name="T50" fmla="*/ 1693233 w 2383154"/>
              <a:gd name="T51" fmla="*/ 962832 h 1508125"/>
              <a:gd name="T52" fmla="*/ 1693233 w 2383154"/>
              <a:gd name="T53" fmla="*/ 1108537 h 1508125"/>
              <a:gd name="T54" fmla="*/ 1671310 w 2383154"/>
              <a:gd name="T55" fmla="*/ 1205675 h 1508125"/>
              <a:gd name="T56" fmla="*/ 1671310 w 2383154"/>
              <a:gd name="T57" fmla="*/ 1254243 h 1508125"/>
              <a:gd name="T58" fmla="*/ 1693233 w 2383154"/>
              <a:gd name="T59" fmla="*/ 1351372 h 1508125"/>
              <a:gd name="T60" fmla="*/ 1693233 w 2383154"/>
              <a:gd name="T61" fmla="*/ 1351372 h 1508125"/>
              <a:gd name="T62" fmla="*/ 1693233 w 2383154"/>
              <a:gd name="T63" fmla="*/ 1497080 h 1508125"/>
              <a:gd name="T64" fmla="*/ 1671310 w 2383154"/>
              <a:gd name="T65" fmla="*/ 1497080 h 1508125"/>
              <a:gd name="T66" fmla="*/ 1633623 w 2383154"/>
              <a:gd name="T67" fmla="*/ 1486152 h 1508125"/>
              <a:gd name="T68" fmla="*/ 1633623 w 2383154"/>
              <a:gd name="T69" fmla="*/ 1486152 h 1508125"/>
              <a:gd name="T70" fmla="*/ 1536325 w 2383154"/>
              <a:gd name="T71" fmla="*/ 1508007 h 1508125"/>
              <a:gd name="T72" fmla="*/ 1390339 w 2383154"/>
              <a:gd name="T73" fmla="*/ 1508007 h 1508125"/>
              <a:gd name="T74" fmla="*/ 1293041 w 2383154"/>
              <a:gd name="T75" fmla="*/ 1486152 h 1508125"/>
              <a:gd name="T76" fmla="*/ 1244352 w 2383154"/>
              <a:gd name="T77" fmla="*/ 1486152 h 1508125"/>
              <a:gd name="T78" fmla="*/ 1244352 w 2383154"/>
              <a:gd name="T79" fmla="*/ 1486152 h 1508125"/>
              <a:gd name="T80" fmla="*/ 1147054 w 2383154"/>
              <a:gd name="T81" fmla="*/ 1508007 h 1508125"/>
              <a:gd name="T82" fmla="*/ 1001068 w 2383154"/>
              <a:gd name="T83" fmla="*/ 1508007 h 1508125"/>
              <a:gd name="T84" fmla="*/ 903770 w 2383154"/>
              <a:gd name="T85" fmla="*/ 1486152 h 1508125"/>
              <a:gd name="T86" fmla="*/ 855163 w 2383154"/>
              <a:gd name="T87" fmla="*/ 1486152 h 1508125"/>
              <a:gd name="T88" fmla="*/ 855163 w 2383154"/>
              <a:gd name="T89" fmla="*/ 1486152 h 1508125"/>
              <a:gd name="T90" fmla="*/ 757816 w 2383154"/>
              <a:gd name="T91" fmla="*/ 1508007 h 1508125"/>
              <a:gd name="T92" fmla="*/ 611854 w 2383154"/>
              <a:gd name="T93" fmla="*/ 1508007 h 1508125"/>
              <a:gd name="T94" fmla="*/ 514540 w 2383154"/>
              <a:gd name="T95" fmla="*/ 1486151 h 1508125"/>
              <a:gd name="T96" fmla="*/ 465884 w 2383154"/>
              <a:gd name="T97" fmla="*/ 1486151 h 1508125"/>
              <a:gd name="T98" fmla="*/ 465884 w 2383154"/>
              <a:gd name="T99" fmla="*/ 1486151 h 1508125"/>
              <a:gd name="T100" fmla="*/ 368570 w 2383154"/>
              <a:gd name="T101" fmla="*/ 1508007 h 1508125"/>
              <a:gd name="T102" fmla="*/ 222600 w 2383154"/>
              <a:gd name="T103" fmla="*/ 1508007 h 1508125"/>
              <a:gd name="T104" fmla="*/ 125286 w 2383154"/>
              <a:gd name="T105" fmla="*/ 1486152 h 1508125"/>
              <a:gd name="T106" fmla="*/ 76632 w 2383154"/>
              <a:gd name="T107" fmla="*/ 1486152 h 1508125"/>
              <a:gd name="T108" fmla="*/ 76632 w 2383154"/>
              <a:gd name="T109" fmla="*/ 1486152 h 1508125"/>
              <a:gd name="T110" fmla="*/ 21895 w 2383154"/>
              <a:gd name="T111" fmla="*/ 1465509 h 15081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83154"/>
              <a:gd name="T169" fmla="*/ 0 h 1508125"/>
              <a:gd name="T170" fmla="*/ 2383154 w 2383154"/>
              <a:gd name="T171" fmla="*/ 1508125 h 15081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83154" h="1508125">
                <a:moveTo>
                  <a:pt x="2382934" y="0"/>
                </a:moveTo>
                <a:lnTo>
                  <a:pt x="2334245" y="0"/>
                </a:lnTo>
                <a:lnTo>
                  <a:pt x="2334245" y="21800"/>
                </a:lnTo>
                <a:lnTo>
                  <a:pt x="2382934" y="21800"/>
                </a:lnTo>
                <a:lnTo>
                  <a:pt x="2382934" y="0"/>
                </a:lnTo>
                <a:close/>
              </a:path>
              <a:path w="2383154" h="1508125">
                <a:moveTo>
                  <a:pt x="2285637" y="0"/>
                </a:moveTo>
                <a:lnTo>
                  <a:pt x="2236947" y="0"/>
                </a:lnTo>
                <a:lnTo>
                  <a:pt x="2236947" y="21800"/>
                </a:lnTo>
                <a:lnTo>
                  <a:pt x="2285637" y="21800"/>
                </a:lnTo>
                <a:lnTo>
                  <a:pt x="2285637" y="0"/>
                </a:lnTo>
                <a:close/>
              </a:path>
              <a:path w="2383154" h="1508125">
                <a:moveTo>
                  <a:pt x="2188340" y="0"/>
                </a:moveTo>
                <a:lnTo>
                  <a:pt x="2139650" y="0"/>
                </a:lnTo>
                <a:lnTo>
                  <a:pt x="2139650" y="21800"/>
                </a:lnTo>
                <a:lnTo>
                  <a:pt x="2188340" y="21800"/>
                </a:lnTo>
                <a:lnTo>
                  <a:pt x="2188340" y="0"/>
                </a:lnTo>
                <a:close/>
              </a:path>
              <a:path w="2383154" h="1508125">
                <a:moveTo>
                  <a:pt x="2090961" y="0"/>
                </a:moveTo>
                <a:lnTo>
                  <a:pt x="2042353" y="0"/>
                </a:lnTo>
                <a:lnTo>
                  <a:pt x="2042353" y="21800"/>
                </a:lnTo>
                <a:lnTo>
                  <a:pt x="2090961" y="21800"/>
                </a:lnTo>
                <a:lnTo>
                  <a:pt x="2090961" y="0"/>
                </a:lnTo>
                <a:close/>
              </a:path>
              <a:path w="2383154" h="1508125">
                <a:moveTo>
                  <a:pt x="1993663" y="0"/>
                </a:moveTo>
                <a:lnTo>
                  <a:pt x="1945056" y="0"/>
                </a:lnTo>
                <a:lnTo>
                  <a:pt x="1945056" y="21800"/>
                </a:lnTo>
                <a:lnTo>
                  <a:pt x="1993663" y="21800"/>
                </a:lnTo>
                <a:lnTo>
                  <a:pt x="1993663" y="0"/>
                </a:lnTo>
                <a:close/>
              </a:path>
              <a:path w="2383154" h="1508125">
                <a:moveTo>
                  <a:pt x="1896366" y="0"/>
                </a:moveTo>
                <a:lnTo>
                  <a:pt x="1847759" y="0"/>
                </a:lnTo>
                <a:lnTo>
                  <a:pt x="1847759" y="21800"/>
                </a:lnTo>
                <a:lnTo>
                  <a:pt x="1896366" y="21800"/>
                </a:lnTo>
                <a:lnTo>
                  <a:pt x="1896366" y="0"/>
                </a:lnTo>
                <a:close/>
              </a:path>
              <a:path w="2383154" h="1508125">
                <a:moveTo>
                  <a:pt x="1799069" y="0"/>
                </a:moveTo>
                <a:lnTo>
                  <a:pt x="1750379" y="0"/>
                </a:lnTo>
                <a:lnTo>
                  <a:pt x="1750379" y="21800"/>
                </a:lnTo>
                <a:lnTo>
                  <a:pt x="1799069" y="21800"/>
                </a:lnTo>
                <a:lnTo>
                  <a:pt x="1799069" y="0"/>
                </a:lnTo>
                <a:close/>
              </a:path>
              <a:path w="2383154" h="1508125">
                <a:moveTo>
                  <a:pt x="1701772" y="0"/>
                </a:moveTo>
                <a:lnTo>
                  <a:pt x="1682312" y="0"/>
                </a:lnTo>
                <a:lnTo>
                  <a:pt x="1671310" y="10900"/>
                </a:lnTo>
                <a:lnTo>
                  <a:pt x="1671310" y="40077"/>
                </a:lnTo>
                <a:lnTo>
                  <a:pt x="1693233" y="40077"/>
                </a:lnTo>
                <a:lnTo>
                  <a:pt x="1693233" y="21800"/>
                </a:lnTo>
                <a:lnTo>
                  <a:pt x="1682312" y="21800"/>
                </a:lnTo>
                <a:lnTo>
                  <a:pt x="1693233" y="10900"/>
                </a:lnTo>
                <a:lnTo>
                  <a:pt x="1701772" y="10900"/>
                </a:lnTo>
                <a:lnTo>
                  <a:pt x="1701772" y="0"/>
                </a:lnTo>
                <a:close/>
              </a:path>
              <a:path w="2383154" h="1508125">
                <a:moveTo>
                  <a:pt x="1693233" y="10900"/>
                </a:moveTo>
                <a:lnTo>
                  <a:pt x="1682312" y="21800"/>
                </a:lnTo>
                <a:lnTo>
                  <a:pt x="1693233" y="21800"/>
                </a:lnTo>
                <a:lnTo>
                  <a:pt x="1693233" y="10900"/>
                </a:lnTo>
                <a:close/>
              </a:path>
              <a:path w="2383154" h="1508125">
                <a:moveTo>
                  <a:pt x="1701772" y="10900"/>
                </a:moveTo>
                <a:lnTo>
                  <a:pt x="1693233" y="10900"/>
                </a:lnTo>
                <a:lnTo>
                  <a:pt x="1693233" y="21800"/>
                </a:lnTo>
                <a:lnTo>
                  <a:pt x="1701772" y="21800"/>
                </a:lnTo>
                <a:lnTo>
                  <a:pt x="1701772" y="10900"/>
                </a:lnTo>
                <a:close/>
              </a:path>
              <a:path w="2383154" h="1508125">
                <a:moveTo>
                  <a:pt x="1693233" y="88597"/>
                </a:moveTo>
                <a:lnTo>
                  <a:pt x="1671310" y="88597"/>
                </a:lnTo>
                <a:lnTo>
                  <a:pt x="1671310" y="137198"/>
                </a:lnTo>
                <a:lnTo>
                  <a:pt x="1693233" y="137198"/>
                </a:lnTo>
                <a:lnTo>
                  <a:pt x="1693233" y="88597"/>
                </a:lnTo>
                <a:close/>
              </a:path>
              <a:path w="2383154" h="1508125">
                <a:moveTo>
                  <a:pt x="1693233" y="185717"/>
                </a:moveTo>
                <a:lnTo>
                  <a:pt x="1671310" y="185717"/>
                </a:lnTo>
                <a:lnTo>
                  <a:pt x="1671310" y="234319"/>
                </a:lnTo>
                <a:lnTo>
                  <a:pt x="1693233" y="234319"/>
                </a:lnTo>
                <a:lnTo>
                  <a:pt x="1693233" y="185717"/>
                </a:lnTo>
                <a:close/>
              </a:path>
              <a:path w="2383154" h="1508125">
                <a:moveTo>
                  <a:pt x="1693233" y="282920"/>
                </a:moveTo>
                <a:lnTo>
                  <a:pt x="1671310" y="282920"/>
                </a:lnTo>
                <a:lnTo>
                  <a:pt x="1671310" y="331440"/>
                </a:lnTo>
                <a:lnTo>
                  <a:pt x="1693233" y="331440"/>
                </a:lnTo>
                <a:lnTo>
                  <a:pt x="1693233" y="282920"/>
                </a:lnTo>
                <a:close/>
              </a:path>
              <a:path w="2383154" h="1508125">
                <a:moveTo>
                  <a:pt x="1693233" y="380041"/>
                </a:moveTo>
                <a:lnTo>
                  <a:pt x="1671310" y="380041"/>
                </a:lnTo>
                <a:lnTo>
                  <a:pt x="1671310" y="428561"/>
                </a:lnTo>
                <a:lnTo>
                  <a:pt x="1693233" y="428561"/>
                </a:lnTo>
                <a:lnTo>
                  <a:pt x="1693233" y="380041"/>
                </a:lnTo>
                <a:close/>
              </a:path>
              <a:path w="2383154" h="1508125">
                <a:moveTo>
                  <a:pt x="1693233" y="477162"/>
                </a:moveTo>
                <a:lnTo>
                  <a:pt x="1671310" y="477162"/>
                </a:lnTo>
                <a:lnTo>
                  <a:pt x="1671310" y="525681"/>
                </a:lnTo>
                <a:lnTo>
                  <a:pt x="1693233" y="525681"/>
                </a:lnTo>
                <a:lnTo>
                  <a:pt x="1693233" y="477162"/>
                </a:lnTo>
                <a:close/>
              </a:path>
              <a:path w="2383154" h="1508125">
                <a:moveTo>
                  <a:pt x="1693233" y="574283"/>
                </a:moveTo>
                <a:lnTo>
                  <a:pt x="1671310" y="574283"/>
                </a:lnTo>
                <a:lnTo>
                  <a:pt x="1671310" y="622884"/>
                </a:lnTo>
                <a:lnTo>
                  <a:pt x="1693233" y="622884"/>
                </a:lnTo>
                <a:lnTo>
                  <a:pt x="1693233" y="574283"/>
                </a:lnTo>
                <a:close/>
              </a:path>
              <a:path w="2383154" h="1508125">
                <a:moveTo>
                  <a:pt x="1693233" y="671404"/>
                </a:moveTo>
                <a:lnTo>
                  <a:pt x="1671310" y="671404"/>
                </a:lnTo>
                <a:lnTo>
                  <a:pt x="1671310" y="719989"/>
                </a:lnTo>
                <a:lnTo>
                  <a:pt x="1693233" y="719989"/>
                </a:lnTo>
                <a:lnTo>
                  <a:pt x="1693233" y="671404"/>
                </a:lnTo>
                <a:close/>
              </a:path>
              <a:path w="2383154" h="1508125">
                <a:moveTo>
                  <a:pt x="1693233" y="768557"/>
                </a:moveTo>
                <a:lnTo>
                  <a:pt x="1671310" y="768557"/>
                </a:lnTo>
                <a:lnTo>
                  <a:pt x="1671310" y="817126"/>
                </a:lnTo>
                <a:lnTo>
                  <a:pt x="1693233" y="817126"/>
                </a:lnTo>
                <a:lnTo>
                  <a:pt x="1693233" y="768557"/>
                </a:lnTo>
                <a:close/>
              </a:path>
              <a:path w="2383154" h="1508125">
                <a:moveTo>
                  <a:pt x="1693233" y="865694"/>
                </a:moveTo>
                <a:lnTo>
                  <a:pt x="1671310" y="865694"/>
                </a:lnTo>
                <a:lnTo>
                  <a:pt x="1671310" y="914263"/>
                </a:lnTo>
                <a:lnTo>
                  <a:pt x="1693233" y="914263"/>
                </a:lnTo>
                <a:lnTo>
                  <a:pt x="1693233" y="865694"/>
                </a:lnTo>
                <a:close/>
              </a:path>
              <a:path w="2383154" h="1508125">
                <a:moveTo>
                  <a:pt x="1693233" y="962832"/>
                </a:moveTo>
                <a:lnTo>
                  <a:pt x="1671310" y="962832"/>
                </a:lnTo>
                <a:lnTo>
                  <a:pt x="1671310" y="1011400"/>
                </a:lnTo>
                <a:lnTo>
                  <a:pt x="1693233" y="1011400"/>
                </a:lnTo>
                <a:lnTo>
                  <a:pt x="1693233" y="962832"/>
                </a:lnTo>
                <a:close/>
              </a:path>
              <a:path w="2383154" h="1508125">
                <a:moveTo>
                  <a:pt x="1693233" y="1059969"/>
                </a:moveTo>
                <a:lnTo>
                  <a:pt x="1671310" y="1059969"/>
                </a:lnTo>
                <a:lnTo>
                  <a:pt x="1671310" y="1108537"/>
                </a:lnTo>
                <a:lnTo>
                  <a:pt x="1693233" y="1108537"/>
                </a:lnTo>
                <a:lnTo>
                  <a:pt x="1693233" y="1059969"/>
                </a:lnTo>
                <a:close/>
              </a:path>
              <a:path w="2383154" h="1508125">
                <a:moveTo>
                  <a:pt x="1693233" y="1157106"/>
                </a:moveTo>
                <a:lnTo>
                  <a:pt x="1671310" y="1157106"/>
                </a:lnTo>
                <a:lnTo>
                  <a:pt x="1671310" y="1205675"/>
                </a:lnTo>
                <a:lnTo>
                  <a:pt x="1693233" y="1205675"/>
                </a:lnTo>
                <a:lnTo>
                  <a:pt x="1693233" y="1157106"/>
                </a:lnTo>
                <a:close/>
              </a:path>
              <a:path w="2383154" h="1508125">
                <a:moveTo>
                  <a:pt x="1693233" y="1254243"/>
                </a:moveTo>
                <a:lnTo>
                  <a:pt x="1671310" y="1254243"/>
                </a:lnTo>
                <a:lnTo>
                  <a:pt x="1671310" y="1302812"/>
                </a:lnTo>
                <a:lnTo>
                  <a:pt x="1693233" y="1302812"/>
                </a:lnTo>
                <a:lnTo>
                  <a:pt x="1693233" y="1254243"/>
                </a:lnTo>
                <a:close/>
              </a:path>
              <a:path w="2383154" h="1508125">
                <a:moveTo>
                  <a:pt x="1693233" y="1351372"/>
                </a:moveTo>
                <a:lnTo>
                  <a:pt x="1671310" y="1351372"/>
                </a:lnTo>
                <a:lnTo>
                  <a:pt x="1671310" y="1399941"/>
                </a:lnTo>
                <a:lnTo>
                  <a:pt x="1693233" y="1399941"/>
                </a:lnTo>
                <a:lnTo>
                  <a:pt x="1693233" y="1351372"/>
                </a:lnTo>
                <a:close/>
              </a:path>
              <a:path w="2383154" h="1508125">
                <a:moveTo>
                  <a:pt x="1693233" y="1486152"/>
                </a:moveTo>
                <a:lnTo>
                  <a:pt x="1682312" y="1486152"/>
                </a:lnTo>
                <a:lnTo>
                  <a:pt x="1682312" y="1508007"/>
                </a:lnTo>
                <a:lnTo>
                  <a:pt x="1693233" y="1497080"/>
                </a:lnTo>
                <a:lnTo>
                  <a:pt x="1693233" y="1486152"/>
                </a:lnTo>
                <a:close/>
              </a:path>
              <a:path w="2383154" h="1508125">
                <a:moveTo>
                  <a:pt x="1693233" y="1448512"/>
                </a:moveTo>
                <a:lnTo>
                  <a:pt x="1671310" y="1448512"/>
                </a:lnTo>
                <a:lnTo>
                  <a:pt x="1671310" y="1497080"/>
                </a:lnTo>
                <a:lnTo>
                  <a:pt x="1682312" y="1486152"/>
                </a:lnTo>
                <a:lnTo>
                  <a:pt x="1693233" y="1486152"/>
                </a:lnTo>
                <a:lnTo>
                  <a:pt x="1693233" y="1448512"/>
                </a:lnTo>
                <a:close/>
              </a:path>
              <a:path w="2383154" h="1508125">
                <a:moveTo>
                  <a:pt x="1633623" y="1486152"/>
                </a:moveTo>
                <a:lnTo>
                  <a:pt x="1585015" y="1486152"/>
                </a:lnTo>
                <a:lnTo>
                  <a:pt x="1585015" y="1508007"/>
                </a:lnTo>
                <a:lnTo>
                  <a:pt x="1633623" y="1508007"/>
                </a:lnTo>
                <a:lnTo>
                  <a:pt x="1633623" y="1486152"/>
                </a:lnTo>
                <a:close/>
              </a:path>
              <a:path w="2383154" h="1508125">
                <a:moveTo>
                  <a:pt x="1536325" y="1486152"/>
                </a:moveTo>
                <a:lnTo>
                  <a:pt x="1487636" y="1486152"/>
                </a:lnTo>
                <a:lnTo>
                  <a:pt x="1487636" y="1508007"/>
                </a:lnTo>
                <a:lnTo>
                  <a:pt x="1536325" y="1508007"/>
                </a:lnTo>
                <a:lnTo>
                  <a:pt x="1536325" y="1486152"/>
                </a:lnTo>
                <a:close/>
              </a:path>
              <a:path w="2383154" h="1508125">
                <a:moveTo>
                  <a:pt x="1439028" y="1486152"/>
                </a:moveTo>
                <a:lnTo>
                  <a:pt x="1390339" y="1486152"/>
                </a:lnTo>
                <a:lnTo>
                  <a:pt x="1390339" y="1508007"/>
                </a:lnTo>
                <a:lnTo>
                  <a:pt x="1439028" y="1508007"/>
                </a:lnTo>
                <a:lnTo>
                  <a:pt x="1439028" y="1486152"/>
                </a:lnTo>
                <a:close/>
              </a:path>
              <a:path w="2383154" h="1508125">
                <a:moveTo>
                  <a:pt x="1341731" y="1486152"/>
                </a:moveTo>
                <a:lnTo>
                  <a:pt x="1293041" y="1486152"/>
                </a:lnTo>
                <a:lnTo>
                  <a:pt x="1293041" y="1508007"/>
                </a:lnTo>
                <a:lnTo>
                  <a:pt x="1341731" y="1508007"/>
                </a:lnTo>
                <a:lnTo>
                  <a:pt x="1341731" y="1486152"/>
                </a:lnTo>
                <a:close/>
              </a:path>
              <a:path w="2383154" h="1508125">
                <a:moveTo>
                  <a:pt x="1244352" y="1486152"/>
                </a:moveTo>
                <a:lnTo>
                  <a:pt x="1195744" y="1486152"/>
                </a:lnTo>
                <a:lnTo>
                  <a:pt x="1195744" y="1508007"/>
                </a:lnTo>
                <a:lnTo>
                  <a:pt x="1244352" y="1508007"/>
                </a:lnTo>
                <a:lnTo>
                  <a:pt x="1244352" y="1486152"/>
                </a:lnTo>
                <a:close/>
              </a:path>
              <a:path w="2383154" h="1508125">
                <a:moveTo>
                  <a:pt x="1147054" y="1486151"/>
                </a:moveTo>
                <a:lnTo>
                  <a:pt x="1098447" y="1486151"/>
                </a:lnTo>
                <a:lnTo>
                  <a:pt x="1098447" y="1508007"/>
                </a:lnTo>
                <a:lnTo>
                  <a:pt x="1147054" y="1508007"/>
                </a:lnTo>
                <a:lnTo>
                  <a:pt x="1147054" y="1486151"/>
                </a:lnTo>
                <a:close/>
              </a:path>
              <a:path w="2383154" h="1508125">
                <a:moveTo>
                  <a:pt x="1049757" y="1486152"/>
                </a:moveTo>
                <a:lnTo>
                  <a:pt x="1001068" y="1486152"/>
                </a:lnTo>
                <a:lnTo>
                  <a:pt x="1001068" y="1508007"/>
                </a:lnTo>
                <a:lnTo>
                  <a:pt x="1049757" y="1508007"/>
                </a:lnTo>
                <a:lnTo>
                  <a:pt x="1049757" y="1486152"/>
                </a:lnTo>
                <a:close/>
              </a:path>
              <a:path w="2383154" h="1508125">
                <a:moveTo>
                  <a:pt x="952460" y="1486152"/>
                </a:moveTo>
                <a:lnTo>
                  <a:pt x="903770" y="1486152"/>
                </a:lnTo>
                <a:lnTo>
                  <a:pt x="903770" y="1508007"/>
                </a:lnTo>
                <a:lnTo>
                  <a:pt x="952460" y="1508007"/>
                </a:lnTo>
                <a:lnTo>
                  <a:pt x="952460" y="1486152"/>
                </a:lnTo>
                <a:close/>
              </a:path>
              <a:path w="2383154" h="1508125">
                <a:moveTo>
                  <a:pt x="855163" y="1486152"/>
                </a:moveTo>
                <a:lnTo>
                  <a:pt x="806473" y="1486152"/>
                </a:lnTo>
                <a:lnTo>
                  <a:pt x="806473" y="1508007"/>
                </a:lnTo>
                <a:lnTo>
                  <a:pt x="855163" y="1508007"/>
                </a:lnTo>
                <a:lnTo>
                  <a:pt x="855163" y="1486152"/>
                </a:lnTo>
                <a:close/>
              </a:path>
              <a:path w="2383154" h="1508125">
                <a:moveTo>
                  <a:pt x="757816" y="1486152"/>
                </a:moveTo>
                <a:lnTo>
                  <a:pt x="709159" y="1486152"/>
                </a:lnTo>
                <a:lnTo>
                  <a:pt x="709159" y="1508007"/>
                </a:lnTo>
                <a:lnTo>
                  <a:pt x="757816" y="1508007"/>
                </a:lnTo>
                <a:lnTo>
                  <a:pt x="757816" y="1486152"/>
                </a:lnTo>
                <a:close/>
              </a:path>
              <a:path w="2383154" h="1508125">
                <a:moveTo>
                  <a:pt x="660503" y="1486152"/>
                </a:moveTo>
                <a:lnTo>
                  <a:pt x="611854" y="1486152"/>
                </a:lnTo>
                <a:lnTo>
                  <a:pt x="611854" y="1508007"/>
                </a:lnTo>
                <a:lnTo>
                  <a:pt x="660503" y="1508007"/>
                </a:lnTo>
                <a:lnTo>
                  <a:pt x="660503" y="1486152"/>
                </a:lnTo>
                <a:close/>
              </a:path>
              <a:path w="2383154" h="1508125">
                <a:moveTo>
                  <a:pt x="563197" y="1486151"/>
                </a:moveTo>
                <a:lnTo>
                  <a:pt x="514540" y="1486151"/>
                </a:lnTo>
                <a:lnTo>
                  <a:pt x="514540" y="1508007"/>
                </a:lnTo>
                <a:lnTo>
                  <a:pt x="563197" y="1508007"/>
                </a:lnTo>
                <a:lnTo>
                  <a:pt x="563197" y="1486151"/>
                </a:lnTo>
                <a:close/>
              </a:path>
              <a:path w="2383154" h="1508125">
                <a:moveTo>
                  <a:pt x="465884" y="1486151"/>
                </a:moveTo>
                <a:lnTo>
                  <a:pt x="417227" y="1486151"/>
                </a:lnTo>
                <a:lnTo>
                  <a:pt x="417227" y="1508007"/>
                </a:lnTo>
                <a:lnTo>
                  <a:pt x="465884" y="1508007"/>
                </a:lnTo>
                <a:lnTo>
                  <a:pt x="465884" y="1486151"/>
                </a:lnTo>
                <a:close/>
              </a:path>
              <a:path w="2383154" h="1508125">
                <a:moveTo>
                  <a:pt x="368570" y="1486152"/>
                </a:moveTo>
                <a:lnTo>
                  <a:pt x="319913" y="1486152"/>
                </a:lnTo>
                <a:lnTo>
                  <a:pt x="319913" y="1508007"/>
                </a:lnTo>
                <a:lnTo>
                  <a:pt x="368570" y="1508007"/>
                </a:lnTo>
                <a:lnTo>
                  <a:pt x="368570" y="1486152"/>
                </a:lnTo>
                <a:close/>
              </a:path>
              <a:path w="2383154" h="1508125">
                <a:moveTo>
                  <a:pt x="271256" y="1486152"/>
                </a:moveTo>
                <a:lnTo>
                  <a:pt x="222600" y="1486152"/>
                </a:lnTo>
                <a:lnTo>
                  <a:pt x="222600" y="1508007"/>
                </a:lnTo>
                <a:lnTo>
                  <a:pt x="271256" y="1508007"/>
                </a:lnTo>
                <a:lnTo>
                  <a:pt x="271256" y="1486152"/>
                </a:lnTo>
                <a:close/>
              </a:path>
              <a:path w="2383154" h="1508125">
                <a:moveTo>
                  <a:pt x="173943" y="1486152"/>
                </a:moveTo>
                <a:lnTo>
                  <a:pt x="125286" y="1486152"/>
                </a:lnTo>
                <a:lnTo>
                  <a:pt x="125286" y="1508007"/>
                </a:lnTo>
                <a:lnTo>
                  <a:pt x="173943" y="1508007"/>
                </a:lnTo>
                <a:lnTo>
                  <a:pt x="173943" y="1486152"/>
                </a:lnTo>
                <a:close/>
              </a:path>
              <a:path w="2383154" h="1508125">
                <a:moveTo>
                  <a:pt x="76632" y="1486152"/>
                </a:moveTo>
                <a:lnTo>
                  <a:pt x="27976" y="1486152"/>
                </a:lnTo>
                <a:lnTo>
                  <a:pt x="27976" y="1508007"/>
                </a:lnTo>
                <a:lnTo>
                  <a:pt x="76632" y="1508007"/>
                </a:lnTo>
                <a:lnTo>
                  <a:pt x="76632" y="1486152"/>
                </a:lnTo>
                <a:close/>
              </a:path>
              <a:path w="2383154" h="1508125">
                <a:moveTo>
                  <a:pt x="21895" y="1416939"/>
                </a:moveTo>
                <a:lnTo>
                  <a:pt x="0" y="1416939"/>
                </a:lnTo>
                <a:lnTo>
                  <a:pt x="0" y="1465509"/>
                </a:lnTo>
                <a:lnTo>
                  <a:pt x="21895" y="1465509"/>
                </a:lnTo>
                <a:lnTo>
                  <a:pt x="21895" y="14169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5100638" y="4543425"/>
            <a:ext cx="92075" cy="104775"/>
          </a:xfrm>
          <a:custGeom>
            <a:avLst/>
            <a:gdLst>
              <a:gd name="T0" fmla="*/ 0 w 92710"/>
              <a:gd name="T1" fmla="*/ 0 h 104775"/>
              <a:gd name="T2" fmla="*/ 19459 w 92710"/>
              <a:gd name="T3" fmla="*/ 50978 h 104775"/>
              <a:gd name="T4" fmla="*/ 0 w 92710"/>
              <a:gd name="T5" fmla="*/ 104415 h 104775"/>
              <a:gd name="T6" fmla="*/ 20588 w 92710"/>
              <a:gd name="T7" fmla="*/ 88539 h 104775"/>
              <a:gd name="T8" fmla="*/ 44379 w 92710"/>
              <a:gd name="T9" fmla="*/ 74039 h 104775"/>
              <a:gd name="T10" fmla="*/ 69093 w 92710"/>
              <a:gd name="T11" fmla="*/ 61367 h 104775"/>
              <a:gd name="T12" fmla="*/ 92452 w 92710"/>
              <a:gd name="T13" fmla="*/ 50978 h 104775"/>
              <a:gd name="T14" fmla="*/ 69093 w 92710"/>
              <a:gd name="T15" fmla="*/ 40627 h 104775"/>
              <a:gd name="T16" fmla="*/ 44379 w 92710"/>
              <a:gd name="T17" fmla="*/ 28224 h 104775"/>
              <a:gd name="T18" fmla="*/ 20588 w 92710"/>
              <a:gd name="T19" fmla="*/ 14454 h 104775"/>
              <a:gd name="T20" fmla="*/ 0 w 92710"/>
              <a:gd name="T21" fmla="*/ 0 h 104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710"/>
              <a:gd name="T34" fmla="*/ 0 h 104775"/>
              <a:gd name="T35" fmla="*/ 92710 w 92710"/>
              <a:gd name="T36" fmla="*/ 104775 h 104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710" h="104775">
                <a:moveTo>
                  <a:pt x="0" y="0"/>
                </a:moveTo>
                <a:lnTo>
                  <a:pt x="19459" y="50978"/>
                </a:lnTo>
                <a:lnTo>
                  <a:pt x="0" y="104415"/>
                </a:lnTo>
                <a:lnTo>
                  <a:pt x="20588" y="88539"/>
                </a:lnTo>
                <a:lnTo>
                  <a:pt x="44379" y="74039"/>
                </a:lnTo>
                <a:lnTo>
                  <a:pt x="69093" y="61367"/>
                </a:lnTo>
                <a:lnTo>
                  <a:pt x="92452" y="50978"/>
                </a:lnTo>
                <a:lnTo>
                  <a:pt x="69093" y="40627"/>
                </a:lnTo>
                <a:lnTo>
                  <a:pt x="44379" y="28224"/>
                </a:lnTo>
                <a:lnTo>
                  <a:pt x="20588" y="144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3587750" y="2643188"/>
            <a:ext cx="133350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3581400" y="2635250"/>
            <a:ext cx="146050" cy="207963"/>
          </a:xfrm>
          <a:custGeom>
            <a:avLst/>
            <a:gdLst>
              <a:gd name="T0" fmla="*/ 138935 w 146050"/>
              <a:gd name="T1" fmla="*/ 0 h 208280"/>
              <a:gd name="T2" fmla="*/ 7064 w 146050"/>
              <a:gd name="T3" fmla="*/ 0 h 208280"/>
              <a:gd name="T4" fmla="*/ 0 w 146050"/>
              <a:gd name="T5" fmla="*/ 7163 h 208280"/>
              <a:gd name="T6" fmla="*/ 0 w 146050"/>
              <a:gd name="T7" fmla="*/ 200558 h 208280"/>
              <a:gd name="T8" fmla="*/ 7064 w 146050"/>
              <a:gd name="T9" fmla="*/ 207721 h 208280"/>
              <a:gd name="T10" fmla="*/ 138935 w 146050"/>
              <a:gd name="T11" fmla="*/ 207721 h 208280"/>
              <a:gd name="T12" fmla="*/ 146000 w 146050"/>
              <a:gd name="T13" fmla="*/ 200558 h 208280"/>
              <a:gd name="T14" fmla="*/ 14128 w 146050"/>
              <a:gd name="T15" fmla="*/ 200558 h 208280"/>
              <a:gd name="T16" fmla="*/ 7064 w 146050"/>
              <a:gd name="T17" fmla="*/ 193395 h 208280"/>
              <a:gd name="T18" fmla="*/ 14128 w 146050"/>
              <a:gd name="T19" fmla="*/ 193395 h 208280"/>
              <a:gd name="T20" fmla="*/ 14128 w 146050"/>
              <a:gd name="T21" fmla="*/ 14327 h 208280"/>
              <a:gd name="T22" fmla="*/ 7064 w 146050"/>
              <a:gd name="T23" fmla="*/ 14327 h 208280"/>
              <a:gd name="T24" fmla="*/ 14128 w 146050"/>
              <a:gd name="T25" fmla="*/ 7163 h 208280"/>
              <a:gd name="T26" fmla="*/ 146000 w 146050"/>
              <a:gd name="T27" fmla="*/ 7163 h 208280"/>
              <a:gd name="T28" fmla="*/ 138935 w 146050"/>
              <a:gd name="T29" fmla="*/ 0 h 208280"/>
              <a:gd name="T30" fmla="*/ 14128 w 146050"/>
              <a:gd name="T31" fmla="*/ 193395 h 208280"/>
              <a:gd name="T32" fmla="*/ 7064 w 146050"/>
              <a:gd name="T33" fmla="*/ 193395 h 208280"/>
              <a:gd name="T34" fmla="*/ 14128 w 146050"/>
              <a:gd name="T35" fmla="*/ 200558 h 208280"/>
              <a:gd name="T36" fmla="*/ 14128 w 146050"/>
              <a:gd name="T37" fmla="*/ 193395 h 208280"/>
              <a:gd name="T38" fmla="*/ 131869 w 146050"/>
              <a:gd name="T39" fmla="*/ 193395 h 208280"/>
              <a:gd name="T40" fmla="*/ 14128 w 146050"/>
              <a:gd name="T41" fmla="*/ 193395 h 208280"/>
              <a:gd name="T42" fmla="*/ 14128 w 146050"/>
              <a:gd name="T43" fmla="*/ 200558 h 208280"/>
              <a:gd name="T44" fmla="*/ 131869 w 146050"/>
              <a:gd name="T45" fmla="*/ 200558 h 208280"/>
              <a:gd name="T46" fmla="*/ 131869 w 146050"/>
              <a:gd name="T47" fmla="*/ 193395 h 208280"/>
              <a:gd name="T48" fmla="*/ 131869 w 146050"/>
              <a:gd name="T49" fmla="*/ 7163 h 208280"/>
              <a:gd name="T50" fmla="*/ 131869 w 146050"/>
              <a:gd name="T51" fmla="*/ 200558 h 208280"/>
              <a:gd name="T52" fmla="*/ 138935 w 146050"/>
              <a:gd name="T53" fmla="*/ 193395 h 208280"/>
              <a:gd name="T54" fmla="*/ 146000 w 146050"/>
              <a:gd name="T55" fmla="*/ 193395 h 208280"/>
              <a:gd name="T56" fmla="*/ 146000 w 146050"/>
              <a:gd name="T57" fmla="*/ 14327 h 208280"/>
              <a:gd name="T58" fmla="*/ 138935 w 146050"/>
              <a:gd name="T59" fmla="*/ 14327 h 208280"/>
              <a:gd name="T60" fmla="*/ 131869 w 146050"/>
              <a:gd name="T61" fmla="*/ 7163 h 208280"/>
              <a:gd name="T62" fmla="*/ 146000 w 146050"/>
              <a:gd name="T63" fmla="*/ 193395 h 208280"/>
              <a:gd name="T64" fmla="*/ 138935 w 146050"/>
              <a:gd name="T65" fmla="*/ 193395 h 208280"/>
              <a:gd name="T66" fmla="*/ 131869 w 146050"/>
              <a:gd name="T67" fmla="*/ 200558 h 208280"/>
              <a:gd name="T68" fmla="*/ 146000 w 146050"/>
              <a:gd name="T69" fmla="*/ 200558 h 208280"/>
              <a:gd name="T70" fmla="*/ 146000 w 146050"/>
              <a:gd name="T71" fmla="*/ 193395 h 208280"/>
              <a:gd name="T72" fmla="*/ 14128 w 146050"/>
              <a:gd name="T73" fmla="*/ 7163 h 208280"/>
              <a:gd name="T74" fmla="*/ 7064 w 146050"/>
              <a:gd name="T75" fmla="*/ 14327 h 208280"/>
              <a:gd name="T76" fmla="*/ 14128 w 146050"/>
              <a:gd name="T77" fmla="*/ 14327 h 208280"/>
              <a:gd name="T78" fmla="*/ 14128 w 146050"/>
              <a:gd name="T79" fmla="*/ 7163 h 208280"/>
              <a:gd name="T80" fmla="*/ 131869 w 146050"/>
              <a:gd name="T81" fmla="*/ 7163 h 208280"/>
              <a:gd name="T82" fmla="*/ 14128 w 146050"/>
              <a:gd name="T83" fmla="*/ 7163 h 208280"/>
              <a:gd name="T84" fmla="*/ 14128 w 146050"/>
              <a:gd name="T85" fmla="*/ 14327 h 208280"/>
              <a:gd name="T86" fmla="*/ 131869 w 146050"/>
              <a:gd name="T87" fmla="*/ 14327 h 208280"/>
              <a:gd name="T88" fmla="*/ 131869 w 146050"/>
              <a:gd name="T89" fmla="*/ 7163 h 208280"/>
              <a:gd name="T90" fmla="*/ 146000 w 146050"/>
              <a:gd name="T91" fmla="*/ 7163 h 208280"/>
              <a:gd name="T92" fmla="*/ 131869 w 146050"/>
              <a:gd name="T93" fmla="*/ 7163 h 208280"/>
              <a:gd name="T94" fmla="*/ 138935 w 146050"/>
              <a:gd name="T95" fmla="*/ 14327 h 208280"/>
              <a:gd name="T96" fmla="*/ 146000 w 146050"/>
              <a:gd name="T97" fmla="*/ 14327 h 208280"/>
              <a:gd name="T98" fmla="*/ 146000 w 146050"/>
              <a:gd name="T99" fmla="*/ 7163 h 208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80"/>
              <a:gd name="T152" fmla="*/ 146050 w 146050"/>
              <a:gd name="T153" fmla="*/ 208280 h 20828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80">
                <a:moveTo>
                  <a:pt x="138935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58"/>
                </a:lnTo>
                <a:lnTo>
                  <a:pt x="7064" y="207721"/>
                </a:lnTo>
                <a:lnTo>
                  <a:pt x="138935" y="207721"/>
                </a:lnTo>
                <a:lnTo>
                  <a:pt x="146000" y="200558"/>
                </a:lnTo>
                <a:lnTo>
                  <a:pt x="14128" y="200558"/>
                </a:lnTo>
                <a:lnTo>
                  <a:pt x="7064" y="193395"/>
                </a:lnTo>
                <a:lnTo>
                  <a:pt x="14128" y="193395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0" y="7163"/>
                </a:lnTo>
                <a:lnTo>
                  <a:pt x="138935" y="0"/>
                </a:lnTo>
                <a:close/>
              </a:path>
              <a:path w="146050" h="208280">
                <a:moveTo>
                  <a:pt x="14128" y="193395"/>
                </a:moveTo>
                <a:lnTo>
                  <a:pt x="7064" y="193395"/>
                </a:lnTo>
                <a:lnTo>
                  <a:pt x="14128" y="200558"/>
                </a:lnTo>
                <a:lnTo>
                  <a:pt x="14128" y="193395"/>
                </a:lnTo>
                <a:close/>
              </a:path>
              <a:path w="146050" h="208280">
                <a:moveTo>
                  <a:pt x="131869" y="193395"/>
                </a:moveTo>
                <a:lnTo>
                  <a:pt x="14128" y="193395"/>
                </a:lnTo>
                <a:lnTo>
                  <a:pt x="14128" y="200558"/>
                </a:lnTo>
                <a:lnTo>
                  <a:pt x="131869" y="200558"/>
                </a:lnTo>
                <a:lnTo>
                  <a:pt x="131869" y="193395"/>
                </a:lnTo>
                <a:close/>
              </a:path>
              <a:path w="146050" h="208280">
                <a:moveTo>
                  <a:pt x="131869" y="7163"/>
                </a:moveTo>
                <a:lnTo>
                  <a:pt x="131869" y="200558"/>
                </a:lnTo>
                <a:lnTo>
                  <a:pt x="138935" y="193395"/>
                </a:lnTo>
                <a:lnTo>
                  <a:pt x="146000" y="193395"/>
                </a:lnTo>
                <a:lnTo>
                  <a:pt x="146000" y="14327"/>
                </a:lnTo>
                <a:lnTo>
                  <a:pt x="138935" y="14327"/>
                </a:lnTo>
                <a:lnTo>
                  <a:pt x="131869" y="7163"/>
                </a:lnTo>
                <a:close/>
              </a:path>
              <a:path w="146050" h="208280">
                <a:moveTo>
                  <a:pt x="146000" y="193395"/>
                </a:moveTo>
                <a:lnTo>
                  <a:pt x="138935" y="193395"/>
                </a:lnTo>
                <a:lnTo>
                  <a:pt x="131869" y="200558"/>
                </a:lnTo>
                <a:lnTo>
                  <a:pt x="146000" y="200558"/>
                </a:lnTo>
                <a:lnTo>
                  <a:pt x="146000" y="193395"/>
                </a:lnTo>
                <a:close/>
              </a:path>
              <a:path w="146050" h="208280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80">
                <a:moveTo>
                  <a:pt x="131869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69" y="14327"/>
                </a:lnTo>
                <a:lnTo>
                  <a:pt x="131869" y="7163"/>
                </a:lnTo>
                <a:close/>
              </a:path>
              <a:path w="146050" h="208280">
                <a:moveTo>
                  <a:pt x="146000" y="7163"/>
                </a:moveTo>
                <a:lnTo>
                  <a:pt x="131869" y="7163"/>
                </a:lnTo>
                <a:lnTo>
                  <a:pt x="138935" y="14327"/>
                </a:lnTo>
                <a:lnTo>
                  <a:pt x="146000" y="14327"/>
                </a:lnTo>
                <a:lnTo>
                  <a:pt x="146000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3892550" y="41687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3886200" y="41624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3667125" y="41687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3660775" y="41624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3898900" y="57689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3892550" y="57626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3670300" y="57689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3663950" y="57626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5492750" y="43211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5486400" y="43148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5651500" y="43211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5645150" y="43148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5797550" y="43211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5791200" y="43148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5949950" y="4319588"/>
            <a:ext cx="133350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5943600" y="4311650"/>
            <a:ext cx="146050" cy="207963"/>
          </a:xfrm>
          <a:custGeom>
            <a:avLst/>
            <a:gdLst>
              <a:gd name="T0" fmla="*/ 138935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58 h 208279"/>
              <a:gd name="T8" fmla="*/ 7064 w 146050"/>
              <a:gd name="T9" fmla="*/ 207721 h 208279"/>
              <a:gd name="T10" fmla="*/ 138935 w 146050"/>
              <a:gd name="T11" fmla="*/ 207721 h 208279"/>
              <a:gd name="T12" fmla="*/ 146000 w 146050"/>
              <a:gd name="T13" fmla="*/ 200558 h 208279"/>
              <a:gd name="T14" fmla="*/ 14128 w 146050"/>
              <a:gd name="T15" fmla="*/ 200558 h 208279"/>
              <a:gd name="T16" fmla="*/ 7064 w 146050"/>
              <a:gd name="T17" fmla="*/ 193395 h 208279"/>
              <a:gd name="T18" fmla="*/ 14128 w 146050"/>
              <a:gd name="T19" fmla="*/ 193395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0 w 146050"/>
              <a:gd name="T27" fmla="*/ 7163 h 208279"/>
              <a:gd name="T28" fmla="*/ 138935 w 146050"/>
              <a:gd name="T29" fmla="*/ 0 h 208279"/>
              <a:gd name="T30" fmla="*/ 14128 w 146050"/>
              <a:gd name="T31" fmla="*/ 193395 h 208279"/>
              <a:gd name="T32" fmla="*/ 7064 w 146050"/>
              <a:gd name="T33" fmla="*/ 193395 h 208279"/>
              <a:gd name="T34" fmla="*/ 14128 w 146050"/>
              <a:gd name="T35" fmla="*/ 200558 h 208279"/>
              <a:gd name="T36" fmla="*/ 14128 w 146050"/>
              <a:gd name="T37" fmla="*/ 193395 h 208279"/>
              <a:gd name="T38" fmla="*/ 131869 w 146050"/>
              <a:gd name="T39" fmla="*/ 193395 h 208279"/>
              <a:gd name="T40" fmla="*/ 14128 w 146050"/>
              <a:gd name="T41" fmla="*/ 193395 h 208279"/>
              <a:gd name="T42" fmla="*/ 14128 w 146050"/>
              <a:gd name="T43" fmla="*/ 200558 h 208279"/>
              <a:gd name="T44" fmla="*/ 131869 w 146050"/>
              <a:gd name="T45" fmla="*/ 200558 h 208279"/>
              <a:gd name="T46" fmla="*/ 131869 w 146050"/>
              <a:gd name="T47" fmla="*/ 193395 h 208279"/>
              <a:gd name="T48" fmla="*/ 131869 w 146050"/>
              <a:gd name="T49" fmla="*/ 7163 h 208279"/>
              <a:gd name="T50" fmla="*/ 131869 w 146050"/>
              <a:gd name="T51" fmla="*/ 200558 h 208279"/>
              <a:gd name="T52" fmla="*/ 138935 w 146050"/>
              <a:gd name="T53" fmla="*/ 193395 h 208279"/>
              <a:gd name="T54" fmla="*/ 146000 w 146050"/>
              <a:gd name="T55" fmla="*/ 193395 h 208279"/>
              <a:gd name="T56" fmla="*/ 146000 w 146050"/>
              <a:gd name="T57" fmla="*/ 14327 h 208279"/>
              <a:gd name="T58" fmla="*/ 138935 w 146050"/>
              <a:gd name="T59" fmla="*/ 14327 h 208279"/>
              <a:gd name="T60" fmla="*/ 131869 w 146050"/>
              <a:gd name="T61" fmla="*/ 7163 h 208279"/>
              <a:gd name="T62" fmla="*/ 146000 w 146050"/>
              <a:gd name="T63" fmla="*/ 193395 h 208279"/>
              <a:gd name="T64" fmla="*/ 138935 w 146050"/>
              <a:gd name="T65" fmla="*/ 193395 h 208279"/>
              <a:gd name="T66" fmla="*/ 131869 w 146050"/>
              <a:gd name="T67" fmla="*/ 200558 h 208279"/>
              <a:gd name="T68" fmla="*/ 146000 w 146050"/>
              <a:gd name="T69" fmla="*/ 200558 h 208279"/>
              <a:gd name="T70" fmla="*/ 146000 w 146050"/>
              <a:gd name="T71" fmla="*/ 193395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69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69 w 146050"/>
              <a:gd name="T87" fmla="*/ 14327 h 208279"/>
              <a:gd name="T88" fmla="*/ 131869 w 146050"/>
              <a:gd name="T89" fmla="*/ 7163 h 208279"/>
              <a:gd name="T90" fmla="*/ 146000 w 146050"/>
              <a:gd name="T91" fmla="*/ 7163 h 208279"/>
              <a:gd name="T92" fmla="*/ 131869 w 146050"/>
              <a:gd name="T93" fmla="*/ 7163 h 208279"/>
              <a:gd name="T94" fmla="*/ 138935 w 146050"/>
              <a:gd name="T95" fmla="*/ 14327 h 208279"/>
              <a:gd name="T96" fmla="*/ 146000 w 146050"/>
              <a:gd name="T97" fmla="*/ 14327 h 208279"/>
              <a:gd name="T98" fmla="*/ 146000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5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58"/>
                </a:lnTo>
                <a:lnTo>
                  <a:pt x="7064" y="207721"/>
                </a:lnTo>
                <a:lnTo>
                  <a:pt x="138935" y="207721"/>
                </a:lnTo>
                <a:lnTo>
                  <a:pt x="146000" y="200558"/>
                </a:lnTo>
                <a:lnTo>
                  <a:pt x="14128" y="200558"/>
                </a:lnTo>
                <a:lnTo>
                  <a:pt x="7064" y="193395"/>
                </a:lnTo>
                <a:lnTo>
                  <a:pt x="14128" y="193395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0" y="7163"/>
                </a:lnTo>
                <a:lnTo>
                  <a:pt x="138935" y="0"/>
                </a:lnTo>
                <a:close/>
              </a:path>
              <a:path w="146050" h="208279">
                <a:moveTo>
                  <a:pt x="14128" y="193395"/>
                </a:moveTo>
                <a:lnTo>
                  <a:pt x="7064" y="193395"/>
                </a:lnTo>
                <a:lnTo>
                  <a:pt x="14128" y="200558"/>
                </a:lnTo>
                <a:lnTo>
                  <a:pt x="14128" y="193395"/>
                </a:lnTo>
                <a:close/>
              </a:path>
              <a:path w="146050" h="208279">
                <a:moveTo>
                  <a:pt x="131869" y="193395"/>
                </a:moveTo>
                <a:lnTo>
                  <a:pt x="14128" y="193395"/>
                </a:lnTo>
                <a:lnTo>
                  <a:pt x="14128" y="200558"/>
                </a:lnTo>
                <a:lnTo>
                  <a:pt x="131869" y="200558"/>
                </a:lnTo>
                <a:lnTo>
                  <a:pt x="131869" y="193395"/>
                </a:lnTo>
                <a:close/>
              </a:path>
              <a:path w="146050" h="208279">
                <a:moveTo>
                  <a:pt x="131869" y="7163"/>
                </a:moveTo>
                <a:lnTo>
                  <a:pt x="131869" y="200558"/>
                </a:lnTo>
                <a:lnTo>
                  <a:pt x="138935" y="193395"/>
                </a:lnTo>
                <a:lnTo>
                  <a:pt x="146000" y="193395"/>
                </a:lnTo>
                <a:lnTo>
                  <a:pt x="146000" y="14327"/>
                </a:lnTo>
                <a:lnTo>
                  <a:pt x="138935" y="14327"/>
                </a:lnTo>
                <a:lnTo>
                  <a:pt x="131869" y="7163"/>
                </a:lnTo>
                <a:close/>
              </a:path>
              <a:path w="146050" h="208279">
                <a:moveTo>
                  <a:pt x="146000" y="193395"/>
                </a:moveTo>
                <a:lnTo>
                  <a:pt x="138935" y="193395"/>
                </a:lnTo>
                <a:lnTo>
                  <a:pt x="131869" y="200558"/>
                </a:lnTo>
                <a:lnTo>
                  <a:pt x="146000" y="200558"/>
                </a:lnTo>
                <a:lnTo>
                  <a:pt x="146000" y="193395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69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69" y="14327"/>
                </a:lnTo>
                <a:lnTo>
                  <a:pt x="131869" y="7163"/>
                </a:lnTo>
                <a:close/>
              </a:path>
              <a:path w="146050" h="208279">
                <a:moveTo>
                  <a:pt x="146000" y="7163"/>
                </a:moveTo>
                <a:lnTo>
                  <a:pt x="131869" y="7163"/>
                </a:lnTo>
                <a:lnTo>
                  <a:pt x="138935" y="14327"/>
                </a:lnTo>
                <a:lnTo>
                  <a:pt x="146000" y="14327"/>
                </a:lnTo>
                <a:lnTo>
                  <a:pt x="146000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5340350" y="43211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5334000" y="4314825"/>
            <a:ext cx="142875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84D90B2-A3DE-48AB-840D-95E17DEFA294}" type="slidenum">
              <a:rPr lang="th-TH" smtClean="0"/>
              <a:pPr marL="207963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69925"/>
            <a:ext cx="7305675" cy="5032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300" spc="-5" dirty="0"/>
              <a:t>Connection-Oriented Concurrent</a:t>
            </a:r>
            <a:r>
              <a:rPr sz="3300" spc="-40" dirty="0"/>
              <a:t> </a:t>
            </a:r>
            <a:r>
              <a:rPr sz="3300" spc="-5" dirty="0"/>
              <a:t>Server</a:t>
            </a:r>
            <a:endParaRPr sz="3300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1066800" y="1752600"/>
            <a:ext cx="7239000" cy="4651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2312988" y="2706688"/>
            <a:ext cx="3744912" cy="1978025"/>
          </a:xfrm>
          <a:custGeom>
            <a:avLst/>
            <a:gdLst>
              <a:gd name="T0" fmla="*/ 2381 w 3743960"/>
              <a:gd name="T1" fmla="*/ 82075 h 1977389"/>
              <a:gd name="T2" fmla="*/ 30555 w 3743960"/>
              <a:gd name="T3" fmla="*/ 133138 h 1977389"/>
              <a:gd name="T4" fmla="*/ 112862 w 3743960"/>
              <a:gd name="T5" fmla="*/ 151662 h 1977389"/>
              <a:gd name="T6" fmla="*/ 236327 w 3743960"/>
              <a:gd name="T7" fmla="*/ 151662 h 1977389"/>
              <a:gd name="T8" fmla="*/ 318637 w 3743960"/>
              <a:gd name="T9" fmla="*/ 133138 h 1977389"/>
              <a:gd name="T10" fmla="*/ 483250 w 3743960"/>
              <a:gd name="T11" fmla="*/ 133138 h 1977389"/>
              <a:gd name="T12" fmla="*/ 524404 w 3743960"/>
              <a:gd name="T13" fmla="*/ 133138 h 1977389"/>
              <a:gd name="T14" fmla="*/ 606714 w 3743960"/>
              <a:gd name="T15" fmla="*/ 151662 h 1977389"/>
              <a:gd name="T16" fmla="*/ 730172 w 3743960"/>
              <a:gd name="T17" fmla="*/ 151662 h 1977389"/>
              <a:gd name="T18" fmla="*/ 812468 w 3743960"/>
              <a:gd name="T19" fmla="*/ 133138 h 1977389"/>
              <a:gd name="T20" fmla="*/ 977129 w 3743960"/>
              <a:gd name="T21" fmla="*/ 133138 h 1977389"/>
              <a:gd name="T22" fmla="*/ 1018243 w 3743960"/>
              <a:gd name="T23" fmla="*/ 133138 h 1977389"/>
              <a:gd name="T24" fmla="*/ 1100538 w 3743960"/>
              <a:gd name="T25" fmla="*/ 151662 h 1977389"/>
              <a:gd name="T26" fmla="*/ 1224017 w 3743960"/>
              <a:gd name="T27" fmla="*/ 151662 h 1977389"/>
              <a:gd name="T28" fmla="*/ 1306313 w 3743960"/>
              <a:gd name="T29" fmla="*/ 133138 h 1977389"/>
              <a:gd name="T30" fmla="*/ 1470974 w 3743960"/>
              <a:gd name="T31" fmla="*/ 133138 h 1977389"/>
              <a:gd name="T32" fmla="*/ 1512088 w 3743960"/>
              <a:gd name="T33" fmla="*/ 133138 h 1977389"/>
              <a:gd name="T34" fmla="*/ 1552506 w 3743960"/>
              <a:gd name="T35" fmla="*/ 216184 h 1977389"/>
              <a:gd name="T36" fmla="*/ 1570979 w 3743960"/>
              <a:gd name="T37" fmla="*/ 298398 h 1977389"/>
              <a:gd name="T38" fmla="*/ 1570979 w 3743960"/>
              <a:gd name="T39" fmla="*/ 339471 h 1977389"/>
              <a:gd name="T40" fmla="*/ 1570979 w 3743960"/>
              <a:gd name="T41" fmla="*/ 503968 h 1977389"/>
              <a:gd name="T42" fmla="*/ 1552506 w 3743960"/>
              <a:gd name="T43" fmla="*/ 586182 h 1977389"/>
              <a:gd name="T44" fmla="*/ 1552506 w 3743960"/>
              <a:gd name="T45" fmla="*/ 709538 h 1977389"/>
              <a:gd name="T46" fmla="*/ 1570979 w 3743960"/>
              <a:gd name="T47" fmla="*/ 791752 h 1977389"/>
              <a:gd name="T48" fmla="*/ 1570979 w 3743960"/>
              <a:gd name="T49" fmla="*/ 832894 h 1977389"/>
              <a:gd name="T50" fmla="*/ 1570979 w 3743960"/>
              <a:gd name="T51" fmla="*/ 997322 h 1977389"/>
              <a:gd name="T52" fmla="*/ 1552506 w 3743960"/>
              <a:gd name="T53" fmla="*/ 1079536 h 1977389"/>
              <a:gd name="T54" fmla="*/ 1552506 w 3743960"/>
              <a:gd name="T55" fmla="*/ 1202892 h 1977389"/>
              <a:gd name="T56" fmla="*/ 1570979 w 3743960"/>
              <a:gd name="T57" fmla="*/ 1285106 h 1977389"/>
              <a:gd name="T58" fmla="*/ 1570979 w 3743960"/>
              <a:gd name="T59" fmla="*/ 1326227 h 1977389"/>
              <a:gd name="T60" fmla="*/ 1570979 w 3743960"/>
              <a:gd name="T61" fmla="*/ 1490683 h 1977389"/>
              <a:gd name="T62" fmla="*/ 1552506 w 3743960"/>
              <a:gd name="T63" fmla="*/ 1572911 h 1977389"/>
              <a:gd name="T64" fmla="*/ 1552506 w 3743960"/>
              <a:gd name="T65" fmla="*/ 1696246 h 1977389"/>
              <a:gd name="T66" fmla="*/ 1570979 w 3743960"/>
              <a:gd name="T67" fmla="*/ 1778474 h 1977389"/>
              <a:gd name="T68" fmla="*/ 1570979 w 3743960"/>
              <a:gd name="T69" fmla="*/ 1819588 h 1977389"/>
              <a:gd name="T70" fmla="*/ 1619107 w 3743960"/>
              <a:gd name="T71" fmla="*/ 1958585 h 1977389"/>
              <a:gd name="T72" fmla="*/ 1660290 w 3743960"/>
              <a:gd name="T73" fmla="*/ 1958585 h 1977389"/>
              <a:gd name="T74" fmla="*/ 1742586 w 3743960"/>
              <a:gd name="T75" fmla="*/ 1977086 h 1977389"/>
              <a:gd name="T76" fmla="*/ 1866064 w 3743960"/>
              <a:gd name="T77" fmla="*/ 1977086 h 1977389"/>
              <a:gd name="T78" fmla="*/ 1948360 w 3743960"/>
              <a:gd name="T79" fmla="*/ 1958585 h 1977389"/>
              <a:gd name="T80" fmla="*/ 2112952 w 3743960"/>
              <a:gd name="T81" fmla="*/ 1958585 h 1977389"/>
              <a:gd name="T82" fmla="*/ 2154135 w 3743960"/>
              <a:gd name="T83" fmla="*/ 1958585 h 1977389"/>
              <a:gd name="T84" fmla="*/ 2236431 w 3743960"/>
              <a:gd name="T85" fmla="*/ 1977086 h 1977389"/>
              <a:gd name="T86" fmla="*/ 2359909 w 3743960"/>
              <a:gd name="T87" fmla="*/ 1977086 h 1977389"/>
              <a:gd name="T88" fmla="*/ 2442205 w 3743960"/>
              <a:gd name="T89" fmla="*/ 1958585 h 1977389"/>
              <a:gd name="T90" fmla="*/ 2606797 w 3743960"/>
              <a:gd name="T91" fmla="*/ 1958585 h 1977389"/>
              <a:gd name="T92" fmla="*/ 2647980 w 3743960"/>
              <a:gd name="T93" fmla="*/ 1958585 h 1977389"/>
              <a:gd name="T94" fmla="*/ 2730276 w 3743960"/>
              <a:gd name="T95" fmla="*/ 1977086 h 1977389"/>
              <a:gd name="T96" fmla="*/ 2853754 w 3743960"/>
              <a:gd name="T97" fmla="*/ 1977086 h 1977389"/>
              <a:gd name="T98" fmla="*/ 2936050 w 3743960"/>
              <a:gd name="T99" fmla="*/ 1958585 h 1977389"/>
              <a:gd name="T100" fmla="*/ 3100642 w 3743960"/>
              <a:gd name="T101" fmla="*/ 1958585 h 1977389"/>
              <a:gd name="T102" fmla="*/ 3141825 w 3743960"/>
              <a:gd name="T103" fmla="*/ 1958585 h 1977389"/>
              <a:gd name="T104" fmla="*/ 3224121 w 3743960"/>
              <a:gd name="T105" fmla="*/ 1977086 h 1977389"/>
              <a:gd name="T106" fmla="*/ 3347599 w 3743960"/>
              <a:gd name="T107" fmla="*/ 1977086 h 1977389"/>
              <a:gd name="T108" fmla="*/ 3429895 w 3743960"/>
              <a:gd name="T109" fmla="*/ 1958585 h 1977389"/>
              <a:gd name="T110" fmla="*/ 3594556 w 3743960"/>
              <a:gd name="T111" fmla="*/ 1958585 h 1977389"/>
              <a:gd name="T112" fmla="*/ 3635670 w 3743960"/>
              <a:gd name="T113" fmla="*/ 1958585 h 1977389"/>
              <a:gd name="T114" fmla="*/ 3717966 w 3743960"/>
              <a:gd name="T115" fmla="*/ 1977086 h 1977389"/>
              <a:gd name="T116" fmla="*/ 3725396 w 3743960"/>
              <a:gd name="T117" fmla="*/ 1943404 h 1977389"/>
              <a:gd name="T118" fmla="*/ 3734703 w 3743960"/>
              <a:gd name="T119" fmla="*/ 1958585 h 1977389"/>
              <a:gd name="T120" fmla="*/ 3725396 w 3743960"/>
              <a:gd name="T121" fmla="*/ 1902288 h 1977389"/>
              <a:gd name="T122" fmla="*/ 3743939 w 3743960"/>
              <a:gd name="T123" fmla="*/ 1820060 h 19773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3960"/>
              <a:gd name="T187" fmla="*/ 0 h 1977389"/>
              <a:gd name="T188" fmla="*/ 3743960 w 3743960"/>
              <a:gd name="T189" fmla="*/ 1977389 h 197738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3960" h="1977389">
                <a:moveTo>
                  <a:pt x="7145" y="0"/>
                </a:moveTo>
                <a:lnTo>
                  <a:pt x="4763" y="41072"/>
                </a:lnTo>
                <a:lnTo>
                  <a:pt x="23251" y="42113"/>
                </a:lnTo>
                <a:lnTo>
                  <a:pt x="25634" y="1110"/>
                </a:lnTo>
                <a:lnTo>
                  <a:pt x="7145" y="0"/>
                </a:lnTo>
                <a:close/>
              </a:path>
              <a:path w="3743960" h="1977389">
                <a:moveTo>
                  <a:pt x="2381" y="82075"/>
                </a:moveTo>
                <a:lnTo>
                  <a:pt x="0" y="123147"/>
                </a:lnTo>
                <a:lnTo>
                  <a:pt x="18488" y="124257"/>
                </a:lnTo>
                <a:lnTo>
                  <a:pt x="20869" y="83185"/>
                </a:lnTo>
                <a:lnTo>
                  <a:pt x="2381" y="82075"/>
                </a:lnTo>
                <a:close/>
              </a:path>
              <a:path w="3743960" h="1977389">
                <a:moveTo>
                  <a:pt x="71707" y="133138"/>
                </a:moveTo>
                <a:lnTo>
                  <a:pt x="30555" y="133138"/>
                </a:lnTo>
                <a:lnTo>
                  <a:pt x="30555" y="151662"/>
                </a:lnTo>
                <a:lnTo>
                  <a:pt x="71707" y="151662"/>
                </a:lnTo>
                <a:lnTo>
                  <a:pt x="71707" y="133138"/>
                </a:lnTo>
                <a:close/>
              </a:path>
              <a:path w="3743960" h="1977389">
                <a:moveTo>
                  <a:pt x="154017" y="133138"/>
                </a:moveTo>
                <a:lnTo>
                  <a:pt x="112862" y="133138"/>
                </a:lnTo>
                <a:lnTo>
                  <a:pt x="112862" y="151662"/>
                </a:lnTo>
                <a:lnTo>
                  <a:pt x="154017" y="151662"/>
                </a:lnTo>
                <a:lnTo>
                  <a:pt x="154017" y="133138"/>
                </a:lnTo>
                <a:close/>
              </a:path>
              <a:path w="3743960" h="1977389">
                <a:moveTo>
                  <a:pt x="236327" y="133138"/>
                </a:moveTo>
                <a:lnTo>
                  <a:pt x="195172" y="133138"/>
                </a:lnTo>
                <a:lnTo>
                  <a:pt x="195172" y="151662"/>
                </a:lnTo>
                <a:lnTo>
                  <a:pt x="236327" y="151662"/>
                </a:lnTo>
                <a:lnTo>
                  <a:pt x="236327" y="133138"/>
                </a:lnTo>
                <a:close/>
              </a:path>
              <a:path w="3743960" h="1977389">
                <a:moveTo>
                  <a:pt x="318637" y="133138"/>
                </a:moveTo>
                <a:lnTo>
                  <a:pt x="277482" y="133138"/>
                </a:lnTo>
                <a:lnTo>
                  <a:pt x="277482" y="151662"/>
                </a:lnTo>
                <a:lnTo>
                  <a:pt x="318637" y="151662"/>
                </a:lnTo>
                <a:lnTo>
                  <a:pt x="318637" y="133138"/>
                </a:lnTo>
                <a:close/>
              </a:path>
              <a:path w="3743960" h="1977389">
                <a:moveTo>
                  <a:pt x="400947" y="133138"/>
                </a:moveTo>
                <a:lnTo>
                  <a:pt x="359792" y="133138"/>
                </a:lnTo>
                <a:lnTo>
                  <a:pt x="359792" y="151662"/>
                </a:lnTo>
                <a:lnTo>
                  <a:pt x="400947" y="151662"/>
                </a:lnTo>
                <a:lnTo>
                  <a:pt x="400947" y="133138"/>
                </a:lnTo>
                <a:close/>
              </a:path>
              <a:path w="3743960" h="1977389">
                <a:moveTo>
                  <a:pt x="483250" y="133138"/>
                </a:moveTo>
                <a:lnTo>
                  <a:pt x="442102" y="133138"/>
                </a:lnTo>
                <a:lnTo>
                  <a:pt x="442102" y="151662"/>
                </a:lnTo>
                <a:lnTo>
                  <a:pt x="483250" y="151662"/>
                </a:lnTo>
                <a:lnTo>
                  <a:pt x="483250" y="133138"/>
                </a:lnTo>
                <a:close/>
              </a:path>
              <a:path w="3743960" h="1977389">
                <a:moveTo>
                  <a:pt x="565559" y="133138"/>
                </a:moveTo>
                <a:lnTo>
                  <a:pt x="524404" y="133138"/>
                </a:lnTo>
                <a:lnTo>
                  <a:pt x="524404" y="151662"/>
                </a:lnTo>
                <a:lnTo>
                  <a:pt x="565559" y="151662"/>
                </a:lnTo>
                <a:lnTo>
                  <a:pt x="565559" y="133138"/>
                </a:lnTo>
                <a:close/>
              </a:path>
              <a:path w="3743960" h="1977389">
                <a:moveTo>
                  <a:pt x="647869" y="133138"/>
                </a:moveTo>
                <a:lnTo>
                  <a:pt x="606714" y="133138"/>
                </a:lnTo>
                <a:lnTo>
                  <a:pt x="606714" y="151662"/>
                </a:lnTo>
                <a:lnTo>
                  <a:pt x="647869" y="151662"/>
                </a:lnTo>
                <a:lnTo>
                  <a:pt x="647869" y="133138"/>
                </a:lnTo>
                <a:close/>
              </a:path>
              <a:path w="3743960" h="1977389">
                <a:moveTo>
                  <a:pt x="730172" y="133138"/>
                </a:moveTo>
                <a:lnTo>
                  <a:pt x="689024" y="133138"/>
                </a:lnTo>
                <a:lnTo>
                  <a:pt x="689024" y="151662"/>
                </a:lnTo>
                <a:lnTo>
                  <a:pt x="730172" y="151662"/>
                </a:lnTo>
                <a:lnTo>
                  <a:pt x="730172" y="133138"/>
                </a:lnTo>
                <a:close/>
              </a:path>
              <a:path w="3743960" h="1977389">
                <a:moveTo>
                  <a:pt x="812468" y="133138"/>
                </a:moveTo>
                <a:lnTo>
                  <a:pt x="771355" y="133138"/>
                </a:lnTo>
                <a:lnTo>
                  <a:pt x="771355" y="151662"/>
                </a:lnTo>
                <a:lnTo>
                  <a:pt x="812468" y="151662"/>
                </a:lnTo>
                <a:lnTo>
                  <a:pt x="812468" y="133138"/>
                </a:lnTo>
                <a:close/>
              </a:path>
              <a:path w="3743960" h="1977389">
                <a:moveTo>
                  <a:pt x="894764" y="133138"/>
                </a:moveTo>
                <a:lnTo>
                  <a:pt x="853651" y="133138"/>
                </a:lnTo>
                <a:lnTo>
                  <a:pt x="853651" y="151662"/>
                </a:lnTo>
                <a:lnTo>
                  <a:pt x="894764" y="151662"/>
                </a:lnTo>
                <a:lnTo>
                  <a:pt x="894764" y="133138"/>
                </a:lnTo>
                <a:close/>
              </a:path>
              <a:path w="3743960" h="1977389">
                <a:moveTo>
                  <a:pt x="977129" y="133138"/>
                </a:moveTo>
                <a:lnTo>
                  <a:pt x="935947" y="133138"/>
                </a:lnTo>
                <a:lnTo>
                  <a:pt x="935947" y="151662"/>
                </a:lnTo>
                <a:lnTo>
                  <a:pt x="977129" y="151662"/>
                </a:lnTo>
                <a:lnTo>
                  <a:pt x="977129" y="133138"/>
                </a:lnTo>
                <a:close/>
              </a:path>
              <a:path w="3743960" h="1977389">
                <a:moveTo>
                  <a:pt x="1059425" y="133138"/>
                </a:moveTo>
                <a:lnTo>
                  <a:pt x="1018243" y="133138"/>
                </a:lnTo>
                <a:lnTo>
                  <a:pt x="1018243" y="151662"/>
                </a:lnTo>
                <a:lnTo>
                  <a:pt x="1059425" y="151662"/>
                </a:lnTo>
                <a:lnTo>
                  <a:pt x="1059425" y="133138"/>
                </a:lnTo>
                <a:close/>
              </a:path>
              <a:path w="3743960" h="1977389">
                <a:moveTo>
                  <a:pt x="1141721" y="133138"/>
                </a:moveTo>
                <a:lnTo>
                  <a:pt x="1100538" y="133138"/>
                </a:lnTo>
                <a:lnTo>
                  <a:pt x="1100538" y="151662"/>
                </a:lnTo>
                <a:lnTo>
                  <a:pt x="1141721" y="151662"/>
                </a:lnTo>
                <a:lnTo>
                  <a:pt x="1141721" y="133138"/>
                </a:lnTo>
                <a:close/>
              </a:path>
              <a:path w="3743960" h="1977389">
                <a:moveTo>
                  <a:pt x="1224017" y="133138"/>
                </a:moveTo>
                <a:lnTo>
                  <a:pt x="1182904" y="133138"/>
                </a:lnTo>
                <a:lnTo>
                  <a:pt x="1182904" y="151662"/>
                </a:lnTo>
                <a:lnTo>
                  <a:pt x="1224017" y="151662"/>
                </a:lnTo>
                <a:lnTo>
                  <a:pt x="1224017" y="133138"/>
                </a:lnTo>
                <a:close/>
              </a:path>
              <a:path w="3743960" h="1977389">
                <a:moveTo>
                  <a:pt x="1306313" y="133138"/>
                </a:moveTo>
                <a:lnTo>
                  <a:pt x="1265200" y="133138"/>
                </a:lnTo>
                <a:lnTo>
                  <a:pt x="1265200" y="151662"/>
                </a:lnTo>
                <a:lnTo>
                  <a:pt x="1306313" y="151662"/>
                </a:lnTo>
                <a:lnTo>
                  <a:pt x="1306313" y="133138"/>
                </a:lnTo>
                <a:close/>
              </a:path>
              <a:path w="3743960" h="1977389">
                <a:moveTo>
                  <a:pt x="1388678" y="133138"/>
                </a:moveTo>
                <a:lnTo>
                  <a:pt x="1347496" y="133138"/>
                </a:lnTo>
                <a:lnTo>
                  <a:pt x="1347496" y="151662"/>
                </a:lnTo>
                <a:lnTo>
                  <a:pt x="1388678" y="151662"/>
                </a:lnTo>
                <a:lnTo>
                  <a:pt x="1388678" y="133138"/>
                </a:lnTo>
                <a:close/>
              </a:path>
              <a:path w="3743960" h="1977389">
                <a:moveTo>
                  <a:pt x="1470974" y="133138"/>
                </a:moveTo>
                <a:lnTo>
                  <a:pt x="1429792" y="133138"/>
                </a:lnTo>
                <a:lnTo>
                  <a:pt x="1429792" y="151662"/>
                </a:lnTo>
                <a:lnTo>
                  <a:pt x="1470974" y="151662"/>
                </a:lnTo>
                <a:lnTo>
                  <a:pt x="1470974" y="133138"/>
                </a:lnTo>
                <a:close/>
              </a:path>
              <a:path w="3743960" h="1977389">
                <a:moveTo>
                  <a:pt x="1553270" y="133138"/>
                </a:moveTo>
                <a:lnTo>
                  <a:pt x="1512088" y="133138"/>
                </a:lnTo>
                <a:lnTo>
                  <a:pt x="1512088" y="151662"/>
                </a:lnTo>
                <a:lnTo>
                  <a:pt x="1553270" y="151662"/>
                </a:lnTo>
                <a:lnTo>
                  <a:pt x="1553270" y="133138"/>
                </a:lnTo>
                <a:close/>
              </a:path>
              <a:path w="3743960" h="1977389">
                <a:moveTo>
                  <a:pt x="1570979" y="175043"/>
                </a:moveTo>
                <a:lnTo>
                  <a:pt x="1552506" y="175043"/>
                </a:lnTo>
                <a:lnTo>
                  <a:pt x="1552506" y="216184"/>
                </a:lnTo>
                <a:lnTo>
                  <a:pt x="1570979" y="216184"/>
                </a:lnTo>
                <a:lnTo>
                  <a:pt x="1570979" y="175043"/>
                </a:lnTo>
                <a:close/>
              </a:path>
              <a:path w="3743960" h="1977389">
                <a:moveTo>
                  <a:pt x="1570979" y="257257"/>
                </a:moveTo>
                <a:lnTo>
                  <a:pt x="1552506" y="257257"/>
                </a:lnTo>
                <a:lnTo>
                  <a:pt x="1552506" y="298398"/>
                </a:lnTo>
                <a:lnTo>
                  <a:pt x="1570979" y="298398"/>
                </a:lnTo>
                <a:lnTo>
                  <a:pt x="1570979" y="257257"/>
                </a:lnTo>
                <a:close/>
              </a:path>
              <a:path w="3743960" h="1977389">
                <a:moveTo>
                  <a:pt x="1570979" y="339471"/>
                </a:moveTo>
                <a:lnTo>
                  <a:pt x="1552506" y="339471"/>
                </a:lnTo>
                <a:lnTo>
                  <a:pt x="1552506" y="380613"/>
                </a:lnTo>
                <a:lnTo>
                  <a:pt x="1570979" y="380613"/>
                </a:lnTo>
                <a:lnTo>
                  <a:pt x="1570979" y="339471"/>
                </a:lnTo>
                <a:close/>
              </a:path>
              <a:path w="3743960" h="1977389">
                <a:moveTo>
                  <a:pt x="1570979" y="421754"/>
                </a:moveTo>
                <a:lnTo>
                  <a:pt x="1552506" y="421754"/>
                </a:lnTo>
                <a:lnTo>
                  <a:pt x="1552506" y="462827"/>
                </a:lnTo>
                <a:lnTo>
                  <a:pt x="1570979" y="462827"/>
                </a:lnTo>
                <a:lnTo>
                  <a:pt x="1570979" y="421754"/>
                </a:lnTo>
                <a:close/>
              </a:path>
              <a:path w="3743960" h="1977389">
                <a:moveTo>
                  <a:pt x="1570979" y="503968"/>
                </a:moveTo>
                <a:lnTo>
                  <a:pt x="1552506" y="503968"/>
                </a:lnTo>
                <a:lnTo>
                  <a:pt x="1552506" y="545041"/>
                </a:lnTo>
                <a:lnTo>
                  <a:pt x="1570979" y="545041"/>
                </a:lnTo>
                <a:lnTo>
                  <a:pt x="1570979" y="503968"/>
                </a:lnTo>
                <a:close/>
              </a:path>
              <a:path w="3743960" h="1977389">
                <a:moveTo>
                  <a:pt x="1570979" y="586182"/>
                </a:moveTo>
                <a:lnTo>
                  <a:pt x="1552506" y="586182"/>
                </a:lnTo>
                <a:lnTo>
                  <a:pt x="1552506" y="627324"/>
                </a:lnTo>
                <a:lnTo>
                  <a:pt x="1570979" y="627324"/>
                </a:lnTo>
                <a:lnTo>
                  <a:pt x="1570979" y="586182"/>
                </a:lnTo>
                <a:close/>
              </a:path>
              <a:path w="3743960" h="1977389">
                <a:moveTo>
                  <a:pt x="1570979" y="668397"/>
                </a:moveTo>
                <a:lnTo>
                  <a:pt x="1552506" y="668397"/>
                </a:lnTo>
                <a:lnTo>
                  <a:pt x="1552506" y="709538"/>
                </a:lnTo>
                <a:lnTo>
                  <a:pt x="1570979" y="709538"/>
                </a:lnTo>
                <a:lnTo>
                  <a:pt x="1570979" y="668397"/>
                </a:lnTo>
                <a:close/>
              </a:path>
              <a:path w="3743960" h="1977389">
                <a:moveTo>
                  <a:pt x="1570979" y="750611"/>
                </a:moveTo>
                <a:lnTo>
                  <a:pt x="1552506" y="750611"/>
                </a:lnTo>
                <a:lnTo>
                  <a:pt x="1552506" y="791752"/>
                </a:lnTo>
                <a:lnTo>
                  <a:pt x="1570979" y="791752"/>
                </a:lnTo>
                <a:lnTo>
                  <a:pt x="1570979" y="750611"/>
                </a:lnTo>
                <a:close/>
              </a:path>
              <a:path w="3743960" h="1977389">
                <a:moveTo>
                  <a:pt x="1570979" y="832894"/>
                </a:moveTo>
                <a:lnTo>
                  <a:pt x="1552506" y="832894"/>
                </a:lnTo>
                <a:lnTo>
                  <a:pt x="1552506" y="873966"/>
                </a:lnTo>
                <a:lnTo>
                  <a:pt x="1570979" y="873966"/>
                </a:lnTo>
                <a:lnTo>
                  <a:pt x="1570979" y="832894"/>
                </a:lnTo>
                <a:close/>
              </a:path>
              <a:path w="3743960" h="1977389">
                <a:moveTo>
                  <a:pt x="1570979" y="915108"/>
                </a:moveTo>
                <a:lnTo>
                  <a:pt x="1552506" y="915108"/>
                </a:lnTo>
                <a:lnTo>
                  <a:pt x="1552506" y="956180"/>
                </a:lnTo>
                <a:lnTo>
                  <a:pt x="1570979" y="956180"/>
                </a:lnTo>
                <a:lnTo>
                  <a:pt x="1570979" y="915108"/>
                </a:lnTo>
                <a:close/>
              </a:path>
              <a:path w="3743960" h="1977389">
                <a:moveTo>
                  <a:pt x="1570979" y="997322"/>
                </a:moveTo>
                <a:lnTo>
                  <a:pt x="1552506" y="997322"/>
                </a:lnTo>
                <a:lnTo>
                  <a:pt x="1552506" y="1038464"/>
                </a:lnTo>
                <a:lnTo>
                  <a:pt x="1570979" y="1038464"/>
                </a:lnTo>
                <a:lnTo>
                  <a:pt x="1570979" y="997322"/>
                </a:lnTo>
                <a:close/>
              </a:path>
              <a:path w="3743960" h="1977389">
                <a:moveTo>
                  <a:pt x="1570979" y="1079536"/>
                </a:moveTo>
                <a:lnTo>
                  <a:pt x="1552506" y="1079536"/>
                </a:lnTo>
                <a:lnTo>
                  <a:pt x="1552506" y="1120678"/>
                </a:lnTo>
                <a:lnTo>
                  <a:pt x="1570979" y="1120678"/>
                </a:lnTo>
                <a:lnTo>
                  <a:pt x="1570979" y="1079536"/>
                </a:lnTo>
                <a:close/>
              </a:path>
              <a:path w="3743960" h="1977389">
                <a:moveTo>
                  <a:pt x="1570979" y="1161750"/>
                </a:moveTo>
                <a:lnTo>
                  <a:pt x="1552506" y="1161750"/>
                </a:lnTo>
                <a:lnTo>
                  <a:pt x="1552506" y="1202892"/>
                </a:lnTo>
                <a:lnTo>
                  <a:pt x="1570979" y="1202892"/>
                </a:lnTo>
                <a:lnTo>
                  <a:pt x="1570979" y="1161750"/>
                </a:lnTo>
                <a:close/>
              </a:path>
              <a:path w="3743960" h="1977389">
                <a:moveTo>
                  <a:pt x="1570979" y="1244034"/>
                </a:moveTo>
                <a:lnTo>
                  <a:pt x="1552506" y="1244034"/>
                </a:lnTo>
                <a:lnTo>
                  <a:pt x="1552506" y="1285106"/>
                </a:lnTo>
                <a:lnTo>
                  <a:pt x="1570979" y="1285106"/>
                </a:lnTo>
                <a:lnTo>
                  <a:pt x="1570979" y="1244034"/>
                </a:lnTo>
                <a:close/>
              </a:path>
              <a:path w="3743960" h="1977389">
                <a:moveTo>
                  <a:pt x="1570979" y="1326227"/>
                </a:moveTo>
                <a:lnTo>
                  <a:pt x="1552506" y="1326227"/>
                </a:lnTo>
                <a:lnTo>
                  <a:pt x="1552506" y="1367341"/>
                </a:lnTo>
                <a:lnTo>
                  <a:pt x="1570979" y="1367341"/>
                </a:lnTo>
                <a:lnTo>
                  <a:pt x="1570979" y="1326227"/>
                </a:lnTo>
                <a:close/>
              </a:path>
              <a:path w="3743960" h="1977389">
                <a:moveTo>
                  <a:pt x="1570979" y="1408455"/>
                </a:moveTo>
                <a:lnTo>
                  <a:pt x="1552506" y="1408455"/>
                </a:lnTo>
                <a:lnTo>
                  <a:pt x="1552506" y="1449569"/>
                </a:lnTo>
                <a:lnTo>
                  <a:pt x="1570979" y="1449569"/>
                </a:lnTo>
                <a:lnTo>
                  <a:pt x="1570979" y="1408455"/>
                </a:lnTo>
                <a:close/>
              </a:path>
              <a:path w="3743960" h="1977389">
                <a:moveTo>
                  <a:pt x="1570979" y="1490683"/>
                </a:moveTo>
                <a:lnTo>
                  <a:pt x="1552506" y="1490683"/>
                </a:lnTo>
                <a:lnTo>
                  <a:pt x="1552506" y="1531797"/>
                </a:lnTo>
                <a:lnTo>
                  <a:pt x="1570979" y="1531797"/>
                </a:lnTo>
                <a:lnTo>
                  <a:pt x="1570979" y="1490683"/>
                </a:lnTo>
                <a:close/>
              </a:path>
              <a:path w="3743960" h="1977389">
                <a:moveTo>
                  <a:pt x="1570979" y="1572911"/>
                </a:moveTo>
                <a:lnTo>
                  <a:pt x="1552506" y="1572911"/>
                </a:lnTo>
                <a:lnTo>
                  <a:pt x="1552506" y="1614025"/>
                </a:lnTo>
                <a:lnTo>
                  <a:pt x="1570979" y="1614025"/>
                </a:lnTo>
                <a:lnTo>
                  <a:pt x="1570979" y="1572911"/>
                </a:lnTo>
                <a:close/>
              </a:path>
              <a:path w="3743960" h="1977389">
                <a:moveTo>
                  <a:pt x="1570979" y="1655132"/>
                </a:moveTo>
                <a:lnTo>
                  <a:pt x="1552506" y="1655132"/>
                </a:lnTo>
                <a:lnTo>
                  <a:pt x="1552506" y="1696246"/>
                </a:lnTo>
                <a:lnTo>
                  <a:pt x="1570979" y="1696246"/>
                </a:lnTo>
                <a:lnTo>
                  <a:pt x="1570979" y="1655132"/>
                </a:lnTo>
                <a:close/>
              </a:path>
              <a:path w="3743960" h="1977389">
                <a:moveTo>
                  <a:pt x="1570979" y="1737360"/>
                </a:moveTo>
                <a:lnTo>
                  <a:pt x="1552506" y="1737360"/>
                </a:lnTo>
                <a:lnTo>
                  <a:pt x="1552506" y="1778474"/>
                </a:lnTo>
                <a:lnTo>
                  <a:pt x="1570979" y="1778474"/>
                </a:lnTo>
                <a:lnTo>
                  <a:pt x="1570979" y="1737360"/>
                </a:lnTo>
                <a:close/>
              </a:path>
              <a:path w="3743960" h="1977389">
                <a:moveTo>
                  <a:pt x="1570979" y="1819588"/>
                </a:moveTo>
                <a:lnTo>
                  <a:pt x="1552506" y="1819588"/>
                </a:lnTo>
                <a:lnTo>
                  <a:pt x="1552506" y="1860702"/>
                </a:lnTo>
                <a:lnTo>
                  <a:pt x="1570979" y="1860702"/>
                </a:lnTo>
                <a:lnTo>
                  <a:pt x="1570979" y="1819588"/>
                </a:lnTo>
                <a:close/>
              </a:path>
              <a:path w="3743960" h="1977389">
                <a:moveTo>
                  <a:pt x="1570979" y="1901816"/>
                </a:moveTo>
                <a:lnTo>
                  <a:pt x="1552506" y="1901816"/>
                </a:lnTo>
                <a:lnTo>
                  <a:pt x="1552506" y="1942929"/>
                </a:lnTo>
                <a:lnTo>
                  <a:pt x="1570979" y="1942929"/>
                </a:lnTo>
                <a:lnTo>
                  <a:pt x="1570979" y="1901816"/>
                </a:lnTo>
                <a:close/>
              </a:path>
              <a:path w="3743960" h="1977389">
                <a:moveTo>
                  <a:pt x="1619107" y="1958585"/>
                </a:moveTo>
                <a:lnTo>
                  <a:pt x="1577994" y="1958585"/>
                </a:lnTo>
                <a:lnTo>
                  <a:pt x="1577994" y="1977086"/>
                </a:lnTo>
                <a:lnTo>
                  <a:pt x="1619107" y="1977086"/>
                </a:lnTo>
                <a:lnTo>
                  <a:pt x="1619107" y="1958585"/>
                </a:lnTo>
                <a:close/>
              </a:path>
              <a:path w="3743960" h="1977389">
                <a:moveTo>
                  <a:pt x="1701403" y="1958585"/>
                </a:moveTo>
                <a:lnTo>
                  <a:pt x="1660290" y="1958585"/>
                </a:lnTo>
                <a:lnTo>
                  <a:pt x="1660290" y="1977086"/>
                </a:lnTo>
                <a:lnTo>
                  <a:pt x="1701403" y="1977086"/>
                </a:lnTo>
                <a:lnTo>
                  <a:pt x="1701403" y="1958585"/>
                </a:lnTo>
                <a:close/>
              </a:path>
              <a:path w="3743960" h="1977389">
                <a:moveTo>
                  <a:pt x="1783699" y="1958585"/>
                </a:moveTo>
                <a:lnTo>
                  <a:pt x="1742586" y="1958585"/>
                </a:lnTo>
                <a:lnTo>
                  <a:pt x="1742586" y="1977086"/>
                </a:lnTo>
                <a:lnTo>
                  <a:pt x="1783699" y="1977086"/>
                </a:lnTo>
                <a:lnTo>
                  <a:pt x="1783699" y="1958585"/>
                </a:lnTo>
                <a:close/>
              </a:path>
              <a:path w="3743960" h="1977389">
                <a:moveTo>
                  <a:pt x="1866064" y="1958585"/>
                </a:moveTo>
                <a:lnTo>
                  <a:pt x="1824881" y="1958585"/>
                </a:lnTo>
                <a:lnTo>
                  <a:pt x="1824881" y="1977086"/>
                </a:lnTo>
                <a:lnTo>
                  <a:pt x="1866064" y="1977086"/>
                </a:lnTo>
                <a:lnTo>
                  <a:pt x="1866064" y="1958585"/>
                </a:lnTo>
                <a:close/>
              </a:path>
              <a:path w="3743960" h="1977389">
                <a:moveTo>
                  <a:pt x="1948360" y="1958585"/>
                </a:moveTo>
                <a:lnTo>
                  <a:pt x="1907177" y="1958585"/>
                </a:lnTo>
                <a:lnTo>
                  <a:pt x="1907177" y="1977086"/>
                </a:lnTo>
                <a:lnTo>
                  <a:pt x="1948360" y="1977086"/>
                </a:lnTo>
                <a:lnTo>
                  <a:pt x="1948360" y="1958585"/>
                </a:lnTo>
                <a:close/>
              </a:path>
              <a:path w="3743960" h="1977389">
                <a:moveTo>
                  <a:pt x="2030656" y="1958585"/>
                </a:moveTo>
                <a:lnTo>
                  <a:pt x="1989473" y="1958585"/>
                </a:lnTo>
                <a:lnTo>
                  <a:pt x="1989473" y="1977086"/>
                </a:lnTo>
                <a:lnTo>
                  <a:pt x="2030656" y="1977086"/>
                </a:lnTo>
                <a:lnTo>
                  <a:pt x="2030656" y="1958585"/>
                </a:lnTo>
                <a:close/>
              </a:path>
              <a:path w="3743960" h="1977389">
                <a:moveTo>
                  <a:pt x="2112952" y="1958585"/>
                </a:moveTo>
                <a:lnTo>
                  <a:pt x="2071839" y="1958585"/>
                </a:lnTo>
                <a:lnTo>
                  <a:pt x="2071839" y="1977086"/>
                </a:lnTo>
                <a:lnTo>
                  <a:pt x="2112952" y="1977086"/>
                </a:lnTo>
                <a:lnTo>
                  <a:pt x="2112952" y="1958585"/>
                </a:lnTo>
                <a:close/>
              </a:path>
              <a:path w="3743960" h="1977389">
                <a:moveTo>
                  <a:pt x="2195248" y="1958585"/>
                </a:moveTo>
                <a:lnTo>
                  <a:pt x="2154135" y="1958585"/>
                </a:lnTo>
                <a:lnTo>
                  <a:pt x="2154135" y="1977086"/>
                </a:lnTo>
                <a:lnTo>
                  <a:pt x="2195248" y="1977086"/>
                </a:lnTo>
                <a:lnTo>
                  <a:pt x="2195248" y="1958585"/>
                </a:lnTo>
                <a:close/>
              </a:path>
              <a:path w="3743960" h="1977389">
                <a:moveTo>
                  <a:pt x="2277613" y="1958585"/>
                </a:moveTo>
                <a:lnTo>
                  <a:pt x="2236431" y="1958585"/>
                </a:lnTo>
                <a:lnTo>
                  <a:pt x="2236431" y="1977086"/>
                </a:lnTo>
                <a:lnTo>
                  <a:pt x="2277613" y="1977086"/>
                </a:lnTo>
                <a:lnTo>
                  <a:pt x="2277613" y="1958585"/>
                </a:lnTo>
                <a:close/>
              </a:path>
              <a:path w="3743960" h="1977389">
                <a:moveTo>
                  <a:pt x="2359909" y="1958585"/>
                </a:moveTo>
                <a:lnTo>
                  <a:pt x="2318726" y="1958585"/>
                </a:lnTo>
                <a:lnTo>
                  <a:pt x="2318726" y="1977086"/>
                </a:lnTo>
                <a:lnTo>
                  <a:pt x="2359909" y="1977086"/>
                </a:lnTo>
                <a:lnTo>
                  <a:pt x="2359909" y="1958585"/>
                </a:lnTo>
                <a:close/>
              </a:path>
              <a:path w="3743960" h="1977389">
                <a:moveTo>
                  <a:pt x="2442205" y="1958585"/>
                </a:moveTo>
                <a:lnTo>
                  <a:pt x="2401022" y="1958585"/>
                </a:lnTo>
                <a:lnTo>
                  <a:pt x="2401022" y="1977086"/>
                </a:lnTo>
                <a:lnTo>
                  <a:pt x="2442205" y="1977086"/>
                </a:lnTo>
                <a:lnTo>
                  <a:pt x="2442205" y="1958585"/>
                </a:lnTo>
                <a:close/>
              </a:path>
              <a:path w="3743960" h="1977389">
                <a:moveTo>
                  <a:pt x="2524501" y="1958585"/>
                </a:moveTo>
                <a:lnTo>
                  <a:pt x="2483388" y="1958585"/>
                </a:lnTo>
                <a:lnTo>
                  <a:pt x="2483388" y="1977086"/>
                </a:lnTo>
                <a:lnTo>
                  <a:pt x="2524501" y="1977086"/>
                </a:lnTo>
                <a:lnTo>
                  <a:pt x="2524501" y="1958585"/>
                </a:lnTo>
                <a:close/>
              </a:path>
              <a:path w="3743960" h="1977389">
                <a:moveTo>
                  <a:pt x="2606797" y="1958585"/>
                </a:moveTo>
                <a:lnTo>
                  <a:pt x="2565684" y="1958585"/>
                </a:lnTo>
                <a:lnTo>
                  <a:pt x="2565684" y="1977086"/>
                </a:lnTo>
                <a:lnTo>
                  <a:pt x="2606797" y="1977086"/>
                </a:lnTo>
                <a:lnTo>
                  <a:pt x="2606797" y="1958585"/>
                </a:lnTo>
                <a:close/>
              </a:path>
              <a:path w="3743960" h="1977389">
                <a:moveTo>
                  <a:pt x="2689162" y="1958585"/>
                </a:moveTo>
                <a:lnTo>
                  <a:pt x="2647980" y="1958585"/>
                </a:lnTo>
                <a:lnTo>
                  <a:pt x="2647980" y="1977086"/>
                </a:lnTo>
                <a:lnTo>
                  <a:pt x="2689162" y="1977086"/>
                </a:lnTo>
                <a:lnTo>
                  <a:pt x="2689162" y="1958585"/>
                </a:lnTo>
                <a:close/>
              </a:path>
              <a:path w="3743960" h="1977389">
                <a:moveTo>
                  <a:pt x="2771458" y="1958585"/>
                </a:moveTo>
                <a:lnTo>
                  <a:pt x="2730276" y="1958585"/>
                </a:lnTo>
                <a:lnTo>
                  <a:pt x="2730276" y="1977086"/>
                </a:lnTo>
                <a:lnTo>
                  <a:pt x="2771458" y="1977086"/>
                </a:lnTo>
                <a:lnTo>
                  <a:pt x="2771458" y="1958585"/>
                </a:lnTo>
                <a:close/>
              </a:path>
              <a:path w="3743960" h="1977389">
                <a:moveTo>
                  <a:pt x="2853754" y="1958585"/>
                </a:moveTo>
                <a:lnTo>
                  <a:pt x="2812571" y="1958585"/>
                </a:lnTo>
                <a:lnTo>
                  <a:pt x="2812571" y="1977086"/>
                </a:lnTo>
                <a:lnTo>
                  <a:pt x="2853754" y="1977086"/>
                </a:lnTo>
                <a:lnTo>
                  <a:pt x="2853754" y="1958585"/>
                </a:lnTo>
                <a:close/>
              </a:path>
              <a:path w="3743960" h="1977389">
                <a:moveTo>
                  <a:pt x="2936050" y="1958585"/>
                </a:moveTo>
                <a:lnTo>
                  <a:pt x="2894867" y="1958585"/>
                </a:lnTo>
                <a:lnTo>
                  <a:pt x="2894867" y="1977086"/>
                </a:lnTo>
                <a:lnTo>
                  <a:pt x="2936050" y="1977086"/>
                </a:lnTo>
                <a:lnTo>
                  <a:pt x="2936050" y="1958585"/>
                </a:lnTo>
                <a:close/>
              </a:path>
              <a:path w="3743960" h="1977389">
                <a:moveTo>
                  <a:pt x="3018346" y="1958585"/>
                </a:moveTo>
                <a:lnTo>
                  <a:pt x="2977233" y="1958585"/>
                </a:lnTo>
                <a:lnTo>
                  <a:pt x="2977233" y="1977086"/>
                </a:lnTo>
                <a:lnTo>
                  <a:pt x="3018346" y="1977086"/>
                </a:lnTo>
                <a:lnTo>
                  <a:pt x="3018346" y="1958585"/>
                </a:lnTo>
                <a:close/>
              </a:path>
              <a:path w="3743960" h="1977389">
                <a:moveTo>
                  <a:pt x="3100642" y="1958585"/>
                </a:moveTo>
                <a:lnTo>
                  <a:pt x="3059529" y="1958585"/>
                </a:lnTo>
                <a:lnTo>
                  <a:pt x="3059529" y="1977086"/>
                </a:lnTo>
                <a:lnTo>
                  <a:pt x="3100642" y="1977086"/>
                </a:lnTo>
                <a:lnTo>
                  <a:pt x="3100642" y="1958585"/>
                </a:lnTo>
                <a:close/>
              </a:path>
              <a:path w="3743960" h="1977389">
                <a:moveTo>
                  <a:pt x="3183007" y="1958585"/>
                </a:moveTo>
                <a:lnTo>
                  <a:pt x="3141825" y="1958585"/>
                </a:lnTo>
                <a:lnTo>
                  <a:pt x="3141825" y="1977086"/>
                </a:lnTo>
                <a:lnTo>
                  <a:pt x="3183007" y="1977086"/>
                </a:lnTo>
                <a:lnTo>
                  <a:pt x="3183007" y="1958585"/>
                </a:lnTo>
                <a:close/>
              </a:path>
              <a:path w="3743960" h="1977389">
                <a:moveTo>
                  <a:pt x="3265303" y="1958585"/>
                </a:moveTo>
                <a:lnTo>
                  <a:pt x="3224121" y="1958585"/>
                </a:lnTo>
                <a:lnTo>
                  <a:pt x="3224121" y="1977086"/>
                </a:lnTo>
                <a:lnTo>
                  <a:pt x="3265303" y="1977086"/>
                </a:lnTo>
                <a:lnTo>
                  <a:pt x="3265303" y="1958585"/>
                </a:lnTo>
                <a:close/>
              </a:path>
              <a:path w="3743960" h="1977389">
                <a:moveTo>
                  <a:pt x="3347599" y="1958585"/>
                </a:moveTo>
                <a:lnTo>
                  <a:pt x="3306416" y="1958585"/>
                </a:lnTo>
                <a:lnTo>
                  <a:pt x="3306416" y="1977086"/>
                </a:lnTo>
                <a:lnTo>
                  <a:pt x="3347599" y="1977086"/>
                </a:lnTo>
                <a:lnTo>
                  <a:pt x="3347599" y="1958585"/>
                </a:lnTo>
                <a:close/>
              </a:path>
              <a:path w="3743960" h="1977389">
                <a:moveTo>
                  <a:pt x="3429895" y="1958585"/>
                </a:moveTo>
                <a:lnTo>
                  <a:pt x="3388782" y="1958585"/>
                </a:lnTo>
                <a:lnTo>
                  <a:pt x="3388782" y="1977086"/>
                </a:lnTo>
                <a:lnTo>
                  <a:pt x="3429895" y="1977086"/>
                </a:lnTo>
                <a:lnTo>
                  <a:pt x="3429895" y="1958585"/>
                </a:lnTo>
                <a:close/>
              </a:path>
              <a:path w="3743960" h="1977389">
                <a:moveTo>
                  <a:pt x="3512191" y="1958585"/>
                </a:moveTo>
                <a:lnTo>
                  <a:pt x="3471078" y="1958585"/>
                </a:lnTo>
                <a:lnTo>
                  <a:pt x="3471078" y="1977086"/>
                </a:lnTo>
                <a:lnTo>
                  <a:pt x="3512191" y="1977086"/>
                </a:lnTo>
                <a:lnTo>
                  <a:pt x="3512191" y="1958585"/>
                </a:lnTo>
                <a:close/>
              </a:path>
              <a:path w="3743960" h="1977389">
                <a:moveTo>
                  <a:pt x="3594556" y="1958585"/>
                </a:moveTo>
                <a:lnTo>
                  <a:pt x="3553374" y="1958585"/>
                </a:lnTo>
                <a:lnTo>
                  <a:pt x="3553374" y="1977086"/>
                </a:lnTo>
                <a:lnTo>
                  <a:pt x="3594556" y="1977086"/>
                </a:lnTo>
                <a:lnTo>
                  <a:pt x="3594556" y="1958585"/>
                </a:lnTo>
                <a:close/>
              </a:path>
              <a:path w="3743960" h="1977389">
                <a:moveTo>
                  <a:pt x="3676852" y="1958585"/>
                </a:moveTo>
                <a:lnTo>
                  <a:pt x="3635670" y="1958585"/>
                </a:lnTo>
                <a:lnTo>
                  <a:pt x="3635670" y="1977086"/>
                </a:lnTo>
                <a:lnTo>
                  <a:pt x="3676852" y="1977086"/>
                </a:lnTo>
                <a:lnTo>
                  <a:pt x="3676852" y="1958585"/>
                </a:lnTo>
                <a:close/>
              </a:path>
              <a:path w="3743960" h="1977389">
                <a:moveTo>
                  <a:pt x="3725396" y="1958585"/>
                </a:moveTo>
                <a:lnTo>
                  <a:pt x="3717966" y="1958585"/>
                </a:lnTo>
                <a:lnTo>
                  <a:pt x="3717966" y="1977086"/>
                </a:lnTo>
                <a:lnTo>
                  <a:pt x="3734703" y="1977086"/>
                </a:lnTo>
                <a:lnTo>
                  <a:pt x="3743939" y="1967836"/>
                </a:lnTo>
                <a:lnTo>
                  <a:pt x="3725396" y="1967836"/>
                </a:lnTo>
                <a:lnTo>
                  <a:pt x="3725396" y="1958585"/>
                </a:lnTo>
                <a:close/>
              </a:path>
              <a:path w="3743960" h="1977389">
                <a:moveTo>
                  <a:pt x="3743939" y="1943404"/>
                </a:moveTo>
                <a:lnTo>
                  <a:pt x="3725396" y="1943404"/>
                </a:lnTo>
                <a:lnTo>
                  <a:pt x="3725396" y="1967836"/>
                </a:lnTo>
                <a:lnTo>
                  <a:pt x="3734703" y="1958585"/>
                </a:lnTo>
                <a:lnTo>
                  <a:pt x="3743939" y="1958585"/>
                </a:lnTo>
                <a:lnTo>
                  <a:pt x="3743939" y="1943404"/>
                </a:lnTo>
                <a:close/>
              </a:path>
              <a:path w="3743960" h="1977389">
                <a:moveTo>
                  <a:pt x="3743939" y="1958585"/>
                </a:moveTo>
                <a:lnTo>
                  <a:pt x="3734703" y="1958585"/>
                </a:lnTo>
                <a:lnTo>
                  <a:pt x="3725396" y="1967836"/>
                </a:lnTo>
                <a:lnTo>
                  <a:pt x="3743939" y="1967836"/>
                </a:lnTo>
                <a:lnTo>
                  <a:pt x="3743939" y="1958585"/>
                </a:lnTo>
                <a:close/>
              </a:path>
              <a:path w="3743960" h="1977389">
                <a:moveTo>
                  <a:pt x="3743939" y="1861174"/>
                </a:moveTo>
                <a:lnTo>
                  <a:pt x="3725396" y="1861174"/>
                </a:lnTo>
                <a:lnTo>
                  <a:pt x="3725396" y="1902288"/>
                </a:lnTo>
                <a:lnTo>
                  <a:pt x="3743939" y="1902288"/>
                </a:lnTo>
                <a:lnTo>
                  <a:pt x="3743939" y="1861174"/>
                </a:lnTo>
                <a:close/>
              </a:path>
              <a:path w="3743960" h="1977389">
                <a:moveTo>
                  <a:pt x="3743939" y="1815717"/>
                </a:moveTo>
                <a:lnTo>
                  <a:pt x="3725396" y="1815717"/>
                </a:lnTo>
                <a:lnTo>
                  <a:pt x="3725396" y="1820060"/>
                </a:lnTo>
                <a:lnTo>
                  <a:pt x="3743939" y="1820060"/>
                </a:lnTo>
                <a:lnTo>
                  <a:pt x="3743939" y="18157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6002338" y="4465638"/>
            <a:ext cx="88900" cy="80962"/>
          </a:xfrm>
          <a:custGeom>
            <a:avLst/>
            <a:gdLst>
              <a:gd name="T0" fmla="*/ 45280 w 88900"/>
              <a:gd name="T1" fmla="*/ 0 h 80645"/>
              <a:gd name="T2" fmla="*/ 36476 w 88900"/>
              <a:gd name="T3" fmla="*/ 20909 h 80645"/>
              <a:gd name="T4" fmla="*/ 25739 w 88900"/>
              <a:gd name="T5" fmla="*/ 42396 h 80645"/>
              <a:gd name="T6" fmla="*/ 13452 w 88900"/>
              <a:gd name="T7" fmla="*/ 62726 h 80645"/>
              <a:gd name="T8" fmla="*/ 0 w 88900"/>
              <a:gd name="T9" fmla="*/ 80167 h 80645"/>
              <a:gd name="T10" fmla="*/ 45280 w 88900"/>
              <a:gd name="T11" fmla="*/ 63724 h 80645"/>
              <a:gd name="T12" fmla="*/ 76929 w 88900"/>
              <a:gd name="T13" fmla="*/ 63724 h 80645"/>
              <a:gd name="T14" fmla="*/ 76228 w 88900"/>
              <a:gd name="T15" fmla="*/ 62726 h 80645"/>
              <a:gd name="T16" fmla="*/ 64560 w 88900"/>
              <a:gd name="T17" fmla="*/ 42396 h 80645"/>
              <a:gd name="T18" fmla="*/ 54051 w 88900"/>
              <a:gd name="T19" fmla="*/ 20909 h 80645"/>
              <a:gd name="T20" fmla="*/ 45280 w 88900"/>
              <a:gd name="T21" fmla="*/ 0 h 80645"/>
              <a:gd name="T22" fmla="*/ 76929 w 88900"/>
              <a:gd name="T23" fmla="*/ 63724 h 80645"/>
              <a:gd name="T24" fmla="*/ 45280 w 88900"/>
              <a:gd name="T25" fmla="*/ 63724 h 80645"/>
              <a:gd name="T26" fmla="*/ 88476 w 88900"/>
              <a:gd name="T27" fmla="*/ 80167 h 80645"/>
              <a:gd name="T28" fmla="*/ 76929 w 88900"/>
              <a:gd name="T29" fmla="*/ 63724 h 806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80645"/>
              <a:gd name="T47" fmla="*/ 88900 w 88900"/>
              <a:gd name="T48" fmla="*/ 80645 h 806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80645">
                <a:moveTo>
                  <a:pt x="45280" y="0"/>
                </a:moveTo>
                <a:lnTo>
                  <a:pt x="36476" y="20909"/>
                </a:lnTo>
                <a:lnTo>
                  <a:pt x="25739" y="42396"/>
                </a:lnTo>
                <a:lnTo>
                  <a:pt x="13452" y="62726"/>
                </a:lnTo>
                <a:lnTo>
                  <a:pt x="0" y="80167"/>
                </a:lnTo>
                <a:lnTo>
                  <a:pt x="45280" y="63724"/>
                </a:lnTo>
                <a:lnTo>
                  <a:pt x="76929" y="63724"/>
                </a:lnTo>
                <a:lnTo>
                  <a:pt x="76228" y="62726"/>
                </a:lnTo>
                <a:lnTo>
                  <a:pt x="64560" y="42396"/>
                </a:lnTo>
                <a:lnTo>
                  <a:pt x="54051" y="20909"/>
                </a:lnTo>
                <a:lnTo>
                  <a:pt x="45280" y="0"/>
                </a:lnTo>
                <a:close/>
              </a:path>
              <a:path w="88900" h="80645">
                <a:moveTo>
                  <a:pt x="76929" y="63724"/>
                </a:moveTo>
                <a:lnTo>
                  <a:pt x="45280" y="63724"/>
                </a:lnTo>
                <a:lnTo>
                  <a:pt x="88476" y="80167"/>
                </a:lnTo>
                <a:lnTo>
                  <a:pt x="76929" y="637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2312988" y="4227513"/>
            <a:ext cx="4316412" cy="684212"/>
          </a:xfrm>
          <a:custGeom>
            <a:avLst/>
            <a:gdLst>
              <a:gd name="T0" fmla="*/ 1244 w 4317365"/>
              <a:gd name="T1" fmla="*/ 81674 h 683260"/>
              <a:gd name="T2" fmla="*/ 9248 w 4317365"/>
              <a:gd name="T3" fmla="*/ 93624 h 683260"/>
              <a:gd name="T4" fmla="*/ 18495 w 4317365"/>
              <a:gd name="T5" fmla="*/ 103379 h 683260"/>
              <a:gd name="T6" fmla="*/ 29650 w 4317365"/>
              <a:gd name="T7" fmla="*/ 93624 h 683260"/>
              <a:gd name="T8" fmla="*/ 194348 w 4317365"/>
              <a:gd name="T9" fmla="*/ 93624 h 683260"/>
              <a:gd name="T10" fmla="*/ 235524 w 4317365"/>
              <a:gd name="T11" fmla="*/ 93624 h 683260"/>
              <a:gd name="T12" fmla="*/ 317876 w 4317365"/>
              <a:gd name="T13" fmla="*/ 112029 h 683260"/>
              <a:gd name="T14" fmla="*/ 441404 w 4317365"/>
              <a:gd name="T15" fmla="*/ 112029 h 683260"/>
              <a:gd name="T16" fmla="*/ 523756 w 4317365"/>
              <a:gd name="T17" fmla="*/ 93624 h 683260"/>
              <a:gd name="T18" fmla="*/ 688460 w 4317365"/>
              <a:gd name="T19" fmla="*/ 93624 h 683260"/>
              <a:gd name="T20" fmla="*/ 729650 w 4317365"/>
              <a:gd name="T21" fmla="*/ 93624 h 683260"/>
              <a:gd name="T22" fmla="*/ 811988 w 4317365"/>
              <a:gd name="T23" fmla="*/ 112029 h 683260"/>
              <a:gd name="T24" fmla="*/ 935530 w 4317365"/>
              <a:gd name="T25" fmla="*/ 112029 h 683260"/>
              <a:gd name="T26" fmla="*/ 1017868 w 4317365"/>
              <a:gd name="T27" fmla="*/ 93624 h 683260"/>
              <a:gd name="T28" fmla="*/ 1182544 w 4317365"/>
              <a:gd name="T29" fmla="*/ 93624 h 683260"/>
              <a:gd name="T30" fmla="*/ 1223747 w 4317365"/>
              <a:gd name="T31" fmla="*/ 93624 h 683260"/>
              <a:gd name="T32" fmla="*/ 1306085 w 4317365"/>
              <a:gd name="T33" fmla="*/ 112029 h 683260"/>
              <a:gd name="T34" fmla="*/ 1429627 w 4317365"/>
              <a:gd name="T35" fmla="*/ 112029 h 683260"/>
              <a:gd name="T36" fmla="*/ 1447276 w 4317365"/>
              <a:gd name="T37" fmla="*/ 135369 h 683260"/>
              <a:gd name="T38" fmla="*/ 1447276 w 4317365"/>
              <a:gd name="T39" fmla="*/ 299009 h 683260"/>
              <a:gd name="T40" fmla="*/ 1428793 w 4317365"/>
              <a:gd name="T41" fmla="*/ 380828 h 683260"/>
              <a:gd name="T42" fmla="*/ 1428793 w 4317365"/>
              <a:gd name="T43" fmla="*/ 503551 h 683260"/>
              <a:gd name="T44" fmla="*/ 1447276 w 4317365"/>
              <a:gd name="T45" fmla="*/ 585370 h 683260"/>
              <a:gd name="T46" fmla="*/ 1447276 w 4317365"/>
              <a:gd name="T47" fmla="*/ 626281 h 683260"/>
              <a:gd name="T48" fmla="*/ 1596388 w 4317365"/>
              <a:gd name="T49" fmla="*/ 664306 h 683260"/>
              <a:gd name="T50" fmla="*/ 1637522 w 4317365"/>
              <a:gd name="T51" fmla="*/ 664306 h 683260"/>
              <a:gd name="T52" fmla="*/ 1719930 w 4317365"/>
              <a:gd name="T53" fmla="*/ 682715 h 683260"/>
              <a:gd name="T54" fmla="*/ 1843402 w 4317365"/>
              <a:gd name="T55" fmla="*/ 682715 h 683260"/>
              <a:gd name="T56" fmla="*/ 1925809 w 4317365"/>
              <a:gd name="T57" fmla="*/ 664306 h 683260"/>
              <a:gd name="T58" fmla="*/ 2090485 w 4317365"/>
              <a:gd name="T59" fmla="*/ 664306 h 683260"/>
              <a:gd name="T60" fmla="*/ 2131689 w 4317365"/>
              <a:gd name="T61" fmla="*/ 664306 h 683260"/>
              <a:gd name="T62" fmla="*/ 2214027 w 4317365"/>
              <a:gd name="T63" fmla="*/ 682715 h 683260"/>
              <a:gd name="T64" fmla="*/ 2337500 w 4317365"/>
              <a:gd name="T65" fmla="*/ 682715 h 683260"/>
              <a:gd name="T66" fmla="*/ 2419907 w 4317365"/>
              <a:gd name="T67" fmla="*/ 664306 h 683260"/>
              <a:gd name="T68" fmla="*/ 2584583 w 4317365"/>
              <a:gd name="T69" fmla="*/ 664306 h 683260"/>
              <a:gd name="T70" fmla="*/ 2625787 w 4317365"/>
              <a:gd name="T71" fmla="*/ 664306 h 683260"/>
              <a:gd name="T72" fmla="*/ 2708125 w 4317365"/>
              <a:gd name="T73" fmla="*/ 682715 h 683260"/>
              <a:gd name="T74" fmla="*/ 2831667 w 4317365"/>
              <a:gd name="T75" fmla="*/ 682715 h 683260"/>
              <a:gd name="T76" fmla="*/ 2914005 w 4317365"/>
              <a:gd name="T77" fmla="*/ 664306 h 683260"/>
              <a:gd name="T78" fmla="*/ 3078681 w 4317365"/>
              <a:gd name="T79" fmla="*/ 664306 h 683260"/>
              <a:gd name="T80" fmla="*/ 3119885 w 4317365"/>
              <a:gd name="T81" fmla="*/ 664306 h 683260"/>
              <a:gd name="T82" fmla="*/ 3202223 w 4317365"/>
              <a:gd name="T83" fmla="*/ 682715 h 683260"/>
              <a:gd name="T84" fmla="*/ 3325764 w 4317365"/>
              <a:gd name="T85" fmla="*/ 682715 h 683260"/>
              <a:gd name="T86" fmla="*/ 3408102 w 4317365"/>
              <a:gd name="T87" fmla="*/ 664306 h 683260"/>
              <a:gd name="T88" fmla="*/ 3572778 w 4317365"/>
              <a:gd name="T89" fmla="*/ 664306 h 683260"/>
              <a:gd name="T90" fmla="*/ 3613982 w 4317365"/>
              <a:gd name="T91" fmla="*/ 664306 h 683260"/>
              <a:gd name="T92" fmla="*/ 3696320 w 4317365"/>
              <a:gd name="T93" fmla="*/ 682715 h 683260"/>
              <a:gd name="T94" fmla="*/ 3819862 w 4317365"/>
              <a:gd name="T95" fmla="*/ 682715 h 683260"/>
              <a:gd name="T96" fmla="*/ 3902200 w 4317365"/>
              <a:gd name="T97" fmla="*/ 664306 h 683260"/>
              <a:gd name="T98" fmla="*/ 4066876 w 4317365"/>
              <a:gd name="T99" fmla="*/ 664306 h 683260"/>
              <a:gd name="T100" fmla="*/ 4108080 w 4317365"/>
              <a:gd name="T101" fmla="*/ 664306 h 683260"/>
              <a:gd name="T102" fmla="*/ 4190418 w 4317365"/>
              <a:gd name="T103" fmla="*/ 682715 h 683260"/>
              <a:gd name="T104" fmla="*/ 4307984 w 4317365"/>
              <a:gd name="T105" fmla="*/ 682715 h 683260"/>
              <a:gd name="T106" fmla="*/ 4304697 w 4317365"/>
              <a:gd name="T107" fmla="*/ 667556 h 683260"/>
              <a:gd name="T108" fmla="*/ 4298673 w 4317365"/>
              <a:gd name="T109" fmla="*/ 673511 h 683260"/>
              <a:gd name="T110" fmla="*/ 4317225 w 4317365"/>
              <a:gd name="T111" fmla="*/ 626647 h 683260"/>
              <a:gd name="T112" fmla="*/ 4317225 w 4317365"/>
              <a:gd name="T113" fmla="*/ 540553 h 6832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17365"/>
              <a:gd name="T172" fmla="*/ 0 h 683260"/>
              <a:gd name="T173" fmla="*/ 4317365 w 4317365"/>
              <a:gd name="T174" fmla="*/ 683260 h 68326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17365" h="683260">
                <a:moveTo>
                  <a:pt x="6176" y="0"/>
                </a:moveTo>
                <a:lnTo>
                  <a:pt x="3710" y="40833"/>
                </a:lnTo>
                <a:lnTo>
                  <a:pt x="22206" y="41938"/>
                </a:lnTo>
                <a:lnTo>
                  <a:pt x="24672" y="1104"/>
                </a:lnTo>
                <a:lnTo>
                  <a:pt x="6176" y="0"/>
                </a:lnTo>
                <a:close/>
              </a:path>
              <a:path w="4317365" h="683260">
                <a:moveTo>
                  <a:pt x="1244" y="81674"/>
                </a:moveTo>
                <a:lnTo>
                  <a:pt x="0" y="102274"/>
                </a:lnTo>
                <a:lnTo>
                  <a:pt x="9248" y="112029"/>
                </a:lnTo>
                <a:lnTo>
                  <a:pt x="29650" y="112029"/>
                </a:lnTo>
                <a:lnTo>
                  <a:pt x="29650" y="103379"/>
                </a:lnTo>
                <a:lnTo>
                  <a:pt x="18495" y="103379"/>
                </a:lnTo>
                <a:lnTo>
                  <a:pt x="9248" y="93624"/>
                </a:lnTo>
                <a:lnTo>
                  <a:pt x="19084" y="93624"/>
                </a:lnTo>
                <a:lnTo>
                  <a:pt x="19740" y="82772"/>
                </a:lnTo>
                <a:lnTo>
                  <a:pt x="1244" y="81674"/>
                </a:lnTo>
                <a:close/>
              </a:path>
              <a:path w="4317365" h="683260">
                <a:moveTo>
                  <a:pt x="19084" y="93624"/>
                </a:moveTo>
                <a:lnTo>
                  <a:pt x="9248" y="93624"/>
                </a:lnTo>
                <a:lnTo>
                  <a:pt x="18495" y="103379"/>
                </a:lnTo>
                <a:lnTo>
                  <a:pt x="19084" y="93624"/>
                </a:lnTo>
                <a:close/>
              </a:path>
              <a:path w="4317365" h="683260">
                <a:moveTo>
                  <a:pt x="29650" y="93624"/>
                </a:moveTo>
                <a:lnTo>
                  <a:pt x="19084" y="93624"/>
                </a:lnTo>
                <a:lnTo>
                  <a:pt x="18495" y="103379"/>
                </a:lnTo>
                <a:lnTo>
                  <a:pt x="29650" y="103379"/>
                </a:lnTo>
                <a:lnTo>
                  <a:pt x="29650" y="93624"/>
                </a:lnTo>
                <a:close/>
              </a:path>
              <a:path w="4317365" h="683260">
                <a:moveTo>
                  <a:pt x="112003" y="93624"/>
                </a:moveTo>
                <a:lnTo>
                  <a:pt x="70827" y="93624"/>
                </a:lnTo>
                <a:lnTo>
                  <a:pt x="70827" y="112029"/>
                </a:lnTo>
                <a:lnTo>
                  <a:pt x="112003" y="112029"/>
                </a:lnTo>
                <a:lnTo>
                  <a:pt x="112003" y="93624"/>
                </a:lnTo>
                <a:close/>
              </a:path>
              <a:path w="4317365" h="683260">
                <a:moveTo>
                  <a:pt x="194348" y="93624"/>
                </a:moveTo>
                <a:lnTo>
                  <a:pt x="153179" y="93624"/>
                </a:lnTo>
                <a:lnTo>
                  <a:pt x="153179" y="112029"/>
                </a:lnTo>
                <a:lnTo>
                  <a:pt x="194348" y="112029"/>
                </a:lnTo>
                <a:lnTo>
                  <a:pt x="194348" y="93624"/>
                </a:lnTo>
                <a:close/>
              </a:path>
              <a:path w="4317365" h="683260">
                <a:moveTo>
                  <a:pt x="276700" y="93624"/>
                </a:moveTo>
                <a:lnTo>
                  <a:pt x="235524" y="93624"/>
                </a:lnTo>
                <a:lnTo>
                  <a:pt x="235524" y="112029"/>
                </a:lnTo>
                <a:lnTo>
                  <a:pt x="276700" y="112029"/>
                </a:lnTo>
                <a:lnTo>
                  <a:pt x="276700" y="93624"/>
                </a:lnTo>
                <a:close/>
              </a:path>
              <a:path w="4317365" h="683260">
                <a:moveTo>
                  <a:pt x="359052" y="93624"/>
                </a:moveTo>
                <a:lnTo>
                  <a:pt x="317876" y="93624"/>
                </a:lnTo>
                <a:lnTo>
                  <a:pt x="317876" y="112029"/>
                </a:lnTo>
                <a:lnTo>
                  <a:pt x="359052" y="112029"/>
                </a:lnTo>
                <a:lnTo>
                  <a:pt x="359052" y="93624"/>
                </a:lnTo>
                <a:close/>
              </a:path>
              <a:path w="4317365" h="683260">
                <a:moveTo>
                  <a:pt x="441404" y="93624"/>
                </a:moveTo>
                <a:lnTo>
                  <a:pt x="400228" y="93624"/>
                </a:lnTo>
                <a:lnTo>
                  <a:pt x="400228" y="112029"/>
                </a:lnTo>
                <a:lnTo>
                  <a:pt x="441404" y="112029"/>
                </a:lnTo>
                <a:lnTo>
                  <a:pt x="441404" y="93624"/>
                </a:lnTo>
                <a:close/>
              </a:path>
              <a:path w="4317365" h="683260">
                <a:moveTo>
                  <a:pt x="523756" y="93624"/>
                </a:moveTo>
                <a:lnTo>
                  <a:pt x="482580" y="93624"/>
                </a:lnTo>
                <a:lnTo>
                  <a:pt x="482580" y="112029"/>
                </a:lnTo>
                <a:lnTo>
                  <a:pt x="523756" y="112029"/>
                </a:lnTo>
                <a:lnTo>
                  <a:pt x="523756" y="93624"/>
                </a:lnTo>
                <a:close/>
              </a:path>
              <a:path w="4317365" h="683260">
                <a:moveTo>
                  <a:pt x="606108" y="93624"/>
                </a:moveTo>
                <a:lnTo>
                  <a:pt x="564932" y="93624"/>
                </a:lnTo>
                <a:lnTo>
                  <a:pt x="564932" y="112029"/>
                </a:lnTo>
                <a:lnTo>
                  <a:pt x="606108" y="112029"/>
                </a:lnTo>
                <a:lnTo>
                  <a:pt x="606108" y="93624"/>
                </a:lnTo>
                <a:close/>
              </a:path>
              <a:path w="4317365" h="683260">
                <a:moveTo>
                  <a:pt x="688460" y="93624"/>
                </a:moveTo>
                <a:lnTo>
                  <a:pt x="647284" y="93624"/>
                </a:lnTo>
                <a:lnTo>
                  <a:pt x="647284" y="112029"/>
                </a:lnTo>
                <a:lnTo>
                  <a:pt x="688460" y="112029"/>
                </a:lnTo>
                <a:lnTo>
                  <a:pt x="688460" y="93624"/>
                </a:lnTo>
                <a:close/>
              </a:path>
              <a:path w="4317365" h="683260">
                <a:moveTo>
                  <a:pt x="770784" y="93624"/>
                </a:moveTo>
                <a:lnTo>
                  <a:pt x="729650" y="93624"/>
                </a:lnTo>
                <a:lnTo>
                  <a:pt x="729650" y="112029"/>
                </a:lnTo>
                <a:lnTo>
                  <a:pt x="770784" y="112029"/>
                </a:lnTo>
                <a:lnTo>
                  <a:pt x="770784" y="93624"/>
                </a:lnTo>
                <a:close/>
              </a:path>
              <a:path w="4317365" h="683260">
                <a:moveTo>
                  <a:pt x="853192" y="93624"/>
                </a:moveTo>
                <a:lnTo>
                  <a:pt x="811988" y="93624"/>
                </a:lnTo>
                <a:lnTo>
                  <a:pt x="811988" y="112029"/>
                </a:lnTo>
                <a:lnTo>
                  <a:pt x="853192" y="112029"/>
                </a:lnTo>
                <a:lnTo>
                  <a:pt x="853192" y="93624"/>
                </a:lnTo>
                <a:close/>
              </a:path>
              <a:path w="4317365" h="683260">
                <a:moveTo>
                  <a:pt x="935530" y="93624"/>
                </a:moveTo>
                <a:lnTo>
                  <a:pt x="894326" y="93624"/>
                </a:lnTo>
                <a:lnTo>
                  <a:pt x="894326" y="112029"/>
                </a:lnTo>
                <a:lnTo>
                  <a:pt x="935530" y="112029"/>
                </a:lnTo>
                <a:lnTo>
                  <a:pt x="935530" y="93624"/>
                </a:lnTo>
                <a:close/>
              </a:path>
              <a:path w="4317365" h="683260">
                <a:moveTo>
                  <a:pt x="1017868" y="93624"/>
                </a:moveTo>
                <a:lnTo>
                  <a:pt x="976664" y="93624"/>
                </a:lnTo>
                <a:lnTo>
                  <a:pt x="976664" y="112029"/>
                </a:lnTo>
                <a:lnTo>
                  <a:pt x="1017868" y="112029"/>
                </a:lnTo>
                <a:lnTo>
                  <a:pt x="1017868" y="93624"/>
                </a:lnTo>
                <a:close/>
              </a:path>
              <a:path w="4317365" h="683260">
                <a:moveTo>
                  <a:pt x="1100206" y="93624"/>
                </a:moveTo>
                <a:lnTo>
                  <a:pt x="1059002" y="93624"/>
                </a:lnTo>
                <a:lnTo>
                  <a:pt x="1059002" y="112029"/>
                </a:lnTo>
                <a:lnTo>
                  <a:pt x="1100206" y="112029"/>
                </a:lnTo>
                <a:lnTo>
                  <a:pt x="1100206" y="93624"/>
                </a:lnTo>
                <a:close/>
              </a:path>
              <a:path w="4317365" h="683260">
                <a:moveTo>
                  <a:pt x="1182544" y="93624"/>
                </a:moveTo>
                <a:lnTo>
                  <a:pt x="1141409" y="93624"/>
                </a:lnTo>
                <a:lnTo>
                  <a:pt x="1141409" y="112029"/>
                </a:lnTo>
                <a:lnTo>
                  <a:pt x="1182544" y="112029"/>
                </a:lnTo>
                <a:lnTo>
                  <a:pt x="1182544" y="93624"/>
                </a:lnTo>
                <a:close/>
              </a:path>
              <a:path w="4317365" h="683260">
                <a:moveTo>
                  <a:pt x="1264882" y="93624"/>
                </a:moveTo>
                <a:lnTo>
                  <a:pt x="1223747" y="93624"/>
                </a:lnTo>
                <a:lnTo>
                  <a:pt x="1223747" y="112029"/>
                </a:lnTo>
                <a:lnTo>
                  <a:pt x="1264882" y="112029"/>
                </a:lnTo>
                <a:lnTo>
                  <a:pt x="1264882" y="93624"/>
                </a:lnTo>
                <a:close/>
              </a:path>
              <a:path w="4317365" h="683260">
                <a:moveTo>
                  <a:pt x="1347289" y="93624"/>
                </a:moveTo>
                <a:lnTo>
                  <a:pt x="1306085" y="93624"/>
                </a:lnTo>
                <a:lnTo>
                  <a:pt x="1306085" y="112029"/>
                </a:lnTo>
                <a:lnTo>
                  <a:pt x="1347289" y="112029"/>
                </a:lnTo>
                <a:lnTo>
                  <a:pt x="1347289" y="93624"/>
                </a:lnTo>
                <a:close/>
              </a:path>
              <a:path w="4317365" h="683260">
                <a:moveTo>
                  <a:pt x="1429627" y="93624"/>
                </a:moveTo>
                <a:lnTo>
                  <a:pt x="1388423" y="93624"/>
                </a:lnTo>
                <a:lnTo>
                  <a:pt x="1388423" y="112029"/>
                </a:lnTo>
                <a:lnTo>
                  <a:pt x="1429627" y="112029"/>
                </a:lnTo>
                <a:lnTo>
                  <a:pt x="1429627" y="93624"/>
                </a:lnTo>
                <a:close/>
              </a:path>
              <a:path w="4317365" h="683260">
                <a:moveTo>
                  <a:pt x="1447276" y="135369"/>
                </a:moveTo>
                <a:lnTo>
                  <a:pt x="1428793" y="135369"/>
                </a:lnTo>
                <a:lnTo>
                  <a:pt x="1428793" y="176279"/>
                </a:lnTo>
                <a:lnTo>
                  <a:pt x="1447276" y="176279"/>
                </a:lnTo>
                <a:lnTo>
                  <a:pt x="1447276" y="135369"/>
                </a:lnTo>
                <a:close/>
              </a:path>
              <a:path w="4317365" h="683260">
                <a:moveTo>
                  <a:pt x="1447276" y="217189"/>
                </a:moveTo>
                <a:lnTo>
                  <a:pt x="1428793" y="217189"/>
                </a:lnTo>
                <a:lnTo>
                  <a:pt x="1428793" y="258099"/>
                </a:lnTo>
                <a:lnTo>
                  <a:pt x="1447276" y="258099"/>
                </a:lnTo>
                <a:lnTo>
                  <a:pt x="1447276" y="217189"/>
                </a:lnTo>
                <a:close/>
              </a:path>
              <a:path w="4317365" h="683260">
                <a:moveTo>
                  <a:pt x="1447276" y="299009"/>
                </a:moveTo>
                <a:lnTo>
                  <a:pt x="1428793" y="299009"/>
                </a:lnTo>
                <a:lnTo>
                  <a:pt x="1428793" y="339918"/>
                </a:lnTo>
                <a:lnTo>
                  <a:pt x="1447276" y="339918"/>
                </a:lnTo>
                <a:lnTo>
                  <a:pt x="1447276" y="299009"/>
                </a:lnTo>
                <a:close/>
              </a:path>
              <a:path w="4317365" h="683260">
                <a:moveTo>
                  <a:pt x="1447276" y="380828"/>
                </a:moveTo>
                <a:lnTo>
                  <a:pt x="1428793" y="380828"/>
                </a:lnTo>
                <a:lnTo>
                  <a:pt x="1428793" y="421738"/>
                </a:lnTo>
                <a:lnTo>
                  <a:pt x="1447276" y="421738"/>
                </a:lnTo>
                <a:lnTo>
                  <a:pt x="1447276" y="380828"/>
                </a:lnTo>
                <a:close/>
              </a:path>
              <a:path w="4317365" h="683260">
                <a:moveTo>
                  <a:pt x="1447276" y="462641"/>
                </a:moveTo>
                <a:lnTo>
                  <a:pt x="1428793" y="462641"/>
                </a:lnTo>
                <a:lnTo>
                  <a:pt x="1428793" y="503551"/>
                </a:lnTo>
                <a:lnTo>
                  <a:pt x="1447276" y="503551"/>
                </a:lnTo>
                <a:lnTo>
                  <a:pt x="1447276" y="462641"/>
                </a:lnTo>
                <a:close/>
              </a:path>
              <a:path w="4317365" h="683260">
                <a:moveTo>
                  <a:pt x="1447276" y="544461"/>
                </a:moveTo>
                <a:lnTo>
                  <a:pt x="1428793" y="544461"/>
                </a:lnTo>
                <a:lnTo>
                  <a:pt x="1428793" y="585370"/>
                </a:lnTo>
                <a:lnTo>
                  <a:pt x="1447276" y="585370"/>
                </a:lnTo>
                <a:lnTo>
                  <a:pt x="1447276" y="544461"/>
                </a:lnTo>
                <a:close/>
              </a:path>
              <a:path w="4317365" h="683260">
                <a:moveTo>
                  <a:pt x="1447276" y="626281"/>
                </a:moveTo>
                <a:lnTo>
                  <a:pt x="1428793" y="626281"/>
                </a:lnTo>
                <a:lnTo>
                  <a:pt x="1428793" y="667191"/>
                </a:lnTo>
                <a:lnTo>
                  <a:pt x="1447276" y="667191"/>
                </a:lnTo>
                <a:lnTo>
                  <a:pt x="1447276" y="626281"/>
                </a:lnTo>
                <a:close/>
              </a:path>
              <a:path w="4317365" h="683260">
                <a:moveTo>
                  <a:pt x="1514050" y="664306"/>
                </a:moveTo>
                <a:lnTo>
                  <a:pt x="1472846" y="664306"/>
                </a:lnTo>
                <a:lnTo>
                  <a:pt x="1472846" y="682715"/>
                </a:lnTo>
                <a:lnTo>
                  <a:pt x="1514050" y="682715"/>
                </a:lnTo>
                <a:lnTo>
                  <a:pt x="1514050" y="664306"/>
                </a:lnTo>
                <a:close/>
              </a:path>
              <a:path w="4317365" h="683260">
                <a:moveTo>
                  <a:pt x="1596388" y="664306"/>
                </a:moveTo>
                <a:lnTo>
                  <a:pt x="1555184" y="664306"/>
                </a:lnTo>
                <a:lnTo>
                  <a:pt x="1555184" y="682715"/>
                </a:lnTo>
                <a:lnTo>
                  <a:pt x="1596388" y="682715"/>
                </a:lnTo>
                <a:lnTo>
                  <a:pt x="1596388" y="664306"/>
                </a:lnTo>
                <a:close/>
              </a:path>
              <a:path w="4317365" h="683260">
                <a:moveTo>
                  <a:pt x="1678726" y="664306"/>
                </a:moveTo>
                <a:lnTo>
                  <a:pt x="1637522" y="664306"/>
                </a:lnTo>
                <a:lnTo>
                  <a:pt x="1637522" y="682715"/>
                </a:lnTo>
                <a:lnTo>
                  <a:pt x="1678726" y="682715"/>
                </a:lnTo>
                <a:lnTo>
                  <a:pt x="1678726" y="664306"/>
                </a:lnTo>
                <a:close/>
              </a:path>
              <a:path w="4317365" h="683260">
                <a:moveTo>
                  <a:pt x="1761064" y="664306"/>
                </a:moveTo>
                <a:lnTo>
                  <a:pt x="1719930" y="664306"/>
                </a:lnTo>
                <a:lnTo>
                  <a:pt x="1719930" y="682715"/>
                </a:lnTo>
                <a:lnTo>
                  <a:pt x="1761064" y="682715"/>
                </a:lnTo>
                <a:lnTo>
                  <a:pt x="1761064" y="664306"/>
                </a:lnTo>
                <a:close/>
              </a:path>
              <a:path w="4317365" h="683260">
                <a:moveTo>
                  <a:pt x="1843402" y="664306"/>
                </a:moveTo>
                <a:lnTo>
                  <a:pt x="1802268" y="664306"/>
                </a:lnTo>
                <a:lnTo>
                  <a:pt x="1802268" y="682715"/>
                </a:lnTo>
                <a:lnTo>
                  <a:pt x="1843402" y="682715"/>
                </a:lnTo>
                <a:lnTo>
                  <a:pt x="1843402" y="664306"/>
                </a:lnTo>
                <a:close/>
              </a:path>
              <a:path w="4317365" h="683260">
                <a:moveTo>
                  <a:pt x="1925809" y="664306"/>
                </a:moveTo>
                <a:lnTo>
                  <a:pt x="1884606" y="664306"/>
                </a:lnTo>
                <a:lnTo>
                  <a:pt x="1884606" y="682715"/>
                </a:lnTo>
                <a:lnTo>
                  <a:pt x="1925809" y="682715"/>
                </a:lnTo>
                <a:lnTo>
                  <a:pt x="1925809" y="664306"/>
                </a:lnTo>
                <a:close/>
              </a:path>
              <a:path w="4317365" h="683260">
                <a:moveTo>
                  <a:pt x="2008147" y="664306"/>
                </a:moveTo>
                <a:lnTo>
                  <a:pt x="1966944" y="664306"/>
                </a:lnTo>
                <a:lnTo>
                  <a:pt x="1966944" y="682715"/>
                </a:lnTo>
                <a:lnTo>
                  <a:pt x="2008147" y="682715"/>
                </a:lnTo>
                <a:lnTo>
                  <a:pt x="2008147" y="664306"/>
                </a:lnTo>
                <a:close/>
              </a:path>
              <a:path w="4317365" h="683260">
                <a:moveTo>
                  <a:pt x="2090485" y="664306"/>
                </a:moveTo>
                <a:lnTo>
                  <a:pt x="2049282" y="664306"/>
                </a:lnTo>
                <a:lnTo>
                  <a:pt x="2049282" y="682715"/>
                </a:lnTo>
                <a:lnTo>
                  <a:pt x="2090485" y="682715"/>
                </a:lnTo>
                <a:lnTo>
                  <a:pt x="2090485" y="664306"/>
                </a:lnTo>
                <a:close/>
              </a:path>
              <a:path w="4317365" h="683260">
                <a:moveTo>
                  <a:pt x="2172824" y="664306"/>
                </a:moveTo>
                <a:lnTo>
                  <a:pt x="2131689" y="664306"/>
                </a:lnTo>
                <a:lnTo>
                  <a:pt x="2131689" y="682715"/>
                </a:lnTo>
                <a:lnTo>
                  <a:pt x="2172824" y="682715"/>
                </a:lnTo>
                <a:lnTo>
                  <a:pt x="2172824" y="664306"/>
                </a:lnTo>
                <a:close/>
              </a:path>
              <a:path w="4317365" h="683260">
                <a:moveTo>
                  <a:pt x="2255162" y="664306"/>
                </a:moveTo>
                <a:lnTo>
                  <a:pt x="2214027" y="664306"/>
                </a:lnTo>
                <a:lnTo>
                  <a:pt x="2214027" y="682715"/>
                </a:lnTo>
                <a:lnTo>
                  <a:pt x="2255162" y="682715"/>
                </a:lnTo>
                <a:lnTo>
                  <a:pt x="2255162" y="664306"/>
                </a:lnTo>
                <a:close/>
              </a:path>
              <a:path w="4317365" h="683260">
                <a:moveTo>
                  <a:pt x="2337500" y="664306"/>
                </a:moveTo>
                <a:lnTo>
                  <a:pt x="2296365" y="664306"/>
                </a:lnTo>
                <a:lnTo>
                  <a:pt x="2296365" y="682715"/>
                </a:lnTo>
                <a:lnTo>
                  <a:pt x="2337500" y="682715"/>
                </a:lnTo>
                <a:lnTo>
                  <a:pt x="2337500" y="664306"/>
                </a:lnTo>
                <a:close/>
              </a:path>
              <a:path w="4317365" h="683260">
                <a:moveTo>
                  <a:pt x="2419907" y="664306"/>
                </a:moveTo>
                <a:lnTo>
                  <a:pt x="2378703" y="664306"/>
                </a:lnTo>
                <a:lnTo>
                  <a:pt x="2378703" y="682715"/>
                </a:lnTo>
                <a:lnTo>
                  <a:pt x="2419907" y="682715"/>
                </a:lnTo>
                <a:lnTo>
                  <a:pt x="2419907" y="664306"/>
                </a:lnTo>
                <a:close/>
              </a:path>
              <a:path w="4317365" h="683260">
                <a:moveTo>
                  <a:pt x="2502245" y="664306"/>
                </a:moveTo>
                <a:lnTo>
                  <a:pt x="2461041" y="664306"/>
                </a:lnTo>
                <a:lnTo>
                  <a:pt x="2461041" y="682715"/>
                </a:lnTo>
                <a:lnTo>
                  <a:pt x="2502245" y="682715"/>
                </a:lnTo>
                <a:lnTo>
                  <a:pt x="2502245" y="664306"/>
                </a:lnTo>
                <a:close/>
              </a:path>
              <a:path w="4317365" h="683260">
                <a:moveTo>
                  <a:pt x="2584583" y="664306"/>
                </a:moveTo>
                <a:lnTo>
                  <a:pt x="2543379" y="664306"/>
                </a:lnTo>
                <a:lnTo>
                  <a:pt x="2543379" y="682715"/>
                </a:lnTo>
                <a:lnTo>
                  <a:pt x="2584583" y="682715"/>
                </a:lnTo>
                <a:lnTo>
                  <a:pt x="2584583" y="664306"/>
                </a:lnTo>
                <a:close/>
              </a:path>
              <a:path w="4317365" h="683260">
                <a:moveTo>
                  <a:pt x="2666921" y="664306"/>
                </a:moveTo>
                <a:lnTo>
                  <a:pt x="2625787" y="664306"/>
                </a:lnTo>
                <a:lnTo>
                  <a:pt x="2625787" y="682715"/>
                </a:lnTo>
                <a:lnTo>
                  <a:pt x="2666921" y="682715"/>
                </a:lnTo>
                <a:lnTo>
                  <a:pt x="2666921" y="664306"/>
                </a:lnTo>
                <a:close/>
              </a:path>
              <a:path w="4317365" h="683260">
                <a:moveTo>
                  <a:pt x="2749259" y="664306"/>
                </a:moveTo>
                <a:lnTo>
                  <a:pt x="2708125" y="664306"/>
                </a:lnTo>
                <a:lnTo>
                  <a:pt x="2708125" y="682715"/>
                </a:lnTo>
                <a:lnTo>
                  <a:pt x="2749259" y="682715"/>
                </a:lnTo>
                <a:lnTo>
                  <a:pt x="2749259" y="664306"/>
                </a:lnTo>
                <a:close/>
              </a:path>
              <a:path w="4317365" h="683260">
                <a:moveTo>
                  <a:pt x="2831667" y="664306"/>
                </a:moveTo>
                <a:lnTo>
                  <a:pt x="2790463" y="664306"/>
                </a:lnTo>
                <a:lnTo>
                  <a:pt x="2790463" y="682715"/>
                </a:lnTo>
                <a:lnTo>
                  <a:pt x="2831667" y="682715"/>
                </a:lnTo>
                <a:lnTo>
                  <a:pt x="2831667" y="664306"/>
                </a:lnTo>
                <a:close/>
              </a:path>
              <a:path w="4317365" h="683260">
                <a:moveTo>
                  <a:pt x="2914005" y="664306"/>
                </a:moveTo>
                <a:lnTo>
                  <a:pt x="2872801" y="664306"/>
                </a:lnTo>
                <a:lnTo>
                  <a:pt x="2872801" y="682715"/>
                </a:lnTo>
                <a:lnTo>
                  <a:pt x="2914005" y="682715"/>
                </a:lnTo>
                <a:lnTo>
                  <a:pt x="2914005" y="664306"/>
                </a:lnTo>
                <a:close/>
              </a:path>
              <a:path w="4317365" h="683260">
                <a:moveTo>
                  <a:pt x="2996343" y="664306"/>
                </a:moveTo>
                <a:lnTo>
                  <a:pt x="2955139" y="664306"/>
                </a:lnTo>
                <a:lnTo>
                  <a:pt x="2955139" y="682715"/>
                </a:lnTo>
                <a:lnTo>
                  <a:pt x="2996343" y="682715"/>
                </a:lnTo>
                <a:lnTo>
                  <a:pt x="2996343" y="664306"/>
                </a:lnTo>
                <a:close/>
              </a:path>
              <a:path w="4317365" h="683260">
                <a:moveTo>
                  <a:pt x="3078681" y="664306"/>
                </a:moveTo>
                <a:lnTo>
                  <a:pt x="3037547" y="664306"/>
                </a:lnTo>
                <a:lnTo>
                  <a:pt x="3037547" y="682715"/>
                </a:lnTo>
                <a:lnTo>
                  <a:pt x="3078681" y="682715"/>
                </a:lnTo>
                <a:lnTo>
                  <a:pt x="3078681" y="664306"/>
                </a:lnTo>
                <a:close/>
              </a:path>
              <a:path w="4317365" h="683260">
                <a:moveTo>
                  <a:pt x="3161019" y="664306"/>
                </a:moveTo>
                <a:lnTo>
                  <a:pt x="3119885" y="664306"/>
                </a:lnTo>
                <a:lnTo>
                  <a:pt x="3119885" y="682715"/>
                </a:lnTo>
                <a:lnTo>
                  <a:pt x="3161019" y="682715"/>
                </a:lnTo>
                <a:lnTo>
                  <a:pt x="3161019" y="664306"/>
                </a:lnTo>
                <a:close/>
              </a:path>
              <a:path w="4317365" h="683260">
                <a:moveTo>
                  <a:pt x="3243426" y="664306"/>
                </a:moveTo>
                <a:lnTo>
                  <a:pt x="3202223" y="664306"/>
                </a:lnTo>
                <a:lnTo>
                  <a:pt x="3202223" y="682715"/>
                </a:lnTo>
                <a:lnTo>
                  <a:pt x="3243426" y="682715"/>
                </a:lnTo>
                <a:lnTo>
                  <a:pt x="3243426" y="664306"/>
                </a:lnTo>
                <a:close/>
              </a:path>
              <a:path w="4317365" h="683260">
                <a:moveTo>
                  <a:pt x="3325764" y="664306"/>
                </a:moveTo>
                <a:lnTo>
                  <a:pt x="3284561" y="664306"/>
                </a:lnTo>
                <a:lnTo>
                  <a:pt x="3284561" y="682715"/>
                </a:lnTo>
                <a:lnTo>
                  <a:pt x="3325764" y="682715"/>
                </a:lnTo>
                <a:lnTo>
                  <a:pt x="3325764" y="664306"/>
                </a:lnTo>
                <a:close/>
              </a:path>
              <a:path w="4317365" h="683260">
                <a:moveTo>
                  <a:pt x="3408102" y="664306"/>
                </a:moveTo>
                <a:lnTo>
                  <a:pt x="3366899" y="664306"/>
                </a:lnTo>
                <a:lnTo>
                  <a:pt x="3366899" y="682715"/>
                </a:lnTo>
                <a:lnTo>
                  <a:pt x="3408102" y="682715"/>
                </a:lnTo>
                <a:lnTo>
                  <a:pt x="3408102" y="664306"/>
                </a:lnTo>
                <a:close/>
              </a:path>
              <a:path w="4317365" h="683260">
                <a:moveTo>
                  <a:pt x="3490440" y="664306"/>
                </a:moveTo>
                <a:lnTo>
                  <a:pt x="3449237" y="664306"/>
                </a:lnTo>
                <a:lnTo>
                  <a:pt x="3449237" y="682715"/>
                </a:lnTo>
                <a:lnTo>
                  <a:pt x="3490440" y="682715"/>
                </a:lnTo>
                <a:lnTo>
                  <a:pt x="3490440" y="664306"/>
                </a:lnTo>
                <a:close/>
              </a:path>
              <a:path w="4317365" h="683260">
                <a:moveTo>
                  <a:pt x="3572778" y="664306"/>
                </a:moveTo>
                <a:lnTo>
                  <a:pt x="3531644" y="664306"/>
                </a:lnTo>
                <a:lnTo>
                  <a:pt x="3531644" y="682715"/>
                </a:lnTo>
                <a:lnTo>
                  <a:pt x="3572778" y="682715"/>
                </a:lnTo>
                <a:lnTo>
                  <a:pt x="3572778" y="664306"/>
                </a:lnTo>
                <a:close/>
              </a:path>
              <a:path w="4317365" h="683260">
                <a:moveTo>
                  <a:pt x="3655117" y="664306"/>
                </a:moveTo>
                <a:lnTo>
                  <a:pt x="3613982" y="664306"/>
                </a:lnTo>
                <a:lnTo>
                  <a:pt x="3613982" y="682715"/>
                </a:lnTo>
                <a:lnTo>
                  <a:pt x="3655117" y="682715"/>
                </a:lnTo>
                <a:lnTo>
                  <a:pt x="3655117" y="664306"/>
                </a:lnTo>
                <a:close/>
              </a:path>
              <a:path w="4317365" h="683260">
                <a:moveTo>
                  <a:pt x="3737524" y="664306"/>
                </a:moveTo>
                <a:lnTo>
                  <a:pt x="3696320" y="664306"/>
                </a:lnTo>
                <a:lnTo>
                  <a:pt x="3696320" y="682715"/>
                </a:lnTo>
                <a:lnTo>
                  <a:pt x="3737524" y="682715"/>
                </a:lnTo>
                <a:lnTo>
                  <a:pt x="3737524" y="664306"/>
                </a:lnTo>
                <a:close/>
              </a:path>
              <a:path w="4317365" h="683260">
                <a:moveTo>
                  <a:pt x="3819862" y="664306"/>
                </a:moveTo>
                <a:lnTo>
                  <a:pt x="3778658" y="664306"/>
                </a:lnTo>
                <a:lnTo>
                  <a:pt x="3778658" y="682715"/>
                </a:lnTo>
                <a:lnTo>
                  <a:pt x="3819862" y="682715"/>
                </a:lnTo>
                <a:lnTo>
                  <a:pt x="3819862" y="664306"/>
                </a:lnTo>
                <a:close/>
              </a:path>
              <a:path w="4317365" h="683260">
                <a:moveTo>
                  <a:pt x="3902200" y="664306"/>
                </a:moveTo>
                <a:lnTo>
                  <a:pt x="3860996" y="664306"/>
                </a:lnTo>
                <a:lnTo>
                  <a:pt x="3860996" y="682715"/>
                </a:lnTo>
                <a:lnTo>
                  <a:pt x="3902200" y="682715"/>
                </a:lnTo>
                <a:lnTo>
                  <a:pt x="3902200" y="664306"/>
                </a:lnTo>
                <a:close/>
              </a:path>
              <a:path w="4317365" h="683260">
                <a:moveTo>
                  <a:pt x="3984538" y="664306"/>
                </a:moveTo>
                <a:lnTo>
                  <a:pt x="3943404" y="664306"/>
                </a:lnTo>
                <a:lnTo>
                  <a:pt x="3943404" y="682715"/>
                </a:lnTo>
                <a:lnTo>
                  <a:pt x="3984538" y="682715"/>
                </a:lnTo>
                <a:lnTo>
                  <a:pt x="3984538" y="664306"/>
                </a:lnTo>
                <a:close/>
              </a:path>
              <a:path w="4317365" h="683260">
                <a:moveTo>
                  <a:pt x="4066876" y="664306"/>
                </a:moveTo>
                <a:lnTo>
                  <a:pt x="4025742" y="664306"/>
                </a:lnTo>
                <a:lnTo>
                  <a:pt x="4025742" y="682715"/>
                </a:lnTo>
                <a:lnTo>
                  <a:pt x="4066876" y="682715"/>
                </a:lnTo>
                <a:lnTo>
                  <a:pt x="4066876" y="664306"/>
                </a:lnTo>
                <a:close/>
              </a:path>
              <a:path w="4317365" h="683260">
                <a:moveTo>
                  <a:pt x="4149284" y="664306"/>
                </a:moveTo>
                <a:lnTo>
                  <a:pt x="4108080" y="664306"/>
                </a:lnTo>
                <a:lnTo>
                  <a:pt x="4108080" y="682715"/>
                </a:lnTo>
                <a:lnTo>
                  <a:pt x="4149284" y="682715"/>
                </a:lnTo>
                <a:lnTo>
                  <a:pt x="4149284" y="664306"/>
                </a:lnTo>
                <a:close/>
              </a:path>
              <a:path w="4317365" h="683260">
                <a:moveTo>
                  <a:pt x="4231622" y="664306"/>
                </a:moveTo>
                <a:lnTo>
                  <a:pt x="4190418" y="664306"/>
                </a:lnTo>
                <a:lnTo>
                  <a:pt x="4190418" y="682715"/>
                </a:lnTo>
                <a:lnTo>
                  <a:pt x="4231622" y="682715"/>
                </a:lnTo>
                <a:lnTo>
                  <a:pt x="4231622" y="664306"/>
                </a:lnTo>
                <a:close/>
              </a:path>
              <a:path w="4317365" h="683260">
                <a:moveTo>
                  <a:pt x="4307984" y="664306"/>
                </a:moveTo>
                <a:lnTo>
                  <a:pt x="4272756" y="664306"/>
                </a:lnTo>
                <a:lnTo>
                  <a:pt x="4272756" y="682715"/>
                </a:lnTo>
                <a:lnTo>
                  <a:pt x="4307984" y="682715"/>
                </a:lnTo>
                <a:lnTo>
                  <a:pt x="4317225" y="673511"/>
                </a:lnTo>
                <a:lnTo>
                  <a:pt x="4298673" y="673511"/>
                </a:lnTo>
                <a:lnTo>
                  <a:pt x="4298673" y="667556"/>
                </a:lnTo>
                <a:lnTo>
                  <a:pt x="4304697" y="667556"/>
                </a:lnTo>
                <a:lnTo>
                  <a:pt x="4307984" y="664306"/>
                </a:lnTo>
                <a:close/>
              </a:path>
              <a:path w="4317365" h="683260">
                <a:moveTo>
                  <a:pt x="4304697" y="667556"/>
                </a:moveTo>
                <a:lnTo>
                  <a:pt x="4298673" y="667556"/>
                </a:lnTo>
                <a:lnTo>
                  <a:pt x="4298673" y="673511"/>
                </a:lnTo>
                <a:lnTo>
                  <a:pt x="4304697" y="667556"/>
                </a:lnTo>
                <a:close/>
              </a:path>
              <a:path w="4317365" h="683260">
                <a:moveTo>
                  <a:pt x="4317225" y="667556"/>
                </a:moveTo>
                <a:lnTo>
                  <a:pt x="4304697" y="667556"/>
                </a:lnTo>
                <a:lnTo>
                  <a:pt x="4298673" y="673511"/>
                </a:lnTo>
                <a:lnTo>
                  <a:pt x="4317225" y="673511"/>
                </a:lnTo>
                <a:lnTo>
                  <a:pt x="4317225" y="667556"/>
                </a:lnTo>
                <a:close/>
              </a:path>
              <a:path w="4317365" h="683260">
                <a:moveTo>
                  <a:pt x="4317225" y="585736"/>
                </a:moveTo>
                <a:lnTo>
                  <a:pt x="4298673" y="585736"/>
                </a:lnTo>
                <a:lnTo>
                  <a:pt x="4298673" y="626647"/>
                </a:lnTo>
                <a:lnTo>
                  <a:pt x="4317225" y="626647"/>
                </a:lnTo>
                <a:lnTo>
                  <a:pt x="4317225" y="585736"/>
                </a:lnTo>
                <a:close/>
              </a:path>
              <a:path w="4317365" h="683260">
                <a:moveTo>
                  <a:pt x="4317225" y="540553"/>
                </a:moveTo>
                <a:lnTo>
                  <a:pt x="4298673" y="540553"/>
                </a:lnTo>
                <a:lnTo>
                  <a:pt x="4298673" y="544826"/>
                </a:lnTo>
                <a:lnTo>
                  <a:pt x="4317225" y="544826"/>
                </a:lnTo>
                <a:lnTo>
                  <a:pt x="4317225" y="5405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577013" y="4713288"/>
            <a:ext cx="88900" cy="79375"/>
          </a:xfrm>
          <a:custGeom>
            <a:avLst/>
            <a:gdLst>
              <a:gd name="T0" fmla="*/ 43288 w 88900"/>
              <a:gd name="T1" fmla="*/ 0 h 80010"/>
              <a:gd name="T2" fmla="*/ 34511 w 88900"/>
              <a:gd name="T3" fmla="*/ 20807 h 80010"/>
              <a:gd name="T4" fmla="*/ 23989 w 88900"/>
              <a:gd name="T5" fmla="*/ 42189 h 80010"/>
              <a:gd name="T6" fmla="*/ 12294 w 88900"/>
              <a:gd name="T7" fmla="*/ 62421 h 80010"/>
              <a:gd name="T8" fmla="*/ 0 w 88900"/>
              <a:gd name="T9" fmla="*/ 79776 h 80010"/>
              <a:gd name="T10" fmla="*/ 43288 w 88900"/>
              <a:gd name="T11" fmla="*/ 63415 h 80010"/>
              <a:gd name="T12" fmla="*/ 75903 w 88900"/>
              <a:gd name="T13" fmla="*/ 63415 h 80010"/>
              <a:gd name="T14" fmla="*/ 75132 w 88900"/>
              <a:gd name="T15" fmla="*/ 62421 h 80010"/>
              <a:gd name="T16" fmla="*/ 62839 w 88900"/>
              <a:gd name="T17" fmla="*/ 42189 h 80010"/>
              <a:gd name="T18" fmla="*/ 52096 w 88900"/>
              <a:gd name="T19" fmla="*/ 20807 h 80010"/>
              <a:gd name="T20" fmla="*/ 43288 w 88900"/>
              <a:gd name="T21" fmla="*/ 0 h 80010"/>
              <a:gd name="T22" fmla="*/ 75903 w 88900"/>
              <a:gd name="T23" fmla="*/ 63415 h 80010"/>
              <a:gd name="T24" fmla="*/ 43288 w 88900"/>
              <a:gd name="T25" fmla="*/ 63415 h 80010"/>
              <a:gd name="T26" fmla="*/ 88591 w 88900"/>
              <a:gd name="T27" fmla="*/ 79776 h 80010"/>
              <a:gd name="T28" fmla="*/ 75903 w 88900"/>
              <a:gd name="T29" fmla="*/ 63415 h 800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80010"/>
              <a:gd name="T47" fmla="*/ 88900 w 88900"/>
              <a:gd name="T48" fmla="*/ 80010 h 800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80010">
                <a:moveTo>
                  <a:pt x="43288" y="0"/>
                </a:moveTo>
                <a:lnTo>
                  <a:pt x="34511" y="20807"/>
                </a:lnTo>
                <a:lnTo>
                  <a:pt x="23989" y="42189"/>
                </a:lnTo>
                <a:lnTo>
                  <a:pt x="12294" y="62421"/>
                </a:lnTo>
                <a:lnTo>
                  <a:pt x="0" y="79776"/>
                </a:lnTo>
                <a:lnTo>
                  <a:pt x="43288" y="63415"/>
                </a:lnTo>
                <a:lnTo>
                  <a:pt x="75903" y="63415"/>
                </a:lnTo>
                <a:lnTo>
                  <a:pt x="75132" y="62421"/>
                </a:lnTo>
                <a:lnTo>
                  <a:pt x="62839" y="42189"/>
                </a:lnTo>
                <a:lnTo>
                  <a:pt x="52096" y="20807"/>
                </a:lnTo>
                <a:lnTo>
                  <a:pt x="43288" y="0"/>
                </a:lnTo>
                <a:close/>
              </a:path>
              <a:path w="88900" h="80010">
                <a:moveTo>
                  <a:pt x="75903" y="63415"/>
                </a:moveTo>
                <a:lnTo>
                  <a:pt x="43288" y="63415"/>
                </a:lnTo>
                <a:lnTo>
                  <a:pt x="88591" y="79776"/>
                </a:lnTo>
                <a:lnTo>
                  <a:pt x="75903" y="63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2287588" y="4743450"/>
            <a:ext cx="4784725" cy="1081088"/>
          </a:xfrm>
          <a:custGeom>
            <a:avLst/>
            <a:gdLst>
              <a:gd name="T0" fmla="*/ 2610 w 4784725"/>
              <a:gd name="T1" fmla="*/ 1024583 h 1082039"/>
              <a:gd name="T2" fmla="*/ 43599 w 4784725"/>
              <a:gd name="T3" fmla="*/ 1063281 h 1082039"/>
              <a:gd name="T4" fmla="*/ 125995 w 4784725"/>
              <a:gd name="T5" fmla="*/ 1081742 h 1082039"/>
              <a:gd name="T6" fmla="*/ 249590 w 4784725"/>
              <a:gd name="T7" fmla="*/ 1081742 h 1082039"/>
              <a:gd name="T8" fmla="*/ 331987 w 4784725"/>
              <a:gd name="T9" fmla="*/ 1063281 h 1082039"/>
              <a:gd name="T10" fmla="*/ 496773 w 4784725"/>
              <a:gd name="T11" fmla="*/ 1063281 h 1082039"/>
              <a:gd name="T12" fmla="*/ 537971 w 4784725"/>
              <a:gd name="T13" fmla="*/ 1063281 h 1082039"/>
              <a:gd name="T14" fmla="*/ 620368 w 4784725"/>
              <a:gd name="T15" fmla="*/ 1081742 h 1082039"/>
              <a:gd name="T16" fmla="*/ 743942 w 4784725"/>
              <a:gd name="T17" fmla="*/ 1081742 h 1082039"/>
              <a:gd name="T18" fmla="*/ 826325 w 4784725"/>
              <a:gd name="T19" fmla="*/ 1063281 h 1082039"/>
              <a:gd name="T20" fmla="*/ 991161 w 4784725"/>
              <a:gd name="T21" fmla="*/ 1063281 h 1082039"/>
              <a:gd name="T22" fmla="*/ 1032317 w 4784725"/>
              <a:gd name="T23" fmla="*/ 1063281 h 1082039"/>
              <a:gd name="T24" fmla="*/ 1114770 w 4784725"/>
              <a:gd name="T25" fmla="*/ 1081742 h 1082039"/>
              <a:gd name="T26" fmla="*/ 1238309 w 4784725"/>
              <a:gd name="T27" fmla="*/ 1081742 h 1082039"/>
              <a:gd name="T28" fmla="*/ 1320761 w 4784725"/>
              <a:gd name="T29" fmla="*/ 1063281 h 1082039"/>
              <a:gd name="T30" fmla="*/ 1485527 w 4784725"/>
              <a:gd name="T31" fmla="*/ 1063281 h 1082039"/>
              <a:gd name="T32" fmla="*/ 1526753 w 4784725"/>
              <a:gd name="T33" fmla="*/ 1063281 h 1082039"/>
              <a:gd name="T34" fmla="*/ 1581536 w 4784725"/>
              <a:gd name="T35" fmla="*/ 1054310 h 1082039"/>
              <a:gd name="T36" fmla="*/ 1600098 w 4784725"/>
              <a:gd name="T37" fmla="*/ 972260 h 1082039"/>
              <a:gd name="T38" fmla="*/ 1600098 w 4784725"/>
              <a:gd name="T39" fmla="*/ 849184 h 1082039"/>
              <a:gd name="T40" fmla="*/ 1600098 w 4784725"/>
              <a:gd name="T41" fmla="*/ 685090 h 1082039"/>
              <a:gd name="T42" fmla="*/ 1581536 w 4784725"/>
              <a:gd name="T43" fmla="*/ 603040 h 1082039"/>
              <a:gd name="T44" fmla="*/ 1581536 w 4784725"/>
              <a:gd name="T45" fmla="*/ 562015 h 1082039"/>
              <a:gd name="T46" fmla="*/ 1600098 w 4784725"/>
              <a:gd name="T47" fmla="*/ 479965 h 1082039"/>
              <a:gd name="T48" fmla="*/ 1600098 w 4784725"/>
              <a:gd name="T49" fmla="*/ 356875 h 1082039"/>
              <a:gd name="T50" fmla="*/ 1600098 w 4784725"/>
              <a:gd name="T51" fmla="*/ 309453 h 1082039"/>
              <a:gd name="T52" fmla="*/ 1600098 w 4784725"/>
              <a:gd name="T53" fmla="*/ 309453 h 1082039"/>
              <a:gd name="T54" fmla="*/ 1625613 w 4784725"/>
              <a:gd name="T55" fmla="*/ 315892 h 1082039"/>
              <a:gd name="T56" fmla="*/ 1707996 w 4784725"/>
              <a:gd name="T57" fmla="*/ 300246 h 1082039"/>
              <a:gd name="T58" fmla="*/ 1872761 w 4784725"/>
              <a:gd name="T59" fmla="*/ 300246 h 1082039"/>
              <a:gd name="T60" fmla="*/ 1913987 w 4784725"/>
              <a:gd name="T61" fmla="*/ 300246 h 1082039"/>
              <a:gd name="T62" fmla="*/ 1996370 w 4784725"/>
              <a:gd name="T63" fmla="*/ 318661 h 1082039"/>
              <a:gd name="T64" fmla="*/ 2119979 w 4784725"/>
              <a:gd name="T65" fmla="*/ 318661 h 1082039"/>
              <a:gd name="T66" fmla="*/ 2202362 w 4784725"/>
              <a:gd name="T67" fmla="*/ 300246 h 1082039"/>
              <a:gd name="T68" fmla="*/ 2367128 w 4784725"/>
              <a:gd name="T69" fmla="*/ 300246 h 1082039"/>
              <a:gd name="T70" fmla="*/ 2408354 w 4784725"/>
              <a:gd name="T71" fmla="*/ 300246 h 1082039"/>
              <a:gd name="T72" fmla="*/ 2490737 w 4784725"/>
              <a:gd name="T73" fmla="*/ 318661 h 1082039"/>
              <a:gd name="T74" fmla="*/ 2614346 w 4784725"/>
              <a:gd name="T75" fmla="*/ 318661 h 1082039"/>
              <a:gd name="T76" fmla="*/ 2696729 w 4784725"/>
              <a:gd name="T77" fmla="*/ 300246 h 1082039"/>
              <a:gd name="T78" fmla="*/ 2861564 w 4784725"/>
              <a:gd name="T79" fmla="*/ 300246 h 1082039"/>
              <a:gd name="T80" fmla="*/ 2902721 w 4784725"/>
              <a:gd name="T81" fmla="*/ 300246 h 1082039"/>
              <a:gd name="T82" fmla="*/ 2985103 w 4784725"/>
              <a:gd name="T83" fmla="*/ 318661 h 1082039"/>
              <a:gd name="T84" fmla="*/ 3108713 w 4784725"/>
              <a:gd name="T85" fmla="*/ 318661 h 1082039"/>
              <a:gd name="T86" fmla="*/ 3191095 w 4784725"/>
              <a:gd name="T87" fmla="*/ 300246 h 1082039"/>
              <a:gd name="T88" fmla="*/ 3355931 w 4784725"/>
              <a:gd name="T89" fmla="*/ 300246 h 1082039"/>
              <a:gd name="T90" fmla="*/ 3397087 w 4784725"/>
              <a:gd name="T91" fmla="*/ 300246 h 1082039"/>
              <a:gd name="T92" fmla="*/ 3479470 w 4784725"/>
              <a:gd name="T93" fmla="*/ 318661 h 1082039"/>
              <a:gd name="T94" fmla="*/ 3603079 w 4784725"/>
              <a:gd name="T95" fmla="*/ 318661 h 1082039"/>
              <a:gd name="T96" fmla="*/ 3685462 w 4784725"/>
              <a:gd name="T97" fmla="*/ 300246 h 1082039"/>
              <a:gd name="T98" fmla="*/ 3850297 w 4784725"/>
              <a:gd name="T99" fmla="*/ 300246 h 1082039"/>
              <a:gd name="T100" fmla="*/ 3891454 w 4784725"/>
              <a:gd name="T101" fmla="*/ 300246 h 1082039"/>
              <a:gd name="T102" fmla="*/ 3973906 w 4784725"/>
              <a:gd name="T103" fmla="*/ 318661 h 1082039"/>
              <a:gd name="T104" fmla="*/ 4097446 w 4784725"/>
              <a:gd name="T105" fmla="*/ 318661 h 1082039"/>
              <a:gd name="T106" fmla="*/ 4179898 w 4784725"/>
              <a:gd name="T107" fmla="*/ 300246 h 1082039"/>
              <a:gd name="T108" fmla="*/ 4344664 w 4784725"/>
              <a:gd name="T109" fmla="*/ 300246 h 1082039"/>
              <a:gd name="T110" fmla="*/ 4385820 w 4784725"/>
              <a:gd name="T111" fmla="*/ 300246 h 1082039"/>
              <a:gd name="T112" fmla="*/ 4468273 w 4784725"/>
              <a:gd name="T113" fmla="*/ 318661 h 1082039"/>
              <a:gd name="T114" fmla="*/ 4591812 w 4784725"/>
              <a:gd name="T115" fmla="*/ 318661 h 1082039"/>
              <a:gd name="T116" fmla="*/ 4674265 w 4784725"/>
              <a:gd name="T117" fmla="*/ 300246 h 1082039"/>
              <a:gd name="T118" fmla="*/ 4784734 w 4784725"/>
              <a:gd name="T119" fmla="*/ 246109 h 1082039"/>
              <a:gd name="T120" fmla="*/ 4766172 w 4784725"/>
              <a:gd name="T121" fmla="*/ 164072 h 1082039"/>
              <a:gd name="T122" fmla="*/ 4766172 w 4784725"/>
              <a:gd name="T123" fmla="*/ 123020 h 1082039"/>
              <a:gd name="T124" fmla="*/ 4784734 w 4784725"/>
              <a:gd name="T125" fmla="*/ 40983 h 10820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784725"/>
              <a:gd name="T190" fmla="*/ 0 h 1082039"/>
              <a:gd name="T191" fmla="*/ 4784725 w 4784725"/>
              <a:gd name="T192" fmla="*/ 1082039 h 108203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784725" h="1082039">
                <a:moveTo>
                  <a:pt x="7831" y="942699"/>
                </a:moveTo>
                <a:lnTo>
                  <a:pt x="5220" y="983641"/>
                </a:lnTo>
                <a:lnTo>
                  <a:pt x="23722" y="984811"/>
                </a:lnTo>
                <a:lnTo>
                  <a:pt x="26333" y="943869"/>
                </a:lnTo>
                <a:lnTo>
                  <a:pt x="7831" y="942699"/>
                </a:lnTo>
                <a:close/>
              </a:path>
              <a:path w="4784725" h="1082039">
                <a:moveTo>
                  <a:pt x="2610" y="1024583"/>
                </a:moveTo>
                <a:lnTo>
                  <a:pt x="0" y="1065525"/>
                </a:lnTo>
                <a:lnTo>
                  <a:pt x="18501" y="1066695"/>
                </a:lnTo>
                <a:lnTo>
                  <a:pt x="21112" y="1025752"/>
                </a:lnTo>
                <a:lnTo>
                  <a:pt x="2610" y="1024583"/>
                </a:lnTo>
                <a:close/>
              </a:path>
              <a:path w="4784725" h="1082039">
                <a:moveTo>
                  <a:pt x="84796" y="1063281"/>
                </a:moveTo>
                <a:lnTo>
                  <a:pt x="43599" y="1063281"/>
                </a:lnTo>
                <a:lnTo>
                  <a:pt x="43599" y="1081742"/>
                </a:lnTo>
                <a:lnTo>
                  <a:pt x="84796" y="1081742"/>
                </a:lnTo>
                <a:lnTo>
                  <a:pt x="84796" y="1063281"/>
                </a:lnTo>
                <a:close/>
              </a:path>
              <a:path w="4784725" h="1082039">
                <a:moveTo>
                  <a:pt x="167193" y="1063281"/>
                </a:moveTo>
                <a:lnTo>
                  <a:pt x="125995" y="1063281"/>
                </a:lnTo>
                <a:lnTo>
                  <a:pt x="125995" y="1081742"/>
                </a:lnTo>
                <a:lnTo>
                  <a:pt x="167193" y="1081742"/>
                </a:lnTo>
                <a:lnTo>
                  <a:pt x="167193" y="1063281"/>
                </a:lnTo>
                <a:close/>
              </a:path>
              <a:path w="4784725" h="1082039">
                <a:moveTo>
                  <a:pt x="249590" y="1063281"/>
                </a:moveTo>
                <a:lnTo>
                  <a:pt x="208391" y="1063281"/>
                </a:lnTo>
                <a:lnTo>
                  <a:pt x="208391" y="1081742"/>
                </a:lnTo>
                <a:lnTo>
                  <a:pt x="249590" y="1081742"/>
                </a:lnTo>
                <a:lnTo>
                  <a:pt x="249590" y="1063281"/>
                </a:lnTo>
                <a:close/>
              </a:path>
              <a:path w="4784725" h="1082039">
                <a:moveTo>
                  <a:pt x="331987" y="1063281"/>
                </a:moveTo>
                <a:lnTo>
                  <a:pt x="290788" y="1063281"/>
                </a:lnTo>
                <a:lnTo>
                  <a:pt x="290788" y="1081742"/>
                </a:lnTo>
                <a:lnTo>
                  <a:pt x="331987" y="1081742"/>
                </a:lnTo>
                <a:lnTo>
                  <a:pt x="331987" y="1063281"/>
                </a:lnTo>
                <a:close/>
              </a:path>
              <a:path w="4784725" h="1082039">
                <a:moveTo>
                  <a:pt x="414376" y="1063281"/>
                </a:moveTo>
                <a:lnTo>
                  <a:pt x="373185" y="1063281"/>
                </a:lnTo>
                <a:lnTo>
                  <a:pt x="373185" y="1081742"/>
                </a:lnTo>
                <a:lnTo>
                  <a:pt x="414376" y="1081742"/>
                </a:lnTo>
                <a:lnTo>
                  <a:pt x="414376" y="1063281"/>
                </a:lnTo>
                <a:close/>
              </a:path>
              <a:path w="4784725" h="1082039">
                <a:moveTo>
                  <a:pt x="496773" y="1063281"/>
                </a:moveTo>
                <a:lnTo>
                  <a:pt x="455575" y="1063281"/>
                </a:lnTo>
                <a:lnTo>
                  <a:pt x="455575" y="1081742"/>
                </a:lnTo>
                <a:lnTo>
                  <a:pt x="496773" y="1081742"/>
                </a:lnTo>
                <a:lnTo>
                  <a:pt x="496773" y="1063281"/>
                </a:lnTo>
                <a:close/>
              </a:path>
              <a:path w="4784725" h="1082039">
                <a:moveTo>
                  <a:pt x="579170" y="1063281"/>
                </a:moveTo>
                <a:lnTo>
                  <a:pt x="537971" y="1063281"/>
                </a:lnTo>
                <a:lnTo>
                  <a:pt x="537971" y="1081742"/>
                </a:lnTo>
                <a:lnTo>
                  <a:pt x="579170" y="1081742"/>
                </a:lnTo>
                <a:lnTo>
                  <a:pt x="579170" y="1063281"/>
                </a:lnTo>
                <a:close/>
              </a:path>
              <a:path w="4784725" h="1082039">
                <a:moveTo>
                  <a:pt x="661567" y="1063281"/>
                </a:moveTo>
                <a:lnTo>
                  <a:pt x="620368" y="1063281"/>
                </a:lnTo>
                <a:lnTo>
                  <a:pt x="620368" y="1081742"/>
                </a:lnTo>
                <a:lnTo>
                  <a:pt x="661567" y="1081742"/>
                </a:lnTo>
                <a:lnTo>
                  <a:pt x="661567" y="1063281"/>
                </a:lnTo>
                <a:close/>
              </a:path>
              <a:path w="4784725" h="1082039">
                <a:moveTo>
                  <a:pt x="743942" y="1063281"/>
                </a:moveTo>
                <a:lnTo>
                  <a:pt x="702786" y="1063281"/>
                </a:lnTo>
                <a:lnTo>
                  <a:pt x="702786" y="1081742"/>
                </a:lnTo>
                <a:lnTo>
                  <a:pt x="743942" y="1081742"/>
                </a:lnTo>
                <a:lnTo>
                  <a:pt x="743942" y="1063281"/>
                </a:lnTo>
                <a:close/>
              </a:path>
              <a:path w="4784725" h="1082039">
                <a:moveTo>
                  <a:pt x="826325" y="1063281"/>
                </a:moveTo>
                <a:lnTo>
                  <a:pt x="785169" y="1063281"/>
                </a:lnTo>
                <a:lnTo>
                  <a:pt x="785169" y="1081742"/>
                </a:lnTo>
                <a:lnTo>
                  <a:pt x="826325" y="1081742"/>
                </a:lnTo>
                <a:lnTo>
                  <a:pt x="826325" y="1063281"/>
                </a:lnTo>
                <a:close/>
              </a:path>
              <a:path w="4784725" h="1082039">
                <a:moveTo>
                  <a:pt x="908778" y="1063281"/>
                </a:moveTo>
                <a:lnTo>
                  <a:pt x="867551" y="1063281"/>
                </a:lnTo>
                <a:lnTo>
                  <a:pt x="867551" y="1081742"/>
                </a:lnTo>
                <a:lnTo>
                  <a:pt x="908778" y="1081742"/>
                </a:lnTo>
                <a:lnTo>
                  <a:pt x="908778" y="1063281"/>
                </a:lnTo>
                <a:close/>
              </a:path>
              <a:path w="4784725" h="1082039">
                <a:moveTo>
                  <a:pt x="991161" y="1063281"/>
                </a:moveTo>
                <a:lnTo>
                  <a:pt x="949934" y="1063281"/>
                </a:lnTo>
                <a:lnTo>
                  <a:pt x="949934" y="1081742"/>
                </a:lnTo>
                <a:lnTo>
                  <a:pt x="991161" y="1081742"/>
                </a:lnTo>
                <a:lnTo>
                  <a:pt x="991161" y="1063281"/>
                </a:lnTo>
                <a:close/>
              </a:path>
              <a:path w="4784725" h="1082039">
                <a:moveTo>
                  <a:pt x="1073543" y="1063281"/>
                </a:moveTo>
                <a:lnTo>
                  <a:pt x="1032317" y="1063281"/>
                </a:lnTo>
                <a:lnTo>
                  <a:pt x="1032317" y="1081742"/>
                </a:lnTo>
                <a:lnTo>
                  <a:pt x="1073543" y="1081742"/>
                </a:lnTo>
                <a:lnTo>
                  <a:pt x="1073543" y="1063281"/>
                </a:lnTo>
                <a:close/>
              </a:path>
              <a:path w="4784725" h="1082039">
                <a:moveTo>
                  <a:pt x="1155926" y="1063281"/>
                </a:moveTo>
                <a:lnTo>
                  <a:pt x="1114770" y="1063281"/>
                </a:lnTo>
                <a:lnTo>
                  <a:pt x="1114770" y="1081742"/>
                </a:lnTo>
                <a:lnTo>
                  <a:pt x="1155926" y="1081742"/>
                </a:lnTo>
                <a:lnTo>
                  <a:pt x="1155926" y="1063281"/>
                </a:lnTo>
                <a:close/>
              </a:path>
              <a:path w="4784725" h="1082039">
                <a:moveTo>
                  <a:pt x="1238309" y="1063281"/>
                </a:moveTo>
                <a:lnTo>
                  <a:pt x="1197152" y="1063281"/>
                </a:lnTo>
                <a:lnTo>
                  <a:pt x="1197152" y="1081742"/>
                </a:lnTo>
                <a:lnTo>
                  <a:pt x="1238309" y="1081742"/>
                </a:lnTo>
                <a:lnTo>
                  <a:pt x="1238309" y="1063281"/>
                </a:lnTo>
                <a:close/>
              </a:path>
              <a:path w="4784725" h="1082039">
                <a:moveTo>
                  <a:pt x="1320761" y="1063281"/>
                </a:moveTo>
                <a:lnTo>
                  <a:pt x="1279535" y="1063281"/>
                </a:lnTo>
                <a:lnTo>
                  <a:pt x="1279535" y="1081742"/>
                </a:lnTo>
                <a:lnTo>
                  <a:pt x="1320761" y="1081742"/>
                </a:lnTo>
                <a:lnTo>
                  <a:pt x="1320761" y="1063281"/>
                </a:lnTo>
                <a:close/>
              </a:path>
              <a:path w="4784725" h="1082039">
                <a:moveTo>
                  <a:pt x="1403144" y="1063281"/>
                </a:moveTo>
                <a:lnTo>
                  <a:pt x="1361918" y="1063281"/>
                </a:lnTo>
                <a:lnTo>
                  <a:pt x="1361918" y="1081742"/>
                </a:lnTo>
                <a:lnTo>
                  <a:pt x="1403144" y="1081742"/>
                </a:lnTo>
                <a:lnTo>
                  <a:pt x="1403144" y="1063281"/>
                </a:lnTo>
                <a:close/>
              </a:path>
              <a:path w="4784725" h="1082039">
                <a:moveTo>
                  <a:pt x="1485527" y="1063281"/>
                </a:moveTo>
                <a:lnTo>
                  <a:pt x="1444301" y="1063281"/>
                </a:lnTo>
                <a:lnTo>
                  <a:pt x="1444301" y="1081742"/>
                </a:lnTo>
                <a:lnTo>
                  <a:pt x="1485527" y="1081742"/>
                </a:lnTo>
                <a:lnTo>
                  <a:pt x="1485527" y="1063281"/>
                </a:lnTo>
                <a:close/>
              </a:path>
              <a:path w="4784725" h="1082039">
                <a:moveTo>
                  <a:pt x="1567910" y="1063281"/>
                </a:moveTo>
                <a:lnTo>
                  <a:pt x="1526753" y="1063281"/>
                </a:lnTo>
                <a:lnTo>
                  <a:pt x="1526753" y="1081742"/>
                </a:lnTo>
                <a:lnTo>
                  <a:pt x="1567910" y="1081742"/>
                </a:lnTo>
                <a:lnTo>
                  <a:pt x="1567910" y="1063281"/>
                </a:lnTo>
                <a:close/>
              </a:path>
              <a:path w="4784725" h="1082039">
                <a:moveTo>
                  <a:pt x="1600098" y="1013285"/>
                </a:moveTo>
                <a:lnTo>
                  <a:pt x="1581536" y="1013285"/>
                </a:lnTo>
                <a:lnTo>
                  <a:pt x="1581536" y="1054310"/>
                </a:lnTo>
                <a:lnTo>
                  <a:pt x="1600098" y="1054310"/>
                </a:lnTo>
                <a:lnTo>
                  <a:pt x="1600098" y="1013285"/>
                </a:lnTo>
                <a:close/>
              </a:path>
              <a:path w="4784725" h="1082039">
                <a:moveTo>
                  <a:pt x="1600098" y="931234"/>
                </a:moveTo>
                <a:lnTo>
                  <a:pt x="1581536" y="931234"/>
                </a:lnTo>
                <a:lnTo>
                  <a:pt x="1581536" y="972260"/>
                </a:lnTo>
                <a:lnTo>
                  <a:pt x="1600098" y="972260"/>
                </a:lnTo>
                <a:lnTo>
                  <a:pt x="1600098" y="931234"/>
                </a:lnTo>
                <a:close/>
              </a:path>
              <a:path w="4784725" h="1082039">
                <a:moveTo>
                  <a:pt x="1600098" y="849184"/>
                </a:moveTo>
                <a:lnTo>
                  <a:pt x="1581536" y="849184"/>
                </a:lnTo>
                <a:lnTo>
                  <a:pt x="1581536" y="890209"/>
                </a:lnTo>
                <a:lnTo>
                  <a:pt x="1600098" y="890209"/>
                </a:lnTo>
                <a:lnTo>
                  <a:pt x="1600098" y="849184"/>
                </a:lnTo>
                <a:close/>
              </a:path>
              <a:path w="4784725" h="1082039">
                <a:moveTo>
                  <a:pt x="1600098" y="767134"/>
                </a:moveTo>
                <a:lnTo>
                  <a:pt x="1581536" y="767134"/>
                </a:lnTo>
                <a:lnTo>
                  <a:pt x="1581536" y="808159"/>
                </a:lnTo>
                <a:lnTo>
                  <a:pt x="1600098" y="808159"/>
                </a:lnTo>
                <a:lnTo>
                  <a:pt x="1600098" y="767134"/>
                </a:lnTo>
                <a:close/>
              </a:path>
              <a:path w="4784725" h="1082039">
                <a:moveTo>
                  <a:pt x="1600098" y="685090"/>
                </a:moveTo>
                <a:lnTo>
                  <a:pt x="1581536" y="685090"/>
                </a:lnTo>
                <a:lnTo>
                  <a:pt x="1581536" y="726116"/>
                </a:lnTo>
                <a:lnTo>
                  <a:pt x="1600098" y="726116"/>
                </a:lnTo>
                <a:lnTo>
                  <a:pt x="1600098" y="685090"/>
                </a:lnTo>
                <a:close/>
              </a:path>
              <a:path w="4784725" h="1082039">
                <a:moveTo>
                  <a:pt x="1600098" y="603040"/>
                </a:moveTo>
                <a:lnTo>
                  <a:pt x="1581536" y="603040"/>
                </a:lnTo>
                <a:lnTo>
                  <a:pt x="1581536" y="644065"/>
                </a:lnTo>
                <a:lnTo>
                  <a:pt x="1600098" y="644065"/>
                </a:lnTo>
                <a:lnTo>
                  <a:pt x="1600098" y="603040"/>
                </a:lnTo>
                <a:close/>
              </a:path>
              <a:path w="4784725" h="1082039">
                <a:moveTo>
                  <a:pt x="1600098" y="520990"/>
                </a:moveTo>
                <a:lnTo>
                  <a:pt x="1581536" y="520990"/>
                </a:lnTo>
                <a:lnTo>
                  <a:pt x="1581536" y="562015"/>
                </a:lnTo>
                <a:lnTo>
                  <a:pt x="1600098" y="562015"/>
                </a:lnTo>
                <a:lnTo>
                  <a:pt x="1600098" y="520990"/>
                </a:lnTo>
                <a:close/>
              </a:path>
              <a:path w="4784725" h="1082039">
                <a:moveTo>
                  <a:pt x="1600098" y="438940"/>
                </a:moveTo>
                <a:lnTo>
                  <a:pt x="1581536" y="438940"/>
                </a:lnTo>
                <a:lnTo>
                  <a:pt x="1581536" y="479965"/>
                </a:lnTo>
                <a:lnTo>
                  <a:pt x="1600098" y="479965"/>
                </a:lnTo>
                <a:lnTo>
                  <a:pt x="1600098" y="438940"/>
                </a:lnTo>
                <a:close/>
              </a:path>
              <a:path w="4784725" h="1082039">
                <a:moveTo>
                  <a:pt x="1600098" y="356875"/>
                </a:moveTo>
                <a:lnTo>
                  <a:pt x="1581536" y="356875"/>
                </a:lnTo>
                <a:lnTo>
                  <a:pt x="1581536" y="397914"/>
                </a:lnTo>
                <a:lnTo>
                  <a:pt x="1600098" y="397914"/>
                </a:lnTo>
                <a:lnTo>
                  <a:pt x="1600098" y="356875"/>
                </a:lnTo>
                <a:close/>
              </a:path>
              <a:path w="4784725" h="1082039">
                <a:moveTo>
                  <a:pt x="1600098" y="309453"/>
                </a:moveTo>
                <a:lnTo>
                  <a:pt x="1590852" y="318661"/>
                </a:lnTo>
                <a:lnTo>
                  <a:pt x="1625613" y="318661"/>
                </a:lnTo>
                <a:lnTo>
                  <a:pt x="1625613" y="315892"/>
                </a:lnTo>
                <a:lnTo>
                  <a:pt x="1600098" y="315892"/>
                </a:lnTo>
                <a:lnTo>
                  <a:pt x="1600098" y="309453"/>
                </a:lnTo>
                <a:close/>
              </a:path>
              <a:path w="4784725" h="1082039">
                <a:moveTo>
                  <a:pt x="1625613" y="300246"/>
                </a:moveTo>
                <a:lnTo>
                  <a:pt x="1590852" y="300246"/>
                </a:lnTo>
                <a:lnTo>
                  <a:pt x="1581536" y="309453"/>
                </a:lnTo>
                <a:lnTo>
                  <a:pt x="1581536" y="315892"/>
                </a:lnTo>
                <a:lnTo>
                  <a:pt x="1593633" y="315892"/>
                </a:lnTo>
                <a:lnTo>
                  <a:pt x="1600098" y="309453"/>
                </a:lnTo>
                <a:lnTo>
                  <a:pt x="1625613" y="309453"/>
                </a:lnTo>
                <a:lnTo>
                  <a:pt x="1625613" y="300246"/>
                </a:lnTo>
                <a:close/>
              </a:path>
              <a:path w="4784725" h="1082039">
                <a:moveTo>
                  <a:pt x="1625613" y="309453"/>
                </a:moveTo>
                <a:lnTo>
                  <a:pt x="1600098" y="309453"/>
                </a:lnTo>
                <a:lnTo>
                  <a:pt x="1600098" y="315892"/>
                </a:lnTo>
                <a:lnTo>
                  <a:pt x="1625613" y="315892"/>
                </a:lnTo>
                <a:lnTo>
                  <a:pt x="1625613" y="309453"/>
                </a:lnTo>
                <a:close/>
              </a:path>
              <a:path w="4784725" h="1082039">
                <a:moveTo>
                  <a:pt x="1707996" y="300246"/>
                </a:moveTo>
                <a:lnTo>
                  <a:pt x="1666769" y="300246"/>
                </a:lnTo>
                <a:lnTo>
                  <a:pt x="1666769" y="318661"/>
                </a:lnTo>
                <a:lnTo>
                  <a:pt x="1707996" y="318661"/>
                </a:lnTo>
                <a:lnTo>
                  <a:pt x="1707996" y="300246"/>
                </a:lnTo>
                <a:close/>
              </a:path>
              <a:path w="4784725" h="1082039">
                <a:moveTo>
                  <a:pt x="1790378" y="300246"/>
                </a:moveTo>
                <a:lnTo>
                  <a:pt x="1749222" y="300246"/>
                </a:lnTo>
                <a:lnTo>
                  <a:pt x="1749222" y="318661"/>
                </a:lnTo>
                <a:lnTo>
                  <a:pt x="1790378" y="318661"/>
                </a:lnTo>
                <a:lnTo>
                  <a:pt x="1790378" y="300246"/>
                </a:lnTo>
                <a:close/>
              </a:path>
              <a:path w="4784725" h="1082039">
                <a:moveTo>
                  <a:pt x="1872761" y="300246"/>
                </a:moveTo>
                <a:lnTo>
                  <a:pt x="1831605" y="300246"/>
                </a:lnTo>
                <a:lnTo>
                  <a:pt x="1831605" y="318661"/>
                </a:lnTo>
                <a:lnTo>
                  <a:pt x="1872761" y="318661"/>
                </a:lnTo>
                <a:lnTo>
                  <a:pt x="1872761" y="300246"/>
                </a:lnTo>
                <a:close/>
              </a:path>
              <a:path w="4784725" h="1082039">
                <a:moveTo>
                  <a:pt x="1955214" y="300246"/>
                </a:moveTo>
                <a:lnTo>
                  <a:pt x="1913987" y="300246"/>
                </a:lnTo>
                <a:lnTo>
                  <a:pt x="1913987" y="318661"/>
                </a:lnTo>
                <a:lnTo>
                  <a:pt x="1955214" y="318661"/>
                </a:lnTo>
                <a:lnTo>
                  <a:pt x="1955214" y="300246"/>
                </a:lnTo>
                <a:close/>
              </a:path>
              <a:path w="4784725" h="1082039">
                <a:moveTo>
                  <a:pt x="2037596" y="300246"/>
                </a:moveTo>
                <a:lnTo>
                  <a:pt x="1996370" y="300246"/>
                </a:lnTo>
                <a:lnTo>
                  <a:pt x="1996370" y="318661"/>
                </a:lnTo>
                <a:lnTo>
                  <a:pt x="2037596" y="318661"/>
                </a:lnTo>
                <a:lnTo>
                  <a:pt x="2037596" y="300246"/>
                </a:lnTo>
                <a:close/>
              </a:path>
              <a:path w="4784725" h="1082039">
                <a:moveTo>
                  <a:pt x="2119979" y="300246"/>
                </a:moveTo>
                <a:lnTo>
                  <a:pt x="2078753" y="300246"/>
                </a:lnTo>
                <a:lnTo>
                  <a:pt x="2078753" y="318661"/>
                </a:lnTo>
                <a:lnTo>
                  <a:pt x="2119979" y="318661"/>
                </a:lnTo>
                <a:lnTo>
                  <a:pt x="2119979" y="300246"/>
                </a:lnTo>
                <a:close/>
              </a:path>
              <a:path w="4784725" h="1082039">
                <a:moveTo>
                  <a:pt x="2202362" y="300246"/>
                </a:moveTo>
                <a:lnTo>
                  <a:pt x="2161136" y="300246"/>
                </a:lnTo>
                <a:lnTo>
                  <a:pt x="2161136" y="318661"/>
                </a:lnTo>
                <a:lnTo>
                  <a:pt x="2202362" y="318661"/>
                </a:lnTo>
                <a:lnTo>
                  <a:pt x="2202362" y="300246"/>
                </a:lnTo>
                <a:close/>
              </a:path>
              <a:path w="4784725" h="1082039">
                <a:moveTo>
                  <a:pt x="2284745" y="300246"/>
                </a:moveTo>
                <a:lnTo>
                  <a:pt x="2243588" y="300246"/>
                </a:lnTo>
                <a:lnTo>
                  <a:pt x="2243588" y="318661"/>
                </a:lnTo>
                <a:lnTo>
                  <a:pt x="2284745" y="318661"/>
                </a:lnTo>
                <a:lnTo>
                  <a:pt x="2284745" y="300246"/>
                </a:lnTo>
                <a:close/>
              </a:path>
              <a:path w="4784725" h="1082039">
                <a:moveTo>
                  <a:pt x="2367128" y="300246"/>
                </a:moveTo>
                <a:lnTo>
                  <a:pt x="2325971" y="300246"/>
                </a:lnTo>
                <a:lnTo>
                  <a:pt x="2325971" y="318661"/>
                </a:lnTo>
                <a:lnTo>
                  <a:pt x="2367128" y="318661"/>
                </a:lnTo>
                <a:lnTo>
                  <a:pt x="2367128" y="300246"/>
                </a:lnTo>
                <a:close/>
              </a:path>
              <a:path w="4784725" h="1082039">
                <a:moveTo>
                  <a:pt x="2449580" y="300246"/>
                </a:moveTo>
                <a:lnTo>
                  <a:pt x="2408354" y="300246"/>
                </a:lnTo>
                <a:lnTo>
                  <a:pt x="2408354" y="318661"/>
                </a:lnTo>
                <a:lnTo>
                  <a:pt x="2449580" y="318661"/>
                </a:lnTo>
                <a:lnTo>
                  <a:pt x="2449580" y="300246"/>
                </a:lnTo>
                <a:close/>
              </a:path>
              <a:path w="4784725" h="1082039">
                <a:moveTo>
                  <a:pt x="2531963" y="300246"/>
                </a:moveTo>
                <a:lnTo>
                  <a:pt x="2490737" y="300246"/>
                </a:lnTo>
                <a:lnTo>
                  <a:pt x="2490737" y="318661"/>
                </a:lnTo>
                <a:lnTo>
                  <a:pt x="2531963" y="318661"/>
                </a:lnTo>
                <a:lnTo>
                  <a:pt x="2531963" y="300246"/>
                </a:lnTo>
                <a:close/>
              </a:path>
              <a:path w="4784725" h="1082039">
                <a:moveTo>
                  <a:pt x="2614346" y="300246"/>
                </a:moveTo>
                <a:lnTo>
                  <a:pt x="2573120" y="300246"/>
                </a:lnTo>
                <a:lnTo>
                  <a:pt x="2573120" y="318661"/>
                </a:lnTo>
                <a:lnTo>
                  <a:pt x="2614346" y="318661"/>
                </a:lnTo>
                <a:lnTo>
                  <a:pt x="2614346" y="300246"/>
                </a:lnTo>
                <a:close/>
              </a:path>
              <a:path w="4784725" h="1082039">
                <a:moveTo>
                  <a:pt x="2696729" y="300246"/>
                </a:moveTo>
                <a:lnTo>
                  <a:pt x="2655572" y="300246"/>
                </a:lnTo>
                <a:lnTo>
                  <a:pt x="2655572" y="318661"/>
                </a:lnTo>
                <a:lnTo>
                  <a:pt x="2696729" y="318661"/>
                </a:lnTo>
                <a:lnTo>
                  <a:pt x="2696729" y="300246"/>
                </a:lnTo>
                <a:close/>
              </a:path>
              <a:path w="4784725" h="1082039">
                <a:moveTo>
                  <a:pt x="2779112" y="300246"/>
                </a:moveTo>
                <a:lnTo>
                  <a:pt x="2737955" y="300246"/>
                </a:lnTo>
                <a:lnTo>
                  <a:pt x="2737955" y="318661"/>
                </a:lnTo>
                <a:lnTo>
                  <a:pt x="2779112" y="318661"/>
                </a:lnTo>
                <a:lnTo>
                  <a:pt x="2779112" y="300246"/>
                </a:lnTo>
                <a:close/>
              </a:path>
              <a:path w="4784725" h="1082039">
                <a:moveTo>
                  <a:pt x="2861564" y="300246"/>
                </a:moveTo>
                <a:lnTo>
                  <a:pt x="2820338" y="300246"/>
                </a:lnTo>
                <a:lnTo>
                  <a:pt x="2820338" y="318661"/>
                </a:lnTo>
                <a:lnTo>
                  <a:pt x="2861564" y="318661"/>
                </a:lnTo>
                <a:lnTo>
                  <a:pt x="2861564" y="300246"/>
                </a:lnTo>
                <a:close/>
              </a:path>
              <a:path w="4784725" h="1082039">
                <a:moveTo>
                  <a:pt x="2943947" y="300246"/>
                </a:moveTo>
                <a:lnTo>
                  <a:pt x="2902721" y="300246"/>
                </a:lnTo>
                <a:lnTo>
                  <a:pt x="2902721" y="318661"/>
                </a:lnTo>
                <a:lnTo>
                  <a:pt x="2943947" y="318661"/>
                </a:lnTo>
                <a:lnTo>
                  <a:pt x="2943947" y="300246"/>
                </a:lnTo>
                <a:close/>
              </a:path>
              <a:path w="4784725" h="1082039">
                <a:moveTo>
                  <a:pt x="3026330" y="300246"/>
                </a:moveTo>
                <a:lnTo>
                  <a:pt x="2985103" y="300246"/>
                </a:lnTo>
                <a:lnTo>
                  <a:pt x="2985103" y="318661"/>
                </a:lnTo>
                <a:lnTo>
                  <a:pt x="3026330" y="318661"/>
                </a:lnTo>
                <a:lnTo>
                  <a:pt x="3026330" y="300246"/>
                </a:lnTo>
                <a:close/>
              </a:path>
              <a:path w="4784725" h="1082039">
                <a:moveTo>
                  <a:pt x="3108713" y="300246"/>
                </a:moveTo>
                <a:lnTo>
                  <a:pt x="3067556" y="300246"/>
                </a:lnTo>
                <a:lnTo>
                  <a:pt x="3067556" y="318661"/>
                </a:lnTo>
                <a:lnTo>
                  <a:pt x="3108713" y="318661"/>
                </a:lnTo>
                <a:lnTo>
                  <a:pt x="3108713" y="300246"/>
                </a:lnTo>
                <a:close/>
              </a:path>
              <a:path w="4784725" h="1082039">
                <a:moveTo>
                  <a:pt x="3191095" y="300246"/>
                </a:moveTo>
                <a:lnTo>
                  <a:pt x="3149939" y="300246"/>
                </a:lnTo>
                <a:lnTo>
                  <a:pt x="3149939" y="318661"/>
                </a:lnTo>
                <a:lnTo>
                  <a:pt x="3191095" y="318661"/>
                </a:lnTo>
                <a:lnTo>
                  <a:pt x="3191095" y="300246"/>
                </a:lnTo>
                <a:close/>
              </a:path>
              <a:path w="4784725" h="1082039">
                <a:moveTo>
                  <a:pt x="3273478" y="300246"/>
                </a:moveTo>
                <a:lnTo>
                  <a:pt x="3232322" y="300246"/>
                </a:lnTo>
                <a:lnTo>
                  <a:pt x="3232322" y="318661"/>
                </a:lnTo>
                <a:lnTo>
                  <a:pt x="3273478" y="318661"/>
                </a:lnTo>
                <a:lnTo>
                  <a:pt x="3273478" y="300246"/>
                </a:lnTo>
                <a:close/>
              </a:path>
              <a:path w="4784725" h="1082039">
                <a:moveTo>
                  <a:pt x="3355931" y="300246"/>
                </a:moveTo>
                <a:lnTo>
                  <a:pt x="3314704" y="300246"/>
                </a:lnTo>
                <a:lnTo>
                  <a:pt x="3314704" y="318661"/>
                </a:lnTo>
                <a:lnTo>
                  <a:pt x="3355931" y="318661"/>
                </a:lnTo>
                <a:lnTo>
                  <a:pt x="3355931" y="300246"/>
                </a:lnTo>
                <a:close/>
              </a:path>
              <a:path w="4784725" h="1082039">
                <a:moveTo>
                  <a:pt x="3438313" y="300246"/>
                </a:moveTo>
                <a:lnTo>
                  <a:pt x="3397087" y="300246"/>
                </a:lnTo>
                <a:lnTo>
                  <a:pt x="3397087" y="318661"/>
                </a:lnTo>
                <a:lnTo>
                  <a:pt x="3438313" y="318661"/>
                </a:lnTo>
                <a:lnTo>
                  <a:pt x="3438313" y="300246"/>
                </a:lnTo>
                <a:close/>
              </a:path>
              <a:path w="4784725" h="1082039">
                <a:moveTo>
                  <a:pt x="3520696" y="300246"/>
                </a:moveTo>
                <a:lnTo>
                  <a:pt x="3479470" y="300246"/>
                </a:lnTo>
                <a:lnTo>
                  <a:pt x="3479470" y="318661"/>
                </a:lnTo>
                <a:lnTo>
                  <a:pt x="3520696" y="318661"/>
                </a:lnTo>
                <a:lnTo>
                  <a:pt x="3520696" y="300246"/>
                </a:lnTo>
                <a:close/>
              </a:path>
              <a:path w="4784725" h="1082039">
                <a:moveTo>
                  <a:pt x="3603079" y="300246"/>
                </a:moveTo>
                <a:lnTo>
                  <a:pt x="3561922" y="300246"/>
                </a:lnTo>
                <a:lnTo>
                  <a:pt x="3561922" y="318661"/>
                </a:lnTo>
                <a:lnTo>
                  <a:pt x="3603079" y="318661"/>
                </a:lnTo>
                <a:lnTo>
                  <a:pt x="3603079" y="300246"/>
                </a:lnTo>
                <a:close/>
              </a:path>
              <a:path w="4784725" h="1082039">
                <a:moveTo>
                  <a:pt x="3685462" y="300246"/>
                </a:moveTo>
                <a:lnTo>
                  <a:pt x="3644305" y="300246"/>
                </a:lnTo>
                <a:lnTo>
                  <a:pt x="3644305" y="318661"/>
                </a:lnTo>
                <a:lnTo>
                  <a:pt x="3685462" y="318661"/>
                </a:lnTo>
                <a:lnTo>
                  <a:pt x="3685462" y="300246"/>
                </a:lnTo>
                <a:close/>
              </a:path>
              <a:path w="4784725" h="1082039">
                <a:moveTo>
                  <a:pt x="3767914" y="300246"/>
                </a:moveTo>
                <a:lnTo>
                  <a:pt x="3726688" y="300246"/>
                </a:lnTo>
                <a:lnTo>
                  <a:pt x="3726688" y="318661"/>
                </a:lnTo>
                <a:lnTo>
                  <a:pt x="3767914" y="318661"/>
                </a:lnTo>
                <a:lnTo>
                  <a:pt x="3767914" y="300246"/>
                </a:lnTo>
                <a:close/>
              </a:path>
              <a:path w="4784725" h="1082039">
                <a:moveTo>
                  <a:pt x="3850297" y="300246"/>
                </a:moveTo>
                <a:lnTo>
                  <a:pt x="3809071" y="300246"/>
                </a:lnTo>
                <a:lnTo>
                  <a:pt x="3809071" y="318661"/>
                </a:lnTo>
                <a:lnTo>
                  <a:pt x="3850297" y="318661"/>
                </a:lnTo>
                <a:lnTo>
                  <a:pt x="3850297" y="300246"/>
                </a:lnTo>
                <a:close/>
              </a:path>
              <a:path w="4784725" h="1082039">
                <a:moveTo>
                  <a:pt x="3932680" y="300246"/>
                </a:moveTo>
                <a:lnTo>
                  <a:pt x="3891454" y="300246"/>
                </a:lnTo>
                <a:lnTo>
                  <a:pt x="3891454" y="318661"/>
                </a:lnTo>
                <a:lnTo>
                  <a:pt x="3932680" y="318661"/>
                </a:lnTo>
                <a:lnTo>
                  <a:pt x="3932680" y="300246"/>
                </a:lnTo>
                <a:close/>
              </a:path>
              <a:path w="4784725" h="1082039">
                <a:moveTo>
                  <a:pt x="4015063" y="300246"/>
                </a:moveTo>
                <a:lnTo>
                  <a:pt x="3973906" y="300246"/>
                </a:lnTo>
                <a:lnTo>
                  <a:pt x="3973906" y="318661"/>
                </a:lnTo>
                <a:lnTo>
                  <a:pt x="4015063" y="318661"/>
                </a:lnTo>
                <a:lnTo>
                  <a:pt x="4015063" y="300246"/>
                </a:lnTo>
                <a:close/>
              </a:path>
              <a:path w="4784725" h="1082039">
                <a:moveTo>
                  <a:pt x="4097446" y="300246"/>
                </a:moveTo>
                <a:lnTo>
                  <a:pt x="4056289" y="300246"/>
                </a:lnTo>
                <a:lnTo>
                  <a:pt x="4056289" y="318661"/>
                </a:lnTo>
                <a:lnTo>
                  <a:pt x="4097446" y="318661"/>
                </a:lnTo>
                <a:lnTo>
                  <a:pt x="4097446" y="300246"/>
                </a:lnTo>
                <a:close/>
              </a:path>
              <a:path w="4784725" h="1082039">
                <a:moveTo>
                  <a:pt x="4179898" y="300246"/>
                </a:moveTo>
                <a:lnTo>
                  <a:pt x="4138672" y="300246"/>
                </a:lnTo>
                <a:lnTo>
                  <a:pt x="4138672" y="318661"/>
                </a:lnTo>
                <a:lnTo>
                  <a:pt x="4179898" y="318661"/>
                </a:lnTo>
                <a:lnTo>
                  <a:pt x="4179898" y="300246"/>
                </a:lnTo>
                <a:close/>
              </a:path>
              <a:path w="4784725" h="1082039">
                <a:moveTo>
                  <a:pt x="4262281" y="300246"/>
                </a:moveTo>
                <a:lnTo>
                  <a:pt x="4221055" y="300246"/>
                </a:lnTo>
                <a:lnTo>
                  <a:pt x="4221055" y="318661"/>
                </a:lnTo>
                <a:lnTo>
                  <a:pt x="4262281" y="318661"/>
                </a:lnTo>
                <a:lnTo>
                  <a:pt x="4262281" y="300246"/>
                </a:lnTo>
                <a:close/>
              </a:path>
              <a:path w="4784725" h="1082039">
                <a:moveTo>
                  <a:pt x="4344664" y="300246"/>
                </a:moveTo>
                <a:lnTo>
                  <a:pt x="4303438" y="300246"/>
                </a:lnTo>
                <a:lnTo>
                  <a:pt x="4303438" y="318661"/>
                </a:lnTo>
                <a:lnTo>
                  <a:pt x="4344664" y="318661"/>
                </a:lnTo>
                <a:lnTo>
                  <a:pt x="4344664" y="300246"/>
                </a:lnTo>
                <a:close/>
              </a:path>
              <a:path w="4784725" h="1082039">
                <a:moveTo>
                  <a:pt x="4427047" y="300246"/>
                </a:moveTo>
                <a:lnTo>
                  <a:pt x="4385820" y="300246"/>
                </a:lnTo>
                <a:lnTo>
                  <a:pt x="4385820" y="318661"/>
                </a:lnTo>
                <a:lnTo>
                  <a:pt x="4427047" y="318661"/>
                </a:lnTo>
                <a:lnTo>
                  <a:pt x="4427047" y="300246"/>
                </a:lnTo>
                <a:close/>
              </a:path>
              <a:path w="4784725" h="1082039">
                <a:moveTo>
                  <a:pt x="4509429" y="300246"/>
                </a:moveTo>
                <a:lnTo>
                  <a:pt x="4468273" y="300246"/>
                </a:lnTo>
                <a:lnTo>
                  <a:pt x="4468273" y="318661"/>
                </a:lnTo>
                <a:lnTo>
                  <a:pt x="4509429" y="318661"/>
                </a:lnTo>
                <a:lnTo>
                  <a:pt x="4509429" y="300246"/>
                </a:lnTo>
                <a:close/>
              </a:path>
              <a:path w="4784725" h="1082039">
                <a:moveTo>
                  <a:pt x="4591812" y="300246"/>
                </a:moveTo>
                <a:lnTo>
                  <a:pt x="4550656" y="300246"/>
                </a:lnTo>
                <a:lnTo>
                  <a:pt x="4550656" y="318661"/>
                </a:lnTo>
                <a:lnTo>
                  <a:pt x="4591812" y="318661"/>
                </a:lnTo>
                <a:lnTo>
                  <a:pt x="4591812" y="300246"/>
                </a:lnTo>
                <a:close/>
              </a:path>
              <a:path w="4784725" h="1082039">
                <a:moveTo>
                  <a:pt x="4674265" y="300246"/>
                </a:moveTo>
                <a:lnTo>
                  <a:pt x="4633039" y="300246"/>
                </a:lnTo>
                <a:lnTo>
                  <a:pt x="4633039" y="318661"/>
                </a:lnTo>
                <a:lnTo>
                  <a:pt x="4674265" y="318661"/>
                </a:lnTo>
                <a:lnTo>
                  <a:pt x="4674265" y="300246"/>
                </a:lnTo>
                <a:close/>
              </a:path>
              <a:path w="4784725" h="1082039">
                <a:moveTo>
                  <a:pt x="4756648" y="300246"/>
                </a:moveTo>
                <a:lnTo>
                  <a:pt x="4715421" y="300246"/>
                </a:lnTo>
                <a:lnTo>
                  <a:pt x="4715421" y="318661"/>
                </a:lnTo>
                <a:lnTo>
                  <a:pt x="4756648" y="318661"/>
                </a:lnTo>
                <a:lnTo>
                  <a:pt x="4756648" y="300246"/>
                </a:lnTo>
                <a:close/>
              </a:path>
              <a:path w="4784725" h="1082039">
                <a:moveTo>
                  <a:pt x="4784734" y="246109"/>
                </a:moveTo>
                <a:lnTo>
                  <a:pt x="4766172" y="246109"/>
                </a:lnTo>
                <a:lnTo>
                  <a:pt x="4766172" y="287162"/>
                </a:lnTo>
                <a:lnTo>
                  <a:pt x="4784734" y="287162"/>
                </a:lnTo>
                <a:lnTo>
                  <a:pt x="4784734" y="246109"/>
                </a:lnTo>
                <a:close/>
              </a:path>
              <a:path w="4784725" h="1082039">
                <a:moveTo>
                  <a:pt x="4784734" y="164072"/>
                </a:moveTo>
                <a:lnTo>
                  <a:pt x="4766172" y="164072"/>
                </a:lnTo>
                <a:lnTo>
                  <a:pt x="4766172" y="205125"/>
                </a:lnTo>
                <a:lnTo>
                  <a:pt x="4784734" y="205125"/>
                </a:lnTo>
                <a:lnTo>
                  <a:pt x="4784734" y="164072"/>
                </a:lnTo>
                <a:close/>
              </a:path>
              <a:path w="4784725" h="1082039">
                <a:moveTo>
                  <a:pt x="4784734" y="82036"/>
                </a:moveTo>
                <a:lnTo>
                  <a:pt x="4766172" y="82036"/>
                </a:lnTo>
                <a:lnTo>
                  <a:pt x="4766172" y="123020"/>
                </a:lnTo>
                <a:lnTo>
                  <a:pt x="4784734" y="123020"/>
                </a:lnTo>
                <a:lnTo>
                  <a:pt x="4784734" y="82036"/>
                </a:lnTo>
                <a:close/>
              </a:path>
              <a:path w="4784725" h="1082039">
                <a:moveTo>
                  <a:pt x="4784734" y="0"/>
                </a:moveTo>
                <a:lnTo>
                  <a:pt x="4766172" y="0"/>
                </a:lnTo>
                <a:lnTo>
                  <a:pt x="4766172" y="40983"/>
                </a:lnTo>
                <a:lnTo>
                  <a:pt x="4784734" y="40983"/>
                </a:lnTo>
                <a:lnTo>
                  <a:pt x="47847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7018338" y="4687888"/>
            <a:ext cx="88900" cy="77787"/>
          </a:xfrm>
          <a:custGeom>
            <a:avLst/>
            <a:gdLst>
              <a:gd name="T0" fmla="*/ 43242 w 88900"/>
              <a:gd name="T1" fmla="*/ 0 h 78104"/>
              <a:gd name="T2" fmla="*/ 35635 w 88900"/>
              <a:gd name="T3" fmla="*/ 20542 h 78104"/>
              <a:gd name="T4" fmla="*/ 25505 w 88900"/>
              <a:gd name="T5" fmla="*/ 41286 h 78104"/>
              <a:gd name="T6" fmla="*/ 13433 w 88900"/>
              <a:gd name="T7" fmla="*/ 60875 h 78104"/>
              <a:gd name="T8" fmla="*/ 0 w 88900"/>
              <a:gd name="T9" fmla="*/ 77951 h 78104"/>
              <a:gd name="T10" fmla="*/ 43242 w 88900"/>
              <a:gd name="T11" fmla="*/ 61544 h 78104"/>
              <a:gd name="T12" fmla="*/ 75631 w 88900"/>
              <a:gd name="T13" fmla="*/ 61544 h 78104"/>
              <a:gd name="T14" fmla="*/ 75103 w 88900"/>
              <a:gd name="T15" fmla="*/ 60875 h 78104"/>
              <a:gd name="T16" fmla="*/ 62803 w 88900"/>
              <a:gd name="T17" fmla="*/ 41286 h 78104"/>
              <a:gd name="T18" fmla="*/ 52055 w 88900"/>
              <a:gd name="T19" fmla="*/ 20542 h 78104"/>
              <a:gd name="T20" fmla="*/ 43242 w 88900"/>
              <a:gd name="T21" fmla="*/ 0 h 78104"/>
              <a:gd name="T22" fmla="*/ 75631 w 88900"/>
              <a:gd name="T23" fmla="*/ 61544 h 78104"/>
              <a:gd name="T24" fmla="*/ 43242 w 88900"/>
              <a:gd name="T25" fmla="*/ 61544 h 78104"/>
              <a:gd name="T26" fmla="*/ 88570 w 88900"/>
              <a:gd name="T27" fmla="*/ 77951 h 78104"/>
              <a:gd name="T28" fmla="*/ 75631 w 88900"/>
              <a:gd name="T29" fmla="*/ 61544 h 781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78104"/>
              <a:gd name="T47" fmla="*/ 88900 w 88900"/>
              <a:gd name="T48" fmla="*/ 78104 h 781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78104">
                <a:moveTo>
                  <a:pt x="43242" y="0"/>
                </a:moveTo>
                <a:lnTo>
                  <a:pt x="35635" y="20542"/>
                </a:lnTo>
                <a:lnTo>
                  <a:pt x="25505" y="41286"/>
                </a:lnTo>
                <a:lnTo>
                  <a:pt x="13433" y="60875"/>
                </a:lnTo>
                <a:lnTo>
                  <a:pt x="0" y="77951"/>
                </a:lnTo>
                <a:lnTo>
                  <a:pt x="43242" y="61544"/>
                </a:lnTo>
                <a:lnTo>
                  <a:pt x="75631" y="61544"/>
                </a:lnTo>
                <a:lnTo>
                  <a:pt x="75103" y="60875"/>
                </a:lnTo>
                <a:lnTo>
                  <a:pt x="62803" y="41286"/>
                </a:lnTo>
                <a:lnTo>
                  <a:pt x="52055" y="20542"/>
                </a:lnTo>
                <a:lnTo>
                  <a:pt x="43242" y="0"/>
                </a:lnTo>
                <a:close/>
              </a:path>
              <a:path w="88900" h="78104">
                <a:moveTo>
                  <a:pt x="75631" y="61544"/>
                </a:moveTo>
                <a:lnTo>
                  <a:pt x="43242" y="61544"/>
                </a:lnTo>
                <a:lnTo>
                  <a:pt x="88570" y="77951"/>
                </a:lnTo>
                <a:lnTo>
                  <a:pt x="75631" y="615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6024563" y="4311650"/>
            <a:ext cx="165100" cy="114300"/>
          </a:xfrm>
          <a:custGeom>
            <a:avLst/>
            <a:gdLst>
              <a:gd name="T0" fmla="*/ 0 w 165100"/>
              <a:gd name="T1" fmla="*/ 112436 h 113029"/>
              <a:gd name="T2" fmla="*/ 164598 w 165100"/>
              <a:gd name="T3" fmla="*/ 112436 h 113029"/>
              <a:gd name="T4" fmla="*/ 164598 w 165100"/>
              <a:gd name="T5" fmla="*/ 0 h 113029"/>
              <a:gd name="T6" fmla="*/ 0 w 165100"/>
              <a:gd name="T7" fmla="*/ 0 h 113029"/>
              <a:gd name="T8" fmla="*/ 0 w 165100"/>
              <a:gd name="T9" fmla="*/ 112436 h 1130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029"/>
              <a:gd name="T17" fmla="*/ 165100 w 165100"/>
              <a:gd name="T18" fmla="*/ 113029 h 1130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029">
                <a:moveTo>
                  <a:pt x="0" y="112436"/>
                </a:moveTo>
                <a:lnTo>
                  <a:pt x="164598" y="112436"/>
                </a:lnTo>
                <a:lnTo>
                  <a:pt x="164598" y="0"/>
                </a:lnTo>
                <a:lnTo>
                  <a:pt x="0" y="0"/>
                </a:lnTo>
                <a:lnTo>
                  <a:pt x="0" y="112436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6018213" y="4306888"/>
            <a:ext cx="177800" cy="123825"/>
          </a:xfrm>
          <a:custGeom>
            <a:avLst/>
            <a:gdLst>
              <a:gd name="T0" fmla="*/ 170693 w 177164"/>
              <a:gd name="T1" fmla="*/ 0 h 125095"/>
              <a:gd name="T2" fmla="*/ 6096 w 177164"/>
              <a:gd name="T3" fmla="*/ 0 h 125095"/>
              <a:gd name="T4" fmla="*/ 0 w 177164"/>
              <a:gd name="T5" fmla="*/ 6023 h 125095"/>
              <a:gd name="T6" fmla="*/ 0 w 177164"/>
              <a:gd name="T7" fmla="*/ 118457 h 125095"/>
              <a:gd name="T8" fmla="*/ 6096 w 177164"/>
              <a:gd name="T9" fmla="*/ 124480 h 125095"/>
              <a:gd name="T10" fmla="*/ 170693 w 177164"/>
              <a:gd name="T11" fmla="*/ 124480 h 125095"/>
              <a:gd name="T12" fmla="*/ 176790 w 177164"/>
              <a:gd name="T13" fmla="*/ 118457 h 125095"/>
              <a:gd name="T14" fmla="*/ 12192 w 177164"/>
              <a:gd name="T15" fmla="*/ 118457 h 125095"/>
              <a:gd name="T16" fmla="*/ 6096 w 177164"/>
              <a:gd name="T17" fmla="*/ 112434 h 125095"/>
              <a:gd name="T18" fmla="*/ 12192 w 177164"/>
              <a:gd name="T19" fmla="*/ 112434 h 125095"/>
              <a:gd name="T20" fmla="*/ 12192 w 177164"/>
              <a:gd name="T21" fmla="*/ 12047 h 125095"/>
              <a:gd name="T22" fmla="*/ 6096 w 177164"/>
              <a:gd name="T23" fmla="*/ 12047 h 125095"/>
              <a:gd name="T24" fmla="*/ 12192 w 177164"/>
              <a:gd name="T25" fmla="*/ 6023 h 125095"/>
              <a:gd name="T26" fmla="*/ 176790 w 177164"/>
              <a:gd name="T27" fmla="*/ 6023 h 125095"/>
              <a:gd name="T28" fmla="*/ 170693 w 177164"/>
              <a:gd name="T29" fmla="*/ 0 h 125095"/>
              <a:gd name="T30" fmla="*/ 12192 w 177164"/>
              <a:gd name="T31" fmla="*/ 112434 h 125095"/>
              <a:gd name="T32" fmla="*/ 6096 w 177164"/>
              <a:gd name="T33" fmla="*/ 112434 h 125095"/>
              <a:gd name="T34" fmla="*/ 12192 w 177164"/>
              <a:gd name="T35" fmla="*/ 118457 h 125095"/>
              <a:gd name="T36" fmla="*/ 12192 w 177164"/>
              <a:gd name="T37" fmla="*/ 112434 h 125095"/>
              <a:gd name="T38" fmla="*/ 164596 w 177164"/>
              <a:gd name="T39" fmla="*/ 112434 h 125095"/>
              <a:gd name="T40" fmla="*/ 12192 w 177164"/>
              <a:gd name="T41" fmla="*/ 112434 h 125095"/>
              <a:gd name="T42" fmla="*/ 12192 w 177164"/>
              <a:gd name="T43" fmla="*/ 118457 h 125095"/>
              <a:gd name="T44" fmla="*/ 164596 w 177164"/>
              <a:gd name="T45" fmla="*/ 118457 h 125095"/>
              <a:gd name="T46" fmla="*/ 164596 w 177164"/>
              <a:gd name="T47" fmla="*/ 112434 h 125095"/>
              <a:gd name="T48" fmla="*/ 164596 w 177164"/>
              <a:gd name="T49" fmla="*/ 6023 h 125095"/>
              <a:gd name="T50" fmla="*/ 164596 w 177164"/>
              <a:gd name="T51" fmla="*/ 118457 h 125095"/>
              <a:gd name="T52" fmla="*/ 170693 w 177164"/>
              <a:gd name="T53" fmla="*/ 112434 h 125095"/>
              <a:gd name="T54" fmla="*/ 176790 w 177164"/>
              <a:gd name="T55" fmla="*/ 112434 h 125095"/>
              <a:gd name="T56" fmla="*/ 176790 w 177164"/>
              <a:gd name="T57" fmla="*/ 12047 h 125095"/>
              <a:gd name="T58" fmla="*/ 170693 w 177164"/>
              <a:gd name="T59" fmla="*/ 12047 h 125095"/>
              <a:gd name="T60" fmla="*/ 164596 w 177164"/>
              <a:gd name="T61" fmla="*/ 6023 h 125095"/>
              <a:gd name="T62" fmla="*/ 176790 w 177164"/>
              <a:gd name="T63" fmla="*/ 112434 h 125095"/>
              <a:gd name="T64" fmla="*/ 170693 w 177164"/>
              <a:gd name="T65" fmla="*/ 112434 h 125095"/>
              <a:gd name="T66" fmla="*/ 164596 w 177164"/>
              <a:gd name="T67" fmla="*/ 118457 h 125095"/>
              <a:gd name="T68" fmla="*/ 176790 w 177164"/>
              <a:gd name="T69" fmla="*/ 118457 h 125095"/>
              <a:gd name="T70" fmla="*/ 176790 w 177164"/>
              <a:gd name="T71" fmla="*/ 112434 h 125095"/>
              <a:gd name="T72" fmla="*/ 12192 w 177164"/>
              <a:gd name="T73" fmla="*/ 6023 h 125095"/>
              <a:gd name="T74" fmla="*/ 6096 w 177164"/>
              <a:gd name="T75" fmla="*/ 12047 h 125095"/>
              <a:gd name="T76" fmla="*/ 12192 w 177164"/>
              <a:gd name="T77" fmla="*/ 12047 h 125095"/>
              <a:gd name="T78" fmla="*/ 12192 w 177164"/>
              <a:gd name="T79" fmla="*/ 6023 h 125095"/>
              <a:gd name="T80" fmla="*/ 164596 w 177164"/>
              <a:gd name="T81" fmla="*/ 6023 h 125095"/>
              <a:gd name="T82" fmla="*/ 12192 w 177164"/>
              <a:gd name="T83" fmla="*/ 6023 h 125095"/>
              <a:gd name="T84" fmla="*/ 12192 w 177164"/>
              <a:gd name="T85" fmla="*/ 12047 h 125095"/>
              <a:gd name="T86" fmla="*/ 164596 w 177164"/>
              <a:gd name="T87" fmla="*/ 12047 h 125095"/>
              <a:gd name="T88" fmla="*/ 164596 w 177164"/>
              <a:gd name="T89" fmla="*/ 6023 h 125095"/>
              <a:gd name="T90" fmla="*/ 176790 w 177164"/>
              <a:gd name="T91" fmla="*/ 6023 h 125095"/>
              <a:gd name="T92" fmla="*/ 164596 w 177164"/>
              <a:gd name="T93" fmla="*/ 6023 h 125095"/>
              <a:gd name="T94" fmla="*/ 170693 w 177164"/>
              <a:gd name="T95" fmla="*/ 12047 h 125095"/>
              <a:gd name="T96" fmla="*/ 176790 w 177164"/>
              <a:gd name="T97" fmla="*/ 12047 h 125095"/>
              <a:gd name="T98" fmla="*/ 176790 w 177164"/>
              <a:gd name="T99" fmla="*/ 6023 h 12509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5095"/>
              <a:gd name="T152" fmla="*/ 177164 w 177164"/>
              <a:gd name="T153" fmla="*/ 125095 h 12509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5095">
                <a:moveTo>
                  <a:pt x="170693" y="0"/>
                </a:moveTo>
                <a:lnTo>
                  <a:pt x="6096" y="0"/>
                </a:lnTo>
                <a:lnTo>
                  <a:pt x="0" y="6023"/>
                </a:lnTo>
                <a:lnTo>
                  <a:pt x="0" y="118457"/>
                </a:lnTo>
                <a:lnTo>
                  <a:pt x="6096" y="124480"/>
                </a:lnTo>
                <a:lnTo>
                  <a:pt x="170693" y="124480"/>
                </a:lnTo>
                <a:lnTo>
                  <a:pt x="176790" y="118457"/>
                </a:lnTo>
                <a:lnTo>
                  <a:pt x="12192" y="118457"/>
                </a:lnTo>
                <a:lnTo>
                  <a:pt x="6096" y="112434"/>
                </a:lnTo>
                <a:lnTo>
                  <a:pt x="12192" y="112434"/>
                </a:lnTo>
                <a:lnTo>
                  <a:pt x="12192" y="12047"/>
                </a:lnTo>
                <a:lnTo>
                  <a:pt x="6096" y="12047"/>
                </a:lnTo>
                <a:lnTo>
                  <a:pt x="12192" y="6023"/>
                </a:lnTo>
                <a:lnTo>
                  <a:pt x="176790" y="6023"/>
                </a:lnTo>
                <a:lnTo>
                  <a:pt x="170693" y="0"/>
                </a:lnTo>
                <a:close/>
              </a:path>
              <a:path w="177164" h="125095">
                <a:moveTo>
                  <a:pt x="12192" y="112434"/>
                </a:moveTo>
                <a:lnTo>
                  <a:pt x="6096" y="112434"/>
                </a:lnTo>
                <a:lnTo>
                  <a:pt x="12192" y="118457"/>
                </a:lnTo>
                <a:lnTo>
                  <a:pt x="12192" y="112434"/>
                </a:lnTo>
                <a:close/>
              </a:path>
              <a:path w="177164" h="125095">
                <a:moveTo>
                  <a:pt x="164596" y="112434"/>
                </a:moveTo>
                <a:lnTo>
                  <a:pt x="12192" y="112434"/>
                </a:lnTo>
                <a:lnTo>
                  <a:pt x="12192" y="118457"/>
                </a:lnTo>
                <a:lnTo>
                  <a:pt x="164596" y="118457"/>
                </a:lnTo>
                <a:lnTo>
                  <a:pt x="164596" y="112434"/>
                </a:lnTo>
                <a:close/>
              </a:path>
              <a:path w="177164" h="125095">
                <a:moveTo>
                  <a:pt x="164596" y="6023"/>
                </a:moveTo>
                <a:lnTo>
                  <a:pt x="164596" y="118457"/>
                </a:lnTo>
                <a:lnTo>
                  <a:pt x="170693" y="112434"/>
                </a:lnTo>
                <a:lnTo>
                  <a:pt x="176790" y="112434"/>
                </a:lnTo>
                <a:lnTo>
                  <a:pt x="176790" y="12047"/>
                </a:lnTo>
                <a:lnTo>
                  <a:pt x="170693" y="12047"/>
                </a:lnTo>
                <a:lnTo>
                  <a:pt x="164596" y="6023"/>
                </a:lnTo>
                <a:close/>
              </a:path>
              <a:path w="177164" h="125095">
                <a:moveTo>
                  <a:pt x="176790" y="112434"/>
                </a:moveTo>
                <a:lnTo>
                  <a:pt x="170693" y="112434"/>
                </a:lnTo>
                <a:lnTo>
                  <a:pt x="164596" y="118457"/>
                </a:lnTo>
                <a:lnTo>
                  <a:pt x="176790" y="118457"/>
                </a:lnTo>
                <a:lnTo>
                  <a:pt x="176790" y="112434"/>
                </a:lnTo>
                <a:close/>
              </a:path>
              <a:path w="177164" h="125095">
                <a:moveTo>
                  <a:pt x="12192" y="6023"/>
                </a:moveTo>
                <a:lnTo>
                  <a:pt x="6096" y="12047"/>
                </a:lnTo>
                <a:lnTo>
                  <a:pt x="12192" y="12047"/>
                </a:lnTo>
                <a:lnTo>
                  <a:pt x="12192" y="6023"/>
                </a:lnTo>
                <a:close/>
              </a:path>
              <a:path w="177164" h="125095">
                <a:moveTo>
                  <a:pt x="164596" y="6023"/>
                </a:moveTo>
                <a:lnTo>
                  <a:pt x="12192" y="6023"/>
                </a:lnTo>
                <a:lnTo>
                  <a:pt x="12192" y="12047"/>
                </a:lnTo>
                <a:lnTo>
                  <a:pt x="164596" y="12047"/>
                </a:lnTo>
                <a:lnTo>
                  <a:pt x="164596" y="6023"/>
                </a:lnTo>
                <a:close/>
              </a:path>
              <a:path w="177164" h="125095">
                <a:moveTo>
                  <a:pt x="176790" y="6023"/>
                </a:moveTo>
                <a:lnTo>
                  <a:pt x="164596" y="6023"/>
                </a:lnTo>
                <a:lnTo>
                  <a:pt x="170693" y="12047"/>
                </a:lnTo>
                <a:lnTo>
                  <a:pt x="176790" y="12047"/>
                </a:lnTo>
                <a:lnTo>
                  <a:pt x="176790" y="60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6510338" y="4487863"/>
            <a:ext cx="165100" cy="112712"/>
          </a:xfrm>
          <a:custGeom>
            <a:avLst/>
            <a:gdLst>
              <a:gd name="T0" fmla="*/ 0 w 165100"/>
              <a:gd name="T1" fmla="*/ 113398 h 113664"/>
              <a:gd name="T2" fmla="*/ 164598 w 165100"/>
              <a:gd name="T3" fmla="*/ 113398 h 113664"/>
              <a:gd name="T4" fmla="*/ 164598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598" y="113398"/>
                </a:lnTo>
                <a:lnTo>
                  <a:pt x="164598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6503988" y="4481513"/>
            <a:ext cx="177800" cy="125412"/>
          </a:xfrm>
          <a:custGeom>
            <a:avLst/>
            <a:gdLst>
              <a:gd name="T0" fmla="*/ 170697 w 177165"/>
              <a:gd name="T1" fmla="*/ 0 h 126364"/>
              <a:gd name="T2" fmla="*/ 6096 w 177165"/>
              <a:gd name="T3" fmla="*/ 0 h 126364"/>
              <a:gd name="T4" fmla="*/ 0 w 177165"/>
              <a:gd name="T5" fmla="*/ 6186 h 126364"/>
              <a:gd name="T6" fmla="*/ 0 w 177165"/>
              <a:gd name="T7" fmla="*/ 119586 h 126364"/>
              <a:gd name="T8" fmla="*/ 6096 w 177165"/>
              <a:gd name="T9" fmla="*/ 125772 h 126364"/>
              <a:gd name="T10" fmla="*/ 170697 w 177165"/>
              <a:gd name="T11" fmla="*/ 125772 h 126364"/>
              <a:gd name="T12" fmla="*/ 176787 w 177165"/>
              <a:gd name="T13" fmla="*/ 119586 h 126364"/>
              <a:gd name="T14" fmla="*/ 12192 w 177165"/>
              <a:gd name="T15" fmla="*/ 119586 h 126364"/>
              <a:gd name="T16" fmla="*/ 6096 w 177165"/>
              <a:gd name="T17" fmla="*/ 113401 h 126364"/>
              <a:gd name="T18" fmla="*/ 12192 w 177165"/>
              <a:gd name="T19" fmla="*/ 113401 h 126364"/>
              <a:gd name="T20" fmla="*/ 12192 w 177165"/>
              <a:gd name="T21" fmla="*/ 12372 h 126364"/>
              <a:gd name="T22" fmla="*/ 6096 w 177165"/>
              <a:gd name="T23" fmla="*/ 12372 h 126364"/>
              <a:gd name="T24" fmla="*/ 12192 w 177165"/>
              <a:gd name="T25" fmla="*/ 6186 h 126364"/>
              <a:gd name="T26" fmla="*/ 176787 w 177165"/>
              <a:gd name="T27" fmla="*/ 6186 h 126364"/>
              <a:gd name="T28" fmla="*/ 170697 w 177165"/>
              <a:gd name="T29" fmla="*/ 0 h 126364"/>
              <a:gd name="T30" fmla="*/ 12192 w 177165"/>
              <a:gd name="T31" fmla="*/ 113401 h 126364"/>
              <a:gd name="T32" fmla="*/ 6096 w 177165"/>
              <a:gd name="T33" fmla="*/ 113401 h 126364"/>
              <a:gd name="T34" fmla="*/ 12192 w 177165"/>
              <a:gd name="T35" fmla="*/ 119586 h 126364"/>
              <a:gd name="T36" fmla="*/ 12192 w 177165"/>
              <a:gd name="T37" fmla="*/ 113401 h 126364"/>
              <a:gd name="T38" fmla="*/ 164600 w 177165"/>
              <a:gd name="T39" fmla="*/ 113401 h 126364"/>
              <a:gd name="T40" fmla="*/ 12192 w 177165"/>
              <a:gd name="T41" fmla="*/ 113401 h 126364"/>
              <a:gd name="T42" fmla="*/ 12192 w 177165"/>
              <a:gd name="T43" fmla="*/ 119586 h 126364"/>
              <a:gd name="T44" fmla="*/ 164600 w 177165"/>
              <a:gd name="T45" fmla="*/ 119586 h 126364"/>
              <a:gd name="T46" fmla="*/ 164600 w 177165"/>
              <a:gd name="T47" fmla="*/ 113401 h 126364"/>
              <a:gd name="T48" fmla="*/ 164600 w 177165"/>
              <a:gd name="T49" fmla="*/ 6186 h 126364"/>
              <a:gd name="T50" fmla="*/ 164600 w 177165"/>
              <a:gd name="T51" fmla="*/ 119586 h 126364"/>
              <a:gd name="T52" fmla="*/ 170697 w 177165"/>
              <a:gd name="T53" fmla="*/ 113401 h 126364"/>
              <a:gd name="T54" fmla="*/ 176787 w 177165"/>
              <a:gd name="T55" fmla="*/ 113401 h 126364"/>
              <a:gd name="T56" fmla="*/ 176787 w 177165"/>
              <a:gd name="T57" fmla="*/ 12372 h 126364"/>
              <a:gd name="T58" fmla="*/ 170697 w 177165"/>
              <a:gd name="T59" fmla="*/ 12372 h 126364"/>
              <a:gd name="T60" fmla="*/ 164600 w 177165"/>
              <a:gd name="T61" fmla="*/ 6186 h 126364"/>
              <a:gd name="T62" fmla="*/ 176787 w 177165"/>
              <a:gd name="T63" fmla="*/ 113401 h 126364"/>
              <a:gd name="T64" fmla="*/ 170697 w 177165"/>
              <a:gd name="T65" fmla="*/ 113401 h 126364"/>
              <a:gd name="T66" fmla="*/ 164600 w 177165"/>
              <a:gd name="T67" fmla="*/ 119586 h 126364"/>
              <a:gd name="T68" fmla="*/ 176787 w 177165"/>
              <a:gd name="T69" fmla="*/ 119586 h 126364"/>
              <a:gd name="T70" fmla="*/ 176787 w 177165"/>
              <a:gd name="T71" fmla="*/ 113401 h 126364"/>
              <a:gd name="T72" fmla="*/ 12192 w 177165"/>
              <a:gd name="T73" fmla="*/ 6186 h 126364"/>
              <a:gd name="T74" fmla="*/ 6096 w 177165"/>
              <a:gd name="T75" fmla="*/ 12372 h 126364"/>
              <a:gd name="T76" fmla="*/ 12192 w 177165"/>
              <a:gd name="T77" fmla="*/ 12372 h 126364"/>
              <a:gd name="T78" fmla="*/ 12192 w 177165"/>
              <a:gd name="T79" fmla="*/ 6186 h 126364"/>
              <a:gd name="T80" fmla="*/ 164600 w 177165"/>
              <a:gd name="T81" fmla="*/ 6186 h 126364"/>
              <a:gd name="T82" fmla="*/ 12192 w 177165"/>
              <a:gd name="T83" fmla="*/ 6186 h 126364"/>
              <a:gd name="T84" fmla="*/ 12192 w 177165"/>
              <a:gd name="T85" fmla="*/ 12372 h 126364"/>
              <a:gd name="T86" fmla="*/ 164600 w 177165"/>
              <a:gd name="T87" fmla="*/ 12372 h 126364"/>
              <a:gd name="T88" fmla="*/ 164600 w 177165"/>
              <a:gd name="T89" fmla="*/ 6186 h 126364"/>
              <a:gd name="T90" fmla="*/ 176787 w 177165"/>
              <a:gd name="T91" fmla="*/ 6186 h 126364"/>
              <a:gd name="T92" fmla="*/ 164600 w 177165"/>
              <a:gd name="T93" fmla="*/ 6186 h 126364"/>
              <a:gd name="T94" fmla="*/ 170697 w 177165"/>
              <a:gd name="T95" fmla="*/ 12372 h 126364"/>
              <a:gd name="T96" fmla="*/ 176787 w 177165"/>
              <a:gd name="T97" fmla="*/ 12372 h 126364"/>
              <a:gd name="T98" fmla="*/ 176787 w 177165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6364"/>
              <a:gd name="T152" fmla="*/ 177165 w 177165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6364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19586"/>
                </a:lnTo>
                <a:lnTo>
                  <a:pt x="6096" y="125772"/>
                </a:lnTo>
                <a:lnTo>
                  <a:pt x="170697" y="125772"/>
                </a:lnTo>
                <a:lnTo>
                  <a:pt x="176787" y="119586"/>
                </a:lnTo>
                <a:lnTo>
                  <a:pt x="12192" y="119586"/>
                </a:lnTo>
                <a:lnTo>
                  <a:pt x="6096" y="113401"/>
                </a:lnTo>
                <a:lnTo>
                  <a:pt x="12192" y="113401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5" h="126364">
                <a:moveTo>
                  <a:pt x="12192" y="113401"/>
                </a:moveTo>
                <a:lnTo>
                  <a:pt x="6096" y="113401"/>
                </a:lnTo>
                <a:lnTo>
                  <a:pt x="12192" y="119586"/>
                </a:lnTo>
                <a:lnTo>
                  <a:pt x="12192" y="113401"/>
                </a:lnTo>
                <a:close/>
              </a:path>
              <a:path w="177165" h="126364">
                <a:moveTo>
                  <a:pt x="164600" y="113401"/>
                </a:moveTo>
                <a:lnTo>
                  <a:pt x="12192" y="113401"/>
                </a:lnTo>
                <a:lnTo>
                  <a:pt x="12192" y="119586"/>
                </a:lnTo>
                <a:lnTo>
                  <a:pt x="164600" y="119586"/>
                </a:lnTo>
                <a:lnTo>
                  <a:pt x="164600" y="113401"/>
                </a:lnTo>
                <a:close/>
              </a:path>
              <a:path w="177165" h="126364">
                <a:moveTo>
                  <a:pt x="164600" y="6186"/>
                </a:moveTo>
                <a:lnTo>
                  <a:pt x="164600" y="119586"/>
                </a:lnTo>
                <a:lnTo>
                  <a:pt x="170697" y="113401"/>
                </a:lnTo>
                <a:lnTo>
                  <a:pt x="176787" y="113401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5" h="126364">
                <a:moveTo>
                  <a:pt x="176787" y="113401"/>
                </a:moveTo>
                <a:lnTo>
                  <a:pt x="170697" y="113401"/>
                </a:lnTo>
                <a:lnTo>
                  <a:pt x="164600" y="119586"/>
                </a:lnTo>
                <a:lnTo>
                  <a:pt x="176787" y="119586"/>
                </a:lnTo>
                <a:lnTo>
                  <a:pt x="176787" y="113401"/>
                </a:lnTo>
                <a:close/>
              </a:path>
              <a:path w="177165" h="126364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5" h="126364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5" h="126364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6510338" y="4302125"/>
            <a:ext cx="165100" cy="115888"/>
          </a:xfrm>
          <a:custGeom>
            <a:avLst/>
            <a:gdLst>
              <a:gd name="T0" fmla="*/ 0 w 165100"/>
              <a:gd name="T1" fmla="*/ 115465 h 115570"/>
              <a:gd name="T2" fmla="*/ 164598 w 165100"/>
              <a:gd name="T3" fmla="*/ 115465 h 115570"/>
              <a:gd name="T4" fmla="*/ 164598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598" y="115465"/>
                </a:lnTo>
                <a:lnTo>
                  <a:pt x="164598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6503988" y="4295775"/>
            <a:ext cx="177800" cy="128588"/>
          </a:xfrm>
          <a:custGeom>
            <a:avLst/>
            <a:gdLst>
              <a:gd name="T0" fmla="*/ 170697 w 177165"/>
              <a:gd name="T1" fmla="*/ 0 h 128270"/>
              <a:gd name="T2" fmla="*/ 6096 w 177165"/>
              <a:gd name="T3" fmla="*/ 0 h 128270"/>
              <a:gd name="T4" fmla="*/ 0 w 177165"/>
              <a:gd name="T5" fmla="*/ 6186 h 128270"/>
              <a:gd name="T6" fmla="*/ 0 w 177165"/>
              <a:gd name="T7" fmla="*/ 121651 h 128270"/>
              <a:gd name="T8" fmla="*/ 6096 w 177165"/>
              <a:gd name="T9" fmla="*/ 127838 h 128270"/>
              <a:gd name="T10" fmla="*/ 170697 w 177165"/>
              <a:gd name="T11" fmla="*/ 127838 h 128270"/>
              <a:gd name="T12" fmla="*/ 176787 w 177165"/>
              <a:gd name="T13" fmla="*/ 121651 h 128270"/>
              <a:gd name="T14" fmla="*/ 12192 w 177165"/>
              <a:gd name="T15" fmla="*/ 121651 h 128270"/>
              <a:gd name="T16" fmla="*/ 6096 w 177165"/>
              <a:gd name="T17" fmla="*/ 115465 h 128270"/>
              <a:gd name="T18" fmla="*/ 12192 w 177165"/>
              <a:gd name="T19" fmla="*/ 115465 h 128270"/>
              <a:gd name="T20" fmla="*/ 12192 w 177165"/>
              <a:gd name="T21" fmla="*/ 12372 h 128270"/>
              <a:gd name="T22" fmla="*/ 6096 w 177165"/>
              <a:gd name="T23" fmla="*/ 12372 h 128270"/>
              <a:gd name="T24" fmla="*/ 12192 w 177165"/>
              <a:gd name="T25" fmla="*/ 6186 h 128270"/>
              <a:gd name="T26" fmla="*/ 176787 w 177165"/>
              <a:gd name="T27" fmla="*/ 6186 h 128270"/>
              <a:gd name="T28" fmla="*/ 170697 w 177165"/>
              <a:gd name="T29" fmla="*/ 0 h 128270"/>
              <a:gd name="T30" fmla="*/ 12192 w 177165"/>
              <a:gd name="T31" fmla="*/ 115465 h 128270"/>
              <a:gd name="T32" fmla="*/ 6096 w 177165"/>
              <a:gd name="T33" fmla="*/ 115465 h 128270"/>
              <a:gd name="T34" fmla="*/ 12192 w 177165"/>
              <a:gd name="T35" fmla="*/ 121651 h 128270"/>
              <a:gd name="T36" fmla="*/ 12192 w 177165"/>
              <a:gd name="T37" fmla="*/ 115465 h 128270"/>
              <a:gd name="T38" fmla="*/ 164600 w 177165"/>
              <a:gd name="T39" fmla="*/ 115465 h 128270"/>
              <a:gd name="T40" fmla="*/ 12192 w 177165"/>
              <a:gd name="T41" fmla="*/ 115465 h 128270"/>
              <a:gd name="T42" fmla="*/ 12192 w 177165"/>
              <a:gd name="T43" fmla="*/ 121651 h 128270"/>
              <a:gd name="T44" fmla="*/ 164600 w 177165"/>
              <a:gd name="T45" fmla="*/ 121651 h 128270"/>
              <a:gd name="T46" fmla="*/ 164600 w 177165"/>
              <a:gd name="T47" fmla="*/ 115465 h 128270"/>
              <a:gd name="T48" fmla="*/ 164600 w 177165"/>
              <a:gd name="T49" fmla="*/ 6186 h 128270"/>
              <a:gd name="T50" fmla="*/ 164600 w 177165"/>
              <a:gd name="T51" fmla="*/ 121651 h 128270"/>
              <a:gd name="T52" fmla="*/ 170697 w 177165"/>
              <a:gd name="T53" fmla="*/ 115465 h 128270"/>
              <a:gd name="T54" fmla="*/ 176787 w 177165"/>
              <a:gd name="T55" fmla="*/ 115465 h 128270"/>
              <a:gd name="T56" fmla="*/ 176787 w 177165"/>
              <a:gd name="T57" fmla="*/ 12372 h 128270"/>
              <a:gd name="T58" fmla="*/ 170697 w 177165"/>
              <a:gd name="T59" fmla="*/ 12372 h 128270"/>
              <a:gd name="T60" fmla="*/ 164600 w 177165"/>
              <a:gd name="T61" fmla="*/ 6186 h 128270"/>
              <a:gd name="T62" fmla="*/ 176787 w 177165"/>
              <a:gd name="T63" fmla="*/ 115465 h 128270"/>
              <a:gd name="T64" fmla="*/ 170697 w 177165"/>
              <a:gd name="T65" fmla="*/ 115465 h 128270"/>
              <a:gd name="T66" fmla="*/ 164600 w 177165"/>
              <a:gd name="T67" fmla="*/ 121651 h 128270"/>
              <a:gd name="T68" fmla="*/ 176787 w 177165"/>
              <a:gd name="T69" fmla="*/ 121651 h 128270"/>
              <a:gd name="T70" fmla="*/ 176787 w 177165"/>
              <a:gd name="T71" fmla="*/ 115465 h 128270"/>
              <a:gd name="T72" fmla="*/ 12192 w 177165"/>
              <a:gd name="T73" fmla="*/ 6186 h 128270"/>
              <a:gd name="T74" fmla="*/ 6096 w 177165"/>
              <a:gd name="T75" fmla="*/ 12372 h 128270"/>
              <a:gd name="T76" fmla="*/ 12192 w 177165"/>
              <a:gd name="T77" fmla="*/ 12372 h 128270"/>
              <a:gd name="T78" fmla="*/ 12192 w 177165"/>
              <a:gd name="T79" fmla="*/ 6186 h 128270"/>
              <a:gd name="T80" fmla="*/ 164600 w 177165"/>
              <a:gd name="T81" fmla="*/ 6186 h 128270"/>
              <a:gd name="T82" fmla="*/ 12192 w 177165"/>
              <a:gd name="T83" fmla="*/ 6186 h 128270"/>
              <a:gd name="T84" fmla="*/ 12192 w 177165"/>
              <a:gd name="T85" fmla="*/ 12372 h 128270"/>
              <a:gd name="T86" fmla="*/ 164600 w 177165"/>
              <a:gd name="T87" fmla="*/ 12372 h 128270"/>
              <a:gd name="T88" fmla="*/ 164600 w 177165"/>
              <a:gd name="T89" fmla="*/ 6186 h 128270"/>
              <a:gd name="T90" fmla="*/ 176787 w 177165"/>
              <a:gd name="T91" fmla="*/ 6186 h 128270"/>
              <a:gd name="T92" fmla="*/ 164600 w 177165"/>
              <a:gd name="T93" fmla="*/ 6186 h 128270"/>
              <a:gd name="T94" fmla="*/ 170697 w 177165"/>
              <a:gd name="T95" fmla="*/ 12372 h 128270"/>
              <a:gd name="T96" fmla="*/ 176787 w 177165"/>
              <a:gd name="T97" fmla="*/ 12372 h 128270"/>
              <a:gd name="T98" fmla="*/ 176787 w 177165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8270"/>
              <a:gd name="T152" fmla="*/ 177165 w 177165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8270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21651"/>
                </a:lnTo>
                <a:lnTo>
                  <a:pt x="6096" y="127838"/>
                </a:lnTo>
                <a:lnTo>
                  <a:pt x="170697" y="127838"/>
                </a:lnTo>
                <a:lnTo>
                  <a:pt x="176787" y="121651"/>
                </a:lnTo>
                <a:lnTo>
                  <a:pt x="12192" y="121651"/>
                </a:lnTo>
                <a:lnTo>
                  <a:pt x="6096" y="115465"/>
                </a:lnTo>
                <a:lnTo>
                  <a:pt x="12192" y="115465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5" h="128270">
                <a:moveTo>
                  <a:pt x="12192" y="115465"/>
                </a:moveTo>
                <a:lnTo>
                  <a:pt x="6096" y="115465"/>
                </a:lnTo>
                <a:lnTo>
                  <a:pt x="12192" y="121651"/>
                </a:lnTo>
                <a:lnTo>
                  <a:pt x="12192" y="115465"/>
                </a:lnTo>
                <a:close/>
              </a:path>
              <a:path w="177165" h="128270">
                <a:moveTo>
                  <a:pt x="164600" y="115465"/>
                </a:moveTo>
                <a:lnTo>
                  <a:pt x="12192" y="115465"/>
                </a:lnTo>
                <a:lnTo>
                  <a:pt x="12192" y="121651"/>
                </a:lnTo>
                <a:lnTo>
                  <a:pt x="164600" y="121651"/>
                </a:lnTo>
                <a:lnTo>
                  <a:pt x="164600" y="115465"/>
                </a:lnTo>
                <a:close/>
              </a:path>
              <a:path w="177165" h="128270">
                <a:moveTo>
                  <a:pt x="164600" y="6186"/>
                </a:moveTo>
                <a:lnTo>
                  <a:pt x="164600" y="121651"/>
                </a:lnTo>
                <a:lnTo>
                  <a:pt x="170697" y="115465"/>
                </a:lnTo>
                <a:lnTo>
                  <a:pt x="176787" y="115465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5" h="128270">
                <a:moveTo>
                  <a:pt x="176787" y="115465"/>
                </a:moveTo>
                <a:lnTo>
                  <a:pt x="170697" y="115465"/>
                </a:lnTo>
                <a:lnTo>
                  <a:pt x="164600" y="121651"/>
                </a:lnTo>
                <a:lnTo>
                  <a:pt x="176787" y="121651"/>
                </a:lnTo>
                <a:lnTo>
                  <a:pt x="176787" y="115465"/>
                </a:lnTo>
                <a:close/>
              </a:path>
              <a:path w="177165" h="128270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5" h="128270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5" h="128270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7015163" y="4489450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872 w 165100"/>
              <a:gd name="T3" fmla="*/ 113398 h 113664"/>
              <a:gd name="T4" fmla="*/ 164872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872" y="113398"/>
                </a:lnTo>
                <a:lnTo>
                  <a:pt x="164872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7008813" y="4483100"/>
            <a:ext cx="177800" cy="127000"/>
          </a:xfrm>
          <a:custGeom>
            <a:avLst/>
            <a:gdLst>
              <a:gd name="T0" fmla="*/ 170976 w 177165"/>
              <a:gd name="T1" fmla="*/ 0 h 126364"/>
              <a:gd name="T2" fmla="*/ 6106 w 177165"/>
              <a:gd name="T3" fmla="*/ 0 h 126364"/>
              <a:gd name="T4" fmla="*/ 0 w 177165"/>
              <a:gd name="T5" fmla="*/ 6186 h 126364"/>
              <a:gd name="T6" fmla="*/ 0 w 177165"/>
              <a:gd name="T7" fmla="*/ 119588 h 126364"/>
              <a:gd name="T8" fmla="*/ 6106 w 177165"/>
              <a:gd name="T9" fmla="*/ 125774 h 126364"/>
              <a:gd name="T10" fmla="*/ 170976 w 177165"/>
              <a:gd name="T11" fmla="*/ 125774 h 126364"/>
              <a:gd name="T12" fmla="*/ 177083 w 177165"/>
              <a:gd name="T13" fmla="*/ 119588 h 126364"/>
              <a:gd name="T14" fmla="*/ 12212 w 177165"/>
              <a:gd name="T15" fmla="*/ 119588 h 126364"/>
              <a:gd name="T16" fmla="*/ 6106 w 177165"/>
              <a:gd name="T17" fmla="*/ 113403 h 126364"/>
              <a:gd name="T18" fmla="*/ 12212 w 177165"/>
              <a:gd name="T19" fmla="*/ 113403 h 126364"/>
              <a:gd name="T20" fmla="*/ 12212 w 177165"/>
              <a:gd name="T21" fmla="*/ 12372 h 126364"/>
              <a:gd name="T22" fmla="*/ 6106 w 177165"/>
              <a:gd name="T23" fmla="*/ 12372 h 126364"/>
              <a:gd name="T24" fmla="*/ 12212 w 177165"/>
              <a:gd name="T25" fmla="*/ 6186 h 126364"/>
              <a:gd name="T26" fmla="*/ 177083 w 177165"/>
              <a:gd name="T27" fmla="*/ 6186 h 126364"/>
              <a:gd name="T28" fmla="*/ 170976 w 177165"/>
              <a:gd name="T29" fmla="*/ 0 h 126364"/>
              <a:gd name="T30" fmla="*/ 12212 w 177165"/>
              <a:gd name="T31" fmla="*/ 113403 h 126364"/>
              <a:gd name="T32" fmla="*/ 6106 w 177165"/>
              <a:gd name="T33" fmla="*/ 113403 h 126364"/>
              <a:gd name="T34" fmla="*/ 12212 w 177165"/>
              <a:gd name="T35" fmla="*/ 119588 h 126364"/>
              <a:gd name="T36" fmla="*/ 12212 w 177165"/>
              <a:gd name="T37" fmla="*/ 113403 h 126364"/>
              <a:gd name="T38" fmla="*/ 164869 w 177165"/>
              <a:gd name="T39" fmla="*/ 113403 h 126364"/>
              <a:gd name="T40" fmla="*/ 12212 w 177165"/>
              <a:gd name="T41" fmla="*/ 113403 h 126364"/>
              <a:gd name="T42" fmla="*/ 12212 w 177165"/>
              <a:gd name="T43" fmla="*/ 119588 h 126364"/>
              <a:gd name="T44" fmla="*/ 164869 w 177165"/>
              <a:gd name="T45" fmla="*/ 119588 h 126364"/>
              <a:gd name="T46" fmla="*/ 164869 w 177165"/>
              <a:gd name="T47" fmla="*/ 113403 h 126364"/>
              <a:gd name="T48" fmla="*/ 164869 w 177165"/>
              <a:gd name="T49" fmla="*/ 6186 h 126364"/>
              <a:gd name="T50" fmla="*/ 164869 w 177165"/>
              <a:gd name="T51" fmla="*/ 119588 h 126364"/>
              <a:gd name="T52" fmla="*/ 170976 w 177165"/>
              <a:gd name="T53" fmla="*/ 113403 h 126364"/>
              <a:gd name="T54" fmla="*/ 177083 w 177165"/>
              <a:gd name="T55" fmla="*/ 113403 h 126364"/>
              <a:gd name="T56" fmla="*/ 177083 w 177165"/>
              <a:gd name="T57" fmla="*/ 12372 h 126364"/>
              <a:gd name="T58" fmla="*/ 170976 w 177165"/>
              <a:gd name="T59" fmla="*/ 12372 h 126364"/>
              <a:gd name="T60" fmla="*/ 164869 w 177165"/>
              <a:gd name="T61" fmla="*/ 6186 h 126364"/>
              <a:gd name="T62" fmla="*/ 177083 w 177165"/>
              <a:gd name="T63" fmla="*/ 113403 h 126364"/>
              <a:gd name="T64" fmla="*/ 170976 w 177165"/>
              <a:gd name="T65" fmla="*/ 113403 h 126364"/>
              <a:gd name="T66" fmla="*/ 164869 w 177165"/>
              <a:gd name="T67" fmla="*/ 119588 h 126364"/>
              <a:gd name="T68" fmla="*/ 177083 w 177165"/>
              <a:gd name="T69" fmla="*/ 119588 h 126364"/>
              <a:gd name="T70" fmla="*/ 177083 w 177165"/>
              <a:gd name="T71" fmla="*/ 113403 h 126364"/>
              <a:gd name="T72" fmla="*/ 12212 w 177165"/>
              <a:gd name="T73" fmla="*/ 6186 h 126364"/>
              <a:gd name="T74" fmla="*/ 6106 w 177165"/>
              <a:gd name="T75" fmla="*/ 12372 h 126364"/>
              <a:gd name="T76" fmla="*/ 12212 w 177165"/>
              <a:gd name="T77" fmla="*/ 12372 h 126364"/>
              <a:gd name="T78" fmla="*/ 12212 w 177165"/>
              <a:gd name="T79" fmla="*/ 6186 h 126364"/>
              <a:gd name="T80" fmla="*/ 164869 w 177165"/>
              <a:gd name="T81" fmla="*/ 6186 h 126364"/>
              <a:gd name="T82" fmla="*/ 12212 w 177165"/>
              <a:gd name="T83" fmla="*/ 6186 h 126364"/>
              <a:gd name="T84" fmla="*/ 12212 w 177165"/>
              <a:gd name="T85" fmla="*/ 12372 h 126364"/>
              <a:gd name="T86" fmla="*/ 164869 w 177165"/>
              <a:gd name="T87" fmla="*/ 12372 h 126364"/>
              <a:gd name="T88" fmla="*/ 164869 w 177165"/>
              <a:gd name="T89" fmla="*/ 6186 h 126364"/>
              <a:gd name="T90" fmla="*/ 177083 w 177165"/>
              <a:gd name="T91" fmla="*/ 6186 h 126364"/>
              <a:gd name="T92" fmla="*/ 164869 w 177165"/>
              <a:gd name="T93" fmla="*/ 6186 h 126364"/>
              <a:gd name="T94" fmla="*/ 170976 w 177165"/>
              <a:gd name="T95" fmla="*/ 12372 h 126364"/>
              <a:gd name="T96" fmla="*/ 177083 w 177165"/>
              <a:gd name="T97" fmla="*/ 12372 h 126364"/>
              <a:gd name="T98" fmla="*/ 177083 w 177165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6364"/>
              <a:gd name="T152" fmla="*/ 177165 w 177165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6364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19588"/>
                </a:lnTo>
                <a:lnTo>
                  <a:pt x="6106" y="125774"/>
                </a:lnTo>
                <a:lnTo>
                  <a:pt x="170976" y="125774"/>
                </a:lnTo>
                <a:lnTo>
                  <a:pt x="177083" y="119588"/>
                </a:lnTo>
                <a:lnTo>
                  <a:pt x="12212" y="119588"/>
                </a:lnTo>
                <a:lnTo>
                  <a:pt x="6106" y="113403"/>
                </a:lnTo>
                <a:lnTo>
                  <a:pt x="12212" y="113403"/>
                </a:lnTo>
                <a:lnTo>
                  <a:pt x="12212" y="12372"/>
                </a:lnTo>
                <a:lnTo>
                  <a:pt x="6106" y="12372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5" h="126364">
                <a:moveTo>
                  <a:pt x="12212" y="113403"/>
                </a:moveTo>
                <a:lnTo>
                  <a:pt x="6106" y="113403"/>
                </a:lnTo>
                <a:lnTo>
                  <a:pt x="12212" y="119588"/>
                </a:lnTo>
                <a:lnTo>
                  <a:pt x="12212" y="113403"/>
                </a:lnTo>
                <a:close/>
              </a:path>
              <a:path w="177165" h="126364">
                <a:moveTo>
                  <a:pt x="164869" y="113403"/>
                </a:moveTo>
                <a:lnTo>
                  <a:pt x="12212" y="113403"/>
                </a:lnTo>
                <a:lnTo>
                  <a:pt x="12212" y="119588"/>
                </a:lnTo>
                <a:lnTo>
                  <a:pt x="164869" y="119588"/>
                </a:lnTo>
                <a:lnTo>
                  <a:pt x="164869" y="113403"/>
                </a:lnTo>
                <a:close/>
              </a:path>
              <a:path w="177165" h="126364">
                <a:moveTo>
                  <a:pt x="164869" y="6186"/>
                </a:moveTo>
                <a:lnTo>
                  <a:pt x="164869" y="119588"/>
                </a:lnTo>
                <a:lnTo>
                  <a:pt x="170976" y="113403"/>
                </a:lnTo>
                <a:lnTo>
                  <a:pt x="177083" y="113403"/>
                </a:lnTo>
                <a:lnTo>
                  <a:pt x="177083" y="12372"/>
                </a:lnTo>
                <a:lnTo>
                  <a:pt x="170976" y="12372"/>
                </a:lnTo>
                <a:lnTo>
                  <a:pt x="164869" y="6186"/>
                </a:lnTo>
                <a:close/>
              </a:path>
              <a:path w="177165" h="126364">
                <a:moveTo>
                  <a:pt x="177083" y="113403"/>
                </a:moveTo>
                <a:lnTo>
                  <a:pt x="170976" y="113403"/>
                </a:lnTo>
                <a:lnTo>
                  <a:pt x="164869" y="119588"/>
                </a:lnTo>
                <a:lnTo>
                  <a:pt x="177083" y="119588"/>
                </a:lnTo>
                <a:lnTo>
                  <a:pt x="177083" y="113403"/>
                </a:lnTo>
                <a:close/>
              </a:path>
              <a:path w="177165" h="126364">
                <a:moveTo>
                  <a:pt x="12212" y="6186"/>
                </a:moveTo>
                <a:lnTo>
                  <a:pt x="6106" y="12372"/>
                </a:lnTo>
                <a:lnTo>
                  <a:pt x="12212" y="12372"/>
                </a:lnTo>
                <a:lnTo>
                  <a:pt x="12212" y="6186"/>
                </a:lnTo>
                <a:close/>
              </a:path>
              <a:path w="177165" h="126364">
                <a:moveTo>
                  <a:pt x="164869" y="6186"/>
                </a:moveTo>
                <a:lnTo>
                  <a:pt x="12212" y="6186"/>
                </a:lnTo>
                <a:lnTo>
                  <a:pt x="12212" y="12372"/>
                </a:lnTo>
                <a:lnTo>
                  <a:pt x="164869" y="12372"/>
                </a:lnTo>
                <a:lnTo>
                  <a:pt x="164869" y="6186"/>
                </a:lnTo>
                <a:close/>
              </a:path>
              <a:path w="177165" h="126364">
                <a:moveTo>
                  <a:pt x="177083" y="6186"/>
                </a:moveTo>
                <a:lnTo>
                  <a:pt x="164869" y="6186"/>
                </a:lnTo>
                <a:lnTo>
                  <a:pt x="170976" y="12372"/>
                </a:lnTo>
                <a:lnTo>
                  <a:pt x="177083" y="12372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7015163" y="4303713"/>
            <a:ext cx="165100" cy="115887"/>
          </a:xfrm>
          <a:custGeom>
            <a:avLst/>
            <a:gdLst>
              <a:gd name="T0" fmla="*/ 0 w 165100"/>
              <a:gd name="T1" fmla="*/ 115465 h 115570"/>
              <a:gd name="T2" fmla="*/ 164872 w 165100"/>
              <a:gd name="T3" fmla="*/ 115465 h 115570"/>
              <a:gd name="T4" fmla="*/ 164872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872" y="115465"/>
                </a:lnTo>
                <a:lnTo>
                  <a:pt x="164872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7008813" y="4297363"/>
            <a:ext cx="177800" cy="128587"/>
          </a:xfrm>
          <a:custGeom>
            <a:avLst/>
            <a:gdLst>
              <a:gd name="T0" fmla="*/ 170976 w 177165"/>
              <a:gd name="T1" fmla="*/ 0 h 128270"/>
              <a:gd name="T2" fmla="*/ 6106 w 177165"/>
              <a:gd name="T3" fmla="*/ 0 h 128270"/>
              <a:gd name="T4" fmla="*/ 0 w 177165"/>
              <a:gd name="T5" fmla="*/ 6186 h 128270"/>
              <a:gd name="T6" fmla="*/ 0 w 177165"/>
              <a:gd name="T7" fmla="*/ 121645 h 128270"/>
              <a:gd name="T8" fmla="*/ 6106 w 177165"/>
              <a:gd name="T9" fmla="*/ 127831 h 128270"/>
              <a:gd name="T10" fmla="*/ 170976 w 177165"/>
              <a:gd name="T11" fmla="*/ 127831 h 128270"/>
              <a:gd name="T12" fmla="*/ 177083 w 177165"/>
              <a:gd name="T13" fmla="*/ 121645 h 128270"/>
              <a:gd name="T14" fmla="*/ 12212 w 177165"/>
              <a:gd name="T15" fmla="*/ 121645 h 128270"/>
              <a:gd name="T16" fmla="*/ 6106 w 177165"/>
              <a:gd name="T17" fmla="*/ 115458 h 128270"/>
              <a:gd name="T18" fmla="*/ 12212 w 177165"/>
              <a:gd name="T19" fmla="*/ 115458 h 128270"/>
              <a:gd name="T20" fmla="*/ 12212 w 177165"/>
              <a:gd name="T21" fmla="*/ 12365 h 128270"/>
              <a:gd name="T22" fmla="*/ 6106 w 177165"/>
              <a:gd name="T23" fmla="*/ 12365 h 128270"/>
              <a:gd name="T24" fmla="*/ 12212 w 177165"/>
              <a:gd name="T25" fmla="*/ 6186 h 128270"/>
              <a:gd name="T26" fmla="*/ 177083 w 177165"/>
              <a:gd name="T27" fmla="*/ 6186 h 128270"/>
              <a:gd name="T28" fmla="*/ 170976 w 177165"/>
              <a:gd name="T29" fmla="*/ 0 h 128270"/>
              <a:gd name="T30" fmla="*/ 12212 w 177165"/>
              <a:gd name="T31" fmla="*/ 115458 h 128270"/>
              <a:gd name="T32" fmla="*/ 6106 w 177165"/>
              <a:gd name="T33" fmla="*/ 115458 h 128270"/>
              <a:gd name="T34" fmla="*/ 12212 w 177165"/>
              <a:gd name="T35" fmla="*/ 121645 h 128270"/>
              <a:gd name="T36" fmla="*/ 12212 w 177165"/>
              <a:gd name="T37" fmla="*/ 115458 h 128270"/>
              <a:gd name="T38" fmla="*/ 164869 w 177165"/>
              <a:gd name="T39" fmla="*/ 115458 h 128270"/>
              <a:gd name="T40" fmla="*/ 12212 w 177165"/>
              <a:gd name="T41" fmla="*/ 115458 h 128270"/>
              <a:gd name="T42" fmla="*/ 12212 w 177165"/>
              <a:gd name="T43" fmla="*/ 121645 h 128270"/>
              <a:gd name="T44" fmla="*/ 164869 w 177165"/>
              <a:gd name="T45" fmla="*/ 121645 h 128270"/>
              <a:gd name="T46" fmla="*/ 164869 w 177165"/>
              <a:gd name="T47" fmla="*/ 115458 h 128270"/>
              <a:gd name="T48" fmla="*/ 164869 w 177165"/>
              <a:gd name="T49" fmla="*/ 6186 h 128270"/>
              <a:gd name="T50" fmla="*/ 164869 w 177165"/>
              <a:gd name="T51" fmla="*/ 121645 h 128270"/>
              <a:gd name="T52" fmla="*/ 170976 w 177165"/>
              <a:gd name="T53" fmla="*/ 115458 h 128270"/>
              <a:gd name="T54" fmla="*/ 177083 w 177165"/>
              <a:gd name="T55" fmla="*/ 115458 h 128270"/>
              <a:gd name="T56" fmla="*/ 177083 w 177165"/>
              <a:gd name="T57" fmla="*/ 12365 h 128270"/>
              <a:gd name="T58" fmla="*/ 170976 w 177165"/>
              <a:gd name="T59" fmla="*/ 12365 h 128270"/>
              <a:gd name="T60" fmla="*/ 164869 w 177165"/>
              <a:gd name="T61" fmla="*/ 6186 h 128270"/>
              <a:gd name="T62" fmla="*/ 177083 w 177165"/>
              <a:gd name="T63" fmla="*/ 115458 h 128270"/>
              <a:gd name="T64" fmla="*/ 170976 w 177165"/>
              <a:gd name="T65" fmla="*/ 115458 h 128270"/>
              <a:gd name="T66" fmla="*/ 164869 w 177165"/>
              <a:gd name="T67" fmla="*/ 121645 h 128270"/>
              <a:gd name="T68" fmla="*/ 177083 w 177165"/>
              <a:gd name="T69" fmla="*/ 121645 h 128270"/>
              <a:gd name="T70" fmla="*/ 177083 w 177165"/>
              <a:gd name="T71" fmla="*/ 115458 h 128270"/>
              <a:gd name="T72" fmla="*/ 12212 w 177165"/>
              <a:gd name="T73" fmla="*/ 6186 h 128270"/>
              <a:gd name="T74" fmla="*/ 6106 w 177165"/>
              <a:gd name="T75" fmla="*/ 12365 h 128270"/>
              <a:gd name="T76" fmla="*/ 12212 w 177165"/>
              <a:gd name="T77" fmla="*/ 12365 h 128270"/>
              <a:gd name="T78" fmla="*/ 12212 w 177165"/>
              <a:gd name="T79" fmla="*/ 6186 h 128270"/>
              <a:gd name="T80" fmla="*/ 164869 w 177165"/>
              <a:gd name="T81" fmla="*/ 6186 h 128270"/>
              <a:gd name="T82" fmla="*/ 12212 w 177165"/>
              <a:gd name="T83" fmla="*/ 6186 h 128270"/>
              <a:gd name="T84" fmla="*/ 12212 w 177165"/>
              <a:gd name="T85" fmla="*/ 12365 h 128270"/>
              <a:gd name="T86" fmla="*/ 164869 w 177165"/>
              <a:gd name="T87" fmla="*/ 12365 h 128270"/>
              <a:gd name="T88" fmla="*/ 164869 w 177165"/>
              <a:gd name="T89" fmla="*/ 6186 h 128270"/>
              <a:gd name="T90" fmla="*/ 177083 w 177165"/>
              <a:gd name="T91" fmla="*/ 6186 h 128270"/>
              <a:gd name="T92" fmla="*/ 164869 w 177165"/>
              <a:gd name="T93" fmla="*/ 6186 h 128270"/>
              <a:gd name="T94" fmla="*/ 170976 w 177165"/>
              <a:gd name="T95" fmla="*/ 12365 h 128270"/>
              <a:gd name="T96" fmla="*/ 177083 w 177165"/>
              <a:gd name="T97" fmla="*/ 12365 h 128270"/>
              <a:gd name="T98" fmla="*/ 177083 w 177165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8270"/>
              <a:gd name="T152" fmla="*/ 177165 w 177165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8270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21645"/>
                </a:lnTo>
                <a:lnTo>
                  <a:pt x="6106" y="127831"/>
                </a:lnTo>
                <a:lnTo>
                  <a:pt x="170976" y="127831"/>
                </a:lnTo>
                <a:lnTo>
                  <a:pt x="177083" y="121645"/>
                </a:lnTo>
                <a:lnTo>
                  <a:pt x="12212" y="121645"/>
                </a:lnTo>
                <a:lnTo>
                  <a:pt x="6106" y="115458"/>
                </a:lnTo>
                <a:lnTo>
                  <a:pt x="12212" y="115458"/>
                </a:lnTo>
                <a:lnTo>
                  <a:pt x="12212" y="12365"/>
                </a:lnTo>
                <a:lnTo>
                  <a:pt x="6106" y="12365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5" h="128270">
                <a:moveTo>
                  <a:pt x="12212" y="115458"/>
                </a:moveTo>
                <a:lnTo>
                  <a:pt x="6106" y="115458"/>
                </a:lnTo>
                <a:lnTo>
                  <a:pt x="12212" y="121645"/>
                </a:lnTo>
                <a:lnTo>
                  <a:pt x="12212" y="115458"/>
                </a:lnTo>
                <a:close/>
              </a:path>
              <a:path w="177165" h="128270">
                <a:moveTo>
                  <a:pt x="164869" y="115458"/>
                </a:moveTo>
                <a:lnTo>
                  <a:pt x="12212" y="115458"/>
                </a:lnTo>
                <a:lnTo>
                  <a:pt x="12212" y="121645"/>
                </a:lnTo>
                <a:lnTo>
                  <a:pt x="164869" y="121645"/>
                </a:lnTo>
                <a:lnTo>
                  <a:pt x="164869" y="115458"/>
                </a:lnTo>
                <a:close/>
              </a:path>
              <a:path w="177165" h="128270">
                <a:moveTo>
                  <a:pt x="164869" y="6186"/>
                </a:moveTo>
                <a:lnTo>
                  <a:pt x="164869" y="121645"/>
                </a:lnTo>
                <a:lnTo>
                  <a:pt x="170976" y="115458"/>
                </a:lnTo>
                <a:lnTo>
                  <a:pt x="177083" y="115458"/>
                </a:lnTo>
                <a:lnTo>
                  <a:pt x="177083" y="12365"/>
                </a:lnTo>
                <a:lnTo>
                  <a:pt x="170976" y="12365"/>
                </a:lnTo>
                <a:lnTo>
                  <a:pt x="164869" y="6186"/>
                </a:lnTo>
                <a:close/>
              </a:path>
              <a:path w="177165" h="128270">
                <a:moveTo>
                  <a:pt x="177083" y="115458"/>
                </a:moveTo>
                <a:lnTo>
                  <a:pt x="170976" y="115458"/>
                </a:lnTo>
                <a:lnTo>
                  <a:pt x="164869" y="121645"/>
                </a:lnTo>
                <a:lnTo>
                  <a:pt x="177083" y="121645"/>
                </a:lnTo>
                <a:lnTo>
                  <a:pt x="177083" y="115458"/>
                </a:lnTo>
                <a:close/>
              </a:path>
              <a:path w="177165" h="128270">
                <a:moveTo>
                  <a:pt x="12212" y="6186"/>
                </a:moveTo>
                <a:lnTo>
                  <a:pt x="6106" y="12365"/>
                </a:lnTo>
                <a:lnTo>
                  <a:pt x="12212" y="12365"/>
                </a:lnTo>
                <a:lnTo>
                  <a:pt x="12212" y="6186"/>
                </a:lnTo>
                <a:close/>
              </a:path>
              <a:path w="177165" h="128270">
                <a:moveTo>
                  <a:pt x="164869" y="6186"/>
                </a:moveTo>
                <a:lnTo>
                  <a:pt x="12212" y="6186"/>
                </a:lnTo>
                <a:lnTo>
                  <a:pt x="12212" y="12365"/>
                </a:lnTo>
                <a:lnTo>
                  <a:pt x="164869" y="12365"/>
                </a:lnTo>
                <a:lnTo>
                  <a:pt x="164869" y="6186"/>
                </a:lnTo>
                <a:close/>
              </a:path>
              <a:path w="177165" h="128270">
                <a:moveTo>
                  <a:pt x="177083" y="6186"/>
                </a:moveTo>
                <a:lnTo>
                  <a:pt x="164869" y="6186"/>
                </a:lnTo>
                <a:lnTo>
                  <a:pt x="170976" y="12365"/>
                </a:lnTo>
                <a:lnTo>
                  <a:pt x="177083" y="12365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3006725" y="2635250"/>
            <a:ext cx="165100" cy="114300"/>
          </a:xfrm>
          <a:custGeom>
            <a:avLst/>
            <a:gdLst>
              <a:gd name="T0" fmla="*/ 0 w 165100"/>
              <a:gd name="T1" fmla="*/ 112436 h 113030"/>
              <a:gd name="T2" fmla="*/ 164598 w 165100"/>
              <a:gd name="T3" fmla="*/ 112436 h 113030"/>
              <a:gd name="T4" fmla="*/ 164598 w 165100"/>
              <a:gd name="T5" fmla="*/ 0 h 113030"/>
              <a:gd name="T6" fmla="*/ 0 w 165100"/>
              <a:gd name="T7" fmla="*/ 0 h 113030"/>
              <a:gd name="T8" fmla="*/ 0 w 165100"/>
              <a:gd name="T9" fmla="*/ 112436 h 113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030"/>
              <a:gd name="T17" fmla="*/ 165100 w 165100"/>
              <a:gd name="T18" fmla="*/ 113030 h 113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030">
                <a:moveTo>
                  <a:pt x="0" y="112436"/>
                </a:moveTo>
                <a:lnTo>
                  <a:pt x="164598" y="112436"/>
                </a:lnTo>
                <a:lnTo>
                  <a:pt x="164598" y="0"/>
                </a:lnTo>
                <a:lnTo>
                  <a:pt x="0" y="0"/>
                </a:lnTo>
                <a:lnTo>
                  <a:pt x="0" y="112436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3001963" y="2630488"/>
            <a:ext cx="176212" cy="123825"/>
          </a:xfrm>
          <a:custGeom>
            <a:avLst/>
            <a:gdLst>
              <a:gd name="T0" fmla="*/ 170693 w 177164"/>
              <a:gd name="T1" fmla="*/ 0 h 125094"/>
              <a:gd name="T2" fmla="*/ 6096 w 177164"/>
              <a:gd name="T3" fmla="*/ 0 h 125094"/>
              <a:gd name="T4" fmla="*/ 0 w 177164"/>
              <a:gd name="T5" fmla="*/ 6023 h 125094"/>
              <a:gd name="T6" fmla="*/ 0 w 177164"/>
              <a:gd name="T7" fmla="*/ 118457 h 125094"/>
              <a:gd name="T8" fmla="*/ 6096 w 177164"/>
              <a:gd name="T9" fmla="*/ 124480 h 125094"/>
              <a:gd name="T10" fmla="*/ 170693 w 177164"/>
              <a:gd name="T11" fmla="*/ 124480 h 125094"/>
              <a:gd name="T12" fmla="*/ 176790 w 177164"/>
              <a:gd name="T13" fmla="*/ 118457 h 125094"/>
              <a:gd name="T14" fmla="*/ 12192 w 177164"/>
              <a:gd name="T15" fmla="*/ 118457 h 125094"/>
              <a:gd name="T16" fmla="*/ 6096 w 177164"/>
              <a:gd name="T17" fmla="*/ 112434 h 125094"/>
              <a:gd name="T18" fmla="*/ 12192 w 177164"/>
              <a:gd name="T19" fmla="*/ 112434 h 125094"/>
              <a:gd name="T20" fmla="*/ 12192 w 177164"/>
              <a:gd name="T21" fmla="*/ 12047 h 125094"/>
              <a:gd name="T22" fmla="*/ 6096 w 177164"/>
              <a:gd name="T23" fmla="*/ 12047 h 125094"/>
              <a:gd name="T24" fmla="*/ 12192 w 177164"/>
              <a:gd name="T25" fmla="*/ 6023 h 125094"/>
              <a:gd name="T26" fmla="*/ 176790 w 177164"/>
              <a:gd name="T27" fmla="*/ 6023 h 125094"/>
              <a:gd name="T28" fmla="*/ 170693 w 177164"/>
              <a:gd name="T29" fmla="*/ 0 h 125094"/>
              <a:gd name="T30" fmla="*/ 12192 w 177164"/>
              <a:gd name="T31" fmla="*/ 112434 h 125094"/>
              <a:gd name="T32" fmla="*/ 6096 w 177164"/>
              <a:gd name="T33" fmla="*/ 112434 h 125094"/>
              <a:gd name="T34" fmla="*/ 12192 w 177164"/>
              <a:gd name="T35" fmla="*/ 118457 h 125094"/>
              <a:gd name="T36" fmla="*/ 12192 w 177164"/>
              <a:gd name="T37" fmla="*/ 112434 h 125094"/>
              <a:gd name="T38" fmla="*/ 164596 w 177164"/>
              <a:gd name="T39" fmla="*/ 112434 h 125094"/>
              <a:gd name="T40" fmla="*/ 12192 w 177164"/>
              <a:gd name="T41" fmla="*/ 112434 h 125094"/>
              <a:gd name="T42" fmla="*/ 12192 w 177164"/>
              <a:gd name="T43" fmla="*/ 118457 h 125094"/>
              <a:gd name="T44" fmla="*/ 164596 w 177164"/>
              <a:gd name="T45" fmla="*/ 118457 h 125094"/>
              <a:gd name="T46" fmla="*/ 164596 w 177164"/>
              <a:gd name="T47" fmla="*/ 112434 h 125094"/>
              <a:gd name="T48" fmla="*/ 164596 w 177164"/>
              <a:gd name="T49" fmla="*/ 6023 h 125094"/>
              <a:gd name="T50" fmla="*/ 164596 w 177164"/>
              <a:gd name="T51" fmla="*/ 118457 h 125094"/>
              <a:gd name="T52" fmla="*/ 170693 w 177164"/>
              <a:gd name="T53" fmla="*/ 112434 h 125094"/>
              <a:gd name="T54" fmla="*/ 176790 w 177164"/>
              <a:gd name="T55" fmla="*/ 112434 h 125094"/>
              <a:gd name="T56" fmla="*/ 176790 w 177164"/>
              <a:gd name="T57" fmla="*/ 12047 h 125094"/>
              <a:gd name="T58" fmla="*/ 170693 w 177164"/>
              <a:gd name="T59" fmla="*/ 12047 h 125094"/>
              <a:gd name="T60" fmla="*/ 164596 w 177164"/>
              <a:gd name="T61" fmla="*/ 6023 h 125094"/>
              <a:gd name="T62" fmla="*/ 176790 w 177164"/>
              <a:gd name="T63" fmla="*/ 112434 h 125094"/>
              <a:gd name="T64" fmla="*/ 170693 w 177164"/>
              <a:gd name="T65" fmla="*/ 112434 h 125094"/>
              <a:gd name="T66" fmla="*/ 164596 w 177164"/>
              <a:gd name="T67" fmla="*/ 118457 h 125094"/>
              <a:gd name="T68" fmla="*/ 176790 w 177164"/>
              <a:gd name="T69" fmla="*/ 118457 h 125094"/>
              <a:gd name="T70" fmla="*/ 176790 w 177164"/>
              <a:gd name="T71" fmla="*/ 112434 h 125094"/>
              <a:gd name="T72" fmla="*/ 12192 w 177164"/>
              <a:gd name="T73" fmla="*/ 6023 h 125094"/>
              <a:gd name="T74" fmla="*/ 6096 w 177164"/>
              <a:gd name="T75" fmla="*/ 12047 h 125094"/>
              <a:gd name="T76" fmla="*/ 12192 w 177164"/>
              <a:gd name="T77" fmla="*/ 12047 h 125094"/>
              <a:gd name="T78" fmla="*/ 12192 w 177164"/>
              <a:gd name="T79" fmla="*/ 6023 h 125094"/>
              <a:gd name="T80" fmla="*/ 164596 w 177164"/>
              <a:gd name="T81" fmla="*/ 6023 h 125094"/>
              <a:gd name="T82" fmla="*/ 12192 w 177164"/>
              <a:gd name="T83" fmla="*/ 6023 h 125094"/>
              <a:gd name="T84" fmla="*/ 12192 w 177164"/>
              <a:gd name="T85" fmla="*/ 12047 h 125094"/>
              <a:gd name="T86" fmla="*/ 164596 w 177164"/>
              <a:gd name="T87" fmla="*/ 12047 h 125094"/>
              <a:gd name="T88" fmla="*/ 164596 w 177164"/>
              <a:gd name="T89" fmla="*/ 6023 h 125094"/>
              <a:gd name="T90" fmla="*/ 176790 w 177164"/>
              <a:gd name="T91" fmla="*/ 6023 h 125094"/>
              <a:gd name="T92" fmla="*/ 164596 w 177164"/>
              <a:gd name="T93" fmla="*/ 6023 h 125094"/>
              <a:gd name="T94" fmla="*/ 170693 w 177164"/>
              <a:gd name="T95" fmla="*/ 12047 h 125094"/>
              <a:gd name="T96" fmla="*/ 176790 w 177164"/>
              <a:gd name="T97" fmla="*/ 12047 h 125094"/>
              <a:gd name="T98" fmla="*/ 176790 w 177164"/>
              <a:gd name="T99" fmla="*/ 6023 h 12509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5094"/>
              <a:gd name="T152" fmla="*/ 177164 w 177164"/>
              <a:gd name="T153" fmla="*/ 125094 h 12509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5094">
                <a:moveTo>
                  <a:pt x="170693" y="0"/>
                </a:moveTo>
                <a:lnTo>
                  <a:pt x="6096" y="0"/>
                </a:lnTo>
                <a:lnTo>
                  <a:pt x="0" y="6023"/>
                </a:lnTo>
                <a:lnTo>
                  <a:pt x="0" y="118457"/>
                </a:lnTo>
                <a:lnTo>
                  <a:pt x="6096" y="124480"/>
                </a:lnTo>
                <a:lnTo>
                  <a:pt x="170693" y="124480"/>
                </a:lnTo>
                <a:lnTo>
                  <a:pt x="176790" y="118457"/>
                </a:lnTo>
                <a:lnTo>
                  <a:pt x="12192" y="118457"/>
                </a:lnTo>
                <a:lnTo>
                  <a:pt x="6096" y="112434"/>
                </a:lnTo>
                <a:lnTo>
                  <a:pt x="12192" y="112434"/>
                </a:lnTo>
                <a:lnTo>
                  <a:pt x="12192" y="12047"/>
                </a:lnTo>
                <a:lnTo>
                  <a:pt x="6096" y="12047"/>
                </a:lnTo>
                <a:lnTo>
                  <a:pt x="12192" y="6023"/>
                </a:lnTo>
                <a:lnTo>
                  <a:pt x="176790" y="6023"/>
                </a:lnTo>
                <a:lnTo>
                  <a:pt x="170693" y="0"/>
                </a:lnTo>
                <a:close/>
              </a:path>
              <a:path w="177164" h="125094">
                <a:moveTo>
                  <a:pt x="12192" y="112434"/>
                </a:moveTo>
                <a:lnTo>
                  <a:pt x="6096" y="112434"/>
                </a:lnTo>
                <a:lnTo>
                  <a:pt x="12192" y="118457"/>
                </a:lnTo>
                <a:lnTo>
                  <a:pt x="12192" y="112434"/>
                </a:lnTo>
                <a:close/>
              </a:path>
              <a:path w="177164" h="125094">
                <a:moveTo>
                  <a:pt x="164596" y="112434"/>
                </a:moveTo>
                <a:lnTo>
                  <a:pt x="12192" y="112434"/>
                </a:lnTo>
                <a:lnTo>
                  <a:pt x="12192" y="118457"/>
                </a:lnTo>
                <a:lnTo>
                  <a:pt x="164596" y="118457"/>
                </a:lnTo>
                <a:lnTo>
                  <a:pt x="164596" y="112434"/>
                </a:lnTo>
                <a:close/>
              </a:path>
              <a:path w="177164" h="125094">
                <a:moveTo>
                  <a:pt x="164596" y="6023"/>
                </a:moveTo>
                <a:lnTo>
                  <a:pt x="164596" y="118457"/>
                </a:lnTo>
                <a:lnTo>
                  <a:pt x="170693" y="112434"/>
                </a:lnTo>
                <a:lnTo>
                  <a:pt x="176790" y="112434"/>
                </a:lnTo>
                <a:lnTo>
                  <a:pt x="176790" y="12047"/>
                </a:lnTo>
                <a:lnTo>
                  <a:pt x="170693" y="12047"/>
                </a:lnTo>
                <a:lnTo>
                  <a:pt x="164596" y="6023"/>
                </a:lnTo>
                <a:close/>
              </a:path>
              <a:path w="177164" h="125094">
                <a:moveTo>
                  <a:pt x="176790" y="112434"/>
                </a:moveTo>
                <a:lnTo>
                  <a:pt x="170693" y="112434"/>
                </a:lnTo>
                <a:lnTo>
                  <a:pt x="164596" y="118457"/>
                </a:lnTo>
                <a:lnTo>
                  <a:pt x="176790" y="118457"/>
                </a:lnTo>
                <a:lnTo>
                  <a:pt x="176790" y="112434"/>
                </a:lnTo>
                <a:close/>
              </a:path>
              <a:path w="177164" h="125094">
                <a:moveTo>
                  <a:pt x="12192" y="6023"/>
                </a:moveTo>
                <a:lnTo>
                  <a:pt x="6096" y="12047"/>
                </a:lnTo>
                <a:lnTo>
                  <a:pt x="12192" y="12047"/>
                </a:lnTo>
                <a:lnTo>
                  <a:pt x="12192" y="6023"/>
                </a:lnTo>
                <a:close/>
              </a:path>
              <a:path w="177164" h="125094">
                <a:moveTo>
                  <a:pt x="164596" y="6023"/>
                </a:moveTo>
                <a:lnTo>
                  <a:pt x="12192" y="6023"/>
                </a:lnTo>
                <a:lnTo>
                  <a:pt x="12192" y="12047"/>
                </a:lnTo>
                <a:lnTo>
                  <a:pt x="164596" y="12047"/>
                </a:lnTo>
                <a:lnTo>
                  <a:pt x="164596" y="6023"/>
                </a:lnTo>
                <a:close/>
              </a:path>
              <a:path w="177164" h="125094">
                <a:moveTo>
                  <a:pt x="176790" y="6023"/>
                </a:moveTo>
                <a:lnTo>
                  <a:pt x="164596" y="6023"/>
                </a:lnTo>
                <a:lnTo>
                  <a:pt x="170693" y="12047"/>
                </a:lnTo>
                <a:lnTo>
                  <a:pt x="176790" y="12047"/>
                </a:lnTo>
                <a:lnTo>
                  <a:pt x="176790" y="60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2928938" y="4192588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598 w 165100"/>
              <a:gd name="T3" fmla="*/ 113398 h 113664"/>
              <a:gd name="T4" fmla="*/ 164598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598" y="113398"/>
                </a:lnTo>
                <a:lnTo>
                  <a:pt x="164598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2922588" y="4187825"/>
            <a:ext cx="177800" cy="125413"/>
          </a:xfrm>
          <a:custGeom>
            <a:avLst/>
            <a:gdLst>
              <a:gd name="T0" fmla="*/ 170697 w 177164"/>
              <a:gd name="T1" fmla="*/ 0 h 126364"/>
              <a:gd name="T2" fmla="*/ 6096 w 177164"/>
              <a:gd name="T3" fmla="*/ 0 h 126364"/>
              <a:gd name="T4" fmla="*/ 0 w 177164"/>
              <a:gd name="T5" fmla="*/ 6186 h 126364"/>
              <a:gd name="T6" fmla="*/ 0 w 177164"/>
              <a:gd name="T7" fmla="*/ 119586 h 126364"/>
              <a:gd name="T8" fmla="*/ 6096 w 177164"/>
              <a:gd name="T9" fmla="*/ 125772 h 126364"/>
              <a:gd name="T10" fmla="*/ 170697 w 177164"/>
              <a:gd name="T11" fmla="*/ 125772 h 126364"/>
              <a:gd name="T12" fmla="*/ 176787 w 177164"/>
              <a:gd name="T13" fmla="*/ 119586 h 126364"/>
              <a:gd name="T14" fmla="*/ 12192 w 177164"/>
              <a:gd name="T15" fmla="*/ 119586 h 126364"/>
              <a:gd name="T16" fmla="*/ 6096 w 177164"/>
              <a:gd name="T17" fmla="*/ 113401 h 126364"/>
              <a:gd name="T18" fmla="*/ 12192 w 177164"/>
              <a:gd name="T19" fmla="*/ 113401 h 126364"/>
              <a:gd name="T20" fmla="*/ 12192 w 177164"/>
              <a:gd name="T21" fmla="*/ 12372 h 126364"/>
              <a:gd name="T22" fmla="*/ 6096 w 177164"/>
              <a:gd name="T23" fmla="*/ 12372 h 126364"/>
              <a:gd name="T24" fmla="*/ 12192 w 177164"/>
              <a:gd name="T25" fmla="*/ 6186 h 126364"/>
              <a:gd name="T26" fmla="*/ 176787 w 177164"/>
              <a:gd name="T27" fmla="*/ 6186 h 126364"/>
              <a:gd name="T28" fmla="*/ 170697 w 177164"/>
              <a:gd name="T29" fmla="*/ 0 h 126364"/>
              <a:gd name="T30" fmla="*/ 12192 w 177164"/>
              <a:gd name="T31" fmla="*/ 113401 h 126364"/>
              <a:gd name="T32" fmla="*/ 6096 w 177164"/>
              <a:gd name="T33" fmla="*/ 113401 h 126364"/>
              <a:gd name="T34" fmla="*/ 12192 w 177164"/>
              <a:gd name="T35" fmla="*/ 119586 h 126364"/>
              <a:gd name="T36" fmla="*/ 12192 w 177164"/>
              <a:gd name="T37" fmla="*/ 113401 h 126364"/>
              <a:gd name="T38" fmla="*/ 164600 w 177164"/>
              <a:gd name="T39" fmla="*/ 113401 h 126364"/>
              <a:gd name="T40" fmla="*/ 12192 w 177164"/>
              <a:gd name="T41" fmla="*/ 113401 h 126364"/>
              <a:gd name="T42" fmla="*/ 12192 w 177164"/>
              <a:gd name="T43" fmla="*/ 119586 h 126364"/>
              <a:gd name="T44" fmla="*/ 164600 w 177164"/>
              <a:gd name="T45" fmla="*/ 119586 h 126364"/>
              <a:gd name="T46" fmla="*/ 164600 w 177164"/>
              <a:gd name="T47" fmla="*/ 113401 h 126364"/>
              <a:gd name="T48" fmla="*/ 164600 w 177164"/>
              <a:gd name="T49" fmla="*/ 6186 h 126364"/>
              <a:gd name="T50" fmla="*/ 164600 w 177164"/>
              <a:gd name="T51" fmla="*/ 119586 h 126364"/>
              <a:gd name="T52" fmla="*/ 170697 w 177164"/>
              <a:gd name="T53" fmla="*/ 113401 h 126364"/>
              <a:gd name="T54" fmla="*/ 176787 w 177164"/>
              <a:gd name="T55" fmla="*/ 113401 h 126364"/>
              <a:gd name="T56" fmla="*/ 176787 w 177164"/>
              <a:gd name="T57" fmla="*/ 12372 h 126364"/>
              <a:gd name="T58" fmla="*/ 170697 w 177164"/>
              <a:gd name="T59" fmla="*/ 12372 h 126364"/>
              <a:gd name="T60" fmla="*/ 164600 w 177164"/>
              <a:gd name="T61" fmla="*/ 6186 h 126364"/>
              <a:gd name="T62" fmla="*/ 176787 w 177164"/>
              <a:gd name="T63" fmla="*/ 113401 h 126364"/>
              <a:gd name="T64" fmla="*/ 170697 w 177164"/>
              <a:gd name="T65" fmla="*/ 113401 h 126364"/>
              <a:gd name="T66" fmla="*/ 164600 w 177164"/>
              <a:gd name="T67" fmla="*/ 119586 h 126364"/>
              <a:gd name="T68" fmla="*/ 176787 w 177164"/>
              <a:gd name="T69" fmla="*/ 119586 h 126364"/>
              <a:gd name="T70" fmla="*/ 176787 w 177164"/>
              <a:gd name="T71" fmla="*/ 113401 h 126364"/>
              <a:gd name="T72" fmla="*/ 12192 w 177164"/>
              <a:gd name="T73" fmla="*/ 6186 h 126364"/>
              <a:gd name="T74" fmla="*/ 6096 w 177164"/>
              <a:gd name="T75" fmla="*/ 12372 h 126364"/>
              <a:gd name="T76" fmla="*/ 12192 w 177164"/>
              <a:gd name="T77" fmla="*/ 12372 h 126364"/>
              <a:gd name="T78" fmla="*/ 12192 w 177164"/>
              <a:gd name="T79" fmla="*/ 6186 h 126364"/>
              <a:gd name="T80" fmla="*/ 164600 w 177164"/>
              <a:gd name="T81" fmla="*/ 6186 h 126364"/>
              <a:gd name="T82" fmla="*/ 12192 w 177164"/>
              <a:gd name="T83" fmla="*/ 6186 h 126364"/>
              <a:gd name="T84" fmla="*/ 12192 w 177164"/>
              <a:gd name="T85" fmla="*/ 12372 h 126364"/>
              <a:gd name="T86" fmla="*/ 164600 w 177164"/>
              <a:gd name="T87" fmla="*/ 12372 h 126364"/>
              <a:gd name="T88" fmla="*/ 164600 w 177164"/>
              <a:gd name="T89" fmla="*/ 6186 h 126364"/>
              <a:gd name="T90" fmla="*/ 176787 w 177164"/>
              <a:gd name="T91" fmla="*/ 6186 h 126364"/>
              <a:gd name="T92" fmla="*/ 164600 w 177164"/>
              <a:gd name="T93" fmla="*/ 6186 h 126364"/>
              <a:gd name="T94" fmla="*/ 170697 w 177164"/>
              <a:gd name="T95" fmla="*/ 12372 h 126364"/>
              <a:gd name="T96" fmla="*/ 176787 w 177164"/>
              <a:gd name="T97" fmla="*/ 12372 h 126364"/>
              <a:gd name="T98" fmla="*/ 176787 w 177164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6364"/>
              <a:gd name="T152" fmla="*/ 177164 w 177164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6364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19586"/>
                </a:lnTo>
                <a:lnTo>
                  <a:pt x="6096" y="125772"/>
                </a:lnTo>
                <a:lnTo>
                  <a:pt x="170697" y="125772"/>
                </a:lnTo>
                <a:lnTo>
                  <a:pt x="176787" y="119586"/>
                </a:lnTo>
                <a:lnTo>
                  <a:pt x="12192" y="119586"/>
                </a:lnTo>
                <a:lnTo>
                  <a:pt x="6096" y="113401"/>
                </a:lnTo>
                <a:lnTo>
                  <a:pt x="12192" y="113401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4" h="126364">
                <a:moveTo>
                  <a:pt x="12192" y="113401"/>
                </a:moveTo>
                <a:lnTo>
                  <a:pt x="6096" y="113401"/>
                </a:lnTo>
                <a:lnTo>
                  <a:pt x="12192" y="119586"/>
                </a:lnTo>
                <a:lnTo>
                  <a:pt x="12192" y="113401"/>
                </a:lnTo>
                <a:close/>
              </a:path>
              <a:path w="177164" h="126364">
                <a:moveTo>
                  <a:pt x="164600" y="113401"/>
                </a:moveTo>
                <a:lnTo>
                  <a:pt x="12192" y="113401"/>
                </a:lnTo>
                <a:lnTo>
                  <a:pt x="12192" y="119586"/>
                </a:lnTo>
                <a:lnTo>
                  <a:pt x="164600" y="119586"/>
                </a:lnTo>
                <a:lnTo>
                  <a:pt x="164600" y="113401"/>
                </a:lnTo>
                <a:close/>
              </a:path>
              <a:path w="177164" h="126364">
                <a:moveTo>
                  <a:pt x="164600" y="6186"/>
                </a:moveTo>
                <a:lnTo>
                  <a:pt x="164600" y="119586"/>
                </a:lnTo>
                <a:lnTo>
                  <a:pt x="170697" y="113401"/>
                </a:lnTo>
                <a:lnTo>
                  <a:pt x="176787" y="113401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4" h="126364">
                <a:moveTo>
                  <a:pt x="176787" y="113401"/>
                </a:moveTo>
                <a:lnTo>
                  <a:pt x="170697" y="113401"/>
                </a:lnTo>
                <a:lnTo>
                  <a:pt x="164600" y="119586"/>
                </a:lnTo>
                <a:lnTo>
                  <a:pt x="176787" y="119586"/>
                </a:lnTo>
                <a:lnTo>
                  <a:pt x="176787" y="113401"/>
                </a:lnTo>
                <a:close/>
              </a:path>
              <a:path w="177164" h="126364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4" h="126364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4" h="126364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2928938" y="4008438"/>
            <a:ext cx="165100" cy="114300"/>
          </a:xfrm>
          <a:custGeom>
            <a:avLst/>
            <a:gdLst>
              <a:gd name="T0" fmla="*/ 0 w 165100"/>
              <a:gd name="T1" fmla="*/ 115465 h 115570"/>
              <a:gd name="T2" fmla="*/ 164598 w 165100"/>
              <a:gd name="T3" fmla="*/ 115465 h 115570"/>
              <a:gd name="T4" fmla="*/ 164598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598" y="115465"/>
                </a:lnTo>
                <a:lnTo>
                  <a:pt x="164598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2922588" y="4002088"/>
            <a:ext cx="177800" cy="127000"/>
          </a:xfrm>
          <a:custGeom>
            <a:avLst/>
            <a:gdLst>
              <a:gd name="T0" fmla="*/ 170697 w 177164"/>
              <a:gd name="T1" fmla="*/ 0 h 128270"/>
              <a:gd name="T2" fmla="*/ 6096 w 177164"/>
              <a:gd name="T3" fmla="*/ 0 h 128270"/>
              <a:gd name="T4" fmla="*/ 0 w 177164"/>
              <a:gd name="T5" fmla="*/ 6186 h 128270"/>
              <a:gd name="T6" fmla="*/ 0 w 177164"/>
              <a:gd name="T7" fmla="*/ 121651 h 128270"/>
              <a:gd name="T8" fmla="*/ 6096 w 177164"/>
              <a:gd name="T9" fmla="*/ 127838 h 128270"/>
              <a:gd name="T10" fmla="*/ 170697 w 177164"/>
              <a:gd name="T11" fmla="*/ 127838 h 128270"/>
              <a:gd name="T12" fmla="*/ 176787 w 177164"/>
              <a:gd name="T13" fmla="*/ 121651 h 128270"/>
              <a:gd name="T14" fmla="*/ 12192 w 177164"/>
              <a:gd name="T15" fmla="*/ 121651 h 128270"/>
              <a:gd name="T16" fmla="*/ 6096 w 177164"/>
              <a:gd name="T17" fmla="*/ 115465 h 128270"/>
              <a:gd name="T18" fmla="*/ 12192 w 177164"/>
              <a:gd name="T19" fmla="*/ 115465 h 128270"/>
              <a:gd name="T20" fmla="*/ 12192 w 177164"/>
              <a:gd name="T21" fmla="*/ 12372 h 128270"/>
              <a:gd name="T22" fmla="*/ 6096 w 177164"/>
              <a:gd name="T23" fmla="*/ 12372 h 128270"/>
              <a:gd name="T24" fmla="*/ 12192 w 177164"/>
              <a:gd name="T25" fmla="*/ 6186 h 128270"/>
              <a:gd name="T26" fmla="*/ 176787 w 177164"/>
              <a:gd name="T27" fmla="*/ 6186 h 128270"/>
              <a:gd name="T28" fmla="*/ 170697 w 177164"/>
              <a:gd name="T29" fmla="*/ 0 h 128270"/>
              <a:gd name="T30" fmla="*/ 12192 w 177164"/>
              <a:gd name="T31" fmla="*/ 115465 h 128270"/>
              <a:gd name="T32" fmla="*/ 6096 w 177164"/>
              <a:gd name="T33" fmla="*/ 115465 h 128270"/>
              <a:gd name="T34" fmla="*/ 12192 w 177164"/>
              <a:gd name="T35" fmla="*/ 121651 h 128270"/>
              <a:gd name="T36" fmla="*/ 12192 w 177164"/>
              <a:gd name="T37" fmla="*/ 115465 h 128270"/>
              <a:gd name="T38" fmla="*/ 164600 w 177164"/>
              <a:gd name="T39" fmla="*/ 115465 h 128270"/>
              <a:gd name="T40" fmla="*/ 12192 w 177164"/>
              <a:gd name="T41" fmla="*/ 115465 h 128270"/>
              <a:gd name="T42" fmla="*/ 12192 w 177164"/>
              <a:gd name="T43" fmla="*/ 121651 h 128270"/>
              <a:gd name="T44" fmla="*/ 164600 w 177164"/>
              <a:gd name="T45" fmla="*/ 121651 h 128270"/>
              <a:gd name="T46" fmla="*/ 164600 w 177164"/>
              <a:gd name="T47" fmla="*/ 115465 h 128270"/>
              <a:gd name="T48" fmla="*/ 164600 w 177164"/>
              <a:gd name="T49" fmla="*/ 6186 h 128270"/>
              <a:gd name="T50" fmla="*/ 164600 w 177164"/>
              <a:gd name="T51" fmla="*/ 121651 h 128270"/>
              <a:gd name="T52" fmla="*/ 170697 w 177164"/>
              <a:gd name="T53" fmla="*/ 115465 h 128270"/>
              <a:gd name="T54" fmla="*/ 176787 w 177164"/>
              <a:gd name="T55" fmla="*/ 115465 h 128270"/>
              <a:gd name="T56" fmla="*/ 176787 w 177164"/>
              <a:gd name="T57" fmla="*/ 12372 h 128270"/>
              <a:gd name="T58" fmla="*/ 170697 w 177164"/>
              <a:gd name="T59" fmla="*/ 12372 h 128270"/>
              <a:gd name="T60" fmla="*/ 164600 w 177164"/>
              <a:gd name="T61" fmla="*/ 6186 h 128270"/>
              <a:gd name="T62" fmla="*/ 176787 w 177164"/>
              <a:gd name="T63" fmla="*/ 115465 h 128270"/>
              <a:gd name="T64" fmla="*/ 170697 w 177164"/>
              <a:gd name="T65" fmla="*/ 115465 h 128270"/>
              <a:gd name="T66" fmla="*/ 164600 w 177164"/>
              <a:gd name="T67" fmla="*/ 121651 h 128270"/>
              <a:gd name="T68" fmla="*/ 176787 w 177164"/>
              <a:gd name="T69" fmla="*/ 121651 h 128270"/>
              <a:gd name="T70" fmla="*/ 176787 w 177164"/>
              <a:gd name="T71" fmla="*/ 115465 h 128270"/>
              <a:gd name="T72" fmla="*/ 12192 w 177164"/>
              <a:gd name="T73" fmla="*/ 6186 h 128270"/>
              <a:gd name="T74" fmla="*/ 6096 w 177164"/>
              <a:gd name="T75" fmla="*/ 12372 h 128270"/>
              <a:gd name="T76" fmla="*/ 12192 w 177164"/>
              <a:gd name="T77" fmla="*/ 12372 h 128270"/>
              <a:gd name="T78" fmla="*/ 12192 w 177164"/>
              <a:gd name="T79" fmla="*/ 6186 h 128270"/>
              <a:gd name="T80" fmla="*/ 164600 w 177164"/>
              <a:gd name="T81" fmla="*/ 6186 h 128270"/>
              <a:gd name="T82" fmla="*/ 12192 w 177164"/>
              <a:gd name="T83" fmla="*/ 6186 h 128270"/>
              <a:gd name="T84" fmla="*/ 12192 w 177164"/>
              <a:gd name="T85" fmla="*/ 12372 h 128270"/>
              <a:gd name="T86" fmla="*/ 164600 w 177164"/>
              <a:gd name="T87" fmla="*/ 12372 h 128270"/>
              <a:gd name="T88" fmla="*/ 164600 w 177164"/>
              <a:gd name="T89" fmla="*/ 6186 h 128270"/>
              <a:gd name="T90" fmla="*/ 176787 w 177164"/>
              <a:gd name="T91" fmla="*/ 6186 h 128270"/>
              <a:gd name="T92" fmla="*/ 164600 w 177164"/>
              <a:gd name="T93" fmla="*/ 6186 h 128270"/>
              <a:gd name="T94" fmla="*/ 170697 w 177164"/>
              <a:gd name="T95" fmla="*/ 12372 h 128270"/>
              <a:gd name="T96" fmla="*/ 176787 w 177164"/>
              <a:gd name="T97" fmla="*/ 12372 h 128270"/>
              <a:gd name="T98" fmla="*/ 176787 w 177164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8270"/>
              <a:gd name="T152" fmla="*/ 177164 w 177164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8270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21651"/>
                </a:lnTo>
                <a:lnTo>
                  <a:pt x="6096" y="127838"/>
                </a:lnTo>
                <a:lnTo>
                  <a:pt x="170697" y="127838"/>
                </a:lnTo>
                <a:lnTo>
                  <a:pt x="176787" y="121651"/>
                </a:lnTo>
                <a:lnTo>
                  <a:pt x="12192" y="121651"/>
                </a:lnTo>
                <a:lnTo>
                  <a:pt x="6096" y="115465"/>
                </a:lnTo>
                <a:lnTo>
                  <a:pt x="12192" y="115465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4" h="128270">
                <a:moveTo>
                  <a:pt x="12192" y="115465"/>
                </a:moveTo>
                <a:lnTo>
                  <a:pt x="6096" y="115465"/>
                </a:lnTo>
                <a:lnTo>
                  <a:pt x="12192" y="121651"/>
                </a:lnTo>
                <a:lnTo>
                  <a:pt x="12192" y="115465"/>
                </a:lnTo>
                <a:close/>
              </a:path>
              <a:path w="177164" h="128270">
                <a:moveTo>
                  <a:pt x="164600" y="115465"/>
                </a:moveTo>
                <a:lnTo>
                  <a:pt x="12192" y="115465"/>
                </a:lnTo>
                <a:lnTo>
                  <a:pt x="12192" y="121651"/>
                </a:lnTo>
                <a:lnTo>
                  <a:pt x="164600" y="121651"/>
                </a:lnTo>
                <a:lnTo>
                  <a:pt x="164600" y="115465"/>
                </a:lnTo>
                <a:close/>
              </a:path>
              <a:path w="177164" h="128270">
                <a:moveTo>
                  <a:pt x="164600" y="6186"/>
                </a:moveTo>
                <a:lnTo>
                  <a:pt x="164600" y="121651"/>
                </a:lnTo>
                <a:lnTo>
                  <a:pt x="170697" y="115465"/>
                </a:lnTo>
                <a:lnTo>
                  <a:pt x="176787" y="115465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4" h="128270">
                <a:moveTo>
                  <a:pt x="176787" y="115465"/>
                </a:moveTo>
                <a:lnTo>
                  <a:pt x="170697" y="115465"/>
                </a:lnTo>
                <a:lnTo>
                  <a:pt x="164600" y="121651"/>
                </a:lnTo>
                <a:lnTo>
                  <a:pt x="176787" y="121651"/>
                </a:lnTo>
                <a:lnTo>
                  <a:pt x="176787" y="115465"/>
                </a:lnTo>
                <a:close/>
              </a:path>
              <a:path w="177164" h="128270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4" h="128270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4" h="128270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3006725" y="5708650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872 w 165100"/>
              <a:gd name="T3" fmla="*/ 113398 h 113664"/>
              <a:gd name="T4" fmla="*/ 164872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872" y="113398"/>
                </a:lnTo>
                <a:lnTo>
                  <a:pt x="164872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3000375" y="5702300"/>
            <a:ext cx="177800" cy="127000"/>
          </a:xfrm>
          <a:custGeom>
            <a:avLst/>
            <a:gdLst>
              <a:gd name="T0" fmla="*/ 170976 w 177164"/>
              <a:gd name="T1" fmla="*/ 0 h 126364"/>
              <a:gd name="T2" fmla="*/ 6106 w 177164"/>
              <a:gd name="T3" fmla="*/ 0 h 126364"/>
              <a:gd name="T4" fmla="*/ 0 w 177164"/>
              <a:gd name="T5" fmla="*/ 6186 h 126364"/>
              <a:gd name="T6" fmla="*/ 0 w 177164"/>
              <a:gd name="T7" fmla="*/ 119588 h 126364"/>
              <a:gd name="T8" fmla="*/ 6106 w 177164"/>
              <a:gd name="T9" fmla="*/ 125774 h 126364"/>
              <a:gd name="T10" fmla="*/ 170976 w 177164"/>
              <a:gd name="T11" fmla="*/ 125774 h 126364"/>
              <a:gd name="T12" fmla="*/ 177083 w 177164"/>
              <a:gd name="T13" fmla="*/ 119588 h 126364"/>
              <a:gd name="T14" fmla="*/ 12212 w 177164"/>
              <a:gd name="T15" fmla="*/ 119588 h 126364"/>
              <a:gd name="T16" fmla="*/ 6106 w 177164"/>
              <a:gd name="T17" fmla="*/ 113403 h 126364"/>
              <a:gd name="T18" fmla="*/ 12212 w 177164"/>
              <a:gd name="T19" fmla="*/ 113403 h 126364"/>
              <a:gd name="T20" fmla="*/ 12212 w 177164"/>
              <a:gd name="T21" fmla="*/ 12372 h 126364"/>
              <a:gd name="T22" fmla="*/ 6106 w 177164"/>
              <a:gd name="T23" fmla="*/ 12372 h 126364"/>
              <a:gd name="T24" fmla="*/ 12212 w 177164"/>
              <a:gd name="T25" fmla="*/ 6186 h 126364"/>
              <a:gd name="T26" fmla="*/ 177083 w 177164"/>
              <a:gd name="T27" fmla="*/ 6186 h 126364"/>
              <a:gd name="T28" fmla="*/ 170976 w 177164"/>
              <a:gd name="T29" fmla="*/ 0 h 126364"/>
              <a:gd name="T30" fmla="*/ 12212 w 177164"/>
              <a:gd name="T31" fmla="*/ 113403 h 126364"/>
              <a:gd name="T32" fmla="*/ 6106 w 177164"/>
              <a:gd name="T33" fmla="*/ 113403 h 126364"/>
              <a:gd name="T34" fmla="*/ 12212 w 177164"/>
              <a:gd name="T35" fmla="*/ 119588 h 126364"/>
              <a:gd name="T36" fmla="*/ 12212 w 177164"/>
              <a:gd name="T37" fmla="*/ 113403 h 126364"/>
              <a:gd name="T38" fmla="*/ 164869 w 177164"/>
              <a:gd name="T39" fmla="*/ 113403 h 126364"/>
              <a:gd name="T40" fmla="*/ 12212 w 177164"/>
              <a:gd name="T41" fmla="*/ 113403 h 126364"/>
              <a:gd name="T42" fmla="*/ 12212 w 177164"/>
              <a:gd name="T43" fmla="*/ 119588 h 126364"/>
              <a:gd name="T44" fmla="*/ 164869 w 177164"/>
              <a:gd name="T45" fmla="*/ 119588 h 126364"/>
              <a:gd name="T46" fmla="*/ 164869 w 177164"/>
              <a:gd name="T47" fmla="*/ 113403 h 126364"/>
              <a:gd name="T48" fmla="*/ 164869 w 177164"/>
              <a:gd name="T49" fmla="*/ 6186 h 126364"/>
              <a:gd name="T50" fmla="*/ 164869 w 177164"/>
              <a:gd name="T51" fmla="*/ 119588 h 126364"/>
              <a:gd name="T52" fmla="*/ 170976 w 177164"/>
              <a:gd name="T53" fmla="*/ 113403 h 126364"/>
              <a:gd name="T54" fmla="*/ 177083 w 177164"/>
              <a:gd name="T55" fmla="*/ 113403 h 126364"/>
              <a:gd name="T56" fmla="*/ 177083 w 177164"/>
              <a:gd name="T57" fmla="*/ 12372 h 126364"/>
              <a:gd name="T58" fmla="*/ 170976 w 177164"/>
              <a:gd name="T59" fmla="*/ 12372 h 126364"/>
              <a:gd name="T60" fmla="*/ 164869 w 177164"/>
              <a:gd name="T61" fmla="*/ 6186 h 126364"/>
              <a:gd name="T62" fmla="*/ 177083 w 177164"/>
              <a:gd name="T63" fmla="*/ 113403 h 126364"/>
              <a:gd name="T64" fmla="*/ 170976 w 177164"/>
              <a:gd name="T65" fmla="*/ 113403 h 126364"/>
              <a:gd name="T66" fmla="*/ 164869 w 177164"/>
              <a:gd name="T67" fmla="*/ 119588 h 126364"/>
              <a:gd name="T68" fmla="*/ 177083 w 177164"/>
              <a:gd name="T69" fmla="*/ 119588 h 126364"/>
              <a:gd name="T70" fmla="*/ 177083 w 177164"/>
              <a:gd name="T71" fmla="*/ 113403 h 126364"/>
              <a:gd name="T72" fmla="*/ 12212 w 177164"/>
              <a:gd name="T73" fmla="*/ 6186 h 126364"/>
              <a:gd name="T74" fmla="*/ 6106 w 177164"/>
              <a:gd name="T75" fmla="*/ 12372 h 126364"/>
              <a:gd name="T76" fmla="*/ 12212 w 177164"/>
              <a:gd name="T77" fmla="*/ 12372 h 126364"/>
              <a:gd name="T78" fmla="*/ 12212 w 177164"/>
              <a:gd name="T79" fmla="*/ 6186 h 126364"/>
              <a:gd name="T80" fmla="*/ 164869 w 177164"/>
              <a:gd name="T81" fmla="*/ 6186 h 126364"/>
              <a:gd name="T82" fmla="*/ 12212 w 177164"/>
              <a:gd name="T83" fmla="*/ 6186 h 126364"/>
              <a:gd name="T84" fmla="*/ 12212 w 177164"/>
              <a:gd name="T85" fmla="*/ 12372 h 126364"/>
              <a:gd name="T86" fmla="*/ 164869 w 177164"/>
              <a:gd name="T87" fmla="*/ 12372 h 126364"/>
              <a:gd name="T88" fmla="*/ 164869 w 177164"/>
              <a:gd name="T89" fmla="*/ 6186 h 126364"/>
              <a:gd name="T90" fmla="*/ 177083 w 177164"/>
              <a:gd name="T91" fmla="*/ 6186 h 126364"/>
              <a:gd name="T92" fmla="*/ 164869 w 177164"/>
              <a:gd name="T93" fmla="*/ 6186 h 126364"/>
              <a:gd name="T94" fmla="*/ 170976 w 177164"/>
              <a:gd name="T95" fmla="*/ 12372 h 126364"/>
              <a:gd name="T96" fmla="*/ 177083 w 177164"/>
              <a:gd name="T97" fmla="*/ 12372 h 126364"/>
              <a:gd name="T98" fmla="*/ 177083 w 177164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6364"/>
              <a:gd name="T152" fmla="*/ 177164 w 177164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6364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19588"/>
                </a:lnTo>
                <a:lnTo>
                  <a:pt x="6106" y="125774"/>
                </a:lnTo>
                <a:lnTo>
                  <a:pt x="170976" y="125774"/>
                </a:lnTo>
                <a:lnTo>
                  <a:pt x="177083" y="119588"/>
                </a:lnTo>
                <a:lnTo>
                  <a:pt x="12212" y="119588"/>
                </a:lnTo>
                <a:lnTo>
                  <a:pt x="6106" y="113403"/>
                </a:lnTo>
                <a:lnTo>
                  <a:pt x="12212" y="113403"/>
                </a:lnTo>
                <a:lnTo>
                  <a:pt x="12212" y="12372"/>
                </a:lnTo>
                <a:lnTo>
                  <a:pt x="6106" y="12372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4" h="126364">
                <a:moveTo>
                  <a:pt x="12212" y="113403"/>
                </a:moveTo>
                <a:lnTo>
                  <a:pt x="6106" y="113403"/>
                </a:lnTo>
                <a:lnTo>
                  <a:pt x="12212" y="119588"/>
                </a:lnTo>
                <a:lnTo>
                  <a:pt x="12212" y="113403"/>
                </a:lnTo>
                <a:close/>
              </a:path>
              <a:path w="177164" h="126364">
                <a:moveTo>
                  <a:pt x="164869" y="113403"/>
                </a:moveTo>
                <a:lnTo>
                  <a:pt x="12212" y="113403"/>
                </a:lnTo>
                <a:lnTo>
                  <a:pt x="12212" y="119588"/>
                </a:lnTo>
                <a:lnTo>
                  <a:pt x="164869" y="119588"/>
                </a:lnTo>
                <a:lnTo>
                  <a:pt x="164869" y="113403"/>
                </a:lnTo>
                <a:close/>
              </a:path>
              <a:path w="177164" h="126364">
                <a:moveTo>
                  <a:pt x="164869" y="6186"/>
                </a:moveTo>
                <a:lnTo>
                  <a:pt x="164869" y="119588"/>
                </a:lnTo>
                <a:lnTo>
                  <a:pt x="170976" y="113403"/>
                </a:lnTo>
                <a:lnTo>
                  <a:pt x="177083" y="113403"/>
                </a:lnTo>
                <a:lnTo>
                  <a:pt x="177083" y="12372"/>
                </a:lnTo>
                <a:lnTo>
                  <a:pt x="170976" y="12372"/>
                </a:lnTo>
                <a:lnTo>
                  <a:pt x="164869" y="6186"/>
                </a:lnTo>
                <a:close/>
              </a:path>
              <a:path w="177164" h="126364">
                <a:moveTo>
                  <a:pt x="177083" y="113403"/>
                </a:moveTo>
                <a:lnTo>
                  <a:pt x="170976" y="113403"/>
                </a:lnTo>
                <a:lnTo>
                  <a:pt x="164869" y="119588"/>
                </a:lnTo>
                <a:lnTo>
                  <a:pt x="177083" y="119588"/>
                </a:lnTo>
                <a:lnTo>
                  <a:pt x="177083" y="113403"/>
                </a:lnTo>
                <a:close/>
              </a:path>
              <a:path w="177164" h="126364">
                <a:moveTo>
                  <a:pt x="12212" y="6186"/>
                </a:moveTo>
                <a:lnTo>
                  <a:pt x="6106" y="12372"/>
                </a:lnTo>
                <a:lnTo>
                  <a:pt x="12212" y="12372"/>
                </a:lnTo>
                <a:lnTo>
                  <a:pt x="12212" y="6186"/>
                </a:lnTo>
                <a:close/>
              </a:path>
              <a:path w="177164" h="126364">
                <a:moveTo>
                  <a:pt x="164869" y="6186"/>
                </a:moveTo>
                <a:lnTo>
                  <a:pt x="12212" y="6186"/>
                </a:lnTo>
                <a:lnTo>
                  <a:pt x="12212" y="12372"/>
                </a:lnTo>
                <a:lnTo>
                  <a:pt x="164869" y="12372"/>
                </a:lnTo>
                <a:lnTo>
                  <a:pt x="164869" y="6186"/>
                </a:lnTo>
                <a:close/>
              </a:path>
              <a:path w="177164" h="126364">
                <a:moveTo>
                  <a:pt x="177083" y="6186"/>
                </a:moveTo>
                <a:lnTo>
                  <a:pt x="164869" y="6186"/>
                </a:lnTo>
                <a:lnTo>
                  <a:pt x="170976" y="12372"/>
                </a:lnTo>
                <a:lnTo>
                  <a:pt x="177083" y="12372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3006725" y="5522913"/>
            <a:ext cx="165100" cy="115887"/>
          </a:xfrm>
          <a:custGeom>
            <a:avLst/>
            <a:gdLst>
              <a:gd name="T0" fmla="*/ 0 w 165100"/>
              <a:gd name="T1" fmla="*/ 115465 h 115570"/>
              <a:gd name="T2" fmla="*/ 164872 w 165100"/>
              <a:gd name="T3" fmla="*/ 115465 h 115570"/>
              <a:gd name="T4" fmla="*/ 164872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872" y="115465"/>
                </a:lnTo>
                <a:lnTo>
                  <a:pt x="164872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3000375" y="5516563"/>
            <a:ext cx="177800" cy="128587"/>
          </a:xfrm>
          <a:custGeom>
            <a:avLst/>
            <a:gdLst>
              <a:gd name="T0" fmla="*/ 170976 w 177164"/>
              <a:gd name="T1" fmla="*/ 0 h 128270"/>
              <a:gd name="T2" fmla="*/ 6106 w 177164"/>
              <a:gd name="T3" fmla="*/ 0 h 128270"/>
              <a:gd name="T4" fmla="*/ 0 w 177164"/>
              <a:gd name="T5" fmla="*/ 6186 h 128270"/>
              <a:gd name="T6" fmla="*/ 0 w 177164"/>
              <a:gd name="T7" fmla="*/ 121645 h 128270"/>
              <a:gd name="T8" fmla="*/ 6106 w 177164"/>
              <a:gd name="T9" fmla="*/ 127831 h 128270"/>
              <a:gd name="T10" fmla="*/ 170976 w 177164"/>
              <a:gd name="T11" fmla="*/ 127831 h 128270"/>
              <a:gd name="T12" fmla="*/ 177083 w 177164"/>
              <a:gd name="T13" fmla="*/ 121645 h 128270"/>
              <a:gd name="T14" fmla="*/ 12212 w 177164"/>
              <a:gd name="T15" fmla="*/ 121645 h 128270"/>
              <a:gd name="T16" fmla="*/ 6106 w 177164"/>
              <a:gd name="T17" fmla="*/ 115458 h 128270"/>
              <a:gd name="T18" fmla="*/ 12212 w 177164"/>
              <a:gd name="T19" fmla="*/ 115458 h 128270"/>
              <a:gd name="T20" fmla="*/ 12212 w 177164"/>
              <a:gd name="T21" fmla="*/ 12365 h 128270"/>
              <a:gd name="T22" fmla="*/ 6106 w 177164"/>
              <a:gd name="T23" fmla="*/ 12365 h 128270"/>
              <a:gd name="T24" fmla="*/ 12212 w 177164"/>
              <a:gd name="T25" fmla="*/ 6186 h 128270"/>
              <a:gd name="T26" fmla="*/ 177083 w 177164"/>
              <a:gd name="T27" fmla="*/ 6186 h 128270"/>
              <a:gd name="T28" fmla="*/ 170976 w 177164"/>
              <a:gd name="T29" fmla="*/ 0 h 128270"/>
              <a:gd name="T30" fmla="*/ 12212 w 177164"/>
              <a:gd name="T31" fmla="*/ 115458 h 128270"/>
              <a:gd name="T32" fmla="*/ 6106 w 177164"/>
              <a:gd name="T33" fmla="*/ 115458 h 128270"/>
              <a:gd name="T34" fmla="*/ 12212 w 177164"/>
              <a:gd name="T35" fmla="*/ 121645 h 128270"/>
              <a:gd name="T36" fmla="*/ 12212 w 177164"/>
              <a:gd name="T37" fmla="*/ 115458 h 128270"/>
              <a:gd name="T38" fmla="*/ 164869 w 177164"/>
              <a:gd name="T39" fmla="*/ 115458 h 128270"/>
              <a:gd name="T40" fmla="*/ 12212 w 177164"/>
              <a:gd name="T41" fmla="*/ 115458 h 128270"/>
              <a:gd name="T42" fmla="*/ 12212 w 177164"/>
              <a:gd name="T43" fmla="*/ 121645 h 128270"/>
              <a:gd name="T44" fmla="*/ 164869 w 177164"/>
              <a:gd name="T45" fmla="*/ 121645 h 128270"/>
              <a:gd name="T46" fmla="*/ 164869 w 177164"/>
              <a:gd name="T47" fmla="*/ 115458 h 128270"/>
              <a:gd name="T48" fmla="*/ 164869 w 177164"/>
              <a:gd name="T49" fmla="*/ 6186 h 128270"/>
              <a:gd name="T50" fmla="*/ 164869 w 177164"/>
              <a:gd name="T51" fmla="*/ 121645 h 128270"/>
              <a:gd name="T52" fmla="*/ 170976 w 177164"/>
              <a:gd name="T53" fmla="*/ 115458 h 128270"/>
              <a:gd name="T54" fmla="*/ 177083 w 177164"/>
              <a:gd name="T55" fmla="*/ 115458 h 128270"/>
              <a:gd name="T56" fmla="*/ 177083 w 177164"/>
              <a:gd name="T57" fmla="*/ 12365 h 128270"/>
              <a:gd name="T58" fmla="*/ 170976 w 177164"/>
              <a:gd name="T59" fmla="*/ 12365 h 128270"/>
              <a:gd name="T60" fmla="*/ 164869 w 177164"/>
              <a:gd name="T61" fmla="*/ 6186 h 128270"/>
              <a:gd name="T62" fmla="*/ 177083 w 177164"/>
              <a:gd name="T63" fmla="*/ 115458 h 128270"/>
              <a:gd name="T64" fmla="*/ 170976 w 177164"/>
              <a:gd name="T65" fmla="*/ 115458 h 128270"/>
              <a:gd name="T66" fmla="*/ 164869 w 177164"/>
              <a:gd name="T67" fmla="*/ 121645 h 128270"/>
              <a:gd name="T68" fmla="*/ 177083 w 177164"/>
              <a:gd name="T69" fmla="*/ 121645 h 128270"/>
              <a:gd name="T70" fmla="*/ 177083 w 177164"/>
              <a:gd name="T71" fmla="*/ 115458 h 128270"/>
              <a:gd name="T72" fmla="*/ 12212 w 177164"/>
              <a:gd name="T73" fmla="*/ 6186 h 128270"/>
              <a:gd name="T74" fmla="*/ 6106 w 177164"/>
              <a:gd name="T75" fmla="*/ 12365 h 128270"/>
              <a:gd name="T76" fmla="*/ 12212 w 177164"/>
              <a:gd name="T77" fmla="*/ 12365 h 128270"/>
              <a:gd name="T78" fmla="*/ 12212 w 177164"/>
              <a:gd name="T79" fmla="*/ 6186 h 128270"/>
              <a:gd name="T80" fmla="*/ 164869 w 177164"/>
              <a:gd name="T81" fmla="*/ 6186 h 128270"/>
              <a:gd name="T82" fmla="*/ 12212 w 177164"/>
              <a:gd name="T83" fmla="*/ 6186 h 128270"/>
              <a:gd name="T84" fmla="*/ 12212 w 177164"/>
              <a:gd name="T85" fmla="*/ 12365 h 128270"/>
              <a:gd name="T86" fmla="*/ 164869 w 177164"/>
              <a:gd name="T87" fmla="*/ 12365 h 128270"/>
              <a:gd name="T88" fmla="*/ 164869 w 177164"/>
              <a:gd name="T89" fmla="*/ 6186 h 128270"/>
              <a:gd name="T90" fmla="*/ 177083 w 177164"/>
              <a:gd name="T91" fmla="*/ 6186 h 128270"/>
              <a:gd name="T92" fmla="*/ 164869 w 177164"/>
              <a:gd name="T93" fmla="*/ 6186 h 128270"/>
              <a:gd name="T94" fmla="*/ 170976 w 177164"/>
              <a:gd name="T95" fmla="*/ 12365 h 128270"/>
              <a:gd name="T96" fmla="*/ 177083 w 177164"/>
              <a:gd name="T97" fmla="*/ 12365 h 128270"/>
              <a:gd name="T98" fmla="*/ 177083 w 177164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8270"/>
              <a:gd name="T152" fmla="*/ 177164 w 177164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8270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21645"/>
                </a:lnTo>
                <a:lnTo>
                  <a:pt x="6106" y="127831"/>
                </a:lnTo>
                <a:lnTo>
                  <a:pt x="170976" y="127831"/>
                </a:lnTo>
                <a:lnTo>
                  <a:pt x="177083" y="121645"/>
                </a:lnTo>
                <a:lnTo>
                  <a:pt x="12212" y="121645"/>
                </a:lnTo>
                <a:lnTo>
                  <a:pt x="6106" y="115458"/>
                </a:lnTo>
                <a:lnTo>
                  <a:pt x="12212" y="115458"/>
                </a:lnTo>
                <a:lnTo>
                  <a:pt x="12212" y="12365"/>
                </a:lnTo>
                <a:lnTo>
                  <a:pt x="6106" y="12365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4" h="128270">
                <a:moveTo>
                  <a:pt x="12212" y="115458"/>
                </a:moveTo>
                <a:lnTo>
                  <a:pt x="6106" y="115458"/>
                </a:lnTo>
                <a:lnTo>
                  <a:pt x="12212" y="121645"/>
                </a:lnTo>
                <a:lnTo>
                  <a:pt x="12212" y="115458"/>
                </a:lnTo>
                <a:close/>
              </a:path>
              <a:path w="177164" h="128270">
                <a:moveTo>
                  <a:pt x="164869" y="115458"/>
                </a:moveTo>
                <a:lnTo>
                  <a:pt x="12212" y="115458"/>
                </a:lnTo>
                <a:lnTo>
                  <a:pt x="12212" y="121645"/>
                </a:lnTo>
                <a:lnTo>
                  <a:pt x="164869" y="121645"/>
                </a:lnTo>
                <a:lnTo>
                  <a:pt x="164869" y="115458"/>
                </a:lnTo>
                <a:close/>
              </a:path>
              <a:path w="177164" h="128270">
                <a:moveTo>
                  <a:pt x="164869" y="6186"/>
                </a:moveTo>
                <a:lnTo>
                  <a:pt x="164869" y="121645"/>
                </a:lnTo>
                <a:lnTo>
                  <a:pt x="170976" y="115458"/>
                </a:lnTo>
                <a:lnTo>
                  <a:pt x="177083" y="115458"/>
                </a:lnTo>
                <a:lnTo>
                  <a:pt x="177083" y="12365"/>
                </a:lnTo>
                <a:lnTo>
                  <a:pt x="170976" y="12365"/>
                </a:lnTo>
                <a:lnTo>
                  <a:pt x="164869" y="6186"/>
                </a:lnTo>
                <a:close/>
              </a:path>
              <a:path w="177164" h="128270">
                <a:moveTo>
                  <a:pt x="177083" y="115458"/>
                </a:moveTo>
                <a:lnTo>
                  <a:pt x="170976" y="115458"/>
                </a:lnTo>
                <a:lnTo>
                  <a:pt x="164869" y="121645"/>
                </a:lnTo>
                <a:lnTo>
                  <a:pt x="177083" y="121645"/>
                </a:lnTo>
                <a:lnTo>
                  <a:pt x="177083" y="115458"/>
                </a:lnTo>
                <a:close/>
              </a:path>
              <a:path w="177164" h="128270">
                <a:moveTo>
                  <a:pt x="12212" y="6186"/>
                </a:moveTo>
                <a:lnTo>
                  <a:pt x="6106" y="12365"/>
                </a:lnTo>
                <a:lnTo>
                  <a:pt x="12212" y="12365"/>
                </a:lnTo>
                <a:lnTo>
                  <a:pt x="12212" y="6186"/>
                </a:lnTo>
                <a:close/>
              </a:path>
              <a:path w="177164" h="128270">
                <a:moveTo>
                  <a:pt x="164869" y="6186"/>
                </a:moveTo>
                <a:lnTo>
                  <a:pt x="12212" y="6186"/>
                </a:lnTo>
                <a:lnTo>
                  <a:pt x="12212" y="12365"/>
                </a:lnTo>
                <a:lnTo>
                  <a:pt x="164869" y="12365"/>
                </a:lnTo>
                <a:lnTo>
                  <a:pt x="164869" y="6186"/>
                </a:lnTo>
                <a:close/>
              </a:path>
              <a:path w="177164" h="128270">
                <a:moveTo>
                  <a:pt x="177083" y="6186"/>
                </a:moveTo>
                <a:lnTo>
                  <a:pt x="164869" y="6186"/>
                </a:lnTo>
                <a:lnTo>
                  <a:pt x="170976" y="12365"/>
                </a:lnTo>
                <a:lnTo>
                  <a:pt x="177083" y="12365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E25E9F8-78D7-4053-B13B-D15D7FFD4521}" type="slidenum">
              <a:rPr lang="th-TH" smtClean="0"/>
              <a:pPr marL="207963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 </a:t>
            </a:r>
            <a:r>
              <a:rPr dirty="0"/>
              <a:t>suite 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5" dirty="0"/>
              <a:t>OS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2003425" y="1912938"/>
            <a:ext cx="5311775" cy="4159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3F1CC0A-923D-48DC-9301-2F451453CDCC}" type="slidenum">
              <a:rPr lang="th-TH" smtClean="0"/>
              <a:pPr marL="207963"/>
              <a:t>12</a:t>
            </a:fld>
            <a:endParaRPr lang="th-TH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Sockets – Basic</a:t>
            </a:r>
            <a:r>
              <a:rPr spc="-2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450850" y="2012950"/>
            <a:ext cx="8335963" cy="2787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3EBF547-1AAD-493E-8EFE-E380680CAD35}" type="slidenum">
              <a:rPr lang="th-TH" smtClean="0"/>
              <a:pPr marL="207963"/>
              <a:t>13</a:t>
            </a:fld>
            <a:endParaRPr lang="th-TH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Sockets – Basic</a:t>
            </a:r>
            <a:r>
              <a:rPr spc="-2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785938" y="1643063"/>
            <a:ext cx="3811587" cy="1717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5929313" y="1500188"/>
            <a:ext cx="2217737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1357313" y="4500563"/>
            <a:ext cx="5929312" cy="2079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A687E32-8573-48E3-A965-3D761F754952}" type="slidenum">
              <a:rPr lang="th-TH" smtClean="0"/>
              <a:pPr marL="207963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2469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Connectionless Iterative: using</a:t>
            </a:r>
            <a:r>
              <a:rPr sz="3600" spc="5" dirty="0"/>
              <a:t> </a:t>
            </a:r>
            <a:r>
              <a:rPr sz="3600" dirty="0"/>
              <a:t>UDP</a:t>
            </a:r>
            <a:endParaRPr sz="3600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346200" y="1624013"/>
            <a:ext cx="6935788" cy="485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3071813" y="3976688"/>
            <a:ext cx="4083050" cy="309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2571750" y="5130800"/>
            <a:ext cx="4083050" cy="298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8741CA-FD8D-4425-908C-716F2CC69972}" type="slidenum">
              <a:rPr lang="th-TH" smtClean="0"/>
              <a:pPr marL="207963"/>
              <a:t>15</a:t>
            </a:fld>
            <a:endParaRPr lang="th-TH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857250" y="2071688"/>
            <a:ext cx="7597775" cy="3500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748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1B21B5D-557B-44E4-BB3B-74A7A085F6BA}" type="slidenum">
              <a:rPr lang="th-TH" smtClean="0"/>
              <a:pPr marL="207963"/>
              <a:t>16</a:t>
            </a:fld>
            <a:endParaRPr lang="th-TH" smtClean="0"/>
          </a:p>
        </p:txBody>
      </p:sp>
      <p:sp>
        <p:nvSpPr>
          <p:cNvPr id="5" name="object 5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787400" y="2428875"/>
            <a:ext cx="7999413" cy="321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2571750"/>
            <a:ext cx="4575175" cy="501650"/>
          </a:xfrm>
          <a:prstGeom prst="rect">
            <a:avLst/>
          </a:prstGeom>
          <a:solidFill>
            <a:srgbClr val="39B549"/>
          </a:solidFill>
        </p:spPr>
        <p:txBody>
          <a:bodyPr lIns="0" tIns="95885" rIns="0" bIns="0">
            <a:spAutoFit/>
          </a:bodyPr>
          <a:lstStyle/>
          <a:p>
            <a:pPr marL="92646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6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Connection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handshake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77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7941E04-1B93-4289-B5BC-623D61BFAF62}" type="slidenum">
              <a:rPr lang="th-TH" smtClean="0"/>
              <a:pPr marL="207963"/>
              <a:t>17</a:t>
            </a:fld>
            <a:endParaRPr lang="th-TH" smtClean="0"/>
          </a:p>
        </p:txBody>
      </p:sp>
      <p:sp>
        <p:nvSpPr>
          <p:cNvPr id="4" name="object 4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 noChangeArrowheads="1"/>
          </p:cNvSpPr>
          <p:nvPr/>
        </p:nvSpPr>
        <p:spPr bwMode="auto">
          <a:xfrm>
            <a:off x="857250" y="2428875"/>
            <a:ext cx="7729538" cy="3929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2774950" y="2286000"/>
            <a:ext cx="3074988" cy="477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2214563" y="4071938"/>
            <a:ext cx="3173412" cy="477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82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6998313-3EE7-4809-BBA5-8972D78D7F69}" type="slidenum">
              <a:rPr lang="th-TH" smtClean="0"/>
              <a:pPr marL="207963"/>
              <a:t>18</a:t>
            </a:fld>
            <a:endParaRPr lang="th-TH" smtClean="0"/>
          </a:p>
        </p:txBody>
      </p:sp>
      <p:sp>
        <p:nvSpPr>
          <p:cNvPr id="6" name="object 6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Parent / Child</a:t>
            </a:r>
            <a:r>
              <a:rPr spc="-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6858000" y="304800"/>
            <a:ext cx="2543175" cy="915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690563" y="2147888"/>
            <a:ext cx="3619500" cy="1184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 noChangeArrowheads="1"/>
          </p:cNvSpPr>
          <p:nvPr/>
        </p:nvSpPr>
        <p:spPr bwMode="auto">
          <a:xfrm>
            <a:off x="4881563" y="2147888"/>
            <a:ext cx="3619500" cy="1192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881563" y="3595688"/>
            <a:ext cx="3619500" cy="1160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6" name="object 7"/>
          <p:cNvSpPr>
            <a:spLocks noChangeArrowheads="1"/>
          </p:cNvSpPr>
          <p:nvPr/>
        </p:nvSpPr>
        <p:spPr bwMode="auto">
          <a:xfrm>
            <a:off x="690563" y="4967288"/>
            <a:ext cx="3619500" cy="13144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4881563" y="5043488"/>
            <a:ext cx="3619500" cy="12049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8" name="object 9"/>
          <p:cNvSpPr>
            <a:spLocks noChangeArrowheads="1"/>
          </p:cNvSpPr>
          <p:nvPr/>
        </p:nvSpPr>
        <p:spPr bwMode="auto">
          <a:xfrm>
            <a:off x="684213" y="3594100"/>
            <a:ext cx="3619500" cy="1192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9" name="object 10"/>
          <p:cNvSpPr>
            <a:spLocks noChangeArrowheads="1"/>
          </p:cNvSpPr>
          <p:nvPr/>
        </p:nvSpPr>
        <p:spPr bwMode="auto">
          <a:xfrm>
            <a:off x="3427413" y="3762375"/>
            <a:ext cx="381000" cy="762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116013" y="4591050"/>
            <a:ext cx="2592387" cy="307975"/>
          </a:xfrm>
          <a:custGeom>
            <a:avLst/>
            <a:gdLst>
              <a:gd name="T0" fmla="*/ 0 w 2592704"/>
              <a:gd name="T1" fmla="*/ 307848 h 307975"/>
              <a:gd name="T2" fmla="*/ 2592324 w 2592704"/>
              <a:gd name="T3" fmla="*/ 307848 h 307975"/>
              <a:gd name="T4" fmla="*/ 2592324 w 2592704"/>
              <a:gd name="T5" fmla="*/ 0 h 307975"/>
              <a:gd name="T6" fmla="*/ 0 w 2592704"/>
              <a:gd name="T7" fmla="*/ 0 h 307975"/>
              <a:gd name="T8" fmla="*/ 0 w 2592704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2704"/>
              <a:gd name="T16" fmla="*/ 0 h 307975"/>
              <a:gd name="T17" fmla="*/ 2592704 w 2592704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2704" h="307975">
                <a:moveTo>
                  <a:pt x="0" y="307848"/>
                </a:moveTo>
                <a:lnTo>
                  <a:pt x="2592324" y="307848"/>
                </a:lnTo>
                <a:lnTo>
                  <a:pt x="259232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946275" y="4637088"/>
            <a:ext cx="9334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c. After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folk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3381375" y="4498975"/>
            <a:ext cx="504825" cy="0"/>
          </a:xfrm>
          <a:custGeom>
            <a:avLst/>
            <a:gdLst>
              <a:gd name="T0" fmla="*/ 0 w 504825"/>
              <a:gd name="T1" fmla="*/ 504825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0286FE2-279F-4D60-8E8F-93E73A3228AC}" type="slidenum">
              <a:rPr lang="th-TH" smtClean="0"/>
              <a:pPr marL="207963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E5E2233-7C8D-44AF-B12F-5885FC27F800}" type="slidenum">
              <a:rPr lang="th-TH" smtClean="0"/>
              <a:pPr marL="207963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676525" cy="102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Client-Server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DNS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/>
              <a:t>Application Layer</a:t>
            </a:r>
            <a:r>
              <a:rPr sz="4400" spc="-145" dirty="0"/>
              <a:t> </a:t>
            </a:r>
            <a:r>
              <a:rPr sz="4400" spc="-5" dirty="0"/>
              <a:t>Examples</a:t>
            </a:r>
            <a:endParaRPr sz="4400"/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E487C126-D07A-4C5C-9BF7-C8275DA774FF}" type="slidenum">
              <a:rPr lang="th-TH" smtClean="0"/>
              <a:pPr marL="207963"/>
              <a:t>20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37590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Domain </a:t>
            </a:r>
            <a:r>
              <a:rPr dirty="0"/>
              <a:t>Name </a:t>
            </a:r>
            <a:r>
              <a:rPr spc="-5" dirty="0"/>
              <a:t>System</a:t>
            </a:r>
            <a:r>
              <a:rPr spc="-40" dirty="0"/>
              <a:t> </a:t>
            </a:r>
            <a:r>
              <a:rPr spc="-5" dirty="0"/>
              <a:t>(DNS)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Telnet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10" dirty="0"/>
              <a:t>File </a:t>
            </a:r>
            <a:r>
              <a:rPr spc="-5" dirty="0"/>
              <a:t>Transfer Protocol</a:t>
            </a:r>
            <a:r>
              <a:rPr spc="20" dirty="0"/>
              <a:t> </a:t>
            </a:r>
            <a:r>
              <a:rPr spc="-5" dirty="0"/>
              <a:t>(FTP)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Trivial </a:t>
            </a:r>
            <a:r>
              <a:rPr spc="-10" dirty="0"/>
              <a:t>File </a:t>
            </a:r>
            <a:r>
              <a:rPr spc="-5" dirty="0"/>
              <a:t>Transfer Protocol</a:t>
            </a:r>
            <a:r>
              <a:rPr spc="65" dirty="0"/>
              <a:t> </a:t>
            </a:r>
            <a:r>
              <a:rPr spc="-5" dirty="0"/>
              <a:t>(TFTP)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  <a:tab pos="5594350" algn="l"/>
              </a:tabLst>
              <a:defRPr/>
            </a:pPr>
            <a:r>
              <a:rPr spc="-10" dirty="0"/>
              <a:t>Hypertext</a:t>
            </a:r>
            <a:r>
              <a:rPr spc="45" dirty="0"/>
              <a:t> </a:t>
            </a:r>
            <a:r>
              <a:rPr spc="-5" dirty="0"/>
              <a:t>Transfer</a:t>
            </a:r>
            <a:r>
              <a:rPr spc="50" dirty="0"/>
              <a:t> </a:t>
            </a:r>
            <a:r>
              <a:rPr spc="-5" dirty="0"/>
              <a:t>Protocol	(HTTP)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Simple Mail Transport Protocol</a:t>
            </a:r>
            <a:r>
              <a:rPr spc="30" dirty="0"/>
              <a:t> </a:t>
            </a:r>
            <a:r>
              <a:rPr spc="-5" dirty="0"/>
              <a:t>(SMTP)</a:t>
            </a:r>
          </a:p>
          <a:p>
            <a:pPr marL="1037590" indent="-342265" eaLnBrk="1" fontAlgn="auto" hangingPunct="1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10" dirty="0"/>
              <a:t>Simple </a:t>
            </a:r>
            <a:r>
              <a:rPr spc="-5" dirty="0"/>
              <a:t>Network Management Protocol</a:t>
            </a:r>
            <a:r>
              <a:rPr spc="-325" dirty="0"/>
              <a:t> </a:t>
            </a:r>
            <a:r>
              <a:rPr spc="-5" dirty="0"/>
              <a:t>(SNMP)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70150"/>
            <a:ext cx="6497638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System</a:t>
            </a:r>
            <a:r>
              <a:rPr spc="-25" dirty="0"/>
              <a:t> </a:t>
            </a:r>
            <a:r>
              <a:rPr spc="-5" dirty="0"/>
              <a:t>(DNS)</a:t>
            </a:r>
          </a:p>
        </p:txBody>
      </p:sp>
      <p:sp>
        <p:nvSpPr>
          <p:cNvPr id="3789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0B54FD6-FD0F-4022-BADE-BC3C92F56BA2}" type="slidenum">
              <a:rPr lang="th-TH" smtClean="0"/>
              <a:pPr marL="209550"/>
              <a:t>21</a:t>
            </a:fld>
            <a:endParaRPr lang="th-TH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Naming</a:t>
            </a:r>
            <a:r>
              <a:rPr spc="-55" dirty="0"/>
              <a:t> </a:t>
            </a:r>
            <a:r>
              <a:rPr spc="-10" dirty="0"/>
              <a:t>Purpose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17ADEE8-8273-4169-9220-8748A70D6324}" type="slidenum">
              <a:rPr lang="en-US" smtClean="0"/>
              <a:pPr marL="209550"/>
              <a:t>22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205662" cy="2620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Addresses are used to </a:t>
            </a:r>
            <a:r>
              <a:rPr sz="3200" spc="-5" dirty="0">
                <a:latin typeface="Tahoma"/>
                <a:cs typeface="Tahoma"/>
              </a:rPr>
              <a:t>locate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objects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Names </a:t>
            </a:r>
            <a:r>
              <a:rPr sz="3200" dirty="0">
                <a:latin typeface="Tahoma"/>
                <a:cs typeface="Tahoma"/>
              </a:rPr>
              <a:t>are </a:t>
            </a:r>
            <a:r>
              <a:rPr sz="3200" spc="-5" dirty="0">
                <a:latin typeface="Tahoma"/>
                <a:cs typeface="Tahoma"/>
              </a:rPr>
              <a:t>easier to </a:t>
            </a:r>
            <a:r>
              <a:rPr sz="3200" dirty="0">
                <a:latin typeface="Tahoma"/>
                <a:cs typeface="Tahoma"/>
              </a:rPr>
              <a:t>remember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numbers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get </a:t>
            </a:r>
            <a:r>
              <a:rPr sz="3200" spc="-5" dirty="0">
                <a:latin typeface="Tahoma"/>
                <a:cs typeface="Tahoma"/>
              </a:rPr>
              <a:t>to the </a:t>
            </a:r>
            <a:r>
              <a:rPr sz="3200" dirty="0">
                <a:latin typeface="Tahoma"/>
                <a:cs typeface="Tahoma"/>
              </a:rPr>
              <a:t>address or </a:t>
            </a:r>
            <a:r>
              <a:rPr sz="3200" spc="-5" dirty="0">
                <a:latin typeface="Tahoma"/>
                <a:cs typeface="Tahoma"/>
              </a:rPr>
              <a:t>other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objects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prefer using 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2992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System</a:t>
            </a:r>
            <a:r>
              <a:rPr spc="-45" dirty="0"/>
              <a:t> </a:t>
            </a:r>
            <a:r>
              <a:rPr spc="-5" dirty="0"/>
              <a:t>(DNS)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A578BF-14AB-4A97-8529-EFF37B605740}" type="slidenum">
              <a:rPr lang="en-US" smtClean="0"/>
              <a:pPr marL="209550"/>
              <a:t>23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31963"/>
            <a:ext cx="6691312" cy="424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System used for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translating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solidFill>
                  <a:srgbClr val="0066FF"/>
                </a:solidFill>
                <a:latin typeface="Tahoma"/>
                <a:cs typeface="Tahoma"/>
              </a:rPr>
              <a:t>names of domains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solidFill>
                  <a:srgbClr val="0066FF"/>
                </a:solidFill>
                <a:latin typeface="Tahoma"/>
                <a:cs typeface="Tahoma"/>
              </a:rPr>
              <a:t>IP</a:t>
            </a:r>
            <a:r>
              <a:rPr sz="2400" spc="-10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Tahoma"/>
                <a:cs typeface="Tahoma"/>
              </a:rPr>
              <a:t>addresses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using lookup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mechanism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Domain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comprise </a:t>
            </a:r>
            <a:r>
              <a:rPr sz="2400" dirty="0">
                <a:latin typeface="Tahoma"/>
                <a:cs typeface="Tahoma"/>
              </a:rPr>
              <a:t>a hierarchy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(tree)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unique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easy 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remember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DNS can use the services of UDP or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using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well-known port 53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u="heavy" spc="-5" dirty="0">
                <a:solidFill>
                  <a:srgbClr val="FF0000"/>
                </a:solidFill>
                <a:latin typeface="Tahoma"/>
                <a:cs typeface="Tahoma"/>
                <a:hlinkClick r:id="rId3"/>
              </a:rPr>
              <a:t>www.ku.ac.th</a:t>
            </a:r>
            <a:endParaRPr>
              <a:latin typeface="Tahoma"/>
              <a:cs typeface="Tahoma"/>
            </a:endParaRPr>
          </a:p>
          <a:p>
            <a:pPr marL="469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3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158.108.2.69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</a:t>
            </a:r>
            <a:r>
              <a:rPr dirty="0"/>
              <a:t>Mapping</a:t>
            </a:r>
            <a:r>
              <a:rPr spc="-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457200" y="2590800"/>
            <a:ext cx="8007350" cy="174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875" y="1593850"/>
            <a:ext cx="38417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U</a:t>
            </a:r>
            <a:r>
              <a:rPr sz="1500" spc="-5" dirty="0">
                <a:latin typeface="Times New Roman"/>
                <a:cs typeface="Times New Roman"/>
              </a:rPr>
              <a:t>ser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964" name="object 5"/>
          <p:cNvSpPr txBox="1">
            <a:spLocks noChangeArrowheads="1"/>
          </p:cNvSpPr>
          <p:nvPr/>
        </p:nvSpPr>
        <p:spPr bwMode="auto">
          <a:xfrm>
            <a:off x="2244725" y="2235200"/>
            <a:ext cx="436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71000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Host  name</a:t>
            </a:r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2087563" y="1901825"/>
            <a:ext cx="0" cy="833438"/>
          </a:xfrm>
          <a:custGeom>
            <a:avLst/>
            <a:gdLst>
              <a:gd name="T0" fmla="*/ 0 h 833119"/>
              <a:gd name="T1" fmla="*/ 832860 h 833119"/>
              <a:gd name="T2" fmla="*/ 0 60000 65536"/>
              <a:gd name="T3" fmla="*/ 0 60000 65536"/>
              <a:gd name="T4" fmla="*/ 0 h 833119"/>
              <a:gd name="T5" fmla="*/ 833119 h 83311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33119">
                <a:moveTo>
                  <a:pt x="0" y="0"/>
                </a:moveTo>
                <a:lnTo>
                  <a:pt x="0" y="83286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2030413" y="2676525"/>
            <a:ext cx="111125" cy="222250"/>
          </a:xfrm>
          <a:custGeom>
            <a:avLst/>
            <a:gdLst>
              <a:gd name="T0" fmla="*/ 0 w 111125"/>
              <a:gd name="T1" fmla="*/ 0 h 221614"/>
              <a:gd name="T2" fmla="*/ 0 w 111125"/>
              <a:gd name="T3" fmla="*/ 2243 h 221614"/>
              <a:gd name="T4" fmla="*/ 33926 w 111125"/>
              <a:gd name="T5" fmla="*/ 108338 h 221614"/>
              <a:gd name="T6" fmla="*/ 40255 w 111125"/>
              <a:gd name="T7" fmla="*/ 136754 h 221614"/>
              <a:gd name="T8" fmla="*/ 45973 w 111125"/>
              <a:gd name="T9" fmla="*/ 164750 h 221614"/>
              <a:gd name="T10" fmla="*/ 51306 w 111125"/>
              <a:gd name="T11" fmla="*/ 192747 h 221614"/>
              <a:gd name="T12" fmla="*/ 56480 w 111125"/>
              <a:gd name="T13" fmla="*/ 221164 h 221614"/>
              <a:gd name="T14" fmla="*/ 61517 w 111125"/>
              <a:gd name="T15" fmla="*/ 192747 h 221614"/>
              <a:gd name="T16" fmla="*/ 66572 w 111125"/>
              <a:gd name="T17" fmla="*/ 164750 h 221614"/>
              <a:gd name="T18" fmla="*/ 71660 w 111125"/>
              <a:gd name="T19" fmla="*/ 136754 h 221614"/>
              <a:gd name="T20" fmla="*/ 76800 w 111125"/>
              <a:gd name="T21" fmla="*/ 108338 h 221614"/>
              <a:gd name="T22" fmla="*/ 98345 w 111125"/>
              <a:gd name="T23" fmla="*/ 40599 h 221614"/>
              <a:gd name="T24" fmla="*/ 56480 w 111125"/>
              <a:gd name="T25" fmla="*/ 40599 h 221614"/>
              <a:gd name="T26" fmla="*/ 0 w 111125"/>
              <a:gd name="T27" fmla="*/ 0 h 221614"/>
              <a:gd name="T28" fmla="*/ 110544 w 111125"/>
              <a:gd name="T29" fmla="*/ 0 h 221614"/>
              <a:gd name="T30" fmla="*/ 56480 w 111125"/>
              <a:gd name="T31" fmla="*/ 40599 h 221614"/>
              <a:gd name="T32" fmla="*/ 98345 w 111125"/>
              <a:gd name="T33" fmla="*/ 40599 h 221614"/>
              <a:gd name="T34" fmla="*/ 110544 w 111125"/>
              <a:gd name="T35" fmla="*/ 2243 h 221614"/>
              <a:gd name="T36" fmla="*/ 110544 w 111125"/>
              <a:gd name="T37" fmla="*/ 0 h 2216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1125"/>
              <a:gd name="T58" fmla="*/ 0 h 221614"/>
              <a:gd name="T59" fmla="*/ 111125 w 111125"/>
              <a:gd name="T60" fmla="*/ 221614 h 2216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1125" h="221614">
                <a:moveTo>
                  <a:pt x="0" y="0"/>
                </a:moveTo>
                <a:lnTo>
                  <a:pt x="0" y="2243"/>
                </a:lnTo>
                <a:lnTo>
                  <a:pt x="33926" y="108338"/>
                </a:lnTo>
                <a:lnTo>
                  <a:pt x="40255" y="136754"/>
                </a:lnTo>
                <a:lnTo>
                  <a:pt x="45973" y="164750"/>
                </a:lnTo>
                <a:lnTo>
                  <a:pt x="51306" y="192747"/>
                </a:lnTo>
                <a:lnTo>
                  <a:pt x="56480" y="221164"/>
                </a:lnTo>
                <a:lnTo>
                  <a:pt x="61517" y="192747"/>
                </a:lnTo>
                <a:lnTo>
                  <a:pt x="66572" y="164750"/>
                </a:lnTo>
                <a:lnTo>
                  <a:pt x="71660" y="136754"/>
                </a:lnTo>
                <a:lnTo>
                  <a:pt x="76800" y="108338"/>
                </a:lnTo>
                <a:lnTo>
                  <a:pt x="98345" y="40599"/>
                </a:lnTo>
                <a:lnTo>
                  <a:pt x="56480" y="40599"/>
                </a:lnTo>
                <a:lnTo>
                  <a:pt x="0" y="0"/>
                </a:lnTo>
                <a:close/>
              </a:path>
              <a:path w="111125" h="221614">
                <a:moveTo>
                  <a:pt x="110544" y="0"/>
                </a:moveTo>
                <a:lnTo>
                  <a:pt x="56480" y="40599"/>
                </a:lnTo>
                <a:lnTo>
                  <a:pt x="98345" y="40599"/>
                </a:lnTo>
                <a:lnTo>
                  <a:pt x="110544" y="2243"/>
                </a:lnTo>
                <a:lnTo>
                  <a:pt x="1105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1985963" y="2103438"/>
            <a:ext cx="188912" cy="188912"/>
          </a:xfrm>
          <a:custGeom>
            <a:avLst/>
            <a:gdLst>
              <a:gd name="T0" fmla="*/ 94703 w 189864"/>
              <a:gd name="T1" fmla="*/ 0 h 189864"/>
              <a:gd name="T2" fmla="*/ 58040 w 189864"/>
              <a:gd name="T3" fmla="*/ 7212 h 189864"/>
              <a:gd name="T4" fmla="*/ 27915 w 189864"/>
              <a:gd name="T5" fmla="*/ 27135 h 189864"/>
              <a:gd name="T6" fmla="*/ 7508 w 189864"/>
              <a:gd name="T7" fmla="*/ 57199 h 189864"/>
              <a:gd name="T8" fmla="*/ 0 w 189864"/>
              <a:gd name="T9" fmla="*/ 94833 h 189864"/>
              <a:gd name="T10" fmla="*/ 7508 w 189864"/>
              <a:gd name="T11" fmla="*/ 131598 h 189864"/>
              <a:gd name="T12" fmla="*/ 27915 w 189864"/>
              <a:gd name="T13" fmla="*/ 161769 h 189864"/>
              <a:gd name="T14" fmla="*/ 58040 w 189864"/>
              <a:gd name="T15" fmla="*/ 182188 h 189864"/>
              <a:gd name="T16" fmla="*/ 94703 w 189864"/>
              <a:gd name="T17" fmla="*/ 189696 h 189864"/>
              <a:gd name="T18" fmla="*/ 132413 w 189864"/>
              <a:gd name="T19" fmla="*/ 182188 h 189864"/>
              <a:gd name="T20" fmla="*/ 162487 w 189864"/>
              <a:gd name="T21" fmla="*/ 161769 h 189864"/>
              <a:gd name="T22" fmla="*/ 182390 w 189864"/>
              <a:gd name="T23" fmla="*/ 131598 h 189864"/>
              <a:gd name="T24" fmla="*/ 189587 w 189864"/>
              <a:gd name="T25" fmla="*/ 94833 h 189864"/>
              <a:gd name="T26" fmla="*/ 182390 w 189864"/>
              <a:gd name="T27" fmla="*/ 57199 h 189864"/>
              <a:gd name="T28" fmla="*/ 162487 w 189864"/>
              <a:gd name="T29" fmla="*/ 27135 h 189864"/>
              <a:gd name="T30" fmla="*/ 132413 w 189864"/>
              <a:gd name="T31" fmla="*/ 7212 h 189864"/>
              <a:gd name="T32" fmla="*/ 94703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703" y="0"/>
                </a:moveTo>
                <a:lnTo>
                  <a:pt x="58040" y="7212"/>
                </a:lnTo>
                <a:lnTo>
                  <a:pt x="27915" y="27135"/>
                </a:lnTo>
                <a:lnTo>
                  <a:pt x="7508" y="57199"/>
                </a:lnTo>
                <a:lnTo>
                  <a:pt x="0" y="94833"/>
                </a:lnTo>
                <a:lnTo>
                  <a:pt x="7508" y="131598"/>
                </a:lnTo>
                <a:lnTo>
                  <a:pt x="27915" y="161769"/>
                </a:lnTo>
                <a:lnTo>
                  <a:pt x="58040" y="182188"/>
                </a:lnTo>
                <a:lnTo>
                  <a:pt x="94703" y="189696"/>
                </a:lnTo>
                <a:lnTo>
                  <a:pt x="132413" y="182188"/>
                </a:lnTo>
                <a:lnTo>
                  <a:pt x="162487" y="161769"/>
                </a:lnTo>
                <a:lnTo>
                  <a:pt x="182390" y="131598"/>
                </a:lnTo>
                <a:lnTo>
                  <a:pt x="189587" y="94833"/>
                </a:lnTo>
                <a:lnTo>
                  <a:pt x="182390" y="57199"/>
                </a:lnTo>
                <a:lnTo>
                  <a:pt x="162487" y="27135"/>
                </a:lnTo>
                <a:lnTo>
                  <a:pt x="132413" y="7212"/>
                </a:lnTo>
                <a:lnTo>
                  <a:pt x="9470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020888" y="2055813"/>
            <a:ext cx="1206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0038" y="2700338"/>
            <a:ext cx="38258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5" dirty="0">
                <a:latin typeface="Times New Roman"/>
                <a:cs typeface="Times New Roman"/>
              </a:rPr>
              <a:t>H</a:t>
            </a:r>
            <a:r>
              <a:rPr sz="1500" spc="-10" dirty="0">
                <a:latin typeface="Times New Roman"/>
                <a:cs typeface="Times New Roman"/>
              </a:rPr>
              <a:t>os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038" y="2863850"/>
            <a:ext cx="43497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na</a:t>
            </a:r>
            <a:r>
              <a:rPr sz="1500" spc="-15" dirty="0">
                <a:latin typeface="Times New Roman"/>
                <a:cs typeface="Times New Roman"/>
              </a:rPr>
              <a:t>m</a:t>
            </a:r>
            <a:r>
              <a:rPr sz="1500" spc="-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3387725" y="3073400"/>
            <a:ext cx="80963" cy="112713"/>
          </a:xfrm>
          <a:custGeom>
            <a:avLst/>
            <a:gdLst>
              <a:gd name="T0" fmla="*/ 0 w 81279"/>
              <a:gd name="T1" fmla="*/ 0 h 113030"/>
              <a:gd name="T2" fmla="*/ 15883 w 81279"/>
              <a:gd name="T3" fmla="*/ 56222 h 113030"/>
              <a:gd name="T4" fmla="*/ 0 w 81279"/>
              <a:gd name="T5" fmla="*/ 110400 h 113030"/>
              <a:gd name="T6" fmla="*/ 0 w 81279"/>
              <a:gd name="T7" fmla="*/ 112625 h 113030"/>
              <a:gd name="T8" fmla="*/ 40616 w 81279"/>
              <a:gd name="T9" fmla="*/ 76634 h 113030"/>
              <a:gd name="T10" fmla="*/ 81006 w 81279"/>
              <a:gd name="T11" fmla="*/ 56222 h 113030"/>
              <a:gd name="T12" fmla="*/ 40616 w 81279"/>
              <a:gd name="T13" fmla="*/ 35998 h 113030"/>
              <a:gd name="T14" fmla="*/ 0 w 81279"/>
              <a:gd name="T15" fmla="*/ 0 h 1130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279"/>
              <a:gd name="T25" fmla="*/ 0 h 113030"/>
              <a:gd name="T26" fmla="*/ 81279 w 81279"/>
              <a:gd name="T27" fmla="*/ 113030 h 1130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279" h="113030">
                <a:moveTo>
                  <a:pt x="0" y="0"/>
                </a:moveTo>
                <a:lnTo>
                  <a:pt x="15883" y="56222"/>
                </a:lnTo>
                <a:lnTo>
                  <a:pt x="0" y="110400"/>
                </a:lnTo>
                <a:lnTo>
                  <a:pt x="0" y="112625"/>
                </a:lnTo>
                <a:lnTo>
                  <a:pt x="40616" y="76634"/>
                </a:lnTo>
                <a:lnTo>
                  <a:pt x="81006" y="56222"/>
                </a:lnTo>
                <a:lnTo>
                  <a:pt x="40616" y="35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2633663" y="3040063"/>
            <a:ext cx="188912" cy="188912"/>
          </a:xfrm>
          <a:custGeom>
            <a:avLst/>
            <a:gdLst>
              <a:gd name="T0" fmla="*/ 94542 w 189230"/>
              <a:gd name="T1" fmla="*/ 0 h 189864"/>
              <a:gd name="T2" fmla="*/ 57864 w 189230"/>
              <a:gd name="T3" fmla="*/ 7508 h 189864"/>
              <a:gd name="T4" fmla="*/ 27799 w 189230"/>
              <a:gd name="T5" fmla="*/ 27924 h 189864"/>
              <a:gd name="T6" fmla="*/ 7470 w 189230"/>
              <a:gd name="T7" fmla="*/ 58081 h 189864"/>
              <a:gd name="T8" fmla="*/ 0 w 189230"/>
              <a:gd name="T9" fmla="*/ 94814 h 189864"/>
              <a:gd name="T10" fmla="*/ 7470 w 189230"/>
              <a:gd name="T11" fmla="*/ 131438 h 189864"/>
              <a:gd name="T12" fmla="*/ 27799 w 189230"/>
              <a:gd name="T13" fmla="*/ 161540 h 189864"/>
              <a:gd name="T14" fmla="*/ 57864 w 189230"/>
              <a:gd name="T15" fmla="*/ 181936 h 189864"/>
              <a:gd name="T16" fmla="*/ 94542 w 189230"/>
              <a:gd name="T17" fmla="*/ 189443 h 189864"/>
              <a:gd name="T18" fmla="*/ 132057 w 189230"/>
              <a:gd name="T19" fmla="*/ 181936 h 189864"/>
              <a:gd name="T20" fmla="*/ 161965 w 189230"/>
              <a:gd name="T21" fmla="*/ 161540 h 189864"/>
              <a:gd name="T22" fmla="*/ 181752 w 189230"/>
              <a:gd name="T23" fmla="*/ 131438 h 189864"/>
              <a:gd name="T24" fmla="*/ 188907 w 189230"/>
              <a:gd name="T25" fmla="*/ 94814 h 189864"/>
              <a:gd name="T26" fmla="*/ 181752 w 189230"/>
              <a:gd name="T27" fmla="*/ 58081 h 189864"/>
              <a:gd name="T28" fmla="*/ 161965 w 189230"/>
              <a:gd name="T29" fmla="*/ 27924 h 189864"/>
              <a:gd name="T30" fmla="*/ 132057 w 189230"/>
              <a:gd name="T31" fmla="*/ 7508 h 189864"/>
              <a:gd name="T32" fmla="*/ 94542 w 189230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30"/>
              <a:gd name="T52" fmla="*/ 0 h 189864"/>
              <a:gd name="T53" fmla="*/ 189230 w 189230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30" h="189864">
                <a:moveTo>
                  <a:pt x="94542" y="0"/>
                </a:moveTo>
                <a:lnTo>
                  <a:pt x="57864" y="7508"/>
                </a:lnTo>
                <a:lnTo>
                  <a:pt x="27799" y="27924"/>
                </a:lnTo>
                <a:lnTo>
                  <a:pt x="7470" y="58081"/>
                </a:lnTo>
                <a:lnTo>
                  <a:pt x="0" y="94814"/>
                </a:lnTo>
                <a:lnTo>
                  <a:pt x="7470" y="131438"/>
                </a:lnTo>
                <a:lnTo>
                  <a:pt x="27799" y="161540"/>
                </a:lnTo>
                <a:lnTo>
                  <a:pt x="57864" y="181936"/>
                </a:lnTo>
                <a:lnTo>
                  <a:pt x="94542" y="189443"/>
                </a:lnTo>
                <a:lnTo>
                  <a:pt x="132057" y="181936"/>
                </a:lnTo>
                <a:lnTo>
                  <a:pt x="161965" y="161540"/>
                </a:lnTo>
                <a:lnTo>
                  <a:pt x="181752" y="131438"/>
                </a:lnTo>
                <a:lnTo>
                  <a:pt x="188907" y="94814"/>
                </a:lnTo>
                <a:lnTo>
                  <a:pt x="181752" y="58081"/>
                </a:lnTo>
                <a:lnTo>
                  <a:pt x="161965" y="27924"/>
                </a:lnTo>
                <a:lnTo>
                  <a:pt x="132057" y="7508"/>
                </a:lnTo>
                <a:lnTo>
                  <a:pt x="945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2580333" y="2993509"/>
            <a:ext cx="842644" cy="24066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9310" algn="l"/>
              </a:tabLst>
              <a:defRPr/>
            </a:pPr>
            <a:r>
              <a:rPr sz="1450" b="1" strike="sngStrike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trike="sngStrike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trike="sngStrike" spc="-5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4133850" y="4108450"/>
            <a:ext cx="3500438" cy="412750"/>
          </a:xfrm>
          <a:custGeom>
            <a:avLst/>
            <a:gdLst>
              <a:gd name="T0" fmla="*/ 0 w 3500120"/>
              <a:gd name="T1" fmla="*/ 0 h 412114"/>
              <a:gd name="T2" fmla="*/ 0 w 3500120"/>
              <a:gd name="T3" fmla="*/ 411599 h 412114"/>
              <a:gd name="T4" fmla="*/ 3499524 w 3500120"/>
              <a:gd name="T5" fmla="*/ 411599 h 412114"/>
              <a:gd name="T6" fmla="*/ 3499524 w 3500120"/>
              <a:gd name="T7" fmla="*/ 63044 h 412114"/>
              <a:gd name="T8" fmla="*/ 0 60000 65536"/>
              <a:gd name="T9" fmla="*/ 0 60000 65536"/>
              <a:gd name="T10" fmla="*/ 0 60000 65536"/>
              <a:gd name="T11" fmla="*/ 0 60000 65536"/>
              <a:gd name="T12" fmla="*/ 0 w 3500120"/>
              <a:gd name="T13" fmla="*/ 0 h 412114"/>
              <a:gd name="T14" fmla="*/ 3500120 w 3500120"/>
              <a:gd name="T15" fmla="*/ 412114 h 412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00120" h="412114">
                <a:moveTo>
                  <a:pt x="0" y="0"/>
                </a:moveTo>
                <a:lnTo>
                  <a:pt x="0" y="411599"/>
                </a:lnTo>
                <a:lnTo>
                  <a:pt x="3499524" y="411599"/>
                </a:lnTo>
                <a:lnTo>
                  <a:pt x="3499524" y="63044"/>
                </a:lnTo>
              </a:path>
            </a:pathLst>
          </a:custGeom>
          <a:noFill/>
          <a:ln w="26886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7570788" y="4090988"/>
            <a:ext cx="127000" cy="117475"/>
          </a:xfrm>
          <a:custGeom>
            <a:avLst/>
            <a:gdLst>
              <a:gd name="T0" fmla="*/ 62984 w 128270"/>
              <a:gd name="T1" fmla="*/ 0 h 117475"/>
              <a:gd name="T2" fmla="*/ 50942 w 128270"/>
              <a:gd name="T3" fmla="*/ 29960 h 117475"/>
              <a:gd name="T4" fmla="*/ 35709 w 128270"/>
              <a:gd name="T5" fmla="*/ 60996 h 117475"/>
              <a:gd name="T6" fmla="*/ 18367 w 128270"/>
              <a:gd name="T7" fmla="*/ 90781 h 117475"/>
              <a:gd name="T8" fmla="*/ 0 w 128270"/>
              <a:gd name="T9" fmla="*/ 116986 h 117475"/>
              <a:gd name="T10" fmla="*/ 62984 w 128270"/>
              <a:gd name="T11" fmla="*/ 92143 h 117475"/>
              <a:gd name="T12" fmla="*/ 110639 w 128270"/>
              <a:gd name="T13" fmla="*/ 92143 h 117475"/>
              <a:gd name="T14" fmla="*/ 109685 w 128270"/>
              <a:gd name="T15" fmla="*/ 90781 h 117475"/>
              <a:gd name="T16" fmla="*/ 92169 w 128270"/>
              <a:gd name="T17" fmla="*/ 60996 h 117475"/>
              <a:gd name="T18" fmla="*/ 76320 w 128270"/>
              <a:gd name="T19" fmla="*/ 29960 h 117475"/>
              <a:gd name="T20" fmla="*/ 62984 w 128270"/>
              <a:gd name="T21" fmla="*/ 0 h 117475"/>
              <a:gd name="T22" fmla="*/ 110639 w 128270"/>
              <a:gd name="T23" fmla="*/ 92143 h 117475"/>
              <a:gd name="T24" fmla="*/ 62984 w 128270"/>
              <a:gd name="T25" fmla="*/ 92143 h 117475"/>
              <a:gd name="T26" fmla="*/ 128021 w 128270"/>
              <a:gd name="T27" fmla="*/ 116986 h 117475"/>
              <a:gd name="T28" fmla="*/ 110639 w 128270"/>
              <a:gd name="T29" fmla="*/ 92143 h 1174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8270"/>
              <a:gd name="T46" fmla="*/ 0 h 117475"/>
              <a:gd name="T47" fmla="*/ 128270 w 128270"/>
              <a:gd name="T48" fmla="*/ 117475 h 1174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8270" h="117475">
                <a:moveTo>
                  <a:pt x="62984" y="0"/>
                </a:moveTo>
                <a:lnTo>
                  <a:pt x="50942" y="29960"/>
                </a:lnTo>
                <a:lnTo>
                  <a:pt x="35709" y="60996"/>
                </a:lnTo>
                <a:lnTo>
                  <a:pt x="18367" y="90781"/>
                </a:lnTo>
                <a:lnTo>
                  <a:pt x="0" y="116986"/>
                </a:lnTo>
                <a:lnTo>
                  <a:pt x="62984" y="92143"/>
                </a:lnTo>
                <a:lnTo>
                  <a:pt x="110639" y="92143"/>
                </a:lnTo>
                <a:lnTo>
                  <a:pt x="109685" y="90781"/>
                </a:lnTo>
                <a:lnTo>
                  <a:pt x="92169" y="60996"/>
                </a:lnTo>
                <a:lnTo>
                  <a:pt x="76320" y="29960"/>
                </a:lnTo>
                <a:lnTo>
                  <a:pt x="62984" y="0"/>
                </a:lnTo>
                <a:close/>
              </a:path>
              <a:path w="128270" h="117475">
                <a:moveTo>
                  <a:pt x="110639" y="92143"/>
                </a:moveTo>
                <a:lnTo>
                  <a:pt x="62984" y="92143"/>
                </a:lnTo>
                <a:lnTo>
                  <a:pt x="128021" y="116986"/>
                </a:lnTo>
                <a:lnTo>
                  <a:pt x="110639" y="9214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4727575" y="4398963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4727575" y="4398963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noFill/>
          <a:ln w="13548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4686300" y="4357688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4686300" y="4357688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noFill/>
          <a:ln w="13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4870450" y="4383088"/>
            <a:ext cx="498475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5" dirty="0">
                <a:latin typeface="Times New Roman"/>
                <a:cs typeface="Times New Roman"/>
              </a:rPr>
              <a:t>Q</a:t>
            </a:r>
            <a:r>
              <a:rPr sz="1450" spc="10" dirty="0">
                <a:latin typeface="Times New Roman"/>
                <a:cs typeface="Times New Roman"/>
              </a:rPr>
              <a:t>uer</a:t>
            </a:r>
            <a:r>
              <a:rPr sz="1450" spc="2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4316413" y="4441825"/>
            <a:ext cx="188912" cy="188913"/>
          </a:xfrm>
          <a:custGeom>
            <a:avLst/>
            <a:gdLst>
              <a:gd name="T0" fmla="*/ 94408 w 189229"/>
              <a:gd name="T1" fmla="*/ 0 h 189229"/>
              <a:gd name="T2" fmla="*/ 57810 w 189229"/>
              <a:gd name="T3" fmla="*/ 7500 h 189229"/>
              <a:gd name="T4" fmla="*/ 27784 w 189229"/>
              <a:gd name="T5" fmla="*/ 27879 h 189229"/>
              <a:gd name="T6" fmla="*/ 7469 w 189229"/>
              <a:gd name="T7" fmla="*/ 57958 h 189229"/>
              <a:gd name="T8" fmla="*/ 0 w 189229"/>
              <a:gd name="T9" fmla="*/ 94555 h 189229"/>
              <a:gd name="T10" fmla="*/ 7469 w 189229"/>
              <a:gd name="T11" fmla="*/ 131123 h 189229"/>
              <a:gd name="T12" fmla="*/ 27784 w 189229"/>
              <a:gd name="T13" fmla="*/ 161139 h 189229"/>
              <a:gd name="T14" fmla="*/ 57810 w 189229"/>
              <a:gd name="T15" fmla="*/ 181457 h 189229"/>
              <a:gd name="T16" fmla="*/ 94408 w 189229"/>
              <a:gd name="T17" fmla="*/ 188929 h 189229"/>
              <a:gd name="T18" fmla="*/ 130927 w 189229"/>
              <a:gd name="T19" fmla="*/ 181457 h 189229"/>
              <a:gd name="T20" fmla="*/ 160961 w 189229"/>
              <a:gd name="T21" fmla="*/ 161139 h 189229"/>
              <a:gd name="T22" fmla="*/ 181322 w 189229"/>
              <a:gd name="T23" fmla="*/ 131123 h 189229"/>
              <a:gd name="T24" fmla="*/ 188817 w 189229"/>
              <a:gd name="T25" fmla="*/ 94555 h 189229"/>
              <a:gd name="T26" fmla="*/ 181322 w 189229"/>
              <a:gd name="T27" fmla="*/ 57958 h 189229"/>
              <a:gd name="T28" fmla="*/ 160961 w 189229"/>
              <a:gd name="T29" fmla="*/ 27879 h 189229"/>
              <a:gd name="T30" fmla="*/ 130927 w 189229"/>
              <a:gd name="T31" fmla="*/ 7500 h 189229"/>
              <a:gd name="T32" fmla="*/ 94408 w 189229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29"/>
              <a:gd name="T52" fmla="*/ 0 h 189229"/>
              <a:gd name="T53" fmla="*/ 189229 w 189229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29" h="189229">
                <a:moveTo>
                  <a:pt x="94408" y="0"/>
                </a:moveTo>
                <a:lnTo>
                  <a:pt x="57810" y="7500"/>
                </a:lnTo>
                <a:lnTo>
                  <a:pt x="27784" y="27879"/>
                </a:lnTo>
                <a:lnTo>
                  <a:pt x="7469" y="57958"/>
                </a:lnTo>
                <a:lnTo>
                  <a:pt x="0" y="94555"/>
                </a:lnTo>
                <a:lnTo>
                  <a:pt x="7469" y="131123"/>
                </a:lnTo>
                <a:lnTo>
                  <a:pt x="27784" y="161139"/>
                </a:lnTo>
                <a:lnTo>
                  <a:pt x="57810" y="181457"/>
                </a:lnTo>
                <a:lnTo>
                  <a:pt x="94408" y="188929"/>
                </a:lnTo>
                <a:lnTo>
                  <a:pt x="130927" y="181457"/>
                </a:lnTo>
                <a:lnTo>
                  <a:pt x="160961" y="161139"/>
                </a:lnTo>
                <a:lnTo>
                  <a:pt x="181322" y="131123"/>
                </a:lnTo>
                <a:lnTo>
                  <a:pt x="188817" y="94555"/>
                </a:lnTo>
                <a:lnTo>
                  <a:pt x="181322" y="57958"/>
                </a:lnTo>
                <a:lnTo>
                  <a:pt x="160961" y="27879"/>
                </a:lnTo>
                <a:lnTo>
                  <a:pt x="130927" y="7500"/>
                </a:lnTo>
                <a:lnTo>
                  <a:pt x="944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349750" y="4402138"/>
            <a:ext cx="120650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3570288" y="3960813"/>
            <a:ext cx="4627562" cy="944562"/>
          </a:xfrm>
          <a:custGeom>
            <a:avLst/>
            <a:gdLst>
              <a:gd name="T0" fmla="*/ 4626603 w 4626609"/>
              <a:gd name="T1" fmla="*/ 0 h 945514"/>
              <a:gd name="T2" fmla="*/ 4626603 w 4626609"/>
              <a:gd name="T3" fmla="*/ 945309 h 945514"/>
              <a:gd name="T4" fmla="*/ 0 w 4626609"/>
              <a:gd name="T5" fmla="*/ 945309 h 945514"/>
              <a:gd name="T6" fmla="*/ 0 w 4626609"/>
              <a:gd name="T7" fmla="*/ 153090 h 945514"/>
              <a:gd name="T8" fmla="*/ 0 60000 65536"/>
              <a:gd name="T9" fmla="*/ 0 60000 65536"/>
              <a:gd name="T10" fmla="*/ 0 60000 65536"/>
              <a:gd name="T11" fmla="*/ 0 60000 65536"/>
              <a:gd name="T12" fmla="*/ 0 w 4626609"/>
              <a:gd name="T13" fmla="*/ 0 h 945514"/>
              <a:gd name="T14" fmla="*/ 4626609 w 4626609"/>
              <a:gd name="T15" fmla="*/ 945514 h 94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6609" h="945514">
                <a:moveTo>
                  <a:pt x="4626603" y="0"/>
                </a:moveTo>
                <a:lnTo>
                  <a:pt x="4626603" y="945309"/>
                </a:lnTo>
                <a:lnTo>
                  <a:pt x="0" y="945309"/>
                </a:lnTo>
                <a:lnTo>
                  <a:pt x="0" y="153090"/>
                </a:lnTo>
              </a:path>
            </a:pathLst>
          </a:custGeom>
          <a:noFill/>
          <a:ln w="2704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3505200" y="4032250"/>
            <a:ext cx="128588" cy="114300"/>
          </a:xfrm>
          <a:custGeom>
            <a:avLst/>
            <a:gdLst>
              <a:gd name="T0" fmla="*/ 65385 w 128904"/>
              <a:gd name="T1" fmla="*/ 0 h 114935"/>
              <a:gd name="T2" fmla="*/ 51928 w 128904"/>
              <a:gd name="T3" fmla="*/ 30048 h 114935"/>
              <a:gd name="T4" fmla="*/ 35994 w 128904"/>
              <a:gd name="T5" fmla="*/ 60885 h 114935"/>
              <a:gd name="T6" fmla="*/ 18409 w 128904"/>
              <a:gd name="T7" fmla="*/ 90003 h 114935"/>
              <a:gd name="T8" fmla="*/ 0 w 128904"/>
              <a:gd name="T9" fmla="*/ 114893 h 114935"/>
              <a:gd name="T10" fmla="*/ 65385 w 128904"/>
              <a:gd name="T11" fmla="*/ 92308 h 114935"/>
              <a:gd name="T12" fmla="*/ 111662 w 128904"/>
              <a:gd name="T13" fmla="*/ 92308 h 114935"/>
              <a:gd name="T14" fmla="*/ 109960 w 128904"/>
              <a:gd name="T15" fmla="*/ 90003 h 114935"/>
              <a:gd name="T16" fmla="*/ 92642 w 128904"/>
              <a:gd name="T17" fmla="*/ 60885 h 114935"/>
              <a:gd name="T18" fmla="*/ 77432 w 128904"/>
              <a:gd name="T19" fmla="*/ 30048 h 114935"/>
              <a:gd name="T20" fmla="*/ 65385 w 128904"/>
              <a:gd name="T21" fmla="*/ 0 h 114935"/>
              <a:gd name="T22" fmla="*/ 111662 w 128904"/>
              <a:gd name="T23" fmla="*/ 92308 h 114935"/>
              <a:gd name="T24" fmla="*/ 65385 w 128904"/>
              <a:gd name="T25" fmla="*/ 92308 h 114935"/>
              <a:gd name="T26" fmla="*/ 128332 w 128904"/>
              <a:gd name="T27" fmla="*/ 114893 h 114935"/>
              <a:gd name="T28" fmla="*/ 111662 w 128904"/>
              <a:gd name="T29" fmla="*/ 92308 h 1149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8904"/>
              <a:gd name="T46" fmla="*/ 0 h 114935"/>
              <a:gd name="T47" fmla="*/ 128904 w 128904"/>
              <a:gd name="T48" fmla="*/ 114935 h 11493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8904" h="114935">
                <a:moveTo>
                  <a:pt x="65385" y="0"/>
                </a:moveTo>
                <a:lnTo>
                  <a:pt x="51928" y="30048"/>
                </a:lnTo>
                <a:lnTo>
                  <a:pt x="35994" y="60885"/>
                </a:lnTo>
                <a:lnTo>
                  <a:pt x="18409" y="90003"/>
                </a:lnTo>
                <a:lnTo>
                  <a:pt x="0" y="114893"/>
                </a:lnTo>
                <a:lnTo>
                  <a:pt x="65385" y="92308"/>
                </a:lnTo>
                <a:lnTo>
                  <a:pt x="111662" y="92308"/>
                </a:lnTo>
                <a:lnTo>
                  <a:pt x="109960" y="90003"/>
                </a:lnTo>
                <a:lnTo>
                  <a:pt x="92642" y="60885"/>
                </a:lnTo>
                <a:lnTo>
                  <a:pt x="77432" y="30048"/>
                </a:lnTo>
                <a:lnTo>
                  <a:pt x="65385" y="0"/>
                </a:lnTo>
                <a:close/>
              </a:path>
              <a:path w="128904" h="114935">
                <a:moveTo>
                  <a:pt x="111662" y="92308"/>
                </a:moveTo>
                <a:lnTo>
                  <a:pt x="65385" y="92308"/>
                </a:lnTo>
                <a:lnTo>
                  <a:pt x="128332" y="114893"/>
                </a:lnTo>
                <a:lnTo>
                  <a:pt x="111662" y="9230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6697663" y="4776788"/>
            <a:ext cx="852487" cy="317500"/>
          </a:xfrm>
          <a:custGeom>
            <a:avLst/>
            <a:gdLst>
              <a:gd name="T0" fmla="*/ 0 w 851534"/>
              <a:gd name="T1" fmla="*/ 317396 h 317500"/>
              <a:gd name="T2" fmla="*/ 850929 w 851534"/>
              <a:gd name="T3" fmla="*/ 317396 h 317500"/>
              <a:gd name="T4" fmla="*/ 850929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0929" y="317396"/>
                </a:lnTo>
                <a:lnTo>
                  <a:pt x="850929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6697663" y="4776788"/>
            <a:ext cx="852487" cy="317500"/>
          </a:xfrm>
          <a:custGeom>
            <a:avLst/>
            <a:gdLst>
              <a:gd name="T0" fmla="*/ 0 w 851534"/>
              <a:gd name="T1" fmla="*/ 317396 h 317500"/>
              <a:gd name="T2" fmla="*/ 850929 w 851534"/>
              <a:gd name="T3" fmla="*/ 317396 h 317500"/>
              <a:gd name="T4" fmla="*/ 850929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0929" y="317396"/>
                </a:lnTo>
                <a:lnTo>
                  <a:pt x="850929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noFill/>
          <a:ln w="13621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6657975" y="4737100"/>
            <a:ext cx="850900" cy="317500"/>
          </a:xfrm>
          <a:custGeom>
            <a:avLst/>
            <a:gdLst>
              <a:gd name="T0" fmla="*/ 0 w 851534"/>
              <a:gd name="T1" fmla="*/ 317396 h 317500"/>
              <a:gd name="T2" fmla="*/ 851157 w 851534"/>
              <a:gd name="T3" fmla="*/ 317396 h 317500"/>
              <a:gd name="T4" fmla="*/ 851157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1157" y="317396"/>
                </a:lnTo>
                <a:lnTo>
                  <a:pt x="851157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6657975" y="4737100"/>
            <a:ext cx="850900" cy="317500"/>
          </a:xfrm>
          <a:custGeom>
            <a:avLst/>
            <a:gdLst>
              <a:gd name="T0" fmla="*/ 0 w 851534"/>
              <a:gd name="T1" fmla="*/ 317396 h 317500"/>
              <a:gd name="T2" fmla="*/ 851157 w 851534"/>
              <a:gd name="T3" fmla="*/ 317396 h 317500"/>
              <a:gd name="T4" fmla="*/ 851157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1157" y="317396"/>
                </a:lnTo>
                <a:lnTo>
                  <a:pt x="851157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noFill/>
          <a:ln w="136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6713538" y="4762500"/>
            <a:ext cx="74930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Re</a:t>
            </a:r>
            <a:r>
              <a:rPr sz="1450" spc="10" dirty="0">
                <a:latin typeface="Times New Roman"/>
                <a:cs typeface="Times New Roman"/>
              </a:rPr>
              <a:t>s</a:t>
            </a:r>
            <a:r>
              <a:rPr sz="1450" spc="15" dirty="0">
                <a:latin typeface="Times New Roman"/>
                <a:cs typeface="Times New Roman"/>
              </a:rPr>
              <a:t>pon</a:t>
            </a:r>
            <a:r>
              <a:rPr sz="1450" spc="10" dirty="0">
                <a:latin typeface="Times New Roman"/>
                <a:cs typeface="Times New Roman"/>
              </a:rPr>
              <a:t>s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7759700" y="4824413"/>
            <a:ext cx="190500" cy="188912"/>
          </a:xfrm>
          <a:custGeom>
            <a:avLst/>
            <a:gdLst>
              <a:gd name="T0" fmla="*/ 94640 w 189229"/>
              <a:gd name="T1" fmla="*/ 0 h 189229"/>
              <a:gd name="T2" fmla="*/ 57946 w 189229"/>
              <a:gd name="T3" fmla="*/ 7168 h 189229"/>
              <a:gd name="T4" fmla="*/ 27847 w 189229"/>
              <a:gd name="T5" fmla="*/ 26995 h 189229"/>
              <a:gd name="T6" fmla="*/ 7485 w 189229"/>
              <a:gd name="T7" fmla="*/ 56962 h 189229"/>
              <a:gd name="T8" fmla="*/ 0 w 189229"/>
              <a:gd name="T9" fmla="*/ 94552 h 189229"/>
              <a:gd name="T10" fmla="*/ 7485 w 189229"/>
              <a:gd name="T11" fmla="*/ 131114 h 189229"/>
              <a:gd name="T12" fmla="*/ 27847 w 189229"/>
              <a:gd name="T13" fmla="*/ 161192 h 189229"/>
              <a:gd name="T14" fmla="*/ 57946 w 189229"/>
              <a:gd name="T15" fmla="*/ 181587 h 189229"/>
              <a:gd name="T16" fmla="*/ 94640 w 189229"/>
              <a:gd name="T17" fmla="*/ 189096 h 189229"/>
              <a:gd name="T18" fmla="*/ 131202 w 189229"/>
              <a:gd name="T19" fmla="*/ 181587 h 189229"/>
              <a:gd name="T20" fmla="*/ 161233 w 189229"/>
              <a:gd name="T21" fmla="*/ 161192 h 189229"/>
              <a:gd name="T22" fmla="*/ 181571 w 189229"/>
              <a:gd name="T23" fmla="*/ 131114 h 189229"/>
              <a:gd name="T24" fmla="*/ 189053 w 189229"/>
              <a:gd name="T25" fmla="*/ 94552 h 189229"/>
              <a:gd name="T26" fmla="*/ 181571 w 189229"/>
              <a:gd name="T27" fmla="*/ 56962 h 189229"/>
              <a:gd name="T28" fmla="*/ 161233 w 189229"/>
              <a:gd name="T29" fmla="*/ 26995 h 189229"/>
              <a:gd name="T30" fmla="*/ 131202 w 189229"/>
              <a:gd name="T31" fmla="*/ 7168 h 189229"/>
              <a:gd name="T32" fmla="*/ 94640 w 189229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29"/>
              <a:gd name="T52" fmla="*/ 0 h 189229"/>
              <a:gd name="T53" fmla="*/ 189229 w 189229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29" h="189229">
                <a:moveTo>
                  <a:pt x="94640" y="0"/>
                </a:moveTo>
                <a:lnTo>
                  <a:pt x="57946" y="7168"/>
                </a:lnTo>
                <a:lnTo>
                  <a:pt x="27847" y="26995"/>
                </a:lnTo>
                <a:lnTo>
                  <a:pt x="7485" y="56962"/>
                </a:lnTo>
                <a:lnTo>
                  <a:pt x="0" y="94552"/>
                </a:lnTo>
                <a:lnTo>
                  <a:pt x="7485" y="131114"/>
                </a:lnTo>
                <a:lnTo>
                  <a:pt x="27847" y="161192"/>
                </a:lnTo>
                <a:lnTo>
                  <a:pt x="57946" y="181587"/>
                </a:lnTo>
                <a:lnTo>
                  <a:pt x="94640" y="189096"/>
                </a:lnTo>
                <a:lnTo>
                  <a:pt x="131202" y="181587"/>
                </a:lnTo>
                <a:lnTo>
                  <a:pt x="161233" y="161192"/>
                </a:lnTo>
                <a:lnTo>
                  <a:pt x="181571" y="131114"/>
                </a:lnTo>
                <a:lnTo>
                  <a:pt x="189053" y="94552"/>
                </a:lnTo>
                <a:lnTo>
                  <a:pt x="181571" y="56962"/>
                </a:lnTo>
                <a:lnTo>
                  <a:pt x="161233" y="26995"/>
                </a:lnTo>
                <a:lnTo>
                  <a:pt x="131202" y="7168"/>
                </a:lnTo>
                <a:lnTo>
                  <a:pt x="94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794625" y="4783138"/>
            <a:ext cx="1206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2" name="object 33"/>
          <p:cNvSpPr>
            <a:spLocks/>
          </p:cNvSpPr>
          <p:nvPr/>
        </p:nvSpPr>
        <p:spPr bwMode="auto">
          <a:xfrm>
            <a:off x="2584450" y="3783013"/>
            <a:ext cx="82550" cy="114300"/>
          </a:xfrm>
          <a:custGeom>
            <a:avLst/>
            <a:gdLst>
              <a:gd name="T0" fmla="*/ 81367 w 81914"/>
              <a:gd name="T1" fmla="*/ 0 h 113029"/>
              <a:gd name="T2" fmla="*/ 40591 w 81914"/>
              <a:gd name="T3" fmla="*/ 36176 h 113029"/>
              <a:gd name="T4" fmla="*/ 0 w 81914"/>
              <a:gd name="T5" fmla="*/ 56500 h 113029"/>
              <a:gd name="T6" fmla="*/ 40591 w 81914"/>
              <a:gd name="T7" fmla="*/ 76823 h 113029"/>
              <a:gd name="T8" fmla="*/ 81367 w 81914"/>
              <a:gd name="T9" fmla="*/ 113000 h 113029"/>
              <a:gd name="T10" fmla="*/ 67714 w 81914"/>
              <a:gd name="T11" fmla="*/ 56500 h 113029"/>
              <a:gd name="T12" fmla="*/ 81367 w 81914"/>
              <a:gd name="T13" fmla="*/ 2243 h 113029"/>
              <a:gd name="T14" fmla="*/ 81367 w 81914"/>
              <a:gd name="T15" fmla="*/ 0 h 1130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914"/>
              <a:gd name="T25" fmla="*/ 0 h 113029"/>
              <a:gd name="T26" fmla="*/ 81914 w 81914"/>
              <a:gd name="T27" fmla="*/ 113029 h 11302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914" h="113029">
                <a:moveTo>
                  <a:pt x="81367" y="0"/>
                </a:moveTo>
                <a:lnTo>
                  <a:pt x="40591" y="36176"/>
                </a:lnTo>
                <a:lnTo>
                  <a:pt x="0" y="56500"/>
                </a:lnTo>
                <a:lnTo>
                  <a:pt x="40591" y="76823"/>
                </a:lnTo>
                <a:lnTo>
                  <a:pt x="81367" y="113000"/>
                </a:lnTo>
                <a:lnTo>
                  <a:pt x="67714" y="56500"/>
                </a:lnTo>
                <a:lnTo>
                  <a:pt x="81367" y="2243"/>
                </a:lnTo>
                <a:lnTo>
                  <a:pt x="813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3394075" y="3744913"/>
            <a:ext cx="190500" cy="190500"/>
          </a:xfrm>
          <a:custGeom>
            <a:avLst/>
            <a:gdLst>
              <a:gd name="T0" fmla="*/ 94797 w 189864"/>
              <a:gd name="T1" fmla="*/ 0 h 190500"/>
              <a:gd name="T2" fmla="*/ 57118 w 189864"/>
              <a:gd name="T3" fmla="*/ 7542 h 190500"/>
              <a:gd name="T4" fmla="*/ 27072 w 189864"/>
              <a:gd name="T5" fmla="*/ 28038 h 190500"/>
              <a:gd name="T6" fmla="*/ 7189 w 189864"/>
              <a:gd name="T7" fmla="*/ 58288 h 190500"/>
              <a:gd name="T8" fmla="*/ 0 w 189864"/>
              <a:gd name="T9" fmla="*/ 95093 h 190500"/>
              <a:gd name="T10" fmla="*/ 7189 w 189864"/>
              <a:gd name="T11" fmla="*/ 131870 h 190500"/>
              <a:gd name="T12" fmla="*/ 27072 w 189864"/>
              <a:gd name="T13" fmla="*/ 162057 h 190500"/>
              <a:gd name="T14" fmla="*/ 57118 w 189864"/>
              <a:gd name="T15" fmla="*/ 182491 h 190500"/>
              <a:gd name="T16" fmla="*/ 94797 w 189864"/>
              <a:gd name="T17" fmla="*/ 190005 h 190500"/>
              <a:gd name="T18" fmla="*/ 131557 w 189864"/>
              <a:gd name="T19" fmla="*/ 182491 h 190500"/>
              <a:gd name="T20" fmla="*/ 161733 w 189864"/>
              <a:gd name="T21" fmla="*/ 162057 h 190500"/>
              <a:gd name="T22" fmla="*/ 182158 w 189864"/>
              <a:gd name="T23" fmla="*/ 131870 h 190500"/>
              <a:gd name="T24" fmla="*/ 189670 w 189864"/>
              <a:gd name="T25" fmla="*/ 95093 h 190500"/>
              <a:gd name="T26" fmla="*/ 182158 w 189864"/>
              <a:gd name="T27" fmla="*/ 58288 h 190500"/>
              <a:gd name="T28" fmla="*/ 161733 w 189864"/>
              <a:gd name="T29" fmla="*/ 28038 h 190500"/>
              <a:gd name="T30" fmla="*/ 131557 w 189864"/>
              <a:gd name="T31" fmla="*/ 7542 h 190500"/>
              <a:gd name="T32" fmla="*/ 94797 w 189864"/>
              <a:gd name="T33" fmla="*/ 0 h 190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90500"/>
              <a:gd name="T53" fmla="*/ 189864 w 189864"/>
              <a:gd name="T54" fmla="*/ 190500 h 190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90500">
                <a:moveTo>
                  <a:pt x="94797" y="0"/>
                </a:moveTo>
                <a:lnTo>
                  <a:pt x="57118" y="7542"/>
                </a:lnTo>
                <a:lnTo>
                  <a:pt x="27072" y="28038"/>
                </a:lnTo>
                <a:lnTo>
                  <a:pt x="7189" y="58288"/>
                </a:lnTo>
                <a:lnTo>
                  <a:pt x="0" y="95093"/>
                </a:lnTo>
                <a:lnTo>
                  <a:pt x="7189" y="131870"/>
                </a:lnTo>
                <a:lnTo>
                  <a:pt x="27072" y="162057"/>
                </a:lnTo>
                <a:lnTo>
                  <a:pt x="57118" y="182491"/>
                </a:lnTo>
                <a:lnTo>
                  <a:pt x="94797" y="190005"/>
                </a:lnTo>
                <a:lnTo>
                  <a:pt x="131557" y="182491"/>
                </a:lnTo>
                <a:lnTo>
                  <a:pt x="161733" y="162057"/>
                </a:lnTo>
                <a:lnTo>
                  <a:pt x="182158" y="131870"/>
                </a:lnTo>
                <a:lnTo>
                  <a:pt x="189670" y="95093"/>
                </a:lnTo>
                <a:lnTo>
                  <a:pt x="182158" y="58288"/>
                </a:lnTo>
                <a:lnTo>
                  <a:pt x="161733" y="28038"/>
                </a:lnTo>
                <a:lnTo>
                  <a:pt x="131557" y="7542"/>
                </a:lnTo>
                <a:lnTo>
                  <a:pt x="947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633172" y="3699001"/>
            <a:ext cx="915669" cy="4965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07085" algn="l"/>
              </a:tabLst>
              <a:defRPr/>
            </a:pPr>
            <a:r>
              <a:rPr sz="1500" b="1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5</a:t>
            </a:r>
            <a:endParaRPr sz="1500">
              <a:latin typeface="Times New Roman"/>
              <a:cs typeface="Times New Roman"/>
            </a:endParaRPr>
          </a:p>
          <a:p>
            <a:pPr marL="26670" fontAlgn="auto">
              <a:spcBef>
                <a:spcPts val="21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IP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address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1300" y="5087938"/>
            <a:ext cx="1179513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5" dirty="0">
                <a:latin typeface="Times New Roman"/>
                <a:cs typeface="Times New Roman"/>
              </a:rPr>
              <a:t>Transport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layer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2106613" y="4070350"/>
            <a:ext cx="0" cy="890588"/>
          </a:xfrm>
          <a:custGeom>
            <a:avLst/>
            <a:gdLst>
              <a:gd name="T0" fmla="*/ 0 h 890904"/>
              <a:gd name="T1" fmla="*/ 890634 h 890904"/>
              <a:gd name="T2" fmla="*/ 0 60000 65536"/>
              <a:gd name="T3" fmla="*/ 0 60000 65536"/>
              <a:gd name="T4" fmla="*/ 0 h 890904"/>
              <a:gd name="T5" fmla="*/ 890904 h 8909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90904">
                <a:moveTo>
                  <a:pt x="0" y="0"/>
                </a:moveTo>
                <a:lnTo>
                  <a:pt x="0" y="890634"/>
                </a:lnTo>
              </a:path>
            </a:pathLst>
          </a:custGeom>
          <a:noFill/>
          <a:ln w="20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2051050" y="4911725"/>
            <a:ext cx="112713" cy="184150"/>
          </a:xfrm>
          <a:custGeom>
            <a:avLst/>
            <a:gdLst>
              <a:gd name="T0" fmla="*/ 0 w 112394"/>
              <a:gd name="T1" fmla="*/ 0 h 184785"/>
              <a:gd name="T2" fmla="*/ 0 w 112394"/>
              <a:gd name="T3" fmla="*/ 2235 h 184785"/>
              <a:gd name="T4" fmla="*/ 35833 w 112394"/>
              <a:gd name="T5" fmla="*/ 92096 h 184785"/>
              <a:gd name="T6" fmla="*/ 40983 w 112394"/>
              <a:gd name="T7" fmla="*/ 114437 h 184785"/>
              <a:gd name="T8" fmla="*/ 46079 w 112394"/>
              <a:gd name="T9" fmla="*/ 137404 h 184785"/>
              <a:gd name="T10" fmla="*/ 51138 w 112394"/>
              <a:gd name="T11" fmla="*/ 160788 h 184785"/>
              <a:gd name="T12" fmla="*/ 56177 w 112394"/>
              <a:gd name="T13" fmla="*/ 184382 h 184785"/>
              <a:gd name="T14" fmla="*/ 61217 w 112394"/>
              <a:gd name="T15" fmla="*/ 160788 h 184785"/>
              <a:gd name="T16" fmla="*/ 66258 w 112394"/>
              <a:gd name="T17" fmla="*/ 137404 h 184785"/>
              <a:gd name="T18" fmla="*/ 71298 w 112394"/>
              <a:gd name="T19" fmla="*/ 114437 h 184785"/>
              <a:gd name="T20" fmla="*/ 76338 w 112394"/>
              <a:gd name="T21" fmla="*/ 92096 h 184785"/>
              <a:gd name="T22" fmla="*/ 99729 w 112394"/>
              <a:gd name="T23" fmla="*/ 33747 h 184785"/>
              <a:gd name="T24" fmla="*/ 56177 w 112394"/>
              <a:gd name="T25" fmla="*/ 33747 h 184785"/>
              <a:gd name="T26" fmla="*/ 0 w 112394"/>
              <a:gd name="T27" fmla="*/ 0 h 184785"/>
              <a:gd name="T28" fmla="*/ 110124 w 112394"/>
              <a:gd name="T29" fmla="*/ 0 h 184785"/>
              <a:gd name="T30" fmla="*/ 56177 w 112394"/>
              <a:gd name="T31" fmla="*/ 33747 h 184785"/>
              <a:gd name="T32" fmla="*/ 99729 w 112394"/>
              <a:gd name="T33" fmla="*/ 33747 h 184785"/>
              <a:gd name="T34" fmla="*/ 112361 w 112394"/>
              <a:gd name="T35" fmla="*/ 2235 h 184785"/>
              <a:gd name="T36" fmla="*/ 110124 w 112394"/>
              <a:gd name="T37" fmla="*/ 0 h 1847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2394"/>
              <a:gd name="T58" fmla="*/ 0 h 184785"/>
              <a:gd name="T59" fmla="*/ 112394 w 112394"/>
              <a:gd name="T60" fmla="*/ 184785 h 1847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2394" h="184785">
                <a:moveTo>
                  <a:pt x="0" y="0"/>
                </a:moveTo>
                <a:lnTo>
                  <a:pt x="0" y="2235"/>
                </a:lnTo>
                <a:lnTo>
                  <a:pt x="35833" y="92096"/>
                </a:lnTo>
                <a:lnTo>
                  <a:pt x="40983" y="114437"/>
                </a:lnTo>
                <a:lnTo>
                  <a:pt x="46079" y="137404"/>
                </a:lnTo>
                <a:lnTo>
                  <a:pt x="51138" y="160788"/>
                </a:lnTo>
                <a:lnTo>
                  <a:pt x="56177" y="184382"/>
                </a:lnTo>
                <a:lnTo>
                  <a:pt x="61217" y="160788"/>
                </a:lnTo>
                <a:lnTo>
                  <a:pt x="66258" y="137404"/>
                </a:lnTo>
                <a:lnTo>
                  <a:pt x="71298" y="114437"/>
                </a:lnTo>
                <a:lnTo>
                  <a:pt x="76338" y="92096"/>
                </a:lnTo>
                <a:lnTo>
                  <a:pt x="99729" y="33747"/>
                </a:lnTo>
                <a:lnTo>
                  <a:pt x="56177" y="33747"/>
                </a:lnTo>
                <a:lnTo>
                  <a:pt x="0" y="0"/>
                </a:lnTo>
                <a:close/>
              </a:path>
              <a:path w="112394" h="184785">
                <a:moveTo>
                  <a:pt x="110124" y="0"/>
                </a:moveTo>
                <a:lnTo>
                  <a:pt x="56177" y="33747"/>
                </a:lnTo>
                <a:lnTo>
                  <a:pt x="99729" y="33747"/>
                </a:lnTo>
                <a:lnTo>
                  <a:pt x="112361" y="2235"/>
                </a:lnTo>
                <a:lnTo>
                  <a:pt x="1101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2024063" y="4356100"/>
            <a:ext cx="188912" cy="188913"/>
          </a:xfrm>
          <a:custGeom>
            <a:avLst/>
            <a:gdLst>
              <a:gd name="T0" fmla="*/ 94445 w 189230"/>
              <a:gd name="T1" fmla="*/ 0 h 189229"/>
              <a:gd name="T2" fmla="*/ 57876 w 189230"/>
              <a:gd name="T3" fmla="*/ 7475 h 189229"/>
              <a:gd name="T4" fmla="*/ 27834 w 189230"/>
              <a:gd name="T5" fmla="*/ 27807 h 189229"/>
              <a:gd name="T6" fmla="*/ 7486 w 189230"/>
              <a:gd name="T7" fmla="*/ 57856 h 189229"/>
              <a:gd name="T8" fmla="*/ 0 w 189230"/>
              <a:gd name="T9" fmla="*/ 94483 h 189229"/>
              <a:gd name="T10" fmla="*/ 7486 w 189230"/>
              <a:gd name="T11" fmla="*/ 131993 h 189229"/>
              <a:gd name="T12" fmla="*/ 27834 w 189230"/>
              <a:gd name="T13" fmla="*/ 161917 h 189229"/>
              <a:gd name="T14" fmla="*/ 57876 w 189230"/>
              <a:gd name="T15" fmla="*/ 181725 h 189229"/>
              <a:gd name="T16" fmla="*/ 94445 w 189230"/>
              <a:gd name="T17" fmla="*/ 188890 h 189229"/>
              <a:gd name="T18" fmla="*/ 131013 w 189230"/>
              <a:gd name="T19" fmla="*/ 181725 h 189229"/>
              <a:gd name="T20" fmla="*/ 161055 w 189230"/>
              <a:gd name="T21" fmla="*/ 161917 h 189229"/>
              <a:gd name="T22" fmla="*/ 181403 w 189230"/>
              <a:gd name="T23" fmla="*/ 131993 h 189229"/>
              <a:gd name="T24" fmla="*/ 188890 w 189230"/>
              <a:gd name="T25" fmla="*/ 94483 h 189229"/>
              <a:gd name="T26" fmla="*/ 181403 w 189230"/>
              <a:gd name="T27" fmla="*/ 57856 h 189229"/>
              <a:gd name="T28" fmla="*/ 161055 w 189230"/>
              <a:gd name="T29" fmla="*/ 27807 h 189229"/>
              <a:gd name="T30" fmla="*/ 131013 w 189230"/>
              <a:gd name="T31" fmla="*/ 7475 h 189229"/>
              <a:gd name="T32" fmla="*/ 94445 w 189230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30"/>
              <a:gd name="T52" fmla="*/ 0 h 189229"/>
              <a:gd name="T53" fmla="*/ 189230 w 189230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30" h="189229">
                <a:moveTo>
                  <a:pt x="94445" y="0"/>
                </a:moveTo>
                <a:lnTo>
                  <a:pt x="57876" y="7475"/>
                </a:lnTo>
                <a:lnTo>
                  <a:pt x="27834" y="27807"/>
                </a:lnTo>
                <a:lnTo>
                  <a:pt x="7486" y="57856"/>
                </a:lnTo>
                <a:lnTo>
                  <a:pt x="0" y="94483"/>
                </a:lnTo>
                <a:lnTo>
                  <a:pt x="7486" y="131993"/>
                </a:lnTo>
                <a:lnTo>
                  <a:pt x="27834" y="161917"/>
                </a:lnTo>
                <a:lnTo>
                  <a:pt x="57876" y="181725"/>
                </a:lnTo>
                <a:lnTo>
                  <a:pt x="94445" y="188890"/>
                </a:lnTo>
                <a:lnTo>
                  <a:pt x="131013" y="181725"/>
                </a:lnTo>
                <a:lnTo>
                  <a:pt x="161055" y="161917"/>
                </a:lnTo>
                <a:lnTo>
                  <a:pt x="181403" y="131993"/>
                </a:lnTo>
                <a:lnTo>
                  <a:pt x="188890" y="94483"/>
                </a:lnTo>
                <a:lnTo>
                  <a:pt x="181403" y="57856"/>
                </a:lnTo>
                <a:lnTo>
                  <a:pt x="161055" y="27807"/>
                </a:lnTo>
                <a:lnTo>
                  <a:pt x="131013" y="7475"/>
                </a:lnTo>
                <a:lnTo>
                  <a:pt x="944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2058988" y="4316413"/>
            <a:ext cx="920750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  <a:p>
            <a:pPr marL="132715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IP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address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000" name="object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BA504E-011E-423B-8478-1316CB408D52}" type="slidenum">
              <a:rPr lang="en-US" smtClean="0"/>
              <a:pPr marL="209550"/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 Address Mapping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1905000" y="2590800"/>
            <a:ext cx="3976688" cy="33353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/>
          </p:cNvSpPr>
          <p:nvPr/>
        </p:nvSpPr>
        <p:spPr bwMode="auto">
          <a:xfrm>
            <a:off x="6340475" y="2457450"/>
            <a:ext cx="233363" cy="231775"/>
          </a:xfrm>
          <a:custGeom>
            <a:avLst/>
            <a:gdLst>
              <a:gd name="T0" fmla="*/ 0 w 233679"/>
              <a:gd name="T1" fmla="*/ 115824 h 231775"/>
              <a:gd name="T2" fmla="*/ 9161 w 233679"/>
              <a:gd name="T3" fmla="*/ 70723 h 231775"/>
              <a:gd name="T4" fmla="*/ 34147 w 233679"/>
              <a:gd name="T5" fmla="*/ 33909 h 231775"/>
              <a:gd name="T6" fmla="*/ 71205 w 233679"/>
              <a:gd name="T7" fmla="*/ 9096 h 231775"/>
              <a:gd name="T8" fmla="*/ 116586 w 233679"/>
              <a:gd name="T9" fmla="*/ 0 h 231775"/>
              <a:gd name="T10" fmla="*/ 161966 w 233679"/>
              <a:gd name="T11" fmla="*/ 9096 h 231775"/>
              <a:gd name="T12" fmla="*/ 199024 w 233679"/>
              <a:gd name="T13" fmla="*/ 33909 h 231775"/>
              <a:gd name="T14" fmla="*/ 224010 w 233679"/>
              <a:gd name="T15" fmla="*/ 70723 h 231775"/>
              <a:gd name="T16" fmla="*/ 233171 w 233679"/>
              <a:gd name="T17" fmla="*/ 115824 h 231775"/>
              <a:gd name="T18" fmla="*/ 224010 w 233679"/>
              <a:gd name="T19" fmla="*/ 160924 h 231775"/>
              <a:gd name="T20" fmla="*/ 199024 w 233679"/>
              <a:gd name="T21" fmla="*/ 197738 h 231775"/>
              <a:gd name="T22" fmla="*/ 161966 w 233679"/>
              <a:gd name="T23" fmla="*/ 222551 h 231775"/>
              <a:gd name="T24" fmla="*/ 116586 w 233679"/>
              <a:gd name="T25" fmla="*/ 231648 h 231775"/>
              <a:gd name="T26" fmla="*/ 71205 w 233679"/>
              <a:gd name="T27" fmla="*/ 222551 h 231775"/>
              <a:gd name="T28" fmla="*/ 34147 w 233679"/>
              <a:gd name="T29" fmla="*/ 197738 h 231775"/>
              <a:gd name="T30" fmla="*/ 9161 w 233679"/>
              <a:gd name="T31" fmla="*/ 160924 h 231775"/>
              <a:gd name="T32" fmla="*/ 0 w 233679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79"/>
              <a:gd name="T52" fmla="*/ 0 h 231775"/>
              <a:gd name="T53" fmla="*/ 233679 w 233679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79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1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983163" y="2138363"/>
            <a:ext cx="39052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ผู้ใช้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0675" y="3268663"/>
            <a:ext cx="1208088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6340475" y="2457450"/>
            <a:ext cx="233363" cy="231775"/>
          </a:xfrm>
          <a:custGeom>
            <a:avLst/>
            <a:gdLst>
              <a:gd name="T0" fmla="*/ 0 w 233679"/>
              <a:gd name="T1" fmla="*/ 115824 h 231775"/>
              <a:gd name="T2" fmla="*/ 9161 w 233679"/>
              <a:gd name="T3" fmla="*/ 70723 h 231775"/>
              <a:gd name="T4" fmla="*/ 34147 w 233679"/>
              <a:gd name="T5" fmla="*/ 33909 h 231775"/>
              <a:gd name="T6" fmla="*/ 71205 w 233679"/>
              <a:gd name="T7" fmla="*/ 9096 h 231775"/>
              <a:gd name="T8" fmla="*/ 116586 w 233679"/>
              <a:gd name="T9" fmla="*/ 0 h 231775"/>
              <a:gd name="T10" fmla="*/ 161966 w 233679"/>
              <a:gd name="T11" fmla="*/ 9096 h 231775"/>
              <a:gd name="T12" fmla="*/ 199024 w 233679"/>
              <a:gd name="T13" fmla="*/ 33909 h 231775"/>
              <a:gd name="T14" fmla="*/ 224010 w 233679"/>
              <a:gd name="T15" fmla="*/ 70723 h 231775"/>
              <a:gd name="T16" fmla="*/ 233171 w 233679"/>
              <a:gd name="T17" fmla="*/ 115824 h 231775"/>
              <a:gd name="T18" fmla="*/ 224010 w 233679"/>
              <a:gd name="T19" fmla="*/ 160924 h 231775"/>
              <a:gd name="T20" fmla="*/ 199024 w 233679"/>
              <a:gd name="T21" fmla="*/ 197738 h 231775"/>
              <a:gd name="T22" fmla="*/ 161966 w 233679"/>
              <a:gd name="T23" fmla="*/ 222551 h 231775"/>
              <a:gd name="T24" fmla="*/ 116586 w 233679"/>
              <a:gd name="T25" fmla="*/ 231648 h 231775"/>
              <a:gd name="T26" fmla="*/ 71205 w 233679"/>
              <a:gd name="T27" fmla="*/ 222551 h 231775"/>
              <a:gd name="T28" fmla="*/ 34147 w 233679"/>
              <a:gd name="T29" fmla="*/ 197738 h 231775"/>
              <a:gd name="T30" fmla="*/ 9161 w 233679"/>
              <a:gd name="T31" fmla="*/ 160924 h 231775"/>
              <a:gd name="T32" fmla="*/ 0 w 233679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79"/>
              <a:gd name="T52" fmla="*/ 0 h 231775"/>
              <a:gd name="T53" fmla="*/ 233679 w 233679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79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1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548313" y="2305050"/>
            <a:ext cx="2268537" cy="1308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6775">
              <a:tabLst>
                <a:tab pos="1168400" algn="l"/>
                <a:tab pos="1530350" algn="l"/>
              </a:tabLst>
            </a:pPr>
            <a:r>
              <a:rPr lang="th-TH" sz="2100" baseline="2000">
                <a:cs typeface="Arial" charset="0"/>
              </a:rPr>
              <a:t>1	</a:t>
            </a:r>
            <a:r>
              <a:rPr lang="th-TH" sz="2600">
                <a:latin typeface="BrowalliaUPC" pitchFamily="34" charset="-34"/>
                <a:cs typeface="BrowalliaUPC" pitchFamily="34" charset="-34"/>
              </a:rPr>
              <a:t>ใช้ชื่อโดเมน</a:t>
            </a:r>
          </a:p>
          <a:p>
            <a:pPr marL="866775">
              <a:spcBef>
                <a:spcPts val="350"/>
              </a:spcBef>
              <a:tabLst>
                <a:tab pos="1168400" algn="l"/>
                <a:tab pos="1530350" algn="l"/>
              </a:tabLst>
            </a:pPr>
            <a:r>
              <a:rPr lang="th-TH" sz="1900">
                <a:cs typeface="Arial" charset="0"/>
              </a:rPr>
              <a:t>telnet nontri.ku.ac.th</a:t>
            </a:r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2540000" y="2281238"/>
            <a:ext cx="234950" cy="231775"/>
          </a:xfrm>
          <a:custGeom>
            <a:avLst/>
            <a:gdLst>
              <a:gd name="T0" fmla="*/ 0 w 233680"/>
              <a:gd name="T1" fmla="*/ 115824 h 231775"/>
              <a:gd name="T2" fmla="*/ 9161 w 233680"/>
              <a:gd name="T3" fmla="*/ 70723 h 231775"/>
              <a:gd name="T4" fmla="*/ 34147 w 233680"/>
              <a:gd name="T5" fmla="*/ 33909 h 231775"/>
              <a:gd name="T6" fmla="*/ 71205 w 233680"/>
              <a:gd name="T7" fmla="*/ 9096 h 231775"/>
              <a:gd name="T8" fmla="*/ 116586 w 233680"/>
              <a:gd name="T9" fmla="*/ 0 h 231775"/>
              <a:gd name="T10" fmla="*/ 161966 w 233680"/>
              <a:gd name="T11" fmla="*/ 9096 h 231775"/>
              <a:gd name="T12" fmla="*/ 199024 w 233680"/>
              <a:gd name="T13" fmla="*/ 33909 h 231775"/>
              <a:gd name="T14" fmla="*/ 224010 w 233680"/>
              <a:gd name="T15" fmla="*/ 70723 h 231775"/>
              <a:gd name="T16" fmla="*/ 233172 w 233680"/>
              <a:gd name="T17" fmla="*/ 115824 h 231775"/>
              <a:gd name="T18" fmla="*/ 224010 w 233680"/>
              <a:gd name="T19" fmla="*/ 160924 h 231775"/>
              <a:gd name="T20" fmla="*/ 199024 w 233680"/>
              <a:gd name="T21" fmla="*/ 197738 h 231775"/>
              <a:gd name="T22" fmla="*/ 161966 w 233680"/>
              <a:gd name="T23" fmla="*/ 222551 h 231775"/>
              <a:gd name="T24" fmla="*/ 116586 w 233680"/>
              <a:gd name="T25" fmla="*/ 231648 h 231775"/>
              <a:gd name="T26" fmla="*/ 71205 w 233680"/>
              <a:gd name="T27" fmla="*/ 222551 h 231775"/>
              <a:gd name="T28" fmla="*/ 34147 w 233680"/>
              <a:gd name="T29" fmla="*/ 197738 h 231775"/>
              <a:gd name="T30" fmla="*/ 9161 w 233680"/>
              <a:gd name="T31" fmla="*/ 160924 h 231775"/>
              <a:gd name="T32" fmla="*/ 0 w 233680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80"/>
              <a:gd name="T52" fmla="*/ 0 h 231775"/>
              <a:gd name="T53" fmla="*/ 233680 w 233680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80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2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928688" y="3003550"/>
            <a:ext cx="939800" cy="744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3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2540000" y="2281238"/>
            <a:ext cx="234950" cy="231775"/>
          </a:xfrm>
          <a:custGeom>
            <a:avLst/>
            <a:gdLst>
              <a:gd name="T0" fmla="*/ 0 w 233680"/>
              <a:gd name="T1" fmla="*/ 115824 h 231775"/>
              <a:gd name="T2" fmla="*/ 9161 w 233680"/>
              <a:gd name="T3" fmla="*/ 70723 h 231775"/>
              <a:gd name="T4" fmla="*/ 34147 w 233680"/>
              <a:gd name="T5" fmla="*/ 33909 h 231775"/>
              <a:gd name="T6" fmla="*/ 71205 w 233680"/>
              <a:gd name="T7" fmla="*/ 9096 h 231775"/>
              <a:gd name="T8" fmla="*/ 116586 w 233680"/>
              <a:gd name="T9" fmla="*/ 0 h 231775"/>
              <a:gd name="T10" fmla="*/ 161966 w 233680"/>
              <a:gd name="T11" fmla="*/ 9096 h 231775"/>
              <a:gd name="T12" fmla="*/ 199024 w 233680"/>
              <a:gd name="T13" fmla="*/ 33909 h 231775"/>
              <a:gd name="T14" fmla="*/ 224010 w 233680"/>
              <a:gd name="T15" fmla="*/ 70723 h 231775"/>
              <a:gd name="T16" fmla="*/ 233172 w 233680"/>
              <a:gd name="T17" fmla="*/ 115824 h 231775"/>
              <a:gd name="T18" fmla="*/ 224010 w 233680"/>
              <a:gd name="T19" fmla="*/ 160924 h 231775"/>
              <a:gd name="T20" fmla="*/ 199024 w 233680"/>
              <a:gd name="T21" fmla="*/ 197738 h 231775"/>
              <a:gd name="T22" fmla="*/ 161966 w 233680"/>
              <a:gd name="T23" fmla="*/ 222551 h 231775"/>
              <a:gd name="T24" fmla="*/ 116586 w 233680"/>
              <a:gd name="T25" fmla="*/ 231648 h 231775"/>
              <a:gd name="T26" fmla="*/ 71205 w 233680"/>
              <a:gd name="T27" fmla="*/ 222551 h 231775"/>
              <a:gd name="T28" fmla="*/ 34147 w 233680"/>
              <a:gd name="T29" fmla="*/ 197738 h 231775"/>
              <a:gd name="T30" fmla="*/ 9161 w 233680"/>
              <a:gd name="T31" fmla="*/ 160924 h 231775"/>
              <a:gd name="T32" fmla="*/ 0 w 233680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80"/>
              <a:gd name="T52" fmla="*/ 0 h 231775"/>
              <a:gd name="T53" fmla="*/ 233680 w 233680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80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2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 txBox="1">
            <a:spLocks noChangeArrowheads="1"/>
          </p:cNvSpPr>
          <p:nvPr/>
        </p:nvSpPr>
        <p:spPr bwMode="auto">
          <a:xfrm>
            <a:off x="2598738" y="227965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59088" y="2143125"/>
            <a:ext cx="2170112" cy="78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สอบถามชื่อ โดเมน</a:t>
            </a:r>
          </a:p>
          <a:p>
            <a:pPr marL="12700">
              <a:spcBef>
                <a:spcPts val="800"/>
              </a:spcBef>
            </a:pPr>
            <a:r>
              <a:rPr lang="th-TH" sz="1900">
                <a:cs typeface="Arial" charset="0"/>
              </a:rPr>
              <a:t>nontri.ku.ac.th</a:t>
            </a:r>
          </a:p>
        </p:txBody>
      </p:sp>
      <p:sp>
        <p:nvSpPr>
          <p:cNvPr id="41997" name="object 14"/>
          <p:cNvSpPr>
            <a:spLocks/>
          </p:cNvSpPr>
          <p:nvPr/>
        </p:nvSpPr>
        <p:spPr bwMode="auto">
          <a:xfrm>
            <a:off x="2489200" y="4352925"/>
            <a:ext cx="231775" cy="231775"/>
          </a:xfrm>
          <a:custGeom>
            <a:avLst/>
            <a:gdLst>
              <a:gd name="T0" fmla="*/ 0 w 231775"/>
              <a:gd name="T1" fmla="*/ 115823 h 231775"/>
              <a:gd name="T2" fmla="*/ 9096 w 231775"/>
              <a:gd name="T3" fmla="*/ 70723 h 231775"/>
              <a:gd name="T4" fmla="*/ 33908 w 231775"/>
              <a:gd name="T5" fmla="*/ 33908 h 231775"/>
              <a:gd name="T6" fmla="*/ 70723 w 231775"/>
              <a:gd name="T7" fmla="*/ 9096 h 231775"/>
              <a:gd name="T8" fmla="*/ 115824 w 231775"/>
              <a:gd name="T9" fmla="*/ 0 h 231775"/>
              <a:gd name="T10" fmla="*/ 160924 w 231775"/>
              <a:gd name="T11" fmla="*/ 9096 h 231775"/>
              <a:gd name="T12" fmla="*/ 197738 w 231775"/>
              <a:gd name="T13" fmla="*/ 33908 h 231775"/>
              <a:gd name="T14" fmla="*/ 222551 w 231775"/>
              <a:gd name="T15" fmla="*/ 70723 h 231775"/>
              <a:gd name="T16" fmla="*/ 231647 w 231775"/>
              <a:gd name="T17" fmla="*/ 115823 h 231775"/>
              <a:gd name="T18" fmla="*/ 222551 w 231775"/>
              <a:gd name="T19" fmla="*/ 160924 h 231775"/>
              <a:gd name="T20" fmla="*/ 197738 w 231775"/>
              <a:gd name="T21" fmla="*/ 197738 h 231775"/>
              <a:gd name="T22" fmla="*/ 160924 w 231775"/>
              <a:gd name="T23" fmla="*/ 222551 h 231775"/>
              <a:gd name="T24" fmla="*/ 115824 w 231775"/>
              <a:gd name="T25" fmla="*/ 231647 h 231775"/>
              <a:gd name="T26" fmla="*/ 70723 w 231775"/>
              <a:gd name="T27" fmla="*/ 222551 h 231775"/>
              <a:gd name="T28" fmla="*/ 33908 w 231775"/>
              <a:gd name="T29" fmla="*/ 197738 h 231775"/>
              <a:gd name="T30" fmla="*/ 9096 w 231775"/>
              <a:gd name="T31" fmla="*/ 160924 h 231775"/>
              <a:gd name="T32" fmla="*/ 0 w 231775"/>
              <a:gd name="T33" fmla="*/ 115823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1775"/>
              <a:gd name="T52" fmla="*/ 0 h 231775"/>
              <a:gd name="T53" fmla="*/ 231775 w 231775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1775" h="231775">
                <a:moveTo>
                  <a:pt x="0" y="115823"/>
                </a:moveTo>
                <a:lnTo>
                  <a:pt x="9096" y="70723"/>
                </a:lnTo>
                <a:lnTo>
                  <a:pt x="33908" y="33908"/>
                </a:lnTo>
                <a:lnTo>
                  <a:pt x="70723" y="9096"/>
                </a:lnTo>
                <a:lnTo>
                  <a:pt x="115824" y="0"/>
                </a:lnTo>
                <a:lnTo>
                  <a:pt x="160924" y="9096"/>
                </a:lnTo>
                <a:lnTo>
                  <a:pt x="197738" y="33908"/>
                </a:lnTo>
                <a:lnTo>
                  <a:pt x="222551" y="70723"/>
                </a:lnTo>
                <a:lnTo>
                  <a:pt x="231647" y="115823"/>
                </a:lnTo>
                <a:lnTo>
                  <a:pt x="222551" y="160924"/>
                </a:lnTo>
                <a:lnTo>
                  <a:pt x="197738" y="197738"/>
                </a:lnTo>
                <a:lnTo>
                  <a:pt x="160924" y="222551"/>
                </a:lnTo>
                <a:lnTo>
                  <a:pt x="115824" y="231647"/>
                </a:lnTo>
                <a:lnTo>
                  <a:pt x="70723" y="222551"/>
                </a:lnTo>
                <a:lnTo>
                  <a:pt x="33908" y="197738"/>
                </a:lnTo>
                <a:lnTo>
                  <a:pt x="9096" y="160924"/>
                </a:lnTo>
                <a:lnTo>
                  <a:pt x="0" y="115823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233738" y="3968750"/>
            <a:ext cx="1209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999" name="object 16"/>
          <p:cNvSpPr>
            <a:spLocks/>
          </p:cNvSpPr>
          <p:nvPr/>
        </p:nvSpPr>
        <p:spPr bwMode="auto">
          <a:xfrm>
            <a:off x="2489200" y="4352925"/>
            <a:ext cx="231775" cy="231775"/>
          </a:xfrm>
          <a:custGeom>
            <a:avLst/>
            <a:gdLst>
              <a:gd name="T0" fmla="*/ 0 w 231775"/>
              <a:gd name="T1" fmla="*/ 115823 h 231775"/>
              <a:gd name="T2" fmla="*/ 9096 w 231775"/>
              <a:gd name="T3" fmla="*/ 70723 h 231775"/>
              <a:gd name="T4" fmla="*/ 33908 w 231775"/>
              <a:gd name="T5" fmla="*/ 33908 h 231775"/>
              <a:gd name="T6" fmla="*/ 70723 w 231775"/>
              <a:gd name="T7" fmla="*/ 9096 h 231775"/>
              <a:gd name="T8" fmla="*/ 115824 w 231775"/>
              <a:gd name="T9" fmla="*/ 0 h 231775"/>
              <a:gd name="T10" fmla="*/ 160924 w 231775"/>
              <a:gd name="T11" fmla="*/ 9096 h 231775"/>
              <a:gd name="T12" fmla="*/ 197738 w 231775"/>
              <a:gd name="T13" fmla="*/ 33908 h 231775"/>
              <a:gd name="T14" fmla="*/ 222551 w 231775"/>
              <a:gd name="T15" fmla="*/ 70723 h 231775"/>
              <a:gd name="T16" fmla="*/ 231647 w 231775"/>
              <a:gd name="T17" fmla="*/ 115823 h 231775"/>
              <a:gd name="T18" fmla="*/ 222551 w 231775"/>
              <a:gd name="T19" fmla="*/ 160924 h 231775"/>
              <a:gd name="T20" fmla="*/ 197738 w 231775"/>
              <a:gd name="T21" fmla="*/ 197738 h 231775"/>
              <a:gd name="T22" fmla="*/ 160924 w 231775"/>
              <a:gd name="T23" fmla="*/ 222551 h 231775"/>
              <a:gd name="T24" fmla="*/ 115824 w 231775"/>
              <a:gd name="T25" fmla="*/ 231647 h 231775"/>
              <a:gd name="T26" fmla="*/ 70723 w 231775"/>
              <a:gd name="T27" fmla="*/ 222551 h 231775"/>
              <a:gd name="T28" fmla="*/ 33908 w 231775"/>
              <a:gd name="T29" fmla="*/ 197738 h 231775"/>
              <a:gd name="T30" fmla="*/ 9096 w 231775"/>
              <a:gd name="T31" fmla="*/ 160924 h 231775"/>
              <a:gd name="T32" fmla="*/ 0 w 231775"/>
              <a:gd name="T33" fmla="*/ 115823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1775"/>
              <a:gd name="T52" fmla="*/ 0 h 231775"/>
              <a:gd name="T53" fmla="*/ 231775 w 231775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1775" h="231775">
                <a:moveTo>
                  <a:pt x="0" y="115823"/>
                </a:moveTo>
                <a:lnTo>
                  <a:pt x="9096" y="70723"/>
                </a:lnTo>
                <a:lnTo>
                  <a:pt x="33908" y="33908"/>
                </a:lnTo>
                <a:lnTo>
                  <a:pt x="70723" y="9096"/>
                </a:lnTo>
                <a:lnTo>
                  <a:pt x="115824" y="0"/>
                </a:lnTo>
                <a:lnTo>
                  <a:pt x="160924" y="9096"/>
                </a:lnTo>
                <a:lnTo>
                  <a:pt x="197738" y="33908"/>
                </a:lnTo>
                <a:lnTo>
                  <a:pt x="222551" y="70723"/>
                </a:lnTo>
                <a:lnTo>
                  <a:pt x="231647" y="115823"/>
                </a:lnTo>
                <a:lnTo>
                  <a:pt x="222551" y="160924"/>
                </a:lnTo>
                <a:lnTo>
                  <a:pt x="197738" y="197738"/>
                </a:lnTo>
                <a:lnTo>
                  <a:pt x="160924" y="222551"/>
                </a:lnTo>
                <a:lnTo>
                  <a:pt x="115824" y="231647"/>
                </a:lnTo>
                <a:lnTo>
                  <a:pt x="70723" y="222551"/>
                </a:lnTo>
                <a:lnTo>
                  <a:pt x="33908" y="197738"/>
                </a:lnTo>
                <a:lnTo>
                  <a:pt x="9096" y="160924"/>
                </a:lnTo>
                <a:lnTo>
                  <a:pt x="0" y="115823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0" name="object 17"/>
          <p:cNvSpPr txBox="1">
            <a:spLocks noChangeArrowheads="1"/>
          </p:cNvSpPr>
          <p:nvPr/>
        </p:nvSpPr>
        <p:spPr bwMode="auto">
          <a:xfrm>
            <a:off x="2546350" y="4352925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2001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9B0F637-7605-4CC7-B4C5-32C88306874F}" type="slidenum">
              <a:rPr lang="en-US" smtClean="0"/>
              <a:pPr marL="209550"/>
              <a:t>25</a:t>
            </a:fld>
            <a:endParaRPr lang="th-TH" smtClean="0"/>
          </a:p>
        </p:txBody>
      </p:sp>
      <p:sp>
        <p:nvSpPr>
          <p:cNvPr id="18" name="object 18"/>
          <p:cNvSpPr txBox="1"/>
          <p:nvPr/>
        </p:nvSpPr>
        <p:spPr>
          <a:xfrm>
            <a:off x="2819400" y="4186238"/>
            <a:ext cx="1693863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ตอบไอพีแอดเดรส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99163" y="3941763"/>
            <a:ext cx="120967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8400" y="4479925"/>
            <a:ext cx="5064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-5" dirty="0">
                <a:latin typeface="Arial"/>
                <a:cs typeface="Arial"/>
              </a:rPr>
              <a:t>TCP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005" name="object 21"/>
          <p:cNvSpPr txBox="1">
            <a:spLocks noChangeArrowheads="1"/>
          </p:cNvSpPr>
          <p:nvPr/>
        </p:nvSpPr>
        <p:spPr bwMode="auto">
          <a:xfrm>
            <a:off x="5695950" y="3937000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65713" y="5524500"/>
            <a:ext cx="25241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-5" dirty="0">
                <a:latin typeface="Arial"/>
                <a:cs typeface="Arial"/>
              </a:rPr>
              <a:t>IP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3600" y="4956175"/>
            <a:ext cx="1209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008" name="object 24"/>
          <p:cNvSpPr txBox="1">
            <a:spLocks noChangeArrowheads="1"/>
          </p:cNvSpPr>
          <p:nvPr/>
        </p:nvSpPr>
        <p:spPr bwMode="auto">
          <a:xfrm>
            <a:off x="5684838" y="493236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589FD8E-E3A6-4382-A9D3-B1CC52B729DC}" type="slidenum">
              <a:rPr lang="en-US" smtClean="0"/>
              <a:pPr marL="209550"/>
              <a:t>26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673225"/>
            <a:ext cx="7358062" cy="4632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 globally distributed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maintain </a:t>
            </a:r>
            <a:r>
              <a:rPr sz="2400" dirty="0">
                <a:latin typeface="Tahoma"/>
                <a:cs typeface="Tahoma"/>
              </a:rPr>
              <a:t>data locally, but </a:t>
            </a:r>
            <a:r>
              <a:rPr sz="2400" spc="-5" dirty="0">
                <a:latin typeface="Tahoma"/>
                <a:cs typeface="Tahoma"/>
              </a:rPr>
              <a:t>retrievable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globally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 single computer </a:t>
            </a:r>
            <a:r>
              <a:rPr sz="2400" dirty="0">
                <a:latin typeface="Tahoma"/>
                <a:cs typeface="Tahoma"/>
              </a:rPr>
              <a:t>has all </a:t>
            </a:r>
            <a:r>
              <a:rPr sz="2400" spc="-5" dirty="0">
                <a:latin typeface="Tahoma"/>
                <a:cs typeface="Tahoma"/>
              </a:rPr>
              <a:t>DNS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Loosely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coherent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replicate changes (timing set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zone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admin)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Scalable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limited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size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limited </a:t>
            </a:r>
            <a:r>
              <a:rPr sz="2400" dirty="0">
                <a:latin typeface="Tahoma"/>
                <a:cs typeface="Tahoma"/>
              </a:rPr>
              <a:t># of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query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Reliable (data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replicate)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Dynamic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database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80" dirty="0"/>
              <a:t> </a:t>
            </a:r>
            <a:r>
              <a:rPr spc="-5" dirty="0"/>
              <a:t>Concept</a:t>
            </a:r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5364163" y="3357563"/>
            <a:ext cx="2717800" cy="311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0" y="5041900"/>
            <a:ext cx="452438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ripe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200" y="4360863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4588" y="4292600"/>
            <a:ext cx="34448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538" y="4427538"/>
            <a:ext cx="4524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disi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97775" cy="2236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Domain </a:t>
            </a:r>
            <a:r>
              <a:rPr sz="3200" dirty="0">
                <a:latin typeface="Tahoma"/>
                <a:cs typeface="Tahoma"/>
              </a:rPr>
              <a:t>names </a:t>
            </a:r>
            <a:r>
              <a:rPr sz="3200" spc="-5" dirty="0">
                <a:latin typeface="Tahoma"/>
                <a:cs typeface="Tahoma"/>
              </a:rPr>
              <a:t>can </a:t>
            </a:r>
            <a:r>
              <a:rPr sz="3200" dirty="0">
                <a:latin typeface="Tahoma"/>
                <a:cs typeface="Tahoma"/>
              </a:rPr>
              <a:t>be mapped to a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tree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New </a:t>
            </a:r>
            <a:r>
              <a:rPr sz="3200" dirty="0">
                <a:latin typeface="Tahoma"/>
                <a:cs typeface="Tahoma"/>
              </a:rPr>
              <a:t>branches at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‘dots’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restriction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amount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branches</a:t>
            </a:r>
            <a:endParaRPr sz="3200">
              <a:latin typeface="Tahoma"/>
              <a:cs typeface="Tahoma"/>
            </a:endParaRPr>
          </a:p>
          <a:p>
            <a:pPr marL="4784090" fontAlgn="auto">
              <a:lnSpc>
                <a:spcPts val="1285"/>
              </a:lnSpc>
              <a:spcBef>
                <a:spcPts val="0"/>
              </a:spcBef>
              <a:spcAft>
                <a:spcPts val="0"/>
              </a:spcAft>
              <a:tabLst>
                <a:tab pos="5285740" algn="l"/>
              </a:tabLs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ws1	ws2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1538" y="5448300"/>
            <a:ext cx="1470025" cy="85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•</a:t>
            </a:r>
            <a:endParaRPr sz="1400">
              <a:latin typeface="Courier New"/>
              <a:cs typeface="Courier New"/>
            </a:endParaRPr>
          </a:p>
          <a:p>
            <a:pPr marL="81280" algn="ctr" fontAlgn="auto">
              <a:spcBef>
                <a:spcPts val="1015"/>
              </a:spcBef>
              <a:spcAft>
                <a:spcPts val="0"/>
              </a:spcAft>
              <a:tabLst>
                <a:tab pos="665480" algn="l"/>
              </a:tabLs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net	edu</a:t>
            </a:r>
            <a:r>
              <a:rPr sz="1400" b="1" spc="15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com</a:t>
            </a:r>
            <a:endParaRPr sz="1400">
              <a:latin typeface="Courier New"/>
              <a:cs typeface="Courier New"/>
            </a:endParaRPr>
          </a:p>
          <a:p>
            <a:pPr marL="147320" algn="ctr" fontAlgn="auto">
              <a:spcBef>
                <a:spcPts val="475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•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41" name="object 10"/>
          <p:cNvSpPr txBox="1">
            <a:spLocks noChangeArrowheads="1"/>
          </p:cNvSpPr>
          <p:nvPr/>
        </p:nvSpPr>
        <p:spPr bwMode="auto">
          <a:xfrm>
            <a:off x="6492875" y="5041900"/>
            <a:ext cx="4270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isi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  <a:p>
            <a:pPr marL="12700" algn="r">
              <a:spcBef>
                <a:spcPts val="1000"/>
              </a:spcBef>
            </a:pPr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2" name="object 11"/>
          <p:cNvSpPr txBox="1">
            <a:spLocks noChangeArrowheads="1"/>
          </p:cNvSpPr>
          <p:nvPr/>
        </p:nvSpPr>
        <p:spPr bwMode="auto">
          <a:xfrm>
            <a:off x="7453313" y="5519738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3" name="object 12"/>
          <p:cNvSpPr txBox="1">
            <a:spLocks noChangeArrowheads="1"/>
          </p:cNvSpPr>
          <p:nvPr/>
        </p:nvSpPr>
        <p:spPr bwMode="auto">
          <a:xfrm>
            <a:off x="7789863" y="4633913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4" name="object 13"/>
          <p:cNvSpPr txBox="1">
            <a:spLocks noChangeArrowheads="1"/>
          </p:cNvSpPr>
          <p:nvPr/>
        </p:nvSpPr>
        <p:spPr bwMode="auto">
          <a:xfrm>
            <a:off x="5616575" y="4767263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5" name="object 14"/>
          <p:cNvSpPr txBox="1">
            <a:spLocks noChangeArrowheads="1"/>
          </p:cNvSpPr>
          <p:nvPr/>
        </p:nvSpPr>
        <p:spPr bwMode="auto">
          <a:xfrm>
            <a:off x="6408738" y="4156075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7666038" y="4460875"/>
            <a:ext cx="84137" cy="136525"/>
          </a:xfrm>
          <a:custGeom>
            <a:avLst/>
            <a:gdLst>
              <a:gd name="T0" fmla="*/ 83820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20" y="135635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6246813" y="5959475"/>
            <a:ext cx="376237" cy="204788"/>
          </a:xfrm>
          <a:custGeom>
            <a:avLst/>
            <a:gdLst>
              <a:gd name="T0" fmla="*/ 376428 w 376554"/>
              <a:gd name="T1" fmla="*/ 204216 h 204470"/>
              <a:gd name="T2" fmla="*/ 0 w 376554"/>
              <a:gd name="T3" fmla="*/ 0 h 204470"/>
              <a:gd name="T4" fmla="*/ 0 60000 65536"/>
              <a:gd name="T5" fmla="*/ 0 60000 65536"/>
              <a:gd name="T6" fmla="*/ 0 w 376554"/>
              <a:gd name="T7" fmla="*/ 0 h 204470"/>
              <a:gd name="T8" fmla="*/ 376554 w 376554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554" h="204470">
                <a:moveTo>
                  <a:pt x="376428" y="2042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6705600" y="6027738"/>
            <a:ext cx="0" cy="68262"/>
          </a:xfrm>
          <a:custGeom>
            <a:avLst/>
            <a:gdLst>
              <a:gd name="T0" fmla="*/ 68580 h 68579"/>
              <a:gd name="T1" fmla="*/ 0 h 68579"/>
              <a:gd name="T2" fmla="*/ 0 60000 65536"/>
              <a:gd name="T3" fmla="*/ 0 60000 65536"/>
              <a:gd name="T4" fmla="*/ 0 h 68579"/>
              <a:gd name="T5" fmla="*/ 68579 h 68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8579">
                <a:moveTo>
                  <a:pt x="0" y="6858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6788150" y="5959475"/>
            <a:ext cx="252413" cy="204788"/>
          </a:xfrm>
          <a:custGeom>
            <a:avLst/>
            <a:gdLst>
              <a:gd name="T0" fmla="*/ 0 w 251459"/>
              <a:gd name="T1" fmla="*/ 204216 h 204470"/>
              <a:gd name="T2" fmla="*/ 251460 w 251459"/>
              <a:gd name="T3" fmla="*/ 0 h 204470"/>
              <a:gd name="T4" fmla="*/ 0 60000 65536"/>
              <a:gd name="T5" fmla="*/ 0 60000 65536"/>
              <a:gd name="T6" fmla="*/ 0 w 251459"/>
              <a:gd name="T7" fmla="*/ 0 h 204470"/>
              <a:gd name="T8" fmla="*/ 251459 w 251459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459" h="204470">
                <a:moveTo>
                  <a:pt x="0" y="204216"/>
                </a:moveTo>
                <a:lnTo>
                  <a:pt x="25146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5995988" y="5551488"/>
            <a:ext cx="84137" cy="134937"/>
          </a:xfrm>
          <a:custGeom>
            <a:avLst/>
            <a:gdLst>
              <a:gd name="T0" fmla="*/ 83820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20" y="13563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5829300" y="5278438"/>
            <a:ext cx="82550" cy="136525"/>
          </a:xfrm>
          <a:custGeom>
            <a:avLst/>
            <a:gdLst>
              <a:gd name="T0" fmla="*/ 83820 w 83820"/>
              <a:gd name="T1" fmla="*/ 137159 h 137160"/>
              <a:gd name="T2" fmla="*/ 0 w 83820"/>
              <a:gd name="T3" fmla="*/ 0 h 137160"/>
              <a:gd name="T4" fmla="*/ 0 60000 65536"/>
              <a:gd name="T5" fmla="*/ 0 60000 65536"/>
              <a:gd name="T6" fmla="*/ 0 w 83820"/>
              <a:gd name="T7" fmla="*/ 0 h 137160"/>
              <a:gd name="T8" fmla="*/ 83820 w 8382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7160">
                <a:moveTo>
                  <a:pt x="83820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5662613" y="4870450"/>
            <a:ext cx="82550" cy="136525"/>
          </a:xfrm>
          <a:custGeom>
            <a:avLst/>
            <a:gdLst>
              <a:gd name="T0" fmla="*/ 82295 w 82550"/>
              <a:gd name="T1" fmla="*/ 137159 h 137160"/>
              <a:gd name="T2" fmla="*/ 0 w 82550"/>
              <a:gd name="T3" fmla="*/ 0 h 137160"/>
              <a:gd name="T4" fmla="*/ 0 60000 65536"/>
              <a:gd name="T5" fmla="*/ 0 60000 65536"/>
              <a:gd name="T6" fmla="*/ 0 w 82550"/>
              <a:gd name="T7" fmla="*/ 0 h 137160"/>
              <a:gd name="T8" fmla="*/ 82550 w 8255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550" h="137160">
                <a:moveTo>
                  <a:pt x="82295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5453063" y="4530725"/>
            <a:ext cx="82550" cy="134938"/>
          </a:xfrm>
          <a:custGeom>
            <a:avLst/>
            <a:gdLst>
              <a:gd name="T0" fmla="*/ 82295 w 82550"/>
              <a:gd name="T1" fmla="*/ 135636 h 135889"/>
              <a:gd name="T2" fmla="*/ 0 w 82550"/>
              <a:gd name="T3" fmla="*/ 0 h 135889"/>
              <a:gd name="T4" fmla="*/ 0 60000 65536"/>
              <a:gd name="T5" fmla="*/ 0 60000 65536"/>
              <a:gd name="T6" fmla="*/ 0 w 82550"/>
              <a:gd name="T7" fmla="*/ 0 h 135889"/>
              <a:gd name="T8" fmla="*/ 82550 w 8255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550" h="135889">
                <a:moveTo>
                  <a:pt x="82295" y="135636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5662613" y="4597400"/>
            <a:ext cx="207962" cy="136525"/>
          </a:xfrm>
          <a:custGeom>
            <a:avLst/>
            <a:gdLst>
              <a:gd name="T0" fmla="*/ 0 w 208914"/>
              <a:gd name="T1" fmla="*/ 137159 h 137160"/>
              <a:gd name="T2" fmla="*/ 208787 w 208914"/>
              <a:gd name="T3" fmla="*/ 0 h 137160"/>
              <a:gd name="T4" fmla="*/ 0 60000 65536"/>
              <a:gd name="T5" fmla="*/ 0 60000 65536"/>
              <a:gd name="T6" fmla="*/ 0 w 208914"/>
              <a:gd name="T7" fmla="*/ 0 h 137160"/>
              <a:gd name="T8" fmla="*/ 208914 w 208914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914" h="137160">
                <a:moveTo>
                  <a:pt x="0" y="137159"/>
                </a:moveTo>
                <a:lnTo>
                  <a:pt x="208787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>
            <a:spLocks/>
          </p:cNvSpPr>
          <p:nvPr/>
        </p:nvSpPr>
        <p:spPr bwMode="auto">
          <a:xfrm>
            <a:off x="6121400" y="4257675"/>
            <a:ext cx="207963" cy="134938"/>
          </a:xfrm>
          <a:custGeom>
            <a:avLst/>
            <a:gdLst>
              <a:gd name="T0" fmla="*/ 0 w 208914"/>
              <a:gd name="T1" fmla="*/ 135635 h 135889"/>
              <a:gd name="T2" fmla="*/ 208787 w 208914"/>
              <a:gd name="T3" fmla="*/ 0 h 135889"/>
              <a:gd name="T4" fmla="*/ 0 60000 65536"/>
              <a:gd name="T5" fmla="*/ 0 60000 65536"/>
              <a:gd name="T6" fmla="*/ 0 w 208914"/>
              <a:gd name="T7" fmla="*/ 0 h 135889"/>
              <a:gd name="T8" fmla="*/ 208914 w 208914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914" h="135889">
                <a:moveTo>
                  <a:pt x="0" y="135635"/>
                </a:moveTo>
                <a:lnTo>
                  <a:pt x="20878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6" name="object 25"/>
          <p:cNvSpPr>
            <a:spLocks/>
          </p:cNvSpPr>
          <p:nvPr/>
        </p:nvSpPr>
        <p:spPr bwMode="auto">
          <a:xfrm>
            <a:off x="6246813" y="3984625"/>
            <a:ext cx="82550" cy="136525"/>
          </a:xfrm>
          <a:custGeom>
            <a:avLst/>
            <a:gdLst>
              <a:gd name="T0" fmla="*/ 83820 w 83820"/>
              <a:gd name="T1" fmla="*/ 137159 h 137160"/>
              <a:gd name="T2" fmla="*/ 0 w 83820"/>
              <a:gd name="T3" fmla="*/ 0 h 137160"/>
              <a:gd name="T4" fmla="*/ 0 60000 65536"/>
              <a:gd name="T5" fmla="*/ 0 60000 65536"/>
              <a:gd name="T6" fmla="*/ 0 w 83820"/>
              <a:gd name="T7" fmla="*/ 0 h 137160"/>
              <a:gd name="T8" fmla="*/ 83820 w 8382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7160">
                <a:moveTo>
                  <a:pt x="83820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7" name="object 26"/>
          <p:cNvSpPr>
            <a:spLocks/>
          </p:cNvSpPr>
          <p:nvPr/>
        </p:nvSpPr>
        <p:spPr bwMode="auto">
          <a:xfrm>
            <a:off x="6454775" y="3984625"/>
            <a:ext cx="125413" cy="136525"/>
          </a:xfrm>
          <a:custGeom>
            <a:avLst/>
            <a:gdLst>
              <a:gd name="T0" fmla="*/ 0 w 125095"/>
              <a:gd name="T1" fmla="*/ 137159 h 137160"/>
              <a:gd name="T2" fmla="*/ 124968 w 125095"/>
              <a:gd name="T3" fmla="*/ 0 h 137160"/>
              <a:gd name="T4" fmla="*/ 0 60000 65536"/>
              <a:gd name="T5" fmla="*/ 0 60000 65536"/>
              <a:gd name="T6" fmla="*/ 0 w 125095"/>
              <a:gd name="T7" fmla="*/ 0 h 137160"/>
              <a:gd name="T8" fmla="*/ 125095 w 125095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095" h="137160">
                <a:moveTo>
                  <a:pt x="0" y="137159"/>
                </a:moveTo>
                <a:lnTo>
                  <a:pt x="12496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8" name="object 27"/>
          <p:cNvSpPr>
            <a:spLocks/>
          </p:cNvSpPr>
          <p:nvPr/>
        </p:nvSpPr>
        <p:spPr bwMode="auto">
          <a:xfrm>
            <a:off x="6746875" y="5551488"/>
            <a:ext cx="0" cy="68262"/>
          </a:xfrm>
          <a:custGeom>
            <a:avLst/>
            <a:gdLst>
              <a:gd name="T0" fmla="*/ 68579 h 68579"/>
              <a:gd name="T1" fmla="*/ 0 h 68579"/>
              <a:gd name="T2" fmla="*/ 0 60000 65536"/>
              <a:gd name="T3" fmla="*/ 0 60000 65536"/>
              <a:gd name="T4" fmla="*/ 0 h 68579"/>
              <a:gd name="T5" fmla="*/ 68579 h 68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8579">
                <a:moveTo>
                  <a:pt x="0" y="685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9" name="object 28"/>
          <p:cNvSpPr>
            <a:spLocks/>
          </p:cNvSpPr>
          <p:nvPr/>
        </p:nvSpPr>
        <p:spPr bwMode="auto">
          <a:xfrm>
            <a:off x="6623050" y="5211763"/>
            <a:ext cx="82550" cy="134937"/>
          </a:xfrm>
          <a:custGeom>
            <a:avLst/>
            <a:gdLst>
              <a:gd name="T0" fmla="*/ 83819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19" y="13563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0" name="object 29"/>
          <p:cNvSpPr>
            <a:spLocks/>
          </p:cNvSpPr>
          <p:nvPr/>
        </p:nvSpPr>
        <p:spPr bwMode="auto">
          <a:xfrm>
            <a:off x="7248525" y="5619750"/>
            <a:ext cx="166688" cy="136525"/>
          </a:xfrm>
          <a:custGeom>
            <a:avLst/>
            <a:gdLst>
              <a:gd name="T0" fmla="*/ 0 w 166370"/>
              <a:gd name="T1" fmla="*/ 135636 h 135889"/>
              <a:gd name="T2" fmla="*/ 166116 w 166370"/>
              <a:gd name="T3" fmla="*/ 0 h 135889"/>
              <a:gd name="T4" fmla="*/ 0 60000 65536"/>
              <a:gd name="T5" fmla="*/ 0 60000 65536"/>
              <a:gd name="T6" fmla="*/ 0 w 166370"/>
              <a:gd name="T7" fmla="*/ 0 h 135889"/>
              <a:gd name="T8" fmla="*/ 166370 w 16637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6370" h="135889">
                <a:moveTo>
                  <a:pt x="0" y="135636"/>
                </a:moveTo>
                <a:lnTo>
                  <a:pt x="16611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1" name="object 30"/>
          <p:cNvSpPr>
            <a:spLocks/>
          </p:cNvSpPr>
          <p:nvPr/>
        </p:nvSpPr>
        <p:spPr bwMode="auto">
          <a:xfrm>
            <a:off x="7499350" y="5278438"/>
            <a:ext cx="82550" cy="204787"/>
          </a:xfrm>
          <a:custGeom>
            <a:avLst/>
            <a:gdLst>
              <a:gd name="T0" fmla="*/ 0 w 83820"/>
              <a:gd name="T1" fmla="*/ 204215 h 204470"/>
              <a:gd name="T2" fmla="*/ 83819 w 83820"/>
              <a:gd name="T3" fmla="*/ 0 h 204470"/>
              <a:gd name="T4" fmla="*/ 0 60000 65536"/>
              <a:gd name="T5" fmla="*/ 0 60000 65536"/>
              <a:gd name="T6" fmla="*/ 0 w 83820"/>
              <a:gd name="T7" fmla="*/ 0 h 204470"/>
              <a:gd name="T8" fmla="*/ 83820 w 83820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204470">
                <a:moveTo>
                  <a:pt x="0" y="204215"/>
                </a:moveTo>
                <a:lnTo>
                  <a:pt x="8381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2" name="object 31"/>
          <p:cNvSpPr>
            <a:spLocks/>
          </p:cNvSpPr>
          <p:nvPr/>
        </p:nvSpPr>
        <p:spPr bwMode="auto">
          <a:xfrm>
            <a:off x="7666038" y="4733925"/>
            <a:ext cx="84137" cy="204788"/>
          </a:xfrm>
          <a:custGeom>
            <a:avLst/>
            <a:gdLst>
              <a:gd name="T0" fmla="*/ 0 w 83820"/>
              <a:gd name="T1" fmla="*/ 204216 h 204470"/>
              <a:gd name="T2" fmla="*/ 83820 w 83820"/>
              <a:gd name="T3" fmla="*/ 0 h 204470"/>
              <a:gd name="T4" fmla="*/ 0 60000 65536"/>
              <a:gd name="T5" fmla="*/ 0 60000 65536"/>
              <a:gd name="T6" fmla="*/ 0 w 83820"/>
              <a:gd name="T7" fmla="*/ 0 h 204470"/>
              <a:gd name="T8" fmla="*/ 83820 w 83820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204470">
                <a:moveTo>
                  <a:pt x="0" y="204216"/>
                </a:moveTo>
                <a:lnTo>
                  <a:pt x="8382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3" name="object 32"/>
          <p:cNvSpPr>
            <a:spLocks/>
          </p:cNvSpPr>
          <p:nvPr/>
        </p:nvSpPr>
        <p:spPr bwMode="auto">
          <a:xfrm>
            <a:off x="5619750" y="4325938"/>
            <a:ext cx="0" cy="339725"/>
          </a:xfrm>
          <a:custGeom>
            <a:avLst/>
            <a:gdLst>
              <a:gd name="T0" fmla="*/ 339851 h 340360"/>
              <a:gd name="T1" fmla="*/ 0 h 340360"/>
              <a:gd name="T2" fmla="*/ 0 60000 65536"/>
              <a:gd name="T3" fmla="*/ 0 60000 65536"/>
              <a:gd name="T4" fmla="*/ 0 h 340360"/>
              <a:gd name="T5" fmla="*/ 340360 h 3403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40360">
                <a:moveTo>
                  <a:pt x="0" y="33985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5572125" y="4021138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ftp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65" name="object 34"/>
          <p:cNvSpPr>
            <a:spLocks/>
          </p:cNvSpPr>
          <p:nvPr/>
        </p:nvSpPr>
        <p:spPr bwMode="auto">
          <a:xfrm>
            <a:off x="7618413" y="5483225"/>
            <a:ext cx="414337" cy="53975"/>
          </a:xfrm>
          <a:custGeom>
            <a:avLst/>
            <a:gdLst>
              <a:gd name="T0" fmla="*/ 0 w 414654"/>
              <a:gd name="T1" fmla="*/ 0 h 55245"/>
              <a:gd name="T2" fmla="*/ 414527 w 414654"/>
              <a:gd name="T3" fmla="*/ 54864 h 55245"/>
              <a:gd name="T4" fmla="*/ 0 60000 65536"/>
              <a:gd name="T5" fmla="*/ 0 60000 65536"/>
              <a:gd name="T6" fmla="*/ 0 w 414654"/>
              <a:gd name="T7" fmla="*/ 0 h 55245"/>
              <a:gd name="T8" fmla="*/ 414654 w 414654"/>
              <a:gd name="T9" fmla="*/ 55245 h 552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654" h="55245">
                <a:moveTo>
                  <a:pt x="0" y="0"/>
                </a:moveTo>
                <a:lnTo>
                  <a:pt x="414527" y="548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6" name="object 35"/>
          <p:cNvSpPr>
            <a:spLocks/>
          </p:cNvSpPr>
          <p:nvPr/>
        </p:nvSpPr>
        <p:spPr bwMode="auto">
          <a:xfrm>
            <a:off x="7677150" y="5314950"/>
            <a:ext cx="236538" cy="111125"/>
          </a:xfrm>
          <a:custGeom>
            <a:avLst/>
            <a:gdLst>
              <a:gd name="T0" fmla="*/ 0 w 236220"/>
              <a:gd name="T1" fmla="*/ 111252 h 111760"/>
              <a:gd name="T2" fmla="*/ 236220 w 236220"/>
              <a:gd name="T3" fmla="*/ 0 h 111760"/>
              <a:gd name="T4" fmla="*/ 0 60000 65536"/>
              <a:gd name="T5" fmla="*/ 0 60000 65536"/>
              <a:gd name="T6" fmla="*/ 0 w 236220"/>
              <a:gd name="T7" fmla="*/ 0 h 111760"/>
              <a:gd name="T8" fmla="*/ 236220 w 236220"/>
              <a:gd name="T9" fmla="*/ 111760 h 111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220" h="111760">
                <a:moveTo>
                  <a:pt x="0" y="111252"/>
                </a:moveTo>
                <a:lnTo>
                  <a:pt x="23622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7" name="object 36"/>
          <p:cNvSpPr>
            <a:spLocks/>
          </p:cNvSpPr>
          <p:nvPr/>
        </p:nvSpPr>
        <p:spPr bwMode="auto">
          <a:xfrm>
            <a:off x="7321550" y="4981575"/>
            <a:ext cx="120650" cy="390525"/>
          </a:xfrm>
          <a:custGeom>
            <a:avLst/>
            <a:gdLst>
              <a:gd name="T0" fmla="*/ 118872 w 119379"/>
              <a:gd name="T1" fmla="*/ 390143 h 390525"/>
              <a:gd name="T2" fmla="*/ 0 w 119379"/>
              <a:gd name="T3" fmla="*/ 0 h 390525"/>
              <a:gd name="T4" fmla="*/ 0 60000 65536"/>
              <a:gd name="T5" fmla="*/ 0 60000 65536"/>
              <a:gd name="T6" fmla="*/ 0 w 119379"/>
              <a:gd name="T7" fmla="*/ 0 h 390525"/>
              <a:gd name="T8" fmla="*/ 119379 w 119379"/>
              <a:gd name="T9" fmla="*/ 390525 h 390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379" h="390525">
                <a:moveTo>
                  <a:pt x="118872" y="3901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7108825" y="4740275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sun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69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A72F148-75FE-4ED6-9131-A05BBD00484F}" type="slidenum">
              <a:rPr lang="th-TH" smtClean="0"/>
              <a:pPr marL="209550"/>
              <a:t>27</a:t>
            </a:fld>
            <a:endParaRPr lang="th-TH" smtClean="0"/>
          </a:p>
        </p:txBody>
      </p:sp>
      <p:sp>
        <p:nvSpPr>
          <p:cNvPr id="38" name="object 38"/>
          <p:cNvSpPr txBox="1"/>
          <p:nvPr/>
        </p:nvSpPr>
        <p:spPr>
          <a:xfrm>
            <a:off x="7932738" y="5632450"/>
            <a:ext cx="666750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google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53313" y="5041900"/>
            <a:ext cx="1047750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tislabs</a:t>
            </a:r>
            <a:endParaRPr sz="1400">
              <a:latin typeface="Courier New"/>
              <a:cs typeface="Courier New"/>
            </a:endParaRPr>
          </a:p>
          <a:p>
            <a:pPr marL="608330" fontAlgn="auto">
              <a:spcBef>
                <a:spcPts val="32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moon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in</a:t>
            </a:r>
            <a:r>
              <a:rPr spc="-60" dirty="0"/>
              <a:t> </a:t>
            </a:r>
            <a:r>
              <a:rPr spc="-10" dirty="0"/>
              <a:t>Internet</a:t>
            </a:r>
          </a:p>
        </p:txBody>
      </p:sp>
      <p:sp>
        <p:nvSpPr>
          <p:cNvPr id="45058" name="object 3"/>
          <p:cNvSpPr>
            <a:spLocks/>
          </p:cNvSpPr>
          <p:nvPr/>
        </p:nvSpPr>
        <p:spPr bwMode="auto">
          <a:xfrm>
            <a:off x="1025525" y="45323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9" name="object 4"/>
          <p:cNvSpPr>
            <a:spLocks/>
          </p:cNvSpPr>
          <p:nvPr/>
        </p:nvSpPr>
        <p:spPr bwMode="auto">
          <a:xfrm>
            <a:off x="7291388" y="395605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2994025" y="3354388"/>
            <a:ext cx="301625" cy="211137"/>
          </a:xfrm>
          <a:custGeom>
            <a:avLst/>
            <a:gdLst>
              <a:gd name="T0" fmla="*/ 151166 w 302260"/>
              <a:gd name="T1" fmla="*/ 0 h 210820"/>
              <a:gd name="T2" fmla="*/ 0 w 302260"/>
              <a:gd name="T3" fmla="*/ 210403 h 210820"/>
              <a:gd name="T4" fmla="*/ 302071 w 302260"/>
              <a:gd name="T5" fmla="*/ 210403 h 210820"/>
              <a:gd name="T6" fmla="*/ 151166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66" y="0"/>
                </a:moveTo>
                <a:lnTo>
                  <a:pt x="0" y="210403"/>
                </a:lnTo>
                <a:lnTo>
                  <a:pt x="302071" y="210403"/>
                </a:lnTo>
                <a:lnTo>
                  <a:pt x="151166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/>
          </p:cNvSpPr>
          <p:nvPr/>
        </p:nvSpPr>
        <p:spPr bwMode="auto">
          <a:xfrm>
            <a:off x="7280275" y="3384550"/>
            <a:ext cx="303213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403 h 210820"/>
              <a:gd name="T4" fmla="*/ 302245 w 302259"/>
              <a:gd name="T5" fmla="*/ 210403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3633788" y="2778125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245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/>
          </p:cNvSpPr>
          <p:nvPr/>
        </p:nvSpPr>
        <p:spPr bwMode="auto">
          <a:xfrm>
            <a:off x="4156075" y="277495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4664075" y="2778125"/>
            <a:ext cx="303213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5200650" y="2779713"/>
            <a:ext cx="303213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6091238" y="276860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6678613" y="2747963"/>
            <a:ext cx="303212" cy="211137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027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7127875" y="2743200"/>
            <a:ext cx="303213" cy="211138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245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6692900" y="339090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6696075" y="3951288"/>
            <a:ext cx="301625" cy="211137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027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205740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3181350" y="2770188"/>
            <a:ext cx="301625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268605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1020763" y="2752725"/>
            <a:ext cx="301625" cy="211138"/>
          </a:xfrm>
          <a:custGeom>
            <a:avLst/>
            <a:gdLst>
              <a:gd name="T0" fmla="*/ 151050 w 302259"/>
              <a:gd name="T1" fmla="*/ 0 h 210819"/>
              <a:gd name="T2" fmla="*/ 0 w 302259"/>
              <a:gd name="T3" fmla="*/ 210205 h 210819"/>
              <a:gd name="T4" fmla="*/ 302130 w 302259"/>
              <a:gd name="T5" fmla="*/ 210205 h 210819"/>
              <a:gd name="T6" fmla="*/ 151050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050" y="0"/>
                </a:moveTo>
                <a:lnTo>
                  <a:pt x="0" y="210205"/>
                </a:lnTo>
                <a:lnTo>
                  <a:pt x="302130" y="210205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1020763" y="335438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1020763" y="395763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1017588" y="51038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2336800" y="3359150"/>
            <a:ext cx="303213" cy="211138"/>
          </a:xfrm>
          <a:custGeom>
            <a:avLst/>
            <a:gdLst>
              <a:gd name="T0" fmla="*/ 151057 w 302260"/>
              <a:gd name="T1" fmla="*/ 0 h 210820"/>
              <a:gd name="T2" fmla="*/ 0 w 302260"/>
              <a:gd name="T3" fmla="*/ 210403 h 210820"/>
              <a:gd name="T4" fmla="*/ 302136 w 302260"/>
              <a:gd name="T5" fmla="*/ 210403 h 210820"/>
              <a:gd name="T6" fmla="*/ 151057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057" y="0"/>
                </a:moveTo>
                <a:lnTo>
                  <a:pt x="0" y="210403"/>
                </a:lnTo>
                <a:lnTo>
                  <a:pt x="302136" y="210403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2784475" y="2174875"/>
            <a:ext cx="1222375" cy="563563"/>
          </a:xfrm>
          <a:custGeom>
            <a:avLst/>
            <a:gdLst>
              <a:gd name="T0" fmla="*/ 1222200 w 1222375"/>
              <a:gd name="T1" fmla="*/ 0 h 564514"/>
              <a:gd name="T2" fmla="*/ 0 w 1222375"/>
              <a:gd name="T3" fmla="*/ 564110 h 564514"/>
              <a:gd name="T4" fmla="*/ 0 60000 65536"/>
              <a:gd name="T5" fmla="*/ 0 60000 65536"/>
              <a:gd name="T6" fmla="*/ 0 w 1222375"/>
              <a:gd name="T7" fmla="*/ 0 h 564514"/>
              <a:gd name="T8" fmla="*/ 1222375 w 12223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2375" h="564514">
                <a:moveTo>
                  <a:pt x="1222200" y="0"/>
                </a:moveTo>
                <a:lnTo>
                  <a:pt x="0" y="564110"/>
                </a:lnTo>
              </a:path>
            </a:pathLst>
          </a:custGeom>
          <a:noFill/>
          <a:ln w="201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4024313" y="2220913"/>
            <a:ext cx="812800" cy="504825"/>
          </a:xfrm>
          <a:custGeom>
            <a:avLst/>
            <a:gdLst>
              <a:gd name="T0" fmla="*/ 0 w 811529"/>
              <a:gd name="T1" fmla="*/ 0 h 504825"/>
              <a:gd name="T2" fmla="*/ 811142 w 811529"/>
              <a:gd name="T3" fmla="*/ 504730 h 504825"/>
              <a:gd name="T4" fmla="*/ 0 60000 65536"/>
              <a:gd name="T5" fmla="*/ 0 60000 65536"/>
              <a:gd name="T6" fmla="*/ 0 w 811529"/>
              <a:gd name="T7" fmla="*/ 0 h 504825"/>
              <a:gd name="T8" fmla="*/ 811529 w 811529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1529" h="504825">
                <a:moveTo>
                  <a:pt x="0" y="0"/>
                </a:moveTo>
                <a:lnTo>
                  <a:pt x="811142" y="504730"/>
                </a:lnTo>
              </a:path>
            </a:pathLst>
          </a:custGeom>
          <a:noFill/>
          <a:ln w="20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1" name="object 26"/>
          <p:cNvSpPr>
            <a:spLocks/>
          </p:cNvSpPr>
          <p:nvPr/>
        </p:nvSpPr>
        <p:spPr bwMode="auto">
          <a:xfrm>
            <a:off x="4024313" y="2211388"/>
            <a:ext cx="1320800" cy="492125"/>
          </a:xfrm>
          <a:custGeom>
            <a:avLst/>
            <a:gdLst>
              <a:gd name="T0" fmla="*/ 0 w 1320800"/>
              <a:gd name="T1" fmla="*/ 0 h 492760"/>
              <a:gd name="T2" fmla="*/ 1320256 w 1320800"/>
              <a:gd name="T3" fmla="*/ 492458 h 492760"/>
              <a:gd name="T4" fmla="*/ 0 60000 65536"/>
              <a:gd name="T5" fmla="*/ 0 60000 65536"/>
              <a:gd name="T6" fmla="*/ 0 w 1320800"/>
              <a:gd name="T7" fmla="*/ 0 h 492760"/>
              <a:gd name="T8" fmla="*/ 1320800 w 1320800"/>
              <a:gd name="T9" fmla="*/ 492760 h 492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492760">
                <a:moveTo>
                  <a:pt x="0" y="0"/>
                </a:moveTo>
                <a:lnTo>
                  <a:pt x="1320256" y="492458"/>
                </a:lnTo>
              </a:path>
            </a:pathLst>
          </a:custGeom>
          <a:noFill/>
          <a:ln w="200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2" name="object 27"/>
          <p:cNvSpPr>
            <a:spLocks/>
          </p:cNvSpPr>
          <p:nvPr/>
        </p:nvSpPr>
        <p:spPr bwMode="auto">
          <a:xfrm>
            <a:off x="2233613" y="2152650"/>
            <a:ext cx="1785937" cy="552450"/>
          </a:xfrm>
          <a:custGeom>
            <a:avLst/>
            <a:gdLst>
              <a:gd name="T0" fmla="*/ 1785535 w 1785620"/>
              <a:gd name="T1" fmla="*/ 0 h 552450"/>
              <a:gd name="T2" fmla="*/ 0 w 1785620"/>
              <a:gd name="T3" fmla="*/ 551838 h 552450"/>
              <a:gd name="T4" fmla="*/ 0 60000 65536"/>
              <a:gd name="T5" fmla="*/ 0 60000 65536"/>
              <a:gd name="T6" fmla="*/ 0 w 1785620"/>
              <a:gd name="T7" fmla="*/ 0 h 552450"/>
              <a:gd name="T8" fmla="*/ 1785620 w 1785620"/>
              <a:gd name="T9" fmla="*/ 552450 h 552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5620" h="552450">
                <a:moveTo>
                  <a:pt x="1785535" y="0"/>
                </a:moveTo>
                <a:lnTo>
                  <a:pt x="0" y="551838"/>
                </a:lnTo>
              </a:path>
            </a:pathLst>
          </a:custGeom>
          <a:noFill/>
          <a:ln w="199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3" name="object 28"/>
          <p:cNvSpPr>
            <a:spLocks/>
          </p:cNvSpPr>
          <p:nvPr/>
        </p:nvSpPr>
        <p:spPr bwMode="auto">
          <a:xfrm>
            <a:off x="1189038" y="2152650"/>
            <a:ext cx="2817812" cy="527050"/>
          </a:xfrm>
          <a:custGeom>
            <a:avLst/>
            <a:gdLst>
              <a:gd name="T0" fmla="*/ 2817265 w 2817495"/>
              <a:gd name="T1" fmla="*/ 0 h 527685"/>
              <a:gd name="T2" fmla="*/ 0 w 2817495"/>
              <a:gd name="T3" fmla="*/ 527096 h 527685"/>
              <a:gd name="T4" fmla="*/ 0 60000 65536"/>
              <a:gd name="T5" fmla="*/ 0 60000 65536"/>
              <a:gd name="T6" fmla="*/ 0 w 2817495"/>
              <a:gd name="T7" fmla="*/ 0 h 527685"/>
              <a:gd name="T8" fmla="*/ 2817495 w 2817495"/>
              <a:gd name="T9" fmla="*/ 527685 h 5276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7495" h="527685">
                <a:moveTo>
                  <a:pt x="2817265" y="0"/>
                </a:moveTo>
                <a:lnTo>
                  <a:pt x="0" y="527096"/>
                </a:lnTo>
              </a:path>
            </a:pathLst>
          </a:custGeom>
          <a:noFill/>
          <a:ln w="19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4" name="object 29"/>
          <p:cNvSpPr>
            <a:spLocks/>
          </p:cNvSpPr>
          <p:nvPr/>
        </p:nvSpPr>
        <p:spPr bwMode="auto">
          <a:xfrm>
            <a:off x="3997325" y="2162175"/>
            <a:ext cx="317500" cy="554038"/>
          </a:xfrm>
          <a:custGeom>
            <a:avLst/>
            <a:gdLst>
              <a:gd name="T0" fmla="*/ 0 w 316229"/>
              <a:gd name="T1" fmla="*/ 0 h 554355"/>
              <a:gd name="T2" fmla="*/ 315746 w 316229"/>
              <a:gd name="T3" fmla="*/ 554213 h 554355"/>
              <a:gd name="T4" fmla="*/ 0 60000 65536"/>
              <a:gd name="T5" fmla="*/ 0 60000 65536"/>
              <a:gd name="T6" fmla="*/ 0 w 316229"/>
              <a:gd name="T7" fmla="*/ 0 h 554355"/>
              <a:gd name="T8" fmla="*/ 316229 w 316229"/>
              <a:gd name="T9" fmla="*/ 554355 h 5543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229" h="554355">
                <a:moveTo>
                  <a:pt x="0" y="0"/>
                </a:moveTo>
                <a:lnTo>
                  <a:pt x="315746" y="554213"/>
                </a:lnTo>
              </a:path>
            </a:pathLst>
          </a:custGeom>
          <a:noFill/>
          <a:ln w="21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5" name="object 30"/>
          <p:cNvSpPr>
            <a:spLocks/>
          </p:cNvSpPr>
          <p:nvPr/>
        </p:nvSpPr>
        <p:spPr bwMode="auto">
          <a:xfrm>
            <a:off x="3778250" y="2162175"/>
            <a:ext cx="228600" cy="558800"/>
          </a:xfrm>
          <a:custGeom>
            <a:avLst/>
            <a:gdLst>
              <a:gd name="T0" fmla="*/ 228644 w 229235"/>
              <a:gd name="T1" fmla="*/ 0 h 559435"/>
              <a:gd name="T2" fmla="*/ 0 w 229235"/>
              <a:gd name="T3" fmla="*/ 559161 h 559435"/>
              <a:gd name="T4" fmla="*/ 0 60000 65536"/>
              <a:gd name="T5" fmla="*/ 0 60000 65536"/>
              <a:gd name="T6" fmla="*/ 0 w 229235"/>
              <a:gd name="T7" fmla="*/ 0 h 559435"/>
              <a:gd name="T8" fmla="*/ 229235 w 22923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235" h="559435">
                <a:moveTo>
                  <a:pt x="228644" y="0"/>
                </a:moveTo>
                <a:lnTo>
                  <a:pt x="0" y="559161"/>
                </a:lnTo>
              </a:path>
            </a:pathLst>
          </a:custGeom>
          <a:noFill/>
          <a:ln w="214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6" name="object 31"/>
          <p:cNvSpPr>
            <a:spLocks/>
          </p:cNvSpPr>
          <p:nvPr/>
        </p:nvSpPr>
        <p:spPr bwMode="auto">
          <a:xfrm>
            <a:off x="4030663" y="2203450"/>
            <a:ext cx="2216150" cy="512763"/>
          </a:xfrm>
          <a:custGeom>
            <a:avLst/>
            <a:gdLst>
              <a:gd name="T0" fmla="*/ 0 w 2216150"/>
              <a:gd name="T1" fmla="*/ 0 h 512444"/>
              <a:gd name="T2" fmla="*/ 2215669 w 2216150"/>
              <a:gd name="T3" fmla="*/ 512053 h 512444"/>
              <a:gd name="T4" fmla="*/ 0 60000 65536"/>
              <a:gd name="T5" fmla="*/ 0 60000 65536"/>
              <a:gd name="T6" fmla="*/ 0 w 2216150"/>
              <a:gd name="T7" fmla="*/ 0 h 512444"/>
              <a:gd name="T8" fmla="*/ 2216150 w 2216150"/>
              <a:gd name="T9" fmla="*/ 512444 h 512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6150" h="512444">
                <a:moveTo>
                  <a:pt x="0" y="0"/>
                </a:moveTo>
                <a:lnTo>
                  <a:pt x="2215669" y="512053"/>
                </a:lnTo>
              </a:path>
            </a:pathLst>
          </a:custGeom>
          <a:noFill/>
          <a:ln w="198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7" name="object 32"/>
          <p:cNvSpPr>
            <a:spLocks/>
          </p:cNvSpPr>
          <p:nvPr/>
        </p:nvSpPr>
        <p:spPr bwMode="auto">
          <a:xfrm>
            <a:off x="3997325" y="2181225"/>
            <a:ext cx="2809875" cy="522288"/>
          </a:xfrm>
          <a:custGeom>
            <a:avLst/>
            <a:gdLst>
              <a:gd name="T0" fmla="*/ 0 w 2809240"/>
              <a:gd name="T1" fmla="*/ 0 h 522605"/>
              <a:gd name="T2" fmla="*/ 2809055 w 2809240"/>
              <a:gd name="T3" fmla="*/ 522148 h 522605"/>
              <a:gd name="T4" fmla="*/ 0 60000 65536"/>
              <a:gd name="T5" fmla="*/ 0 60000 65536"/>
              <a:gd name="T6" fmla="*/ 0 w 2809240"/>
              <a:gd name="T7" fmla="*/ 0 h 522605"/>
              <a:gd name="T8" fmla="*/ 2809240 w 2809240"/>
              <a:gd name="T9" fmla="*/ 522605 h 5226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9240" h="522605">
                <a:moveTo>
                  <a:pt x="0" y="0"/>
                </a:moveTo>
                <a:lnTo>
                  <a:pt x="2809055" y="522148"/>
                </a:lnTo>
              </a:path>
            </a:pathLst>
          </a:custGeom>
          <a:noFill/>
          <a:ln w="19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8" name="object 33"/>
          <p:cNvSpPr>
            <a:spLocks/>
          </p:cNvSpPr>
          <p:nvPr/>
        </p:nvSpPr>
        <p:spPr bwMode="auto">
          <a:xfrm>
            <a:off x="3992563" y="2157413"/>
            <a:ext cx="3286125" cy="534987"/>
          </a:xfrm>
          <a:custGeom>
            <a:avLst/>
            <a:gdLst>
              <a:gd name="T0" fmla="*/ 0 w 3286125"/>
              <a:gd name="T1" fmla="*/ 0 h 534669"/>
              <a:gd name="T2" fmla="*/ 3285506 w 3286125"/>
              <a:gd name="T3" fmla="*/ 534420 h 534669"/>
              <a:gd name="T4" fmla="*/ 0 60000 65536"/>
              <a:gd name="T5" fmla="*/ 0 60000 65536"/>
              <a:gd name="T6" fmla="*/ 0 w 3286125"/>
              <a:gd name="T7" fmla="*/ 0 h 534669"/>
              <a:gd name="T8" fmla="*/ 3286125 w 3286125"/>
              <a:gd name="T9" fmla="*/ 534669 h 534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6125" h="534669">
                <a:moveTo>
                  <a:pt x="0" y="0"/>
                </a:moveTo>
                <a:lnTo>
                  <a:pt x="3285506" y="534420"/>
                </a:lnTo>
              </a:path>
            </a:pathLst>
          </a:custGeom>
          <a:noFill/>
          <a:ln w="19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9" name="object 34"/>
          <p:cNvSpPr>
            <a:spLocks/>
          </p:cNvSpPr>
          <p:nvPr/>
        </p:nvSpPr>
        <p:spPr bwMode="auto">
          <a:xfrm>
            <a:off x="3306763" y="2220913"/>
            <a:ext cx="690562" cy="495300"/>
          </a:xfrm>
          <a:custGeom>
            <a:avLst/>
            <a:gdLst>
              <a:gd name="T0" fmla="*/ 691376 w 691514"/>
              <a:gd name="T1" fmla="*/ 0 h 495300"/>
              <a:gd name="T2" fmla="*/ 0 w 691514"/>
              <a:gd name="T3" fmla="*/ 494833 h 495300"/>
              <a:gd name="T4" fmla="*/ 0 60000 65536"/>
              <a:gd name="T5" fmla="*/ 0 60000 65536"/>
              <a:gd name="T6" fmla="*/ 0 w 691514"/>
              <a:gd name="T7" fmla="*/ 0 h 495300"/>
              <a:gd name="T8" fmla="*/ 691514 w 691514"/>
              <a:gd name="T9" fmla="*/ 495300 h 495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514" h="495300">
                <a:moveTo>
                  <a:pt x="691376" y="0"/>
                </a:moveTo>
                <a:lnTo>
                  <a:pt x="0" y="494833"/>
                </a:lnTo>
              </a:path>
            </a:pathLst>
          </a:custGeom>
          <a:noFill/>
          <a:ln w="204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35"/>
          <p:cNvSpPr>
            <a:spLocks/>
          </p:cNvSpPr>
          <p:nvPr/>
        </p:nvSpPr>
        <p:spPr bwMode="auto">
          <a:xfrm>
            <a:off x="2495550" y="2763838"/>
            <a:ext cx="339725" cy="546100"/>
          </a:xfrm>
          <a:custGeom>
            <a:avLst/>
            <a:gdLst>
              <a:gd name="T0" fmla="*/ 340244 w 340360"/>
              <a:gd name="T1" fmla="*/ 0 h 546735"/>
              <a:gd name="T2" fmla="*/ 0 w 340360"/>
              <a:gd name="T3" fmla="*/ 546692 h 546735"/>
              <a:gd name="T4" fmla="*/ 0 60000 65536"/>
              <a:gd name="T5" fmla="*/ 0 60000 65536"/>
              <a:gd name="T6" fmla="*/ 0 w 340360"/>
              <a:gd name="T7" fmla="*/ 0 h 546735"/>
              <a:gd name="T8" fmla="*/ 340360 w 340360"/>
              <a:gd name="T9" fmla="*/ 546735 h 546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360" h="546735">
                <a:moveTo>
                  <a:pt x="340244" y="0"/>
                </a:moveTo>
                <a:lnTo>
                  <a:pt x="0" y="546692"/>
                </a:lnTo>
              </a:path>
            </a:pathLst>
          </a:custGeom>
          <a:noFill/>
          <a:ln w="212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1" name="object 36"/>
          <p:cNvSpPr>
            <a:spLocks/>
          </p:cNvSpPr>
          <p:nvPr/>
        </p:nvSpPr>
        <p:spPr bwMode="auto">
          <a:xfrm>
            <a:off x="2835275" y="2703513"/>
            <a:ext cx="312738" cy="606425"/>
          </a:xfrm>
          <a:custGeom>
            <a:avLst/>
            <a:gdLst>
              <a:gd name="T0" fmla="*/ 0 w 313055"/>
              <a:gd name="T1" fmla="*/ 0 h 606425"/>
              <a:gd name="T2" fmla="*/ 312959 w 313055"/>
              <a:gd name="T3" fmla="*/ 606072 h 606425"/>
              <a:gd name="T4" fmla="*/ 0 60000 65536"/>
              <a:gd name="T5" fmla="*/ 0 60000 65536"/>
              <a:gd name="T6" fmla="*/ 0 w 313055"/>
              <a:gd name="T7" fmla="*/ 0 h 606425"/>
              <a:gd name="T8" fmla="*/ 313055 w 31305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5" h="606425">
                <a:moveTo>
                  <a:pt x="0" y="0"/>
                </a:moveTo>
                <a:lnTo>
                  <a:pt x="312959" y="606072"/>
                </a:lnTo>
              </a:path>
            </a:pathLst>
          </a:custGeom>
          <a:noFill/>
          <a:ln w="213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2" name="object 37"/>
          <p:cNvSpPr>
            <a:spLocks/>
          </p:cNvSpPr>
          <p:nvPr/>
        </p:nvSpPr>
        <p:spPr bwMode="auto">
          <a:xfrm>
            <a:off x="6259513" y="2725738"/>
            <a:ext cx="536575" cy="565150"/>
          </a:xfrm>
          <a:custGeom>
            <a:avLst/>
            <a:gdLst>
              <a:gd name="T0" fmla="*/ 536115 w 536575"/>
              <a:gd name="T1" fmla="*/ 0 h 564514"/>
              <a:gd name="T2" fmla="*/ 0 w 536575"/>
              <a:gd name="T3" fmla="*/ 564110 h 564514"/>
              <a:gd name="T4" fmla="*/ 0 60000 65536"/>
              <a:gd name="T5" fmla="*/ 0 60000 65536"/>
              <a:gd name="T6" fmla="*/ 0 w 536575"/>
              <a:gd name="T7" fmla="*/ 0 h 564514"/>
              <a:gd name="T8" fmla="*/ 536575 w 5365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564514">
                <a:moveTo>
                  <a:pt x="536115" y="0"/>
                </a:moveTo>
                <a:lnTo>
                  <a:pt x="0" y="564110"/>
                </a:lnTo>
              </a:path>
            </a:pathLst>
          </a:custGeom>
          <a:noFill/>
          <a:ln w="208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3" name="object 38"/>
          <p:cNvSpPr>
            <a:spLocks/>
          </p:cNvSpPr>
          <p:nvPr/>
        </p:nvSpPr>
        <p:spPr bwMode="auto">
          <a:xfrm>
            <a:off x="6838950" y="2720975"/>
            <a:ext cx="584200" cy="588963"/>
          </a:xfrm>
          <a:custGeom>
            <a:avLst/>
            <a:gdLst>
              <a:gd name="T0" fmla="*/ 0 w 582929"/>
              <a:gd name="T1" fmla="*/ 0 h 589279"/>
              <a:gd name="T2" fmla="*/ 582497 w 582929"/>
              <a:gd name="T3" fmla="*/ 588851 h 589279"/>
              <a:gd name="T4" fmla="*/ 0 60000 65536"/>
              <a:gd name="T5" fmla="*/ 0 60000 65536"/>
              <a:gd name="T6" fmla="*/ 0 w 582929"/>
              <a:gd name="T7" fmla="*/ 0 h 589279"/>
              <a:gd name="T8" fmla="*/ 582929 w 582929"/>
              <a:gd name="T9" fmla="*/ 589279 h 589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929" h="589279">
                <a:moveTo>
                  <a:pt x="0" y="0"/>
                </a:moveTo>
                <a:lnTo>
                  <a:pt x="582497" y="588851"/>
                </a:lnTo>
              </a:path>
            </a:pathLst>
          </a:custGeom>
          <a:noFill/>
          <a:ln w="207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4" name="object 39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5" name="object 40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6" name="object 41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7" name="object 42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8" name="object 43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9" name="object 44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0" name="object 45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1" name="object 46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2" name="object 47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3" name="object 48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4" name="object 49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5" name="object 50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6" name="object 51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7" name="object 52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8" name="object 53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9" name="object 54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0" name="object 55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1" name="object 56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2" name="object 57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3" name="object 58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4" name="object 59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5" name="object 60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6" name="object 61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7" name="object 62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8" name="object 63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9" name="object 64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0" name="object 65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1" name="object 66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2" name="object 67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3" name="object 68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4" name="object 69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5" name="object 70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6" name="object 71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7" name="object 72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8" name="object 73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9" name="object 74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0" name="object 75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1" name="object 76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2" name="object 77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3" name="object 78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4" name="object 79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5" name="object 80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6" name="object 81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7" name="object 82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8" name="object 83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9" name="object 84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0" name="object 85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1" name="object 86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2" name="object 87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3" name="object 88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4" name="object 89"/>
          <p:cNvSpPr txBox="1">
            <a:spLocks noChangeArrowheads="1"/>
          </p:cNvSpPr>
          <p:nvPr/>
        </p:nvSpPr>
        <p:spPr bwMode="auto">
          <a:xfrm>
            <a:off x="903288" y="2597150"/>
            <a:ext cx="9937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1600" rIns="0" bIns="0">
            <a:spAutoFit/>
          </a:bodyPr>
          <a:lstStyle/>
          <a:p>
            <a:pPr marL="377825">
              <a:spcBef>
                <a:spcPts val="800"/>
              </a:spcBef>
            </a:pPr>
            <a:r>
              <a:rPr lang="th-TH" sz="1000">
                <a:cs typeface="Arial" charset="0"/>
              </a:rPr>
              <a:t>arpa</a:t>
            </a:r>
          </a:p>
          <a:p>
            <a:pPr marL="377825">
              <a:lnSpc>
                <a:spcPct val="342000"/>
              </a:lnSpc>
              <a:spcBef>
                <a:spcPts val="488"/>
              </a:spcBef>
            </a:pPr>
            <a:r>
              <a:rPr lang="th-TH" sz="1000">
                <a:cs typeface="Arial" charset="0"/>
              </a:rPr>
              <a:t>in-addr  158</a:t>
            </a: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 algn="ctr">
              <a:spcBef>
                <a:spcPts val="700"/>
              </a:spcBef>
            </a:pPr>
            <a:r>
              <a:rPr lang="th-TH" sz="1000">
                <a:cs typeface="Arial" charset="0"/>
              </a:rPr>
              <a:t>108</a:t>
            </a: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 algn="ctr">
              <a:lnSpc>
                <a:spcPts val="1150"/>
              </a:lnSpc>
              <a:spcBef>
                <a:spcPts val="700"/>
              </a:spcBef>
            </a:pPr>
            <a:r>
              <a:rPr lang="th-TH" sz="1000">
                <a:cs typeface="Arial" charset="0"/>
              </a:rPr>
              <a:t>2</a:t>
            </a:r>
          </a:p>
          <a:p>
            <a:pPr marL="377825" algn="r">
              <a:lnSpc>
                <a:spcPts val="2288"/>
              </a:lnSpc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</a:t>
            </a:r>
          </a:p>
          <a:p>
            <a:pPr marL="377825" algn="ctr">
              <a:spcBef>
                <a:spcPts val="1175"/>
              </a:spcBef>
            </a:pPr>
            <a:r>
              <a:rPr lang="th-TH" sz="1000">
                <a:cs typeface="Arial" charset="0"/>
              </a:rPr>
              <a:t>71</a:t>
            </a:r>
          </a:p>
        </p:txBody>
      </p:sp>
      <p:sp>
        <p:nvSpPr>
          <p:cNvPr id="45145" name="object 90"/>
          <p:cNvSpPr txBox="1">
            <a:spLocks noChangeArrowheads="1"/>
          </p:cNvSpPr>
          <p:nvPr/>
        </p:nvSpPr>
        <p:spPr bwMode="auto">
          <a:xfrm>
            <a:off x="1962150" y="2614613"/>
            <a:ext cx="37639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4455" rIns="0" bIns="0">
            <a:spAutoFit/>
          </a:bodyPr>
          <a:lstStyle/>
          <a:p>
            <a:pPr marL="401638">
              <a:spcBef>
                <a:spcPts val="663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>
                <a:cs typeface="Arial" charset="0"/>
              </a:rPr>
              <a:t>com	edu	gov	int	mil	net	org</a:t>
            </a: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spcBef>
                <a:spcPts val="25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800">
              <a:latin typeface="Times New Roman" pitchFamily="18" charset="0"/>
              <a:cs typeface="Times New Roman" pitchFamily="18" charset="0"/>
            </a:endParaRP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>
                <a:cs typeface="Arial" charset="0"/>
              </a:rPr>
              <a:t>mit	usu</a:t>
            </a: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spcBef>
                <a:spcPts val="50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401638" algn="ctr">
              <a:lnSpc>
                <a:spcPts val="1200"/>
              </a:lnSpc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 b="1">
                <a:cs typeface="Arial" charset="0"/>
              </a:rPr>
              <a:t>cc</a:t>
            </a:r>
            <a:endParaRPr lang="th-TH" sz="1000">
              <a:cs typeface="Arial" charset="0"/>
            </a:endParaRPr>
          </a:p>
          <a:p>
            <a:pPr marL="401638" algn="r">
              <a:lnSpc>
                <a:spcPts val="2350"/>
              </a:lnSpc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โดเมนทวั ่ ไป</a:t>
            </a:r>
          </a:p>
        </p:txBody>
      </p:sp>
      <p:sp>
        <p:nvSpPr>
          <p:cNvPr id="45146" name="object 91"/>
          <p:cNvSpPr>
            <a:spLocks/>
          </p:cNvSpPr>
          <p:nvPr/>
        </p:nvSpPr>
        <p:spPr bwMode="auto">
          <a:xfrm>
            <a:off x="5889625" y="5834063"/>
            <a:ext cx="301625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304 h 210820"/>
              <a:gd name="T4" fmla="*/ 302027 w 302260"/>
              <a:gd name="T5" fmla="*/ 210304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304"/>
                </a:lnTo>
                <a:lnTo>
                  <a:pt x="302027" y="210304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7" name="object 92"/>
          <p:cNvSpPr>
            <a:spLocks/>
          </p:cNvSpPr>
          <p:nvPr/>
        </p:nvSpPr>
        <p:spPr bwMode="auto">
          <a:xfrm>
            <a:off x="6103938" y="3390900"/>
            <a:ext cx="303212" cy="211138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245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8" name="object 93"/>
          <p:cNvSpPr>
            <a:spLocks/>
          </p:cNvSpPr>
          <p:nvPr/>
        </p:nvSpPr>
        <p:spPr bwMode="auto">
          <a:xfrm>
            <a:off x="6107113" y="3951288"/>
            <a:ext cx="303212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027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9" name="object 94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0" name="object 95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1" name="object 96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2" name="object 97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3" name="object 98"/>
          <p:cNvSpPr txBox="1">
            <a:spLocks noChangeArrowheads="1"/>
          </p:cNvSpPr>
          <p:nvPr/>
        </p:nvSpPr>
        <p:spPr bwMode="auto">
          <a:xfrm>
            <a:off x="5707063" y="2609850"/>
            <a:ext cx="251301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9535" rIns="0" bIns="0">
            <a:spAutoFit/>
          </a:bodyPr>
          <a:lstStyle/>
          <a:p>
            <a:pPr marL="717550">
              <a:spcBef>
                <a:spcPts val="700"/>
              </a:spcBef>
              <a:tabLst>
                <a:tab pos="1327150" algn="l"/>
                <a:tab pos="1803400" algn="l"/>
              </a:tabLst>
            </a:pPr>
            <a:r>
              <a:rPr lang="th-TH" sz="1000">
                <a:cs typeface="Arial" charset="0"/>
              </a:rPr>
              <a:t>de	th	uk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775"/>
              </a:spcBef>
              <a:tabLst>
                <a:tab pos="1327150" algn="l"/>
                <a:tab pos="1803400" algn="l"/>
              </a:tabLst>
            </a:pPr>
            <a:r>
              <a:rPr lang="th-TH" sz="1500" baseline="3000">
                <a:cs typeface="Arial" charset="0"/>
              </a:rPr>
              <a:t>ac	</a:t>
            </a:r>
            <a:r>
              <a:rPr lang="th-TH" sz="1500" baseline="13000">
                <a:cs typeface="Arial" charset="0"/>
              </a:rPr>
              <a:t>go	</a:t>
            </a:r>
            <a:r>
              <a:rPr lang="th-TH" sz="1000">
                <a:cs typeface="Arial" charset="0"/>
              </a:rPr>
              <a:t>or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50"/>
              </a:spcBef>
              <a:tabLst>
                <a:tab pos="1327150" algn="l"/>
                <a:tab pos="1803400" algn="l"/>
              </a:tabLst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tabLst>
                <a:tab pos="1327150" algn="l"/>
                <a:tab pos="1803400" algn="l"/>
              </a:tabLst>
            </a:pPr>
            <a:r>
              <a:rPr lang="th-TH" sz="1000">
                <a:cs typeface="Arial" charset="0"/>
              </a:rPr>
              <a:t>ku	</a:t>
            </a:r>
            <a:r>
              <a:rPr lang="th-TH" sz="1500" baseline="5000">
                <a:cs typeface="Arial" charset="0"/>
              </a:rPr>
              <a:t>mua	</a:t>
            </a:r>
            <a:r>
              <a:rPr lang="th-TH" sz="1000">
                <a:cs typeface="Arial" charset="0"/>
              </a:rPr>
              <a:t>nectec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38"/>
              </a:spcBef>
              <a:tabLst>
                <a:tab pos="1327150" algn="l"/>
                <a:tab pos="1803400" algn="l"/>
              </a:tabLst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tabLst>
                <a:tab pos="1327150" algn="l"/>
                <a:tab pos="1803400" algn="l"/>
              </a:tabLst>
            </a:pPr>
            <a:r>
              <a:rPr lang="th-TH" sz="1000" b="1">
                <a:cs typeface="Arial" charset="0"/>
              </a:rPr>
              <a:t>nontri	mis	</a:t>
            </a:r>
            <a:r>
              <a:rPr lang="th-TH" sz="1500" b="1" baseline="3000">
                <a:cs typeface="Arial" charset="0"/>
              </a:rPr>
              <a:t>nucleus</a:t>
            </a:r>
            <a:endParaRPr lang="th-TH" sz="1500" baseline="3000">
              <a:cs typeface="Arial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spcBef>
                <a:spcPts val="888"/>
              </a:spcBef>
              <a:tabLst>
                <a:tab pos="1327150" algn="l"/>
                <a:tab pos="1803400" algn="l"/>
              </a:tabLst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โดเมนระดบั ประเทศ</a:t>
            </a:r>
          </a:p>
        </p:txBody>
      </p:sp>
      <p:sp>
        <p:nvSpPr>
          <p:cNvPr id="45154" name="object 99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5" name="object 100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6" name="object 101"/>
          <p:cNvSpPr>
            <a:spLocks/>
          </p:cNvSpPr>
          <p:nvPr/>
        </p:nvSpPr>
        <p:spPr bwMode="auto">
          <a:xfrm>
            <a:off x="4044950" y="2170113"/>
            <a:ext cx="3703638" cy="527050"/>
          </a:xfrm>
          <a:custGeom>
            <a:avLst/>
            <a:gdLst>
              <a:gd name="T0" fmla="*/ 0 w 3704590"/>
              <a:gd name="T1" fmla="*/ 0 h 527050"/>
              <a:gd name="T2" fmla="*/ 3704469 w 3704590"/>
              <a:gd name="T3" fmla="*/ 526898 h 527050"/>
              <a:gd name="T4" fmla="*/ 0 60000 65536"/>
              <a:gd name="T5" fmla="*/ 0 60000 65536"/>
              <a:gd name="T6" fmla="*/ 0 w 3704590"/>
              <a:gd name="T7" fmla="*/ 0 h 527050"/>
              <a:gd name="T8" fmla="*/ 3704590 w 370459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4590" h="527050">
                <a:moveTo>
                  <a:pt x="0" y="0"/>
                </a:moveTo>
                <a:lnTo>
                  <a:pt x="3704469" y="526898"/>
                </a:lnTo>
              </a:path>
            </a:pathLst>
          </a:custGeom>
          <a:noFill/>
          <a:ln w="19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7" name="object 102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8" name="object 103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9" name="object 104"/>
          <p:cNvSpPr>
            <a:spLocks/>
          </p:cNvSpPr>
          <p:nvPr/>
        </p:nvSpPr>
        <p:spPr bwMode="auto">
          <a:xfrm>
            <a:off x="7599363" y="2741613"/>
            <a:ext cx="301625" cy="209550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403 h 210819"/>
              <a:gd name="T4" fmla="*/ 302027 w 302259"/>
              <a:gd name="T5" fmla="*/ 210403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403"/>
                </a:lnTo>
                <a:lnTo>
                  <a:pt x="302027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0" name="object 105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1" name="object 106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2" name="object 107"/>
          <p:cNvSpPr>
            <a:spLocks/>
          </p:cNvSpPr>
          <p:nvPr/>
        </p:nvSpPr>
        <p:spPr bwMode="auto">
          <a:xfrm>
            <a:off x="1131888" y="5719763"/>
            <a:ext cx="514350" cy="428625"/>
          </a:xfrm>
          <a:custGeom>
            <a:avLst/>
            <a:gdLst>
              <a:gd name="T0" fmla="*/ 27589 w 514985"/>
              <a:gd name="T1" fmla="*/ 92712 h 428625"/>
              <a:gd name="T2" fmla="*/ 21253 w 514985"/>
              <a:gd name="T3" fmla="*/ 141799 h 428625"/>
              <a:gd name="T4" fmla="*/ 22559 w 514985"/>
              <a:gd name="T5" fmla="*/ 178654 h 428625"/>
              <a:gd name="T6" fmla="*/ 24062 w 514985"/>
              <a:gd name="T7" fmla="*/ 254918 h 428625"/>
              <a:gd name="T8" fmla="*/ 45663 w 514985"/>
              <a:gd name="T9" fmla="*/ 351886 h 428625"/>
              <a:gd name="T10" fmla="*/ 111534 w 514985"/>
              <a:gd name="T11" fmla="*/ 407588 h 428625"/>
              <a:gd name="T12" fmla="*/ 212551 w 514985"/>
              <a:gd name="T13" fmla="*/ 424790 h 428625"/>
              <a:gd name="T14" fmla="*/ 335867 w 514985"/>
              <a:gd name="T15" fmla="*/ 428078 h 428625"/>
              <a:gd name="T16" fmla="*/ 470133 w 514985"/>
              <a:gd name="T17" fmla="*/ 425552 h 428625"/>
              <a:gd name="T18" fmla="*/ 509544 w 514985"/>
              <a:gd name="T19" fmla="*/ 425404 h 428625"/>
              <a:gd name="T20" fmla="*/ 514492 w 514985"/>
              <a:gd name="T21" fmla="*/ 410430 h 428625"/>
              <a:gd name="T22" fmla="*/ 304880 w 514985"/>
              <a:gd name="T23" fmla="*/ 408285 h 428625"/>
              <a:gd name="T24" fmla="*/ 186138 w 514985"/>
              <a:gd name="T25" fmla="*/ 402400 h 428625"/>
              <a:gd name="T26" fmla="*/ 92120 w 514985"/>
              <a:gd name="T27" fmla="*/ 375202 h 428625"/>
              <a:gd name="T28" fmla="*/ 90499 w 514985"/>
              <a:gd name="T29" fmla="*/ 374153 h 428625"/>
              <a:gd name="T30" fmla="*/ 81635 w 514985"/>
              <a:gd name="T31" fmla="*/ 366018 h 428625"/>
              <a:gd name="T32" fmla="*/ 80286 w 514985"/>
              <a:gd name="T33" fmla="*/ 364811 h 428625"/>
              <a:gd name="T34" fmla="*/ 71946 w 514985"/>
              <a:gd name="T35" fmla="*/ 354281 h 428625"/>
              <a:gd name="T36" fmla="*/ 45772 w 514985"/>
              <a:gd name="T37" fmla="*/ 253374 h 428625"/>
              <a:gd name="T38" fmla="*/ 44335 w 514985"/>
              <a:gd name="T39" fmla="*/ 178219 h 428625"/>
              <a:gd name="T40" fmla="*/ 43028 w 514985"/>
              <a:gd name="T41" fmla="*/ 141443 h 428625"/>
              <a:gd name="T42" fmla="*/ 49104 w 514985"/>
              <a:gd name="T43" fmla="*/ 95819 h 428625"/>
              <a:gd name="T44" fmla="*/ 32028 w 514985"/>
              <a:gd name="T45" fmla="*/ 74792 h 428625"/>
              <a:gd name="T46" fmla="*/ 496353 w 514985"/>
              <a:gd name="T47" fmla="*/ 425404 h 428625"/>
              <a:gd name="T48" fmla="*/ 509544 w 514985"/>
              <a:gd name="T49" fmla="*/ 425404 h 428625"/>
              <a:gd name="T50" fmla="*/ 365874 w 514985"/>
              <a:gd name="T51" fmla="*/ 407992 h 428625"/>
              <a:gd name="T52" fmla="*/ 512249 w 514985"/>
              <a:gd name="T53" fmla="*/ 408287 h 428625"/>
              <a:gd name="T54" fmla="*/ 496876 w 514985"/>
              <a:gd name="T55" fmla="*/ 405617 h 428625"/>
              <a:gd name="T56" fmla="*/ 90499 w 514985"/>
              <a:gd name="T57" fmla="*/ 374153 h 428625"/>
              <a:gd name="T58" fmla="*/ 91300 w 514985"/>
              <a:gd name="T59" fmla="*/ 374671 h 428625"/>
              <a:gd name="T60" fmla="*/ 91300 w 514985"/>
              <a:gd name="T61" fmla="*/ 374671 h 428625"/>
              <a:gd name="T62" fmla="*/ 92120 w 514985"/>
              <a:gd name="T63" fmla="*/ 375202 h 428625"/>
              <a:gd name="T64" fmla="*/ 90721 w 514985"/>
              <a:gd name="T65" fmla="*/ 374153 h 428625"/>
              <a:gd name="T66" fmla="*/ 91300 w 514985"/>
              <a:gd name="T67" fmla="*/ 374671 h 428625"/>
              <a:gd name="T68" fmla="*/ 80286 w 514985"/>
              <a:gd name="T69" fmla="*/ 364811 h 428625"/>
              <a:gd name="T70" fmla="*/ 80855 w 514985"/>
              <a:gd name="T71" fmla="*/ 365320 h 428625"/>
              <a:gd name="T72" fmla="*/ 80855 w 514985"/>
              <a:gd name="T73" fmla="*/ 365320 h 428625"/>
              <a:gd name="T74" fmla="*/ 81635 w 514985"/>
              <a:gd name="T75" fmla="*/ 366018 h 428625"/>
              <a:gd name="T76" fmla="*/ 80444 w 514985"/>
              <a:gd name="T77" fmla="*/ 364811 h 428625"/>
              <a:gd name="T78" fmla="*/ 80855 w 514985"/>
              <a:gd name="T79" fmla="*/ 365320 h 428625"/>
              <a:gd name="T80" fmla="*/ 74607 w 514985"/>
              <a:gd name="T81" fmla="*/ 46910 h 428625"/>
              <a:gd name="T82" fmla="*/ 55658 w 514985"/>
              <a:gd name="T83" fmla="*/ 49325 h 428625"/>
              <a:gd name="T84" fmla="*/ 53190 w 514985"/>
              <a:gd name="T85" fmla="*/ 79365 h 428625"/>
              <a:gd name="T86" fmla="*/ 74607 w 514985"/>
              <a:gd name="T87" fmla="*/ 46910 h 428625"/>
              <a:gd name="T88" fmla="*/ 38107 w 514985"/>
              <a:gd name="T89" fmla="*/ 50255 h 428625"/>
              <a:gd name="T90" fmla="*/ 53190 w 514985"/>
              <a:gd name="T91" fmla="*/ 79365 h 428625"/>
              <a:gd name="T92" fmla="*/ 55658 w 514985"/>
              <a:gd name="T93" fmla="*/ 49325 h 428625"/>
              <a:gd name="T94" fmla="*/ 62517 w 514985"/>
              <a:gd name="T95" fmla="*/ 0 h 428625"/>
              <a:gd name="T96" fmla="*/ 32028 w 514985"/>
              <a:gd name="T97" fmla="*/ 74792 h 428625"/>
              <a:gd name="T98" fmla="*/ 43943 w 514985"/>
              <a:gd name="T99" fmla="*/ 46910 h 428625"/>
              <a:gd name="T100" fmla="*/ 62517 w 514985"/>
              <a:gd name="T101" fmla="*/ 0 h 428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14985"/>
              <a:gd name="T154" fmla="*/ 0 h 428625"/>
              <a:gd name="T155" fmla="*/ 514985 w 514985"/>
              <a:gd name="T156" fmla="*/ 428625 h 42862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14985" h="428625">
                <a:moveTo>
                  <a:pt x="32028" y="74792"/>
                </a:moveTo>
                <a:lnTo>
                  <a:pt x="27589" y="92712"/>
                </a:lnTo>
                <a:lnTo>
                  <a:pt x="23408" y="116919"/>
                </a:lnTo>
                <a:lnTo>
                  <a:pt x="21253" y="141799"/>
                </a:lnTo>
                <a:lnTo>
                  <a:pt x="21753" y="166402"/>
                </a:lnTo>
                <a:lnTo>
                  <a:pt x="22559" y="178654"/>
                </a:lnTo>
                <a:lnTo>
                  <a:pt x="22886" y="192351"/>
                </a:lnTo>
                <a:lnTo>
                  <a:pt x="24062" y="254918"/>
                </a:lnTo>
                <a:lnTo>
                  <a:pt x="29680" y="304817"/>
                </a:lnTo>
                <a:lnTo>
                  <a:pt x="45663" y="351886"/>
                </a:lnTo>
                <a:lnTo>
                  <a:pt x="77020" y="389691"/>
                </a:lnTo>
                <a:lnTo>
                  <a:pt x="111534" y="407588"/>
                </a:lnTo>
                <a:lnTo>
                  <a:pt x="157263" y="418468"/>
                </a:lnTo>
                <a:lnTo>
                  <a:pt x="212551" y="424790"/>
                </a:lnTo>
                <a:lnTo>
                  <a:pt x="304880" y="428078"/>
                </a:lnTo>
                <a:lnTo>
                  <a:pt x="335867" y="428078"/>
                </a:lnTo>
                <a:lnTo>
                  <a:pt x="366374" y="427779"/>
                </a:lnTo>
                <a:lnTo>
                  <a:pt x="470133" y="425552"/>
                </a:lnTo>
                <a:lnTo>
                  <a:pt x="479629" y="425406"/>
                </a:lnTo>
                <a:lnTo>
                  <a:pt x="509544" y="425404"/>
                </a:lnTo>
                <a:lnTo>
                  <a:pt x="514209" y="421358"/>
                </a:lnTo>
                <a:lnTo>
                  <a:pt x="514492" y="410430"/>
                </a:lnTo>
                <a:lnTo>
                  <a:pt x="512249" y="408287"/>
                </a:lnTo>
                <a:lnTo>
                  <a:pt x="304880" y="408285"/>
                </a:lnTo>
                <a:lnTo>
                  <a:pt x="243277" y="406804"/>
                </a:lnTo>
                <a:lnTo>
                  <a:pt x="186138" y="402400"/>
                </a:lnTo>
                <a:lnTo>
                  <a:pt x="137534" y="394263"/>
                </a:lnTo>
                <a:lnTo>
                  <a:pt x="92120" y="375202"/>
                </a:lnTo>
                <a:lnTo>
                  <a:pt x="91893" y="375202"/>
                </a:lnTo>
                <a:lnTo>
                  <a:pt x="90499" y="374153"/>
                </a:lnTo>
                <a:lnTo>
                  <a:pt x="90721" y="374153"/>
                </a:lnTo>
                <a:lnTo>
                  <a:pt x="81635" y="366018"/>
                </a:lnTo>
                <a:lnTo>
                  <a:pt x="81400" y="365998"/>
                </a:lnTo>
                <a:lnTo>
                  <a:pt x="80286" y="364811"/>
                </a:lnTo>
                <a:lnTo>
                  <a:pt x="80444" y="364811"/>
                </a:lnTo>
                <a:lnTo>
                  <a:pt x="71946" y="354281"/>
                </a:lnTo>
                <a:lnTo>
                  <a:pt x="54504" y="315307"/>
                </a:lnTo>
                <a:lnTo>
                  <a:pt x="45772" y="253374"/>
                </a:lnTo>
                <a:lnTo>
                  <a:pt x="44661" y="192133"/>
                </a:lnTo>
                <a:lnTo>
                  <a:pt x="44335" y="178219"/>
                </a:lnTo>
                <a:lnTo>
                  <a:pt x="43507" y="165234"/>
                </a:lnTo>
                <a:lnTo>
                  <a:pt x="43028" y="141443"/>
                </a:lnTo>
                <a:lnTo>
                  <a:pt x="45119" y="118522"/>
                </a:lnTo>
                <a:lnTo>
                  <a:pt x="49104" y="95819"/>
                </a:lnTo>
                <a:lnTo>
                  <a:pt x="53190" y="79365"/>
                </a:lnTo>
                <a:lnTo>
                  <a:pt x="32028" y="74792"/>
                </a:lnTo>
                <a:close/>
              </a:path>
              <a:path w="514985" h="428625">
                <a:moveTo>
                  <a:pt x="509544" y="425404"/>
                </a:moveTo>
                <a:lnTo>
                  <a:pt x="496353" y="425404"/>
                </a:lnTo>
                <a:lnTo>
                  <a:pt x="509223" y="425683"/>
                </a:lnTo>
                <a:lnTo>
                  <a:pt x="509544" y="425404"/>
                </a:lnTo>
                <a:close/>
              </a:path>
              <a:path w="514985" h="428625">
                <a:moveTo>
                  <a:pt x="479629" y="405613"/>
                </a:moveTo>
                <a:lnTo>
                  <a:pt x="365874" y="407992"/>
                </a:lnTo>
                <a:lnTo>
                  <a:pt x="335627" y="408287"/>
                </a:lnTo>
                <a:lnTo>
                  <a:pt x="512249" y="408287"/>
                </a:lnTo>
                <a:lnTo>
                  <a:pt x="509745" y="405894"/>
                </a:lnTo>
                <a:lnTo>
                  <a:pt x="496876" y="405617"/>
                </a:lnTo>
                <a:lnTo>
                  <a:pt x="479629" y="405613"/>
                </a:lnTo>
                <a:close/>
              </a:path>
              <a:path w="514985" h="428625">
                <a:moveTo>
                  <a:pt x="90499" y="374153"/>
                </a:moveTo>
                <a:lnTo>
                  <a:pt x="91893" y="375202"/>
                </a:lnTo>
                <a:lnTo>
                  <a:pt x="91300" y="374671"/>
                </a:lnTo>
                <a:lnTo>
                  <a:pt x="90499" y="374153"/>
                </a:lnTo>
                <a:close/>
              </a:path>
              <a:path w="514985" h="428625">
                <a:moveTo>
                  <a:pt x="91300" y="374671"/>
                </a:moveTo>
                <a:lnTo>
                  <a:pt x="91893" y="375202"/>
                </a:lnTo>
                <a:lnTo>
                  <a:pt x="92120" y="375202"/>
                </a:lnTo>
                <a:lnTo>
                  <a:pt x="91300" y="374671"/>
                </a:lnTo>
                <a:close/>
              </a:path>
              <a:path w="514985" h="428625">
                <a:moveTo>
                  <a:pt x="90721" y="374153"/>
                </a:moveTo>
                <a:lnTo>
                  <a:pt x="90499" y="374153"/>
                </a:lnTo>
                <a:lnTo>
                  <a:pt x="91300" y="374671"/>
                </a:lnTo>
                <a:lnTo>
                  <a:pt x="90721" y="374153"/>
                </a:lnTo>
                <a:close/>
              </a:path>
              <a:path w="514985" h="428625">
                <a:moveTo>
                  <a:pt x="80286" y="364811"/>
                </a:moveTo>
                <a:lnTo>
                  <a:pt x="81419" y="366018"/>
                </a:lnTo>
                <a:lnTo>
                  <a:pt x="80855" y="365320"/>
                </a:lnTo>
                <a:lnTo>
                  <a:pt x="80286" y="364811"/>
                </a:lnTo>
                <a:close/>
              </a:path>
              <a:path w="514985" h="428625">
                <a:moveTo>
                  <a:pt x="80855" y="365320"/>
                </a:moveTo>
                <a:lnTo>
                  <a:pt x="81419" y="366018"/>
                </a:lnTo>
                <a:lnTo>
                  <a:pt x="81635" y="366018"/>
                </a:lnTo>
                <a:lnTo>
                  <a:pt x="80855" y="365320"/>
                </a:lnTo>
                <a:close/>
              </a:path>
              <a:path w="514985" h="428625">
                <a:moveTo>
                  <a:pt x="80444" y="364811"/>
                </a:moveTo>
                <a:lnTo>
                  <a:pt x="80286" y="364811"/>
                </a:lnTo>
                <a:lnTo>
                  <a:pt x="80855" y="365320"/>
                </a:lnTo>
                <a:lnTo>
                  <a:pt x="80444" y="364811"/>
                </a:lnTo>
                <a:close/>
              </a:path>
              <a:path w="514985" h="428625">
                <a:moveTo>
                  <a:pt x="74607" y="46910"/>
                </a:moveTo>
                <a:lnTo>
                  <a:pt x="43943" y="46910"/>
                </a:lnTo>
                <a:lnTo>
                  <a:pt x="55658" y="49325"/>
                </a:lnTo>
                <a:lnTo>
                  <a:pt x="59338" y="54609"/>
                </a:lnTo>
                <a:lnTo>
                  <a:pt x="53190" y="79365"/>
                </a:lnTo>
                <a:lnTo>
                  <a:pt x="84728" y="86180"/>
                </a:lnTo>
                <a:lnTo>
                  <a:pt x="74607" y="46910"/>
                </a:lnTo>
                <a:close/>
              </a:path>
              <a:path w="514985" h="428625">
                <a:moveTo>
                  <a:pt x="43943" y="46910"/>
                </a:moveTo>
                <a:lnTo>
                  <a:pt x="38107" y="50255"/>
                </a:lnTo>
                <a:lnTo>
                  <a:pt x="32028" y="74792"/>
                </a:lnTo>
                <a:lnTo>
                  <a:pt x="53190" y="79365"/>
                </a:lnTo>
                <a:lnTo>
                  <a:pt x="59338" y="54609"/>
                </a:lnTo>
                <a:lnTo>
                  <a:pt x="55658" y="49325"/>
                </a:lnTo>
                <a:lnTo>
                  <a:pt x="43943" y="46910"/>
                </a:lnTo>
                <a:close/>
              </a:path>
              <a:path w="514985" h="428625">
                <a:moveTo>
                  <a:pt x="62517" y="0"/>
                </a:moveTo>
                <a:lnTo>
                  <a:pt x="0" y="67871"/>
                </a:lnTo>
                <a:lnTo>
                  <a:pt x="32028" y="74792"/>
                </a:lnTo>
                <a:lnTo>
                  <a:pt x="38107" y="50255"/>
                </a:lnTo>
                <a:lnTo>
                  <a:pt x="43943" y="46910"/>
                </a:lnTo>
                <a:lnTo>
                  <a:pt x="74607" y="46910"/>
                </a:lnTo>
                <a:lnTo>
                  <a:pt x="625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3" name="object 108"/>
          <p:cNvSpPr>
            <a:spLocks/>
          </p:cNvSpPr>
          <p:nvPr/>
        </p:nvSpPr>
        <p:spPr bwMode="auto">
          <a:xfrm>
            <a:off x="3084513" y="3995738"/>
            <a:ext cx="769937" cy="581025"/>
          </a:xfrm>
          <a:custGeom>
            <a:avLst/>
            <a:gdLst>
              <a:gd name="T0" fmla="*/ 24824 w 770254"/>
              <a:gd name="T1" fmla="*/ 153596 h 581660"/>
              <a:gd name="T2" fmla="*/ 20246 w 770254"/>
              <a:gd name="T3" fmla="*/ 228613 h 581660"/>
              <a:gd name="T4" fmla="*/ 20904 w 770254"/>
              <a:gd name="T5" fmla="*/ 299077 h 581660"/>
              <a:gd name="T6" fmla="*/ 45075 w 770254"/>
              <a:gd name="T7" fmla="*/ 424230 h 581660"/>
              <a:gd name="T8" fmla="*/ 110910 w 770254"/>
              <a:gd name="T9" fmla="*/ 516606 h 581660"/>
              <a:gd name="T10" fmla="*/ 229079 w 770254"/>
              <a:gd name="T11" fmla="*/ 567237 h 581660"/>
              <a:gd name="T12" fmla="*/ 342748 w 770254"/>
              <a:gd name="T13" fmla="*/ 580321 h 581660"/>
              <a:gd name="T14" fmla="*/ 427891 w 770254"/>
              <a:gd name="T15" fmla="*/ 580914 h 581660"/>
              <a:gd name="T16" fmla="*/ 518695 w 770254"/>
              <a:gd name="T17" fmla="*/ 576580 h 581660"/>
              <a:gd name="T18" fmla="*/ 661761 w 770254"/>
              <a:gd name="T19" fmla="*/ 564090 h 581660"/>
              <a:gd name="T20" fmla="*/ 384122 w 770254"/>
              <a:gd name="T21" fmla="*/ 561576 h 581660"/>
              <a:gd name="T22" fmla="*/ 304423 w 770254"/>
              <a:gd name="T23" fmla="*/ 558033 h 581660"/>
              <a:gd name="T24" fmla="*/ 172898 w 770254"/>
              <a:gd name="T25" fmla="*/ 529293 h 581660"/>
              <a:gd name="T26" fmla="*/ 126298 w 770254"/>
              <a:gd name="T27" fmla="*/ 502592 h 581660"/>
              <a:gd name="T28" fmla="*/ 125196 w 770254"/>
              <a:gd name="T29" fmla="*/ 501583 h 581660"/>
              <a:gd name="T30" fmla="*/ 76432 w 770254"/>
              <a:gd name="T31" fmla="*/ 441569 h 581660"/>
              <a:gd name="T32" fmla="*/ 45511 w 770254"/>
              <a:gd name="T33" fmla="*/ 330152 h 581660"/>
              <a:gd name="T34" fmla="*/ 42045 w 770254"/>
              <a:gd name="T35" fmla="*/ 228217 h 581660"/>
              <a:gd name="T36" fmla="*/ 46382 w 770254"/>
              <a:gd name="T37" fmla="*/ 154981 h 581660"/>
              <a:gd name="T38" fmla="*/ 32971 w 770254"/>
              <a:gd name="T39" fmla="*/ 77490 h 581660"/>
              <a:gd name="T40" fmla="*/ 659365 w 770254"/>
              <a:gd name="T41" fmla="*/ 544415 h 581660"/>
              <a:gd name="T42" fmla="*/ 516735 w 770254"/>
              <a:gd name="T43" fmla="*/ 556865 h 581660"/>
              <a:gd name="T44" fmla="*/ 427020 w 770254"/>
              <a:gd name="T45" fmla="*/ 561141 h 581660"/>
              <a:gd name="T46" fmla="*/ 686108 w 770254"/>
              <a:gd name="T47" fmla="*/ 561576 h 581660"/>
              <a:gd name="T48" fmla="*/ 769768 w 770254"/>
              <a:gd name="T49" fmla="*/ 548473 h 581660"/>
              <a:gd name="T50" fmla="*/ 763017 w 770254"/>
              <a:gd name="T51" fmla="*/ 533707 h 581660"/>
              <a:gd name="T52" fmla="*/ 126298 w 770254"/>
              <a:gd name="T53" fmla="*/ 502592 h 581660"/>
              <a:gd name="T54" fmla="*/ 124992 w 770254"/>
              <a:gd name="T55" fmla="*/ 501583 h 581660"/>
              <a:gd name="T56" fmla="*/ 126298 w 770254"/>
              <a:gd name="T57" fmla="*/ 502592 h 581660"/>
              <a:gd name="T58" fmla="*/ 125752 w 770254"/>
              <a:gd name="T59" fmla="*/ 502092 h 581660"/>
              <a:gd name="T60" fmla="*/ 124992 w 770254"/>
              <a:gd name="T61" fmla="*/ 501583 h 581660"/>
              <a:gd name="T62" fmla="*/ 125196 w 770254"/>
              <a:gd name="T63" fmla="*/ 501583 h 581660"/>
              <a:gd name="T64" fmla="*/ 40938 w 770254"/>
              <a:gd name="T65" fmla="*/ 48493 h 581660"/>
              <a:gd name="T66" fmla="*/ 57269 w 770254"/>
              <a:gd name="T67" fmla="*/ 54431 h 581660"/>
              <a:gd name="T68" fmla="*/ 54486 w 770254"/>
              <a:gd name="T69" fmla="*/ 79751 h 581660"/>
              <a:gd name="T70" fmla="*/ 72694 w 770254"/>
              <a:gd name="T71" fmla="*/ 48493 h 581660"/>
              <a:gd name="T72" fmla="*/ 35494 w 770254"/>
              <a:gd name="T73" fmla="*/ 52452 h 581660"/>
              <a:gd name="T74" fmla="*/ 32971 w 770254"/>
              <a:gd name="T75" fmla="*/ 77490 h 581660"/>
              <a:gd name="T76" fmla="*/ 56616 w 770254"/>
              <a:gd name="T77" fmla="*/ 59973 h 581660"/>
              <a:gd name="T78" fmla="*/ 52914 w 770254"/>
              <a:gd name="T79" fmla="*/ 49681 h 581660"/>
              <a:gd name="T80" fmla="*/ 53132 w 770254"/>
              <a:gd name="T81" fmla="*/ 0 h 581660"/>
              <a:gd name="T82" fmla="*/ 32971 w 770254"/>
              <a:gd name="T83" fmla="*/ 77490 h 581660"/>
              <a:gd name="T84" fmla="*/ 35494 w 770254"/>
              <a:gd name="T85" fmla="*/ 52452 h 581660"/>
              <a:gd name="T86" fmla="*/ 72694 w 770254"/>
              <a:gd name="T87" fmla="*/ 48493 h 5816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70254"/>
              <a:gd name="T133" fmla="*/ 0 h 581660"/>
              <a:gd name="T134" fmla="*/ 770254 w 770254"/>
              <a:gd name="T135" fmla="*/ 581660 h 5816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70254" h="581660">
                <a:moveTo>
                  <a:pt x="32971" y="77490"/>
                </a:moveTo>
                <a:lnTo>
                  <a:pt x="24824" y="153596"/>
                </a:lnTo>
                <a:lnTo>
                  <a:pt x="21955" y="192193"/>
                </a:lnTo>
                <a:lnTo>
                  <a:pt x="20246" y="228613"/>
                </a:lnTo>
                <a:lnTo>
                  <a:pt x="19815" y="264241"/>
                </a:lnTo>
                <a:lnTo>
                  <a:pt x="20904" y="299077"/>
                </a:lnTo>
                <a:lnTo>
                  <a:pt x="28743" y="364929"/>
                </a:lnTo>
                <a:lnTo>
                  <a:pt x="45075" y="424230"/>
                </a:lnTo>
                <a:lnTo>
                  <a:pt x="72295" y="475851"/>
                </a:lnTo>
                <a:lnTo>
                  <a:pt x="110910" y="516606"/>
                </a:lnTo>
                <a:lnTo>
                  <a:pt x="165059" y="547741"/>
                </a:lnTo>
                <a:lnTo>
                  <a:pt x="229079" y="567237"/>
                </a:lnTo>
                <a:lnTo>
                  <a:pt x="302898" y="577787"/>
                </a:lnTo>
                <a:lnTo>
                  <a:pt x="342748" y="580321"/>
                </a:lnTo>
                <a:lnTo>
                  <a:pt x="384339" y="581370"/>
                </a:lnTo>
                <a:lnTo>
                  <a:pt x="427891" y="580914"/>
                </a:lnTo>
                <a:lnTo>
                  <a:pt x="472748" y="579272"/>
                </a:lnTo>
                <a:lnTo>
                  <a:pt x="518695" y="576580"/>
                </a:lnTo>
                <a:lnTo>
                  <a:pt x="565730" y="572997"/>
                </a:lnTo>
                <a:lnTo>
                  <a:pt x="661761" y="564090"/>
                </a:lnTo>
                <a:lnTo>
                  <a:pt x="686108" y="561576"/>
                </a:lnTo>
                <a:lnTo>
                  <a:pt x="384122" y="561576"/>
                </a:lnTo>
                <a:lnTo>
                  <a:pt x="343183" y="560547"/>
                </a:lnTo>
                <a:lnTo>
                  <a:pt x="304423" y="558033"/>
                </a:lnTo>
                <a:lnTo>
                  <a:pt x="233434" y="547800"/>
                </a:lnTo>
                <a:lnTo>
                  <a:pt x="172898" y="529293"/>
                </a:lnTo>
                <a:lnTo>
                  <a:pt x="126499" y="502592"/>
                </a:lnTo>
                <a:lnTo>
                  <a:pt x="126298" y="502592"/>
                </a:lnTo>
                <a:lnTo>
                  <a:pt x="124992" y="501583"/>
                </a:lnTo>
                <a:lnTo>
                  <a:pt x="125196" y="501583"/>
                </a:lnTo>
                <a:lnTo>
                  <a:pt x="106047" y="484046"/>
                </a:lnTo>
                <a:lnTo>
                  <a:pt x="76432" y="441569"/>
                </a:lnTo>
                <a:lnTo>
                  <a:pt x="56616" y="389810"/>
                </a:lnTo>
                <a:lnTo>
                  <a:pt x="45511" y="330152"/>
                </a:lnTo>
                <a:lnTo>
                  <a:pt x="41591" y="263647"/>
                </a:lnTo>
                <a:lnTo>
                  <a:pt x="42045" y="228217"/>
                </a:lnTo>
                <a:lnTo>
                  <a:pt x="43824" y="191401"/>
                </a:lnTo>
                <a:lnTo>
                  <a:pt x="46382" y="154981"/>
                </a:lnTo>
                <a:lnTo>
                  <a:pt x="54486" y="79751"/>
                </a:lnTo>
                <a:lnTo>
                  <a:pt x="32971" y="77490"/>
                </a:lnTo>
                <a:close/>
              </a:path>
              <a:path w="770254" h="581660">
                <a:moveTo>
                  <a:pt x="763017" y="533707"/>
                </a:moveTo>
                <a:lnTo>
                  <a:pt x="659365" y="544415"/>
                </a:lnTo>
                <a:lnTo>
                  <a:pt x="563553" y="553322"/>
                </a:lnTo>
                <a:lnTo>
                  <a:pt x="516735" y="556865"/>
                </a:lnTo>
                <a:lnTo>
                  <a:pt x="471224" y="559518"/>
                </a:lnTo>
                <a:lnTo>
                  <a:pt x="427020" y="561141"/>
                </a:lnTo>
                <a:lnTo>
                  <a:pt x="384122" y="561576"/>
                </a:lnTo>
                <a:lnTo>
                  <a:pt x="686108" y="561576"/>
                </a:lnTo>
                <a:lnTo>
                  <a:pt x="765413" y="553382"/>
                </a:lnTo>
                <a:lnTo>
                  <a:pt x="769768" y="548473"/>
                </a:lnTo>
                <a:lnTo>
                  <a:pt x="768461" y="537607"/>
                </a:lnTo>
                <a:lnTo>
                  <a:pt x="763017" y="533707"/>
                </a:lnTo>
                <a:close/>
              </a:path>
              <a:path w="770254" h="581660">
                <a:moveTo>
                  <a:pt x="124992" y="501583"/>
                </a:moveTo>
                <a:lnTo>
                  <a:pt x="126298" y="502592"/>
                </a:lnTo>
                <a:lnTo>
                  <a:pt x="125752" y="502092"/>
                </a:lnTo>
                <a:lnTo>
                  <a:pt x="124992" y="501583"/>
                </a:lnTo>
                <a:close/>
              </a:path>
              <a:path w="770254" h="581660">
                <a:moveTo>
                  <a:pt x="125752" y="502092"/>
                </a:moveTo>
                <a:lnTo>
                  <a:pt x="126298" y="502592"/>
                </a:lnTo>
                <a:lnTo>
                  <a:pt x="126499" y="502592"/>
                </a:lnTo>
                <a:lnTo>
                  <a:pt x="125752" y="502092"/>
                </a:lnTo>
                <a:close/>
              </a:path>
              <a:path w="770254" h="581660">
                <a:moveTo>
                  <a:pt x="125196" y="501583"/>
                </a:moveTo>
                <a:lnTo>
                  <a:pt x="124992" y="501583"/>
                </a:lnTo>
                <a:lnTo>
                  <a:pt x="125752" y="502092"/>
                </a:lnTo>
                <a:lnTo>
                  <a:pt x="125196" y="501583"/>
                </a:lnTo>
                <a:close/>
              </a:path>
              <a:path w="770254" h="581660">
                <a:moveTo>
                  <a:pt x="72694" y="48493"/>
                </a:moveTo>
                <a:lnTo>
                  <a:pt x="40938" y="48493"/>
                </a:lnTo>
                <a:lnTo>
                  <a:pt x="52914" y="49681"/>
                </a:lnTo>
                <a:lnTo>
                  <a:pt x="57269" y="54431"/>
                </a:lnTo>
                <a:lnTo>
                  <a:pt x="56616" y="59973"/>
                </a:lnTo>
                <a:lnTo>
                  <a:pt x="54486" y="79751"/>
                </a:lnTo>
                <a:lnTo>
                  <a:pt x="86666" y="83132"/>
                </a:lnTo>
                <a:lnTo>
                  <a:pt x="72694" y="48493"/>
                </a:lnTo>
                <a:close/>
              </a:path>
              <a:path w="770254" h="581660">
                <a:moveTo>
                  <a:pt x="40938" y="48493"/>
                </a:moveTo>
                <a:lnTo>
                  <a:pt x="35494" y="52452"/>
                </a:lnTo>
                <a:lnTo>
                  <a:pt x="35058" y="57994"/>
                </a:lnTo>
                <a:lnTo>
                  <a:pt x="32971" y="77490"/>
                </a:lnTo>
                <a:lnTo>
                  <a:pt x="54486" y="79751"/>
                </a:lnTo>
                <a:lnTo>
                  <a:pt x="56616" y="59973"/>
                </a:lnTo>
                <a:lnTo>
                  <a:pt x="57269" y="54431"/>
                </a:lnTo>
                <a:lnTo>
                  <a:pt x="52914" y="49681"/>
                </a:lnTo>
                <a:lnTo>
                  <a:pt x="40938" y="48493"/>
                </a:lnTo>
                <a:close/>
              </a:path>
              <a:path w="770254" h="581660">
                <a:moveTo>
                  <a:pt x="53132" y="0"/>
                </a:moveTo>
                <a:lnTo>
                  <a:pt x="0" y="74027"/>
                </a:lnTo>
                <a:lnTo>
                  <a:pt x="32971" y="77490"/>
                </a:lnTo>
                <a:lnTo>
                  <a:pt x="35058" y="57994"/>
                </a:lnTo>
                <a:lnTo>
                  <a:pt x="35494" y="52452"/>
                </a:lnTo>
                <a:lnTo>
                  <a:pt x="40938" y="48493"/>
                </a:lnTo>
                <a:lnTo>
                  <a:pt x="72694" y="48493"/>
                </a:lnTo>
                <a:lnTo>
                  <a:pt x="53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4" name="object 109"/>
          <p:cNvSpPr>
            <a:spLocks/>
          </p:cNvSpPr>
          <p:nvPr/>
        </p:nvSpPr>
        <p:spPr bwMode="auto">
          <a:xfrm>
            <a:off x="5648325" y="4532313"/>
            <a:ext cx="638175" cy="390525"/>
          </a:xfrm>
          <a:custGeom>
            <a:avLst/>
            <a:gdLst>
              <a:gd name="T0" fmla="*/ 49870 w 639445"/>
              <a:gd name="T1" fmla="*/ 389038 h 391160"/>
              <a:gd name="T2" fmla="*/ 206436 w 639445"/>
              <a:gd name="T3" fmla="*/ 390958 h 391160"/>
              <a:gd name="T4" fmla="*/ 279602 w 639445"/>
              <a:gd name="T5" fmla="*/ 389335 h 391160"/>
              <a:gd name="T6" fmla="*/ 49870 w 639445"/>
              <a:gd name="T7" fmla="*/ 369244 h 391160"/>
              <a:gd name="T8" fmla="*/ 4359 w 639445"/>
              <a:gd name="T9" fmla="*/ 370076 h 391160"/>
              <a:gd name="T10" fmla="*/ 0 w 639445"/>
              <a:gd name="T11" fmla="*/ 380032 h 391160"/>
              <a:gd name="T12" fmla="*/ 5230 w 639445"/>
              <a:gd name="T13" fmla="*/ 389849 h 391160"/>
              <a:gd name="T14" fmla="*/ 285202 w 639445"/>
              <a:gd name="T15" fmla="*/ 389038 h 391160"/>
              <a:gd name="T16" fmla="*/ 417224 w 639445"/>
              <a:gd name="T17" fmla="*/ 374292 h 391160"/>
              <a:gd name="T18" fmla="*/ 171160 w 639445"/>
              <a:gd name="T19" fmla="*/ 371164 h 391160"/>
              <a:gd name="T20" fmla="*/ 584311 w 639445"/>
              <a:gd name="T21" fmla="*/ 78717 h 391160"/>
              <a:gd name="T22" fmla="*/ 568565 w 639445"/>
              <a:gd name="T23" fmla="*/ 194568 h 391160"/>
              <a:gd name="T24" fmla="*/ 537426 w 639445"/>
              <a:gd name="T25" fmla="*/ 272376 h 391160"/>
              <a:gd name="T26" fmla="*/ 482987 w 639445"/>
              <a:gd name="T27" fmla="*/ 329222 h 391160"/>
              <a:gd name="T28" fmla="*/ 382601 w 639445"/>
              <a:gd name="T29" fmla="*/ 360436 h 391160"/>
              <a:gd name="T30" fmla="*/ 242584 w 639445"/>
              <a:gd name="T31" fmla="*/ 370729 h 391160"/>
              <a:gd name="T32" fmla="*/ 429486 w 639445"/>
              <a:gd name="T33" fmla="*/ 371164 h 391160"/>
              <a:gd name="T34" fmla="*/ 512819 w 639445"/>
              <a:gd name="T35" fmla="*/ 332488 h 391160"/>
              <a:gd name="T36" fmla="*/ 566605 w 639445"/>
              <a:gd name="T37" fmla="*/ 263667 h 391160"/>
              <a:gd name="T38" fmla="*/ 594696 w 639445"/>
              <a:gd name="T39" fmla="*/ 176239 h 391160"/>
              <a:gd name="T40" fmla="*/ 606025 w 639445"/>
              <a:gd name="T41" fmla="*/ 79489 h 391160"/>
              <a:gd name="T42" fmla="*/ 623267 w 639445"/>
              <a:gd name="T43" fmla="*/ 49186 h 391160"/>
              <a:gd name="T44" fmla="*/ 602753 w 639445"/>
              <a:gd name="T45" fmla="*/ 49720 h 391160"/>
              <a:gd name="T46" fmla="*/ 607108 w 639445"/>
              <a:gd name="T47" fmla="*/ 59815 h 391160"/>
              <a:gd name="T48" fmla="*/ 638900 w 639445"/>
              <a:gd name="T49" fmla="*/ 80657 h 391160"/>
              <a:gd name="T50" fmla="*/ 590776 w 639445"/>
              <a:gd name="T51" fmla="*/ 49186 h 391160"/>
              <a:gd name="T52" fmla="*/ 585332 w 639445"/>
              <a:gd name="T53" fmla="*/ 58845 h 391160"/>
              <a:gd name="T54" fmla="*/ 606025 w 639445"/>
              <a:gd name="T55" fmla="*/ 79489 h 391160"/>
              <a:gd name="T56" fmla="*/ 607543 w 639445"/>
              <a:gd name="T57" fmla="*/ 54372 h 391160"/>
              <a:gd name="T58" fmla="*/ 590776 w 639445"/>
              <a:gd name="T59" fmla="*/ 49186 h 391160"/>
              <a:gd name="T60" fmla="*/ 552016 w 639445"/>
              <a:gd name="T61" fmla="*/ 77570 h 391160"/>
              <a:gd name="T62" fmla="*/ 585332 w 639445"/>
              <a:gd name="T63" fmla="*/ 58845 h 391160"/>
              <a:gd name="T64" fmla="*/ 590776 w 639445"/>
              <a:gd name="T65" fmla="*/ 49186 h 391160"/>
              <a:gd name="T66" fmla="*/ 598833 w 639445"/>
              <a:gd name="T67" fmla="*/ 0 h 3911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9445"/>
              <a:gd name="T103" fmla="*/ 0 h 391160"/>
              <a:gd name="T104" fmla="*/ 639445 w 639445"/>
              <a:gd name="T105" fmla="*/ 391160 h 3911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9445" h="391160">
                <a:moveTo>
                  <a:pt x="285202" y="389038"/>
                </a:moveTo>
                <a:lnTo>
                  <a:pt x="49870" y="389038"/>
                </a:lnTo>
                <a:lnTo>
                  <a:pt x="170724" y="390958"/>
                </a:lnTo>
                <a:lnTo>
                  <a:pt x="206436" y="390958"/>
                </a:lnTo>
                <a:lnTo>
                  <a:pt x="242802" y="390522"/>
                </a:lnTo>
                <a:lnTo>
                  <a:pt x="279602" y="389335"/>
                </a:lnTo>
                <a:lnTo>
                  <a:pt x="285202" y="389038"/>
                </a:lnTo>
                <a:close/>
              </a:path>
              <a:path w="639445" h="391160">
                <a:moveTo>
                  <a:pt x="49870" y="369244"/>
                </a:moveTo>
                <a:lnTo>
                  <a:pt x="27876" y="369244"/>
                </a:lnTo>
                <a:lnTo>
                  <a:pt x="4359" y="370076"/>
                </a:lnTo>
                <a:lnTo>
                  <a:pt x="160" y="374292"/>
                </a:lnTo>
                <a:lnTo>
                  <a:pt x="0" y="380032"/>
                </a:lnTo>
                <a:lnTo>
                  <a:pt x="221" y="385594"/>
                </a:lnTo>
                <a:lnTo>
                  <a:pt x="5230" y="389849"/>
                </a:lnTo>
                <a:lnTo>
                  <a:pt x="28530" y="389038"/>
                </a:lnTo>
                <a:lnTo>
                  <a:pt x="285202" y="389038"/>
                </a:lnTo>
                <a:lnTo>
                  <a:pt x="351680" y="384248"/>
                </a:lnTo>
                <a:lnTo>
                  <a:pt x="417224" y="374292"/>
                </a:lnTo>
                <a:lnTo>
                  <a:pt x="429486" y="371164"/>
                </a:lnTo>
                <a:lnTo>
                  <a:pt x="171160" y="371164"/>
                </a:lnTo>
                <a:lnTo>
                  <a:pt x="49870" y="369244"/>
                </a:lnTo>
                <a:close/>
              </a:path>
              <a:path w="639445" h="391160">
                <a:moveTo>
                  <a:pt x="584311" y="78717"/>
                </a:moveTo>
                <a:lnTo>
                  <a:pt x="577493" y="149419"/>
                </a:lnTo>
                <a:lnTo>
                  <a:pt x="568565" y="194568"/>
                </a:lnTo>
                <a:lnTo>
                  <a:pt x="555500" y="235778"/>
                </a:lnTo>
                <a:lnTo>
                  <a:pt x="537426" y="272376"/>
                </a:lnTo>
                <a:lnTo>
                  <a:pt x="513690" y="303629"/>
                </a:lnTo>
                <a:lnTo>
                  <a:pt x="482987" y="329222"/>
                </a:lnTo>
                <a:lnTo>
                  <a:pt x="440524" y="347788"/>
                </a:lnTo>
                <a:lnTo>
                  <a:pt x="382601" y="360436"/>
                </a:lnTo>
                <a:lnTo>
                  <a:pt x="314879" y="367621"/>
                </a:lnTo>
                <a:lnTo>
                  <a:pt x="242584" y="370729"/>
                </a:lnTo>
                <a:lnTo>
                  <a:pt x="206436" y="371164"/>
                </a:lnTo>
                <a:lnTo>
                  <a:pt x="429486" y="371164"/>
                </a:lnTo>
                <a:lnTo>
                  <a:pt x="472535" y="357527"/>
                </a:lnTo>
                <a:lnTo>
                  <a:pt x="512819" y="332488"/>
                </a:lnTo>
                <a:lnTo>
                  <a:pt x="543523" y="300878"/>
                </a:lnTo>
                <a:lnTo>
                  <a:pt x="566605" y="263667"/>
                </a:lnTo>
                <a:lnTo>
                  <a:pt x="583372" y="221764"/>
                </a:lnTo>
                <a:lnTo>
                  <a:pt x="594696" y="176239"/>
                </a:lnTo>
                <a:lnTo>
                  <a:pt x="604713" y="103321"/>
                </a:lnTo>
                <a:lnTo>
                  <a:pt x="606025" y="79489"/>
                </a:lnTo>
                <a:lnTo>
                  <a:pt x="584311" y="78717"/>
                </a:lnTo>
                <a:close/>
              </a:path>
              <a:path w="639445" h="391160">
                <a:moveTo>
                  <a:pt x="623267" y="49186"/>
                </a:moveTo>
                <a:lnTo>
                  <a:pt x="590776" y="49186"/>
                </a:lnTo>
                <a:lnTo>
                  <a:pt x="602753" y="49720"/>
                </a:lnTo>
                <a:lnTo>
                  <a:pt x="607543" y="54372"/>
                </a:lnTo>
                <a:lnTo>
                  <a:pt x="607108" y="59815"/>
                </a:lnTo>
                <a:lnTo>
                  <a:pt x="606025" y="79489"/>
                </a:lnTo>
                <a:lnTo>
                  <a:pt x="638900" y="80657"/>
                </a:lnTo>
                <a:lnTo>
                  <a:pt x="623267" y="49186"/>
                </a:lnTo>
                <a:close/>
              </a:path>
              <a:path w="639445" h="391160">
                <a:moveTo>
                  <a:pt x="590776" y="49186"/>
                </a:moveTo>
                <a:lnTo>
                  <a:pt x="585768" y="53382"/>
                </a:lnTo>
                <a:lnTo>
                  <a:pt x="585332" y="58845"/>
                </a:lnTo>
                <a:lnTo>
                  <a:pt x="584311" y="78717"/>
                </a:lnTo>
                <a:lnTo>
                  <a:pt x="606025" y="79489"/>
                </a:lnTo>
                <a:lnTo>
                  <a:pt x="607108" y="59815"/>
                </a:lnTo>
                <a:lnTo>
                  <a:pt x="607543" y="54372"/>
                </a:lnTo>
                <a:lnTo>
                  <a:pt x="602753" y="49720"/>
                </a:lnTo>
                <a:lnTo>
                  <a:pt x="590776" y="49186"/>
                </a:lnTo>
                <a:close/>
              </a:path>
              <a:path w="639445" h="391160">
                <a:moveTo>
                  <a:pt x="598833" y="0"/>
                </a:moveTo>
                <a:lnTo>
                  <a:pt x="552016" y="77570"/>
                </a:lnTo>
                <a:lnTo>
                  <a:pt x="584311" y="78717"/>
                </a:lnTo>
                <a:lnTo>
                  <a:pt x="585332" y="58845"/>
                </a:lnTo>
                <a:lnTo>
                  <a:pt x="585768" y="53382"/>
                </a:lnTo>
                <a:lnTo>
                  <a:pt x="590776" y="49186"/>
                </a:lnTo>
                <a:lnTo>
                  <a:pt x="623267" y="49186"/>
                </a:lnTo>
                <a:lnTo>
                  <a:pt x="598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5" name="object 110"/>
          <p:cNvSpPr>
            <a:spLocks/>
          </p:cNvSpPr>
          <p:nvPr/>
        </p:nvSpPr>
        <p:spPr bwMode="auto">
          <a:xfrm>
            <a:off x="5645150" y="4535488"/>
            <a:ext cx="1843088" cy="631825"/>
          </a:xfrm>
          <a:custGeom>
            <a:avLst/>
            <a:gdLst>
              <a:gd name="T0" fmla="*/ 5008 w 1844040"/>
              <a:gd name="T1" fmla="*/ 608704 h 631825"/>
              <a:gd name="T2" fmla="*/ 0 w 1844040"/>
              <a:gd name="T3" fmla="*/ 624064 h 631825"/>
              <a:gd name="T4" fmla="*/ 462296 w 1844040"/>
              <a:gd name="T5" fmla="*/ 631308 h 631825"/>
              <a:gd name="T6" fmla="*/ 715764 w 1844040"/>
              <a:gd name="T7" fmla="*/ 628201 h 631825"/>
              <a:gd name="T8" fmla="*/ 941360 w 1844040"/>
              <a:gd name="T9" fmla="*/ 618245 h 631825"/>
              <a:gd name="T10" fmla="*/ 1180752 w 1844040"/>
              <a:gd name="T11" fmla="*/ 611515 h 631825"/>
              <a:gd name="T12" fmla="*/ 25477 w 1844040"/>
              <a:gd name="T13" fmla="*/ 608704 h 631825"/>
              <a:gd name="T14" fmla="*/ 1789085 w 1844040"/>
              <a:gd name="T15" fmla="*/ 79391 h 631825"/>
              <a:gd name="T16" fmla="*/ 1787996 w 1844040"/>
              <a:gd name="T17" fmla="*/ 222219 h 631825"/>
              <a:gd name="T18" fmla="*/ 1782770 w 1844040"/>
              <a:gd name="T19" fmla="*/ 298463 h 631825"/>
              <a:gd name="T20" fmla="*/ 1746187 w 1844040"/>
              <a:gd name="T21" fmla="*/ 436601 h 631825"/>
              <a:gd name="T22" fmla="*/ 1684562 w 1844040"/>
              <a:gd name="T23" fmla="*/ 508886 h 631825"/>
              <a:gd name="T24" fmla="*/ 1601161 w 1844040"/>
              <a:gd name="T25" fmla="*/ 546652 h 631825"/>
              <a:gd name="T26" fmla="*/ 1491630 w 1844040"/>
              <a:gd name="T27" fmla="*/ 570642 h 631825"/>
              <a:gd name="T28" fmla="*/ 1389938 w 1844040"/>
              <a:gd name="T29" fmla="*/ 582003 h 631825"/>
              <a:gd name="T30" fmla="*/ 1280406 w 1844040"/>
              <a:gd name="T31" fmla="*/ 588515 h 631825"/>
              <a:gd name="T32" fmla="*/ 995363 w 1844040"/>
              <a:gd name="T33" fmla="*/ 596393 h 631825"/>
              <a:gd name="T34" fmla="*/ 832699 w 1844040"/>
              <a:gd name="T35" fmla="*/ 604251 h 631825"/>
              <a:gd name="T36" fmla="*/ 653268 w 1844040"/>
              <a:gd name="T37" fmla="*/ 609733 h 631825"/>
              <a:gd name="T38" fmla="*/ 1180752 w 1844040"/>
              <a:gd name="T39" fmla="*/ 611515 h 631825"/>
              <a:gd name="T40" fmla="*/ 1281277 w 1844040"/>
              <a:gd name="T41" fmla="*/ 608308 h 631825"/>
              <a:gd name="T42" fmla="*/ 1391680 w 1844040"/>
              <a:gd name="T43" fmla="*/ 601737 h 631825"/>
              <a:gd name="T44" fmla="*/ 1494461 w 1844040"/>
              <a:gd name="T45" fmla="*/ 590257 h 631825"/>
              <a:gd name="T46" fmla="*/ 1586572 w 1844040"/>
              <a:gd name="T47" fmla="*/ 571473 h 631825"/>
              <a:gd name="T48" fmla="*/ 1664528 w 1844040"/>
              <a:gd name="T49" fmla="*/ 543604 h 631825"/>
              <a:gd name="T50" fmla="*/ 1747276 w 1844040"/>
              <a:gd name="T51" fmla="*/ 475831 h 631825"/>
              <a:gd name="T52" fmla="*/ 1798884 w 1844040"/>
              <a:gd name="T53" fmla="*/ 339475 h 631825"/>
              <a:gd name="T54" fmla="*/ 1807812 w 1844040"/>
              <a:gd name="T55" fmla="*/ 262083 h 631825"/>
              <a:gd name="T56" fmla="*/ 1810643 w 1844040"/>
              <a:gd name="T57" fmla="*/ 184869 h 631825"/>
              <a:gd name="T58" fmla="*/ 1789176 w 1844040"/>
              <a:gd name="T59" fmla="*/ 78297 h 631825"/>
              <a:gd name="T60" fmla="*/ 1796271 w 1844040"/>
              <a:gd name="T61" fmla="*/ 49008 h 631825"/>
              <a:gd name="T62" fmla="*/ 1812820 w 1844040"/>
              <a:gd name="T63" fmla="*/ 54471 h 631825"/>
              <a:gd name="T64" fmla="*/ 1843524 w 1844040"/>
              <a:gd name="T65" fmla="*/ 81726 h 631825"/>
              <a:gd name="T66" fmla="*/ 1796271 w 1844040"/>
              <a:gd name="T67" fmla="*/ 49008 h 631825"/>
              <a:gd name="T68" fmla="*/ 1790827 w 1844040"/>
              <a:gd name="T69" fmla="*/ 58568 h 631825"/>
              <a:gd name="T70" fmla="*/ 1810861 w 1844040"/>
              <a:gd name="T71" fmla="*/ 79665 h 631825"/>
              <a:gd name="T72" fmla="*/ 1808247 w 1844040"/>
              <a:gd name="T73" fmla="*/ 49740 h 631825"/>
              <a:gd name="T74" fmla="*/ 1806070 w 1844040"/>
              <a:gd name="T75" fmla="*/ 0 h 631825"/>
              <a:gd name="T76" fmla="*/ 1789176 w 1844040"/>
              <a:gd name="T77" fmla="*/ 78297 h 631825"/>
              <a:gd name="T78" fmla="*/ 1791045 w 1844040"/>
              <a:gd name="T79" fmla="*/ 53125 h 631825"/>
              <a:gd name="T80" fmla="*/ 1828530 w 1844040"/>
              <a:gd name="T81" fmla="*/ 49008 h 63182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44040"/>
              <a:gd name="T124" fmla="*/ 0 h 631825"/>
              <a:gd name="T125" fmla="*/ 1844040 w 1844040"/>
              <a:gd name="T126" fmla="*/ 631825 h 63182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44040" h="631825">
                <a:moveTo>
                  <a:pt x="25477" y="608704"/>
                </a:moveTo>
                <a:lnTo>
                  <a:pt x="5008" y="608704"/>
                </a:lnTo>
                <a:lnTo>
                  <a:pt x="0" y="613138"/>
                </a:lnTo>
                <a:lnTo>
                  <a:pt x="0" y="624064"/>
                </a:lnTo>
                <a:lnTo>
                  <a:pt x="5008" y="628498"/>
                </a:lnTo>
                <a:lnTo>
                  <a:pt x="462296" y="631308"/>
                </a:lnTo>
                <a:lnTo>
                  <a:pt x="653704" y="629527"/>
                </a:lnTo>
                <a:lnTo>
                  <a:pt x="715764" y="628201"/>
                </a:lnTo>
                <a:lnTo>
                  <a:pt x="833788" y="624024"/>
                </a:lnTo>
                <a:lnTo>
                  <a:pt x="941360" y="618245"/>
                </a:lnTo>
                <a:lnTo>
                  <a:pt x="996234" y="616166"/>
                </a:lnTo>
                <a:lnTo>
                  <a:pt x="1180752" y="611515"/>
                </a:lnTo>
                <a:lnTo>
                  <a:pt x="462296" y="611515"/>
                </a:lnTo>
                <a:lnTo>
                  <a:pt x="25477" y="608704"/>
                </a:lnTo>
                <a:close/>
              </a:path>
              <a:path w="1844040" h="631825">
                <a:moveTo>
                  <a:pt x="1789176" y="78297"/>
                </a:moveTo>
                <a:lnTo>
                  <a:pt x="1789085" y="79391"/>
                </a:lnTo>
                <a:lnTo>
                  <a:pt x="1788858" y="184869"/>
                </a:lnTo>
                <a:lnTo>
                  <a:pt x="1787996" y="222219"/>
                </a:lnTo>
                <a:lnTo>
                  <a:pt x="1786036" y="260480"/>
                </a:lnTo>
                <a:lnTo>
                  <a:pt x="1782770" y="298463"/>
                </a:lnTo>
                <a:lnTo>
                  <a:pt x="1769922" y="371461"/>
                </a:lnTo>
                <a:lnTo>
                  <a:pt x="1746187" y="436601"/>
                </a:lnTo>
                <a:lnTo>
                  <a:pt x="1719621" y="477138"/>
                </a:lnTo>
                <a:lnTo>
                  <a:pt x="1684562" y="508886"/>
                </a:lnTo>
                <a:lnTo>
                  <a:pt x="1637962" y="533331"/>
                </a:lnTo>
                <a:lnTo>
                  <a:pt x="1601161" y="546652"/>
                </a:lnTo>
                <a:lnTo>
                  <a:pt x="1538230" y="562427"/>
                </a:lnTo>
                <a:lnTo>
                  <a:pt x="1491630" y="570642"/>
                </a:lnTo>
                <a:lnTo>
                  <a:pt x="1441981" y="576995"/>
                </a:lnTo>
                <a:lnTo>
                  <a:pt x="1389938" y="582003"/>
                </a:lnTo>
                <a:lnTo>
                  <a:pt x="1335934" y="585863"/>
                </a:lnTo>
                <a:lnTo>
                  <a:pt x="1280406" y="588515"/>
                </a:lnTo>
                <a:lnTo>
                  <a:pt x="1223790" y="590593"/>
                </a:lnTo>
                <a:lnTo>
                  <a:pt x="995363" y="596393"/>
                </a:lnTo>
                <a:lnTo>
                  <a:pt x="940053" y="598471"/>
                </a:lnTo>
                <a:lnTo>
                  <a:pt x="832699" y="604251"/>
                </a:lnTo>
                <a:lnTo>
                  <a:pt x="715329" y="608407"/>
                </a:lnTo>
                <a:lnTo>
                  <a:pt x="653268" y="609733"/>
                </a:lnTo>
                <a:lnTo>
                  <a:pt x="462296" y="611515"/>
                </a:lnTo>
                <a:lnTo>
                  <a:pt x="1180752" y="611515"/>
                </a:lnTo>
                <a:lnTo>
                  <a:pt x="1224443" y="610387"/>
                </a:lnTo>
                <a:lnTo>
                  <a:pt x="1281277" y="608308"/>
                </a:lnTo>
                <a:lnTo>
                  <a:pt x="1337241" y="605616"/>
                </a:lnTo>
                <a:lnTo>
                  <a:pt x="1391680" y="601737"/>
                </a:lnTo>
                <a:lnTo>
                  <a:pt x="1444377" y="596670"/>
                </a:lnTo>
                <a:lnTo>
                  <a:pt x="1494461" y="590257"/>
                </a:lnTo>
                <a:lnTo>
                  <a:pt x="1542367" y="581845"/>
                </a:lnTo>
                <a:lnTo>
                  <a:pt x="1586572" y="571473"/>
                </a:lnTo>
                <a:lnTo>
                  <a:pt x="1627728" y="558845"/>
                </a:lnTo>
                <a:lnTo>
                  <a:pt x="1664528" y="543604"/>
                </a:lnTo>
                <a:lnTo>
                  <a:pt x="1711128" y="514666"/>
                </a:lnTo>
                <a:lnTo>
                  <a:pt x="1747276" y="475831"/>
                </a:lnTo>
                <a:lnTo>
                  <a:pt x="1779939" y="412414"/>
                </a:lnTo>
                <a:lnTo>
                  <a:pt x="1798884" y="339475"/>
                </a:lnTo>
                <a:lnTo>
                  <a:pt x="1804328" y="300997"/>
                </a:lnTo>
                <a:lnTo>
                  <a:pt x="1807812" y="262083"/>
                </a:lnTo>
                <a:lnTo>
                  <a:pt x="1809772" y="223130"/>
                </a:lnTo>
                <a:lnTo>
                  <a:pt x="1810643" y="184869"/>
                </a:lnTo>
                <a:lnTo>
                  <a:pt x="1810861" y="79665"/>
                </a:lnTo>
                <a:lnTo>
                  <a:pt x="1789176" y="78297"/>
                </a:lnTo>
                <a:close/>
              </a:path>
              <a:path w="1844040" h="631825">
                <a:moveTo>
                  <a:pt x="1828530" y="49008"/>
                </a:moveTo>
                <a:lnTo>
                  <a:pt x="1796271" y="49008"/>
                </a:lnTo>
                <a:lnTo>
                  <a:pt x="1808247" y="49740"/>
                </a:lnTo>
                <a:lnTo>
                  <a:pt x="1812820" y="54471"/>
                </a:lnTo>
                <a:lnTo>
                  <a:pt x="1810861" y="79665"/>
                </a:lnTo>
                <a:lnTo>
                  <a:pt x="1843524" y="81726"/>
                </a:lnTo>
                <a:lnTo>
                  <a:pt x="1828530" y="49008"/>
                </a:lnTo>
                <a:close/>
              </a:path>
              <a:path w="1844040" h="631825">
                <a:moveTo>
                  <a:pt x="1796271" y="49008"/>
                </a:moveTo>
                <a:lnTo>
                  <a:pt x="1791045" y="53125"/>
                </a:lnTo>
                <a:lnTo>
                  <a:pt x="1790827" y="58568"/>
                </a:lnTo>
                <a:lnTo>
                  <a:pt x="1789176" y="78297"/>
                </a:lnTo>
                <a:lnTo>
                  <a:pt x="1810861" y="79665"/>
                </a:lnTo>
                <a:lnTo>
                  <a:pt x="1812820" y="54471"/>
                </a:lnTo>
                <a:lnTo>
                  <a:pt x="1808247" y="49740"/>
                </a:lnTo>
                <a:lnTo>
                  <a:pt x="1796271" y="49008"/>
                </a:lnTo>
                <a:close/>
              </a:path>
              <a:path w="1844040" h="631825">
                <a:moveTo>
                  <a:pt x="1806070" y="0"/>
                </a:moveTo>
                <a:lnTo>
                  <a:pt x="1756639" y="76243"/>
                </a:lnTo>
                <a:lnTo>
                  <a:pt x="1789176" y="78297"/>
                </a:lnTo>
                <a:lnTo>
                  <a:pt x="1790827" y="58568"/>
                </a:lnTo>
                <a:lnTo>
                  <a:pt x="1791045" y="53125"/>
                </a:lnTo>
                <a:lnTo>
                  <a:pt x="1796271" y="49008"/>
                </a:lnTo>
                <a:lnTo>
                  <a:pt x="1828530" y="49008"/>
                </a:lnTo>
                <a:lnTo>
                  <a:pt x="18060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6" name="object 111"/>
          <p:cNvSpPr>
            <a:spLocks/>
          </p:cNvSpPr>
          <p:nvPr/>
        </p:nvSpPr>
        <p:spPr bwMode="auto">
          <a:xfrm>
            <a:off x="5761038" y="2609850"/>
            <a:ext cx="2459037" cy="2886075"/>
          </a:xfrm>
          <a:custGeom>
            <a:avLst/>
            <a:gdLst>
              <a:gd name="T0" fmla="*/ 0 w 2458084"/>
              <a:gd name="T1" fmla="*/ 2884879 h 2885440"/>
              <a:gd name="T2" fmla="*/ 2457814 w 2458084"/>
              <a:gd name="T3" fmla="*/ 2884879 h 2885440"/>
              <a:gd name="T4" fmla="*/ 2457814 w 2458084"/>
              <a:gd name="T5" fmla="*/ 0 h 2885440"/>
              <a:gd name="T6" fmla="*/ 0 w 2458084"/>
              <a:gd name="T7" fmla="*/ 0 h 2885440"/>
              <a:gd name="T8" fmla="*/ 0 w 2458084"/>
              <a:gd name="T9" fmla="*/ 2884879 h 288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8084"/>
              <a:gd name="T16" fmla="*/ 0 h 2885440"/>
              <a:gd name="T17" fmla="*/ 2458084 w 2458084"/>
              <a:gd name="T18" fmla="*/ 2885440 h 288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8084" h="2885440">
                <a:moveTo>
                  <a:pt x="0" y="2884879"/>
                </a:moveTo>
                <a:lnTo>
                  <a:pt x="2457814" y="2884879"/>
                </a:lnTo>
                <a:lnTo>
                  <a:pt x="2457814" y="0"/>
                </a:lnTo>
                <a:lnTo>
                  <a:pt x="0" y="0"/>
                </a:lnTo>
                <a:lnTo>
                  <a:pt x="0" y="2884879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7" name="object 112"/>
          <p:cNvSpPr>
            <a:spLocks/>
          </p:cNvSpPr>
          <p:nvPr/>
        </p:nvSpPr>
        <p:spPr bwMode="auto">
          <a:xfrm>
            <a:off x="1962150" y="2614613"/>
            <a:ext cx="3735388" cy="1727200"/>
          </a:xfrm>
          <a:custGeom>
            <a:avLst/>
            <a:gdLst>
              <a:gd name="T0" fmla="*/ 0 w 3735070"/>
              <a:gd name="T1" fmla="*/ 1726969 h 1727200"/>
              <a:gd name="T2" fmla="*/ 3734519 w 3735070"/>
              <a:gd name="T3" fmla="*/ 1726969 h 1727200"/>
              <a:gd name="T4" fmla="*/ 3734519 w 3735070"/>
              <a:gd name="T5" fmla="*/ 0 h 1727200"/>
              <a:gd name="T6" fmla="*/ 0 w 3735070"/>
              <a:gd name="T7" fmla="*/ 0 h 1727200"/>
              <a:gd name="T8" fmla="*/ 0 w 3735070"/>
              <a:gd name="T9" fmla="*/ 1726969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5070"/>
              <a:gd name="T16" fmla="*/ 0 h 1727200"/>
              <a:gd name="T17" fmla="*/ 3735070 w 373507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5070" h="1727200">
                <a:moveTo>
                  <a:pt x="0" y="1726969"/>
                </a:moveTo>
                <a:lnTo>
                  <a:pt x="3734519" y="1726969"/>
                </a:lnTo>
                <a:lnTo>
                  <a:pt x="3734519" y="0"/>
                </a:lnTo>
                <a:lnTo>
                  <a:pt x="0" y="0"/>
                </a:lnTo>
                <a:lnTo>
                  <a:pt x="0" y="1726969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8" name="object 113"/>
          <p:cNvSpPr>
            <a:spLocks/>
          </p:cNvSpPr>
          <p:nvPr/>
        </p:nvSpPr>
        <p:spPr bwMode="auto">
          <a:xfrm>
            <a:off x="903288" y="2597150"/>
            <a:ext cx="993775" cy="3267075"/>
          </a:xfrm>
          <a:custGeom>
            <a:avLst/>
            <a:gdLst>
              <a:gd name="T0" fmla="*/ 0 w 993775"/>
              <a:gd name="T1" fmla="*/ 3265901 h 3266440"/>
              <a:gd name="T2" fmla="*/ 993512 w 993775"/>
              <a:gd name="T3" fmla="*/ 3265901 h 3266440"/>
              <a:gd name="T4" fmla="*/ 993512 w 993775"/>
              <a:gd name="T5" fmla="*/ 0 h 3266440"/>
              <a:gd name="T6" fmla="*/ 0 w 993775"/>
              <a:gd name="T7" fmla="*/ 0 h 3266440"/>
              <a:gd name="T8" fmla="*/ 0 w 993775"/>
              <a:gd name="T9" fmla="*/ 3265901 h 3266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3775"/>
              <a:gd name="T16" fmla="*/ 0 h 3266440"/>
              <a:gd name="T17" fmla="*/ 993775 w 993775"/>
              <a:gd name="T18" fmla="*/ 3266440 h 3266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3775" h="3266440">
                <a:moveTo>
                  <a:pt x="0" y="3265901"/>
                </a:moveTo>
                <a:lnTo>
                  <a:pt x="993512" y="3265901"/>
                </a:lnTo>
                <a:lnTo>
                  <a:pt x="993512" y="0"/>
                </a:lnTo>
                <a:lnTo>
                  <a:pt x="0" y="0"/>
                </a:lnTo>
                <a:lnTo>
                  <a:pt x="0" y="3265901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9" name="object 114"/>
          <p:cNvSpPr>
            <a:spLocks/>
          </p:cNvSpPr>
          <p:nvPr/>
        </p:nvSpPr>
        <p:spPr bwMode="auto">
          <a:xfrm>
            <a:off x="1025525" y="45323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0" name="object 115"/>
          <p:cNvSpPr>
            <a:spLocks/>
          </p:cNvSpPr>
          <p:nvPr/>
        </p:nvSpPr>
        <p:spPr bwMode="auto">
          <a:xfrm>
            <a:off x="7291388" y="395605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1" name="object 116"/>
          <p:cNvSpPr>
            <a:spLocks/>
          </p:cNvSpPr>
          <p:nvPr/>
        </p:nvSpPr>
        <p:spPr bwMode="auto">
          <a:xfrm>
            <a:off x="2994025" y="3354388"/>
            <a:ext cx="301625" cy="211137"/>
          </a:xfrm>
          <a:custGeom>
            <a:avLst/>
            <a:gdLst>
              <a:gd name="T0" fmla="*/ 151166 w 302260"/>
              <a:gd name="T1" fmla="*/ 0 h 210820"/>
              <a:gd name="T2" fmla="*/ 0 w 302260"/>
              <a:gd name="T3" fmla="*/ 210403 h 210820"/>
              <a:gd name="T4" fmla="*/ 302071 w 302260"/>
              <a:gd name="T5" fmla="*/ 210403 h 210820"/>
              <a:gd name="T6" fmla="*/ 151166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66" y="0"/>
                </a:moveTo>
                <a:lnTo>
                  <a:pt x="0" y="210403"/>
                </a:lnTo>
                <a:lnTo>
                  <a:pt x="302071" y="210403"/>
                </a:lnTo>
                <a:lnTo>
                  <a:pt x="151166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2" name="object 117"/>
          <p:cNvSpPr>
            <a:spLocks/>
          </p:cNvSpPr>
          <p:nvPr/>
        </p:nvSpPr>
        <p:spPr bwMode="auto">
          <a:xfrm>
            <a:off x="7280275" y="3384550"/>
            <a:ext cx="303213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403 h 210820"/>
              <a:gd name="T4" fmla="*/ 302245 w 302259"/>
              <a:gd name="T5" fmla="*/ 210403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3" name="object 118"/>
          <p:cNvSpPr>
            <a:spLocks/>
          </p:cNvSpPr>
          <p:nvPr/>
        </p:nvSpPr>
        <p:spPr bwMode="auto">
          <a:xfrm>
            <a:off x="3633788" y="2778125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245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4" name="object 119"/>
          <p:cNvSpPr>
            <a:spLocks/>
          </p:cNvSpPr>
          <p:nvPr/>
        </p:nvSpPr>
        <p:spPr bwMode="auto">
          <a:xfrm>
            <a:off x="4156075" y="277495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5" name="object 120"/>
          <p:cNvSpPr>
            <a:spLocks/>
          </p:cNvSpPr>
          <p:nvPr/>
        </p:nvSpPr>
        <p:spPr bwMode="auto">
          <a:xfrm>
            <a:off x="4664075" y="2778125"/>
            <a:ext cx="303213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6" name="object 121"/>
          <p:cNvSpPr>
            <a:spLocks/>
          </p:cNvSpPr>
          <p:nvPr/>
        </p:nvSpPr>
        <p:spPr bwMode="auto">
          <a:xfrm>
            <a:off x="5200650" y="2779713"/>
            <a:ext cx="303213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7" name="object 122"/>
          <p:cNvSpPr>
            <a:spLocks/>
          </p:cNvSpPr>
          <p:nvPr/>
        </p:nvSpPr>
        <p:spPr bwMode="auto">
          <a:xfrm>
            <a:off x="6091238" y="276860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8" name="object 123"/>
          <p:cNvSpPr>
            <a:spLocks/>
          </p:cNvSpPr>
          <p:nvPr/>
        </p:nvSpPr>
        <p:spPr bwMode="auto">
          <a:xfrm>
            <a:off x="6678613" y="2747963"/>
            <a:ext cx="303212" cy="211137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027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9" name="object 124"/>
          <p:cNvSpPr>
            <a:spLocks/>
          </p:cNvSpPr>
          <p:nvPr/>
        </p:nvSpPr>
        <p:spPr bwMode="auto">
          <a:xfrm>
            <a:off x="7127875" y="2743200"/>
            <a:ext cx="303213" cy="211138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245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0" name="object 125"/>
          <p:cNvSpPr>
            <a:spLocks/>
          </p:cNvSpPr>
          <p:nvPr/>
        </p:nvSpPr>
        <p:spPr bwMode="auto">
          <a:xfrm>
            <a:off x="6692900" y="339090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1" name="object 126"/>
          <p:cNvSpPr>
            <a:spLocks/>
          </p:cNvSpPr>
          <p:nvPr/>
        </p:nvSpPr>
        <p:spPr bwMode="auto">
          <a:xfrm>
            <a:off x="6696075" y="3951288"/>
            <a:ext cx="301625" cy="211137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027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2" name="object 127"/>
          <p:cNvSpPr>
            <a:spLocks/>
          </p:cNvSpPr>
          <p:nvPr/>
        </p:nvSpPr>
        <p:spPr bwMode="auto">
          <a:xfrm>
            <a:off x="205740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3" name="object 128"/>
          <p:cNvSpPr>
            <a:spLocks/>
          </p:cNvSpPr>
          <p:nvPr/>
        </p:nvSpPr>
        <p:spPr bwMode="auto">
          <a:xfrm>
            <a:off x="3181350" y="2770188"/>
            <a:ext cx="301625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4" name="object 129"/>
          <p:cNvSpPr>
            <a:spLocks/>
          </p:cNvSpPr>
          <p:nvPr/>
        </p:nvSpPr>
        <p:spPr bwMode="auto">
          <a:xfrm>
            <a:off x="268605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5" name="object 130"/>
          <p:cNvSpPr>
            <a:spLocks/>
          </p:cNvSpPr>
          <p:nvPr/>
        </p:nvSpPr>
        <p:spPr bwMode="auto">
          <a:xfrm>
            <a:off x="1020763" y="2752725"/>
            <a:ext cx="301625" cy="211138"/>
          </a:xfrm>
          <a:custGeom>
            <a:avLst/>
            <a:gdLst>
              <a:gd name="T0" fmla="*/ 151050 w 302259"/>
              <a:gd name="T1" fmla="*/ 0 h 210819"/>
              <a:gd name="T2" fmla="*/ 0 w 302259"/>
              <a:gd name="T3" fmla="*/ 210205 h 210819"/>
              <a:gd name="T4" fmla="*/ 302130 w 302259"/>
              <a:gd name="T5" fmla="*/ 210205 h 210819"/>
              <a:gd name="T6" fmla="*/ 151050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050" y="0"/>
                </a:moveTo>
                <a:lnTo>
                  <a:pt x="0" y="210205"/>
                </a:lnTo>
                <a:lnTo>
                  <a:pt x="302130" y="210205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6" name="object 131"/>
          <p:cNvSpPr>
            <a:spLocks/>
          </p:cNvSpPr>
          <p:nvPr/>
        </p:nvSpPr>
        <p:spPr bwMode="auto">
          <a:xfrm>
            <a:off x="1020763" y="335438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7" name="object 132"/>
          <p:cNvSpPr>
            <a:spLocks/>
          </p:cNvSpPr>
          <p:nvPr/>
        </p:nvSpPr>
        <p:spPr bwMode="auto">
          <a:xfrm>
            <a:off x="1020763" y="395763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8" name="object 133"/>
          <p:cNvSpPr>
            <a:spLocks/>
          </p:cNvSpPr>
          <p:nvPr/>
        </p:nvSpPr>
        <p:spPr bwMode="auto">
          <a:xfrm>
            <a:off x="1017588" y="51038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9" name="object 134"/>
          <p:cNvSpPr>
            <a:spLocks/>
          </p:cNvSpPr>
          <p:nvPr/>
        </p:nvSpPr>
        <p:spPr bwMode="auto">
          <a:xfrm>
            <a:off x="2336800" y="3359150"/>
            <a:ext cx="303213" cy="211138"/>
          </a:xfrm>
          <a:custGeom>
            <a:avLst/>
            <a:gdLst>
              <a:gd name="T0" fmla="*/ 151057 w 302260"/>
              <a:gd name="T1" fmla="*/ 0 h 210820"/>
              <a:gd name="T2" fmla="*/ 0 w 302260"/>
              <a:gd name="T3" fmla="*/ 210403 h 210820"/>
              <a:gd name="T4" fmla="*/ 302136 w 302260"/>
              <a:gd name="T5" fmla="*/ 210403 h 210820"/>
              <a:gd name="T6" fmla="*/ 151057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057" y="0"/>
                </a:moveTo>
                <a:lnTo>
                  <a:pt x="0" y="210403"/>
                </a:lnTo>
                <a:lnTo>
                  <a:pt x="302136" y="210403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0" name="object 135"/>
          <p:cNvSpPr>
            <a:spLocks/>
          </p:cNvSpPr>
          <p:nvPr/>
        </p:nvSpPr>
        <p:spPr bwMode="auto">
          <a:xfrm>
            <a:off x="2784475" y="2174875"/>
            <a:ext cx="1222375" cy="563563"/>
          </a:xfrm>
          <a:custGeom>
            <a:avLst/>
            <a:gdLst>
              <a:gd name="T0" fmla="*/ 1222200 w 1222375"/>
              <a:gd name="T1" fmla="*/ 0 h 564514"/>
              <a:gd name="T2" fmla="*/ 0 w 1222375"/>
              <a:gd name="T3" fmla="*/ 564110 h 564514"/>
              <a:gd name="T4" fmla="*/ 0 60000 65536"/>
              <a:gd name="T5" fmla="*/ 0 60000 65536"/>
              <a:gd name="T6" fmla="*/ 0 w 1222375"/>
              <a:gd name="T7" fmla="*/ 0 h 564514"/>
              <a:gd name="T8" fmla="*/ 1222375 w 12223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2375" h="564514">
                <a:moveTo>
                  <a:pt x="1222200" y="0"/>
                </a:moveTo>
                <a:lnTo>
                  <a:pt x="0" y="564110"/>
                </a:lnTo>
              </a:path>
            </a:pathLst>
          </a:custGeom>
          <a:noFill/>
          <a:ln w="201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1" name="object 136"/>
          <p:cNvSpPr>
            <a:spLocks/>
          </p:cNvSpPr>
          <p:nvPr/>
        </p:nvSpPr>
        <p:spPr bwMode="auto">
          <a:xfrm>
            <a:off x="4024313" y="2220913"/>
            <a:ext cx="812800" cy="504825"/>
          </a:xfrm>
          <a:custGeom>
            <a:avLst/>
            <a:gdLst>
              <a:gd name="T0" fmla="*/ 0 w 811529"/>
              <a:gd name="T1" fmla="*/ 0 h 504825"/>
              <a:gd name="T2" fmla="*/ 811142 w 811529"/>
              <a:gd name="T3" fmla="*/ 504730 h 504825"/>
              <a:gd name="T4" fmla="*/ 0 60000 65536"/>
              <a:gd name="T5" fmla="*/ 0 60000 65536"/>
              <a:gd name="T6" fmla="*/ 0 w 811529"/>
              <a:gd name="T7" fmla="*/ 0 h 504825"/>
              <a:gd name="T8" fmla="*/ 811529 w 811529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1529" h="504825">
                <a:moveTo>
                  <a:pt x="0" y="0"/>
                </a:moveTo>
                <a:lnTo>
                  <a:pt x="811142" y="504730"/>
                </a:lnTo>
              </a:path>
            </a:pathLst>
          </a:custGeom>
          <a:noFill/>
          <a:ln w="20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2" name="object 137"/>
          <p:cNvSpPr>
            <a:spLocks/>
          </p:cNvSpPr>
          <p:nvPr/>
        </p:nvSpPr>
        <p:spPr bwMode="auto">
          <a:xfrm>
            <a:off x="4024313" y="2211388"/>
            <a:ext cx="1320800" cy="492125"/>
          </a:xfrm>
          <a:custGeom>
            <a:avLst/>
            <a:gdLst>
              <a:gd name="T0" fmla="*/ 0 w 1320800"/>
              <a:gd name="T1" fmla="*/ 0 h 492760"/>
              <a:gd name="T2" fmla="*/ 1320256 w 1320800"/>
              <a:gd name="T3" fmla="*/ 492458 h 492760"/>
              <a:gd name="T4" fmla="*/ 0 60000 65536"/>
              <a:gd name="T5" fmla="*/ 0 60000 65536"/>
              <a:gd name="T6" fmla="*/ 0 w 1320800"/>
              <a:gd name="T7" fmla="*/ 0 h 492760"/>
              <a:gd name="T8" fmla="*/ 1320800 w 1320800"/>
              <a:gd name="T9" fmla="*/ 492760 h 492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492760">
                <a:moveTo>
                  <a:pt x="0" y="0"/>
                </a:moveTo>
                <a:lnTo>
                  <a:pt x="1320256" y="492458"/>
                </a:lnTo>
              </a:path>
            </a:pathLst>
          </a:custGeom>
          <a:noFill/>
          <a:ln w="200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3" name="object 138"/>
          <p:cNvSpPr>
            <a:spLocks/>
          </p:cNvSpPr>
          <p:nvPr/>
        </p:nvSpPr>
        <p:spPr bwMode="auto">
          <a:xfrm>
            <a:off x="2233613" y="2152650"/>
            <a:ext cx="1785937" cy="552450"/>
          </a:xfrm>
          <a:custGeom>
            <a:avLst/>
            <a:gdLst>
              <a:gd name="T0" fmla="*/ 1785535 w 1785620"/>
              <a:gd name="T1" fmla="*/ 0 h 552450"/>
              <a:gd name="T2" fmla="*/ 0 w 1785620"/>
              <a:gd name="T3" fmla="*/ 551838 h 552450"/>
              <a:gd name="T4" fmla="*/ 0 60000 65536"/>
              <a:gd name="T5" fmla="*/ 0 60000 65536"/>
              <a:gd name="T6" fmla="*/ 0 w 1785620"/>
              <a:gd name="T7" fmla="*/ 0 h 552450"/>
              <a:gd name="T8" fmla="*/ 1785620 w 1785620"/>
              <a:gd name="T9" fmla="*/ 552450 h 552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5620" h="552450">
                <a:moveTo>
                  <a:pt x="1785535" y="0"/>
                </a:moveTo>
                <a:lnTo>
                  <a:pt x="0" y="551838"/>
                </a:lnTo>
              </a:path>
            </a:pathLst>
          </a:custGeom>
          <a:noFill/>
          <a:ln w="199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4" name="object 139"/>
          <p:cNvSpPr>
            <a:spLocks/>
          </p:cNvSpPr>
          <p:nvPr/>
        </p:nvSpPr>
        <p:spPr bwMode="auto">
          <a:xfrm>
            <a:off x="1189038" y="2152650"/>
            <a:ext cx="2817812" cy="527050"/>
          </a:xfrm>
          <a:custGeom>
            <a:avLst/>
            <a:gdLst>
              <a:gd name="T0" fmla="*/ 2817265 w 2817495"/>
              <a:gd name="T1" fmla="*/ 0 h 527685"/>
              <a:gd name="T2" fmla="*/ 0 w 2817495"/>
              <a:gd name="T3" fmla="*/ 527096 h 527685"/>
              <a:gd name="T4" fmla="*/ 0 60000 65536"/>
              <a:gd name="T5" fmla="*/ 0 60000 65536"/>
              <a:gd name="T6" fmla="*/ 0 w 2817495"/>
              <a:gd name="T7" fmla="*/ 0 h 527685"/>
              <a:gd name="T8" fmla="*/ 2817495 w 2817495"/>
              <a:gd name="T9" fmla="*/ 527685 h 5276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7495" h="527685">
                <a:moveTo>
                  <a:pt x="2817265" y="0"/>
                </a:moveTo>
                <a:lnTo>
                  <a:pt x="0" y="527096"/>
                </a:lnTo>
              </a:path>
            </a:pathLst>
          </a:custGeom>
          <a:noFill/>
          <a:ln w="19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5" name="object 140"/>
          <p:cNvSpPr>
            <a:spLocks/>
          </p:cNvSpPr>
          <p:nvPr/>
        </p:nvSpPr>
        <p:spPr bwMode="auto">
          <a:xfrm>
            <a:off x="3997325" y="2162175"/>
            <a:ext cx="317500" cy="554038"/>
          </a:xfrm>
          <a:custGeom>
            <a:avLst/>
            <a:gdLst>
              <a:gd name="T0" fmla="*/ 0 w 316229"/>
              <a:gd name="T1" fmla="*/ 0 h 554355"/>
              <a:gd name="T2" fmla="*/ 315746 w 316229"/>
              <a:gd name="T3" fmla="*/ 554213 h 554355"/>
              <a:gd name="T4" fmla="*/ 0 60000 65536"/>
              <a:gd name="T5" fmla="*/ 0 60000 65536"/>
              <a:gd name="T6" fmla="*/ 0 w 316229"/>
              <a:gd name="T7" fmla="*/ 0 h 554355"/>
              <a:gd name="T8" fmla="*/ 316229 w 316229"/>
              <a:gd name="T9" fmla="*/ 554355 h 5543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229" h="554355">
                <a:moveTo>
                  <a:pt x="0" y="0"/>
                </a:moveTo>
                <a:lnTo>
                  <a:pt x="315746" y="554213"/>
                </a:lnTo>
              </a:path>
            </a:pathLst>
          </a:custGeom>
          <a:noFill/>
          <a:ln w="21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6" name="object 141"/>
          <p:cNvSpPr>
            <a:spLocks/>
          </p:cNvSpPr>
          <p:nvPr/>
        </p:nvSpPr>
        <p:spPr bwMode="auto">
          <a:xfrm>
            <a:off x="3778250" y="2162175"/>
            <a:ext cx="228600" cy="558800"/>
          </a:xfrm>
          <a:custGeom>
            <a:avLst/>
            <a:gdLst>
              <a:gd name="T0" fmla="*/ 228644 w 229235"/>
              <a:gd name="T1" fmla="*/ 0 h 559435"/>
              <a:gd name="T2" fmla="*/ 0 w 229235"/>
              <a:gd name="T3" fmla="*/ 559161 h 559435"/>
              <a:gd name="T4" fmla="*/ 0 60000 65536"/>
              <a:gd name="T5" fmla="*/ 0 60000 65536"/>
              <a:gd name="T6" fmla="*/ 0 w 229235"/>
              <a:gd name="T7" fmla="*/ 0 h 559435"/>
              <a:gd name="T8" fmla="*/ 229235 w 22923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235" h="559435">
                <a:moveTo>
                  <a:pt x="228644" y="0"/>
                </a:moveTo>
                <a:lnTo>
                  <a:pt x="0" y="559161"/>
                </a:lnTo>
              </a:path>
            </a:pathLst>
          </a:custGeom>
          <a:noFill/>
          <a:ln w="214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7" name="object 142"/>
          <p:cNvSpPr>
            <a:spLocks/>
          </p:cNvSpPr>
          <p:nvPr/>
        </p:nvSpPr>
        <p:spPr bwMode="auto">
          <a:xfrm>
            <a:off x="4030663" y="2203450"/>
            <a:ext cx="2216150" cy="512763"/>
          </a:xfrm>
          <a:custGeom>
            <a:avLst/>
            <a:gdLst>
              <a:gd name="T0" fmla="*/ 0 w 2216150"/>
              <a:gd name="T1" fmla="*/ 0 h 512444"/>
              <a:gd name="T2" fmla="*/ 2215669 w 2216150"/>
              <a:gd name="T3" fmla="*/ 512053 h 512444"/>
              <a:gd name="T4" fmla="*/ 0 60000 65536"/>
              <a:gd name="T5" fmla="*/ 0 60000 65536"/>
              <a:gd name="T6" fmla="*/ 0 w 2216150"/>
              <a:gd name="T7" fmla="*/ 0 h 512444"/>
              <a:gd name="T8" fmla="*/ 2216150 w 2216150"/>
              <a:gd name="T9" fmla="*/ 512444 h 512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6150" h="512444">
                <a:moveTo>
                  <a:pt x="0" y="0"/>
                </a:moveTo>
                <a:lnTo>
                  <a:pt x="2215669" y="512053"/>
                </a:lnTo>
              </a:path>
            </a:pathLst>
          </a:custGeom>
          <a:noFill/>
          <a:ln w="198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8" name="object 143"/>
          <p:cNvSpPr>
            <a:spLocks/>
          </p:cNvSpPr>
          <p:nvPr/>
        </p:nvSpPr>
        <p:spPr bwMode="auto">
          <a:xfrm>
            <a:off x="3997325" y="2181225"/>
            <a:ext cx="2809875" cy="522288"/>
          </a:xfrm>
          <a:custGeom>
            <a:avLst/>
            <a:gdLst>
              <a:gd name="T0" fmla="*/ 0 w 2809240"/>
              <a:gd name="T1" fmla="*/ 0 h 522605"/>
              <a:gd name="T2" fmla="*/ 2809055 w 2809240"/>
              <a:gd name="T3" fmla="*/ 522148 h 522605"/>
              <a:gd name="T4" fmla="*/ 0 60000 65536"/>
              <a:gd name="T5" fmla="*/ 0 60000 65536"/>
              <a:gd name="T6" fmla="*/ 0 w 2809240"/>
              <a:gd name="T7" fmla="*/ 0 h 522605"/>
              <a:gd name="T8" fmla="*/ 2809240 w 2809240"/>
              <a:gd name="T9" fmla="*/ 522605 h 5226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9240" h="522605">
                <a:moveTo>
                  <a:pt x="0" y="0"/>
                </a:moveTo>
                <a:lnTo>
                  <a:pt x="2809055" y="522148"/>
                </a:lnTo>
              </a:path>
            </a:pathLst>
          </a:custGeom>
          <a:noFill/>
          <a:ln w="19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9" name="object 144"/>
          <p:cNvSpPr>
            <a:spLocks/>
          </p:cNvSpPr>
          <p:nvPr/>
        </p:nvSpPr>
        <p:spPr bwMode="auto">
          <a:xfrm>
            <a:off x="3992563" y="2157413"/>
            <a:ext cx="3286125" cy="534987"/>
          </a:xfrm>
          <a:custGeom>
            <a:avLst/>
            <a:gdLst>
              <a:gd name="T0" fmla="*/ 0 w 3286125"/>
              <a:gd name="T1" fmla="*/ 0 h 534669"/>
              <a:gd name="T2" fmla="*/ 3285506 w 3286125"/>
              <a:gd name="T3" fmla="*/ 534420 h 534669"/>
              <a:gd name="T4" fmla="*/ 0 60000 65536"/>
              <a:gd name="T5" fmla="*/ 0 60000 65536"/>
              <a:gd name="T6" fmla="*/ 0 w 3286125"/>
              <a:gd name="T7" fmla="*/ 0 h 534669"/>
              <a:gd name="T8" fmla="*/ 3286125 w 3286125"/>
              <a:gd name="T9" fmla="*/ 534669 h 534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6125" h="534669">
                <a:moveTo>
                  <a:pt x="0" y="0"/>
                </a:moveTo>
                <a:lnTo>
                  <a:pt x="3285506" y="534420"/>
                </a:lnTo>
              </a:path>
            </a:pathLst>
          </a:custGeom>
          <a:noFill/>
          <a:ln w="19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0" name="object 145"/>
          <p:cNvSpPr>
            <a:spLocks/>
          </p:cNvSpPr>
          <p:nvPr/>
        </p:nvSpPr>
        <p:spPr bwMode="auto">
          <a:xfrm>
            <a:off x="3306763" y="2220913"/>
            <a:ext cx="690562" cy="495300"/>
          </a:xfrm>
          <a:custGeom>
            <a:avLst/>
            <a:gdLst>
              <a:gd name="T0" fmla="*/ 691376 w 691514"/>
              <a:gd name="T1" fmla="*/ 0 h 495300"/>
              <a:gd name="T2" fmla="*/ 0 w 691514"/>
              <a:gd name="T3" fmla="*/ 494833 h 495300"/>
              <a:gd name="T4" fmla="*/ 0 60000 65536"/>
              <a:gd name="T5" fmla="*/ 0 60000 65536"/>
              <a:gd name="T6" fmla="*/ 0 w 691514"/>
              <a:gd name="T7" fmla="*/ 0 h 495300"/>
              <a:gd name="T8" fmla="*/ 691514 w 691514"/>
              <a:gd name="T9" fmla="*/ 495300 h 495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514" h="495300">
                <a:moveTo>
                  <a:pt x="691376" y="0"/>
                </a:moveTo>
                <a:lnTo>
                  <a:pt x="0" y="494833"/>
                </a:lnTo>
              </a:path>
            </a:pathLst>
          </a:custGeom>
          <a:noFill/>
          <a:ln w="204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1" name="object 146"/>
          <p:cNvSpPr>
            <a:spLocks/>
          </p:cNvSpPr>
          <p:nvPr/>
        </p:nvSpPr>
        <p:spPr bwMode="auto">
          <a:xfrm>
            <a:off x="2495550" y="2763838"/>
            <a:ext cx="339725" cy="546100"/>
          </a:xfrm>
          <a:custGeom>
            <a:avLst/>
            <a:gdLst>
              <a:gd name="T0" fmla="*/ 340244 w 340360"/>
              <a:gd name="T1" fmla="*/ 0 h 546735"/>
              <a:gd name="T2" fmla="*/ 0 w 340360"/>
              <a:gd name="T3" fmla="*/ 546692 h 546735"/>
              <a:gd name="T4" fmla="*/ 0 60000 65536"/>
              <a:gd name="T5" fmla="*/ 0 60000 65536"/>
              <a:gd name="T6" fmla="*/ 0 w 340360"/>
              <a:gd name="T7" fmla="*/ 0 h 546735"/>
              <a:gd name="T8" fmla="*/ 340360 w 340360"/>
              <a:gd name="T9" fmla="*/ 546735 h 546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360" h="546735">
                <a:moveTo>
                  <a:pt x="340244" y="0"/>
                </a:moveTo>
                <a:lnTo>
                  <a:pt x="0" y="546692"/>
                </a:lnTo>
              </a:path>
            </a:pathLst>
          </a:custGeom>
          <a:noFill/>
          <a:ln w="212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2" name="object 147"/>
          <p:cNvSpPr>
            <a:spLocks/>
          </p:cNvSpPr>
          <p:nvPr/>
        </p:nvSpPr>
        <p:spPr bwMode="auto">
          <a:xfrm>
            <a:off x="2835275" y="2703513"/>
            <a:ext cx="312738" cy="606425"/>
          </a:xfrm>
          <a:custGeom>
            <a:avLst/>
            <a:gdLst>
              <a:gd name="T0" fmla="*/ 0 w 313055"/>
              <a:gd name="T1" fmla="*/ 0 h 606425"/>
              <a:gd name="T2" fmla="*/ 312959 w 313055"/>
              <a:gd name="T3" fmla="*/ 606072 h 606425"/>
              <a:gd name="T4" fmla="*/ 0 60000 65536"/>
              <a:gd name="T5" fmla="*/ 0 60000 65536"/>
              <a:gd name="T6" fmla="*/ 0 w 313055"/>
              <a:gd name="T7" fmla="*/ 0 h 606425"/>
              <a:gd name="T8" fmla="*/ 313055 w 31305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5" h="606425">
                <a:moveTo>
                  <a:pt x="0" y="0"/>
                </a:moveTo>
                <a:lnTo>
                  <a:pt x="312959" y="606072"/>
                </a:lnTo>
              </a:path>
            </a:pathLst>
          </a:custGeom>
          <a:noFill/>
          <a:ln w="213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3" name="object 148"/>
          <p:cNvSpPr>
            <a:spLocks/>
          </p:cNvSpPr>
          <p:nvPr/>
        </p:nvSpPr>
        <p:spPr bwMode="auto">
          <a:xfrm>
            <a:off x="6259513" y="2725738"/>
            <a:ext cx="536575" cy="565150"/>
          </a:xfrm>
          <a:custGeom>
            <a:avLst/>
            <a:gdLst>
              <a:gd name="T0" fmla="*/ 536115 w 536575"/>
              <a:gd name="T1" fmla="*/ 0 h 564514"/>
              <a:gd name="T2" fmla="*/ 0 w 536575"/>
              <a:gd name="T3" fmla="*/ 564110 h 564514"/>
              <a:gd name="T4" fmla="*/ 0 60000 65536"/>
              <a:gd name="T5" fmla="*/ 0 60000 65536"/>
              <a:gd name="T6" fmla="*/ 0 w 536575"/>
              <a:gd name="T7" fmla="*/ 0 h 564514"/>
              <a:gd name="T8" fmla="*/ 536575 w 5365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564514">
                <a:moveTo>
                  <a:pt x="536115" y="0"/>
                </a:moveTo>
                <a:lnTo>
                  <a:pt x="0" y="564110"/>
                </a:lnTo>
              </a:path>
            </a:pathLst>
          </a:custGeom>
          <a:noFill/>
          <a:ln w="208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4" name="object 149"/>
          <p:cNvSpPr>
            <a:spLocks/>
          </p:cNvSpPr>
          <p:nvPr/>
        </p:nvSpPr>
        <p:spPr bwMode="auto">
          <a:xfrm>
            <a:off x="6838950" y="2720975"/>
            <a:ext cx="584200" cy="588963"/>
          </a:xfrm>
          <a:custGeom>
            <a:avLst/>
            <a:gdLst>
              <a:gd name="T0" fmla="*/ 0 w 582929"/>
              <a:gd name="T1" fmla="*/ 0 h 589279"/>
              <a:gd name="T2" fmla="*/ 582497 w 582929"/>
              <a:gd name="T3" fmla="*/ 588851 h 589279"/>
              <a:gd name="T4" fmla="*/ 0 60000 65536"/>
              <a:gd name="T5" fmla="*/ 0 60000 65536"/>
              <a:gd name="T6" fmla="*/ 0 w 582929"/>
              <a:gd name="T7" fmla="*/ 0 h 589279"/>
              <a:gd name="T8" fmla="*/ 582929 w 582929"/>
              <a:gd name="T9" fmla="*/ 589279 h 589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929" h="589279">
                <a:moveTo>
                  <a:pt x="0" y="0"/>
                </a:moveTo>
                <a:lnTo>
                  <a:pt x="582497" y="588851"/>
                </a:lnTo>
              </a:path>
            </a:pathLst>
          </a:custGeom>
          <a:noFill/>
          <a:ln w="207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5" name="object 150"/>
          <p:cNvSpPr>
            <a:spLocks/>
          </p:cNvSpPr>
          <p:nvPr/>
        </p:nvSpPr>
        <p:spPr bwMode="auto">
          <a:xfrm>
            <a:off x="3148013" y="3346450"/>
            <a:ext cx="3175" cy="533400"/>
          </a:xfrm>
          <a:custGeom>
            <a:avLst/>
            <a:gdLst>
              <a:gd name="T0" fmla="*/ 0 w 3175"/>
              <a:gd name="T1" fmla="*/ 0 h 532129"/>
              <a:gd name="T2" fmla="*/ 2830 w 3175"/>
              <a:gd name="T3" fmla="*/ 531847 h 532129"/>
              <a:gd name="T4" fmla="*/ 0 60000 65536"/>
              <a:gd name="T5" fmla="*/ 0 60000 65536"/>
              <a:gd name="T6" fmla="*/ 0 w 3175"/>
              <a:gd name="T7" fmla="*/ 0 h 532129"/>
              <a:gd name="T8" fmla="*/ 3175 w 3175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32129">
                <a:moveTo>
                  <a:pt x="0" y="0"/>
                </a:moveTo>
                <a:lnTo>
                  <a:pt x="2830" y="531847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6" name="object 151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7" name="object 152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1270000" y="2698750"/>
            <a:ext cx="328613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a</a:t>
            </a:r>
            <a:r>
              <a:rPr sz="1050" spc="50" dirty="0">
                <a:latin typeface="Arial"/>
                <a:cs typeface="Arial"/>
              </a:rPr>
              <a:t>r</a:t>
            </a:r>
            <a:r>
              <a:rPr sz="1050" spc="70" dirty="0">
                <a:latin typeface="Arial"/>
                <a:cs typeface="Arial"/>
              </a:rPr>
              <a:t>p</a:t>
            </a:r>
            <a:r>
              <a:rPr sz="1050" spc="7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352675" y="2698750"/>
            <a:ext cx="312738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80" dirty="0">
                <a:latin typeface="Arial"/>
                <a:cs typeface="Arial"/>
              </a:rPr>
              <a:t>c</a:t>
            </a:r>
            <a:r>
              <a:rPr sz="1050" spc="70" dirty="0">
                <a:latin typeface="Arial"/>
                <a:cs typeface="Arial"/>
              </a:rPr>
              <a:t>o</a:t>
            </a:r>
            <a:r>
              <a:rPr sz="1050" spc="114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947988" y="2698750"/>
            <a:ext cx="27781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ed</a:t>
            </a:r>
            <a:r>
              <a:rPr sz="1050" spc="7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60750" y="2698750"/>
            <a:ext cx="2794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05" dirty="0">
                <a:latin typeface="Arial"/>
                <a:cs typeface="Arial"/>
              </a:rPr>
              <a:t>go</a:t>
            </a:r>
            <a:r>
              <a:rPr sz="1050" spc="7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967163" y="2698750"/>
            <a:ext cx="1873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45" dirty="0">
                <a:latin typeface="Arial"/>
                <a:cs typeface="Arial"/>
              </a:rPr>
              <a:t>i</a:t>
            </a:r>
            <a:r>
              <a:rPr sz="1050" spc="70" dirty="0">
                <a:latin typeface="Arial"/>
                <a:cs typeface="Arial"/>
              </a:rPr>
              <a:t>n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481513" y="2698750"/>
            <a:ext cx="2254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3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976813" y="2698750"/>
            <a:ext cx="2413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n</a:t>
            </a:r>
            <a:r>
              <a:rPr sz="1050" spc="105" dirty="0">
                <a:latin typeface="Arial"/>
                <a:cs typeface="Arial"/>
              </a:rPr>
              <a:t>e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94338" y="2698750"/>
            <a:ext cx="24606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o</a:t>
            </a:r>
            <a:r>
              <a:rPr sz="1050" spc="50" dirty="0">
                <a:latin typeface="Arial"/>
                <a:cs typeface="Arial"/>
              </a:rPr>
              <a:t>r</a:t>
            </a:r>
            <a:r>
              <a:rPr sz="1050" spc="7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413500" y="2698750"/>
            <a:ext cx="19367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d</a:t>
            </a:r>
            <a:r>
              <a:rPr sz="1050" spc="7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023100" y="2698750"/>
            <a:ext cx="1524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5" dirty="0">
                <a:latin typeface="Arial"/>
                <a:cs typeface="Arial"/>
              </a:rPr>
              <a:t>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97763" y="2698750"/>
            <a:ext cx="185737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uk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19" name="object 164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0" name="object 165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1" name="object 166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2" name="object 167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3" name="object 168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4" name="object 169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5" name="object 170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6" name="object 171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7" name="object 172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8" name="object 173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9" name="object 174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0" name="object 175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1" name="object 176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2" name="object 177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3" name="object 178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4" name="object 179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5" name="object 180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6" name="object 181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7" name="object 182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8" name="object 183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" name="object 184"/>
          <p:cNvSpPr txBox="1"/>
          <p:nvPr/>
        </p:nvSpPr>
        <p:spPr>
          <a:xfrm>
            <a:off x="1290638" y="3308350"/>
            <a:ext cx="50006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65" dirty="0">
                <a:latin typeface="Arial"/>
                <a:cs typeface="Arial"/>
              </a:rPr>
              <a:t>n</a:t>
            </a:r>
            <a:r>
              <a:rPr sz="1050" spc="55" dirty="0">
                <a:latin typeface="Arial"/>
                <a:cs typeface="Arial"/>
              </a:rPr>
              <a:t>-</a:t>
            </a:r>
            <a:r>
              <a:rPr sz="1050" spc="70" dirty="0">
                <a:latin typeface="Arial"/>
                <a:cs typeface="Arial"/>
              </a:rPr>
              <a:t>add</a:t>
            </a:r>
            <a:r>
              <a:rPr sz="1050" spc="4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679700" y="3308350"/>
            <a:ext cx="2349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405188" y="3308350"/>
            <a:ext cx="2730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u</a:t>
            </a:r>
            <a:r>
              <a:rPr sz="1050" spc="80" dirty="0">
                <a:latin typeface="Arial"/>
                <a:cs typeface="Arial"/>
              </a:rPr>
              <a:t>s</a:t>
            </a:r>
            <a:r>
              <a:rPr sz="1050" spc="7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42" name="object 187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3" name="object 188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4" name="object 189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5" name="object 190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6" name="object 191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7" name="object 192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8" name="object 193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9" name="object 194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0" name="object 195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1" name="object 196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7" name="object 197"/>
          <p:cNvSpPr txBox="1"/>
          <p:nvPr/>
        </p:nvSpPr>
        <p:spPr>
          <a:xfrm>
            <a:off x="7588250" y="3279775"/>
            <a:ext cx="1587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246438" y="3854450"/>
            <a:ext cx="19367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65" dirty="0">
                <a:latin typeface="Arial"/>
                <a:cs typeface="Arial"/>
              </a:rPr>
              <a:t>cc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54" name="object 199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5" name="object 200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6" name="object 201"/>
          <p:cNvSpPr>
            <a:spLocks/>
          </p:cNvSpPr>
          <p:nvPr/>
        </p:nvSpPr>
        <p:spPr bwMode="auto">
          <a:xfrm>
            <a:off x="6834188" y="3344863"/>
            <a:ext cx="6350" cy="547687"/>
          </a:xfrm>
          <a:custGeom>
            <a:avLst/>
            <a:gdLst>
              <a:gd name="T0" fmla="*/ 5443 w 5715"/>
              <a:gd name="T1" fmla="*/ 0 h 547370"/>
              <a:gd name="T2" fmla="*/ 0 w 5715"/>
              <a:gd name="T3" fmla="*/ 546890 h 547370"/>
              <a:gd name="T4" fmla="*/ 0 60000 65536"/>
              <a:gd name="T5" fmla="*/ 0 60000 65536"/>
              <a:gd name="T6" fmla="*/ 0 w 5715"/>
              <a:gd name="T7" fmla="*/ 0 h 547370"/>
              <a:gd name="T8" fmla="*/ 5715 w 5715"/>
              <a:gd name="T9" fmla="*/ 547370 h 547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" h="547370">
                <a:moveTo>
                  <a:pt x="5443" y="0"/>
                </a:moveTo>
                <a:lnTo>
                  <a:pt x="0" y="546890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2" name="object 202"/>
          <p:cNvSpPr txBox="1"/>
          <p:nvPr/>
        </p:nvSpPr>
        <p:spPr>
          <a:xfrm>
            <a:off x="6446838" y="3825875"/>
            <a:ext cx="3238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70" dirty="0">
                <a:latin typeface="Arial"/>
                <a:cs typeface="Arial"/>
              </a:rPr>
              <a:t>u</a:t>
            </a:r>
            <a:r>
              <a:rPr sz="1050" spc="7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58" name="object 203"/>
          <p:cNvSpPr>
            <a:spLocks/>
          </p:cNvSpPr>
          <p:nvPr/>
        </p:nvSpPr>
        <p:spPr bwMode="auto">
          <a:xfrm>
            <a:off x="7432675" y="3379788"/>
            <a:ext cx="3175" cy="531812"/>
          </a:xfrm>
          <a:custGeom>
            <a:avLst/>
            <a:gdLst>
              <a:gd name="T0" fmla="*/ 0 w 3175"/>
              <a:gd name="T1" fmla="*/ 0 h 532129"/>
              <a:gd name="T2" fmla="*/ 2830 w 3175"/>
              <a:gd name="T3" fmla="*/ 532045 h 532129"/>
              <a:gd name="T4" fmla="*/ 0 60000 65536"/>
              <a:gd name="T5" fmla="*/ 0 60000 65536"/>
              <a:gd name="T6" fmla="*/ 0 w 3175"/>
              <a:gd name="T7" fmla="*/ 0 h 532129"/>
              <a:gd name="T8" fmla="*/ 3175 w 3175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32129">
                <a:moveTo>
                  <a:pt x="0" y="0"/>
                </a:moveTo>
                <a:lnTo>
                  <a:pt x="2830" y="532045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9" name="object 204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0" name="object 205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1" name="object 206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2" name="object 207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8" name="object 208"/>
          <p:cNvSpPr txBox="1"/>
          <p:nvPr/>
        </p:nvSpPr>
        <p:spPr>
          <a:xfrm>
            <a:off x="7529513" y="3840163"/>
            <a:ext cx="473075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ne</a:t>
            </a:r>
            <a:r>
              <a:rPr sz="1050" spc="80" dirty="0">
                <a:latin typeface="Arial"/>
                <a:cs typeface="Arial"/>
              </a:rPr>
              <a:t>c</a:t>
            </a:r>
            <a:r>
              <a:rPr sz="1050" spc="35" dirty="0">
                <a:latin typeface="Arial"/>
                <a:cs typeface="Arial"/>
              </a:rPr>
              <a:t>t</a:t>
            </a:r>
            <a:r>
              <a:rPr sz="1050" spc="65" dirty="0">
                <a:latin typeface="Arial"/>
                <a:cs typeface="Arial"/>
              </a:rPr>
              <a:t>e</a:t>
            </a:r>
            <a:r>
              <a:rPr sz="1050" spc="70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557963" y="3246438"/>
            <a:ext cx="192087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go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6469063" y="4392613"/>
            <a:ext cx="287337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130" dirty="0">
                <a:latin typeface="Arial"/>
                <a:cs typeface="Arial"/>
              </a:rPr>
              <a:t>m</a:t>
            </a:r>
            <a:r>
              <a:rPr sz="1050" b="1" spc="55" dirty="0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550150" y="4383088"/>
            <a:ext cx="601663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75" dirty="0">
                <a:latin typeface="Arial"/>
                <a:cs typeface="Arial"/>
              </a:rPr>
              <a:t>nucleus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67" name="object 212"/>
          <p:cNvSpPr>
            <a:spLocks/>
          </p:cNvSpPr>
          <p:nvPr/>
        </p:nvSpPr>
        <p:spPr bwMode="auto">
          <a:xfrm>
            <a:off x="6848475" y="3890963"/>
            <a:ext cx="3175" cy="560387"/>
          </a:xfrm>
          <a:custGeom>
            <a:avLst/>
            <a:gdLst>
              <a:gd name="T0" fmla="*/ 2613 w 3175"/>
              <a:gd name="T1" fmla="*/ 0 h 559435"/>
              <a:gd name="T2" fmla="*/ 0 w 3175"/>
              <a:gd name="T3" fmla="*/ 559161 h 559435"/>
              <a:gd name="T4" fmla="*/ 0 60000 65536"/>
              <a:gd name="T5" fmla="*/ 0 60000 65536"/>
              <a:gd name="T6" fmla="*/ 0 w 3175"/>
              <a:gd name="T7" fmla="*/ 0 h 559435"/>
              <a:gd name="T8" fmla="*/ 3175 w 317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59435">
                <a:moveTo>
                  <a:pt x="2613" y="0"/>
                </a:moveTo>
                <a:lnTo>
                  <a:pt x="0" y="559161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8" name="object 213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9" name="object 214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0" name="object 215"/>
          <p:cNvSpPr>
            <a:spLocks/>
          </p:cNvSpPr>
          <p:nvPr/>
        </p:nvSpPr>
        <p:spPr bwMode="auto">
          <a:xfrm>
            <a:off x="7443788" y="3935413"/>
            <a:ext cx="6350" cy="490537"/>
          </a:xfrm>
          <a:custGeom>
            <a:avLst/>
            <a:gdLst>
              <a:gd name="T0" fmla="*/ 0 w 5715"/>
              <a:gd name="T1" fmla="*/ 0 h 490220"/>
              <a:gd name="T2" fmla="*/ 5443 w 5715"/>
              <a:gd name="T3" fmla="*/ 489885 h 490220"/>
              <a:gd name="T4" fmla="*/ 0 60000 65536"/>
              <a:gd name="T5" fmla="*/ 0 60000 65536"/>
              <a:gd name="T6" fmla="*/ 0 w 5715"/>
              <a:gd name="T7" fmla="*/ 0 h 490220"/>
              <a:gd name="T8" fmla="*/ 5715 w 5715"/>
              <a:gd name="T9" fmla="*/ 490220 h 490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" h="490220">
                <a:moveTo>
                  <a:pt x="0" y="0"/>
                </a:moveTo>
                <a:lnTo>
                  <a:pt x="5443" y="489885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1" name="object 216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2" name="object 217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3" name="object 218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4" name="object 219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5" name="object 220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6" name="object 221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7" name="object 222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8" name="object 223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9" name="object 224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80" name="object 225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" name="object 226"/>
          <p:cNvSpPr txBox="1"/>
          <p:nvPr/>
        </p:nvSpPr>
        <p:spPr>
          <a:xfrm>
            <a:off x="1270000" y="4995863"/>
            <a:ext cx="109538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295400" y="4425950"/>
            <a:ext cx="277813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108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311275" y="3854450"/>
            <a:ext cx="2762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158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84" name="object 229"/>
          <p:cNvSpPr>
            <a:spLocks/>
          </p:cNvSpPr>
          <p:nvPr/>
        </p:nvSpPr>
        <p:spPr bwMode="auto">
          <a:xfrm>
            <a:off x="1177925" y="2690813"/>
            <a:ext cx="0" cy="2911475"/>
          </a:xfrm>
          <a:custGeom>
            <a:avLst/>
            <a:gdLst>
              <a:gd name="T0" fmla="*/ 0 h 2910204"/>
              <a:gd name="T1" fmla="*/ 2909720 h 2910204"/>
              <a:gd name="T2" fmla="*/ 0 60000 65536"/>
              <a:gd name="T3" fmla="*/ 0 60000 65536"/>
              <a:gd name="T4" fmla="*/ 0 h 2910204"/>
              <a:gd name="T5" fmla="*/ 2910204 h 29102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910204">
                <a:moveTo>
                  <a:pt x="0" y="0"/>
                </a:moveTo>
                <a:lnTo>
                  <a:pt x="0" y="2909720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0" name="object 230"/>
          <p:cNvSpPr txBox="1"/>
          <p:nvPr/>
        </p:nvSpPr>
        <p:spPr>
          <a:xfrm>
            <a:off x="1593850" y="5127625"/>
            <a:ext cx="91122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5" dirty="0">
                <a:latin typeface="BrowalliaUPC"/>
                <a:cs typeface="BrowalliaUPC"/>
              </a:rPr>
              <a:t>โดเมนผกผน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611688" y="4000500"/>
            <a:ext cx="98742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0" dirty="0">
                <a:latin typeface="BrowalliaUPC"/>
                <a:cs typeface="BrowalliaUPC"/>
              </a:rPr>
              <a:t>โดเมนทวั </a:t>
            </a:r>
            <a:r>
              <a:rPr sz="2000" dirty="0">
                <a:latin typeface="BrowalliaUPC"/>
                <a:cs typeface="BrowalliaUPC"/>
              </a:rPr>
              <a:t>่</a:t>
            </a:r>
            <a:r>
              <a:rPr sz="2000" spc="-200" dirty="0">
                <a:latin typeface="BrowalliaUPC"/>
                <a:cs typeface="BrowalliaUPC"/>
              </a:rPr>
              <a:t> </a:t>
            </a:r>
            <a:r>
              <a:rPr sz="2000" spc="85" dirty="0">
                <a:latin typeface="BrowalliaUPC"/>
                <a:cs typeface="BrowalliaUPC"/>
              </a:rPr>
              <a:t>ไป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479675" y="5146675"/>
            <a:ext cx="5224463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51250" algn="l"/>
              </a:tabLst>
              <a:defRPr/>
            </a:pPr>
            <a:r>
              <a:rPr sz="3000" baseline="4166" dirty="0">
                <a:latin typeface="BrowalliaUPC"/>
                <a:cs typeface="BrowalliaUPC"/>
              </a:rPr>
              <a:t>ัั		</a:t>
            </a:r>
            <a:r>
              <a:rPr sz="2000" spc="-20" dirty="0">
                <a:latin typeface="BrowalliaUPC"/>
                <a:cs typeface="BrowalliaUPC"/>
              </a:rPr>
              <a:t>โดเมนระดบั</a:t>
            </a:r>
            <a:r>
              <a:rPr sz="2000" spc="395" dirty="0">
                <a:latin typeface="BrowalliaUPC"/>
                <a:cs typeface="BrowalliaUPC"/>
              </a:rPr>
              <a:t> </a:t>
            </a:r>
            <a:r>
              <a:rPr sz="2000" spc="75" dirty="0">
                <a:latin typeface="BrowalliaUPC"/>
                <a:cs typeface="BrowalliaUPC"/>
              </a:rPr>
              <a:t>ประเทศ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859213" y="1731963"/>
            <a:ext cx="3302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75" dirty="0">
                <a:latin typeface="BrowalliaUPC"/>
                <a:cs typeface="BrowalliaUPC"/>
              </a:rPr>
              <a:t>ร</a:t>
            </a:r>
            <a:r>
              <a:rPr sz="2000" spc="65" dirty="0">
                <a:latin typeface="BrowalliaUPC"/>
                <a:cs typeface="BrowalliaUPC"/>
              </a:rPr>
              <a:t>า</a:t>
            </a:r>
            <a:r>
              <a:rPr sz="2000" spc="95" dirty="0">
                <a:latin typeface="BrowalliaUPC"/>
                <a:cs typeface="BrowalliaUPC"/>
              </a:rPr>
              <a:t>ก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45289" name="object 234"/>
          <p:cNvSpPr>
            <a:spLocks/>
          </p:cNvSpPr>
          <p:nvPr/>
        </p:nvSpPr>
        <p:spPr bwMode="auto">
          <a:xfrm>
            <a:off x="5889625" y="5834063"/>
            <a:ext cx="301625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304 h 210820"/>
              <a:gd name="T4" fmla="*/ 302027 w 302260"/>
              <a:gd name="T5" fmla="*/ 210304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304"/>
                </a:lnTo>
                <a:lnTo>
                  <a:pt x="302027" y="210304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0" name="object 235"/>
          <p:cNvSpPr txBox="1">
            <a:spLocks noChangeArrowheads="1"/>
          </p:cNvSpPr>
          <p:nvPr/>
        </p:nvSpPr>
        <p:spPr bwMode="auto">
          <a:xfrm>
            <a:off x="1295400" y="5581650"/>
            <a:ext cx="63420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000">
                <a:cs typeface="Arial" charset="0"/>
              </a:rPr>
              <a:t>71</a:t>
            </a:r>
          </a:p>
          <a:p>
            <a:pPr marL="12700" algn="r">
              <a:spcBef>
                <a:spcPts val="113"/>
              </a:spcBef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= มตีี  น้้     ไมย้้  อ่่     ยไดอ้้  ก</a:t>
            </a:r>
          </a:p>
        </p:txBody>
      </p:sp>
      <p:sp>
        <p:nvSpPr>
          <p:cNvPr id="236" name="object 236"/>
          <p:cNvSpPr txBox="1"/>
          <p:nvPr/>
        </p:nvSpPr>
        <p:spPr>
          <a:xfrm>
            <a:off x="1693863" y="6037263"/>
            <a:ext cx="215900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71.2.108.158.in-addr.arpa.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873500" y="4443413"/>
            <a:ext cx="9842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cc.usu.edu.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349750" y="4786313"/>
            <a:ext cx="12763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75" dirty="0">
                <a:latin typeface="Arial"/>
                <a:cs typeface="Arial"/>
              </a:rPr>
              <a:t>nontri.ku.ac.th.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294" name="object 239"/>
          <p:cNvSpPr>
            <a:spLocks/>
          </p:cNvSpPr>
          <p:nvPr/>
        </p:nvSpPr>
        <p:spPr bwMode="auto">
          <a:xfrm>
            <a:off x="6834188" y="2741613"/>
            <a:ext cx="0" cy="585787"/>
          </a:xfrm>
          <a:custGeom>
            <a:avLst/>
            <a:gdLst>
              <a:gd name="T0" fmla="*/ 0 h 586739"/>
              <a:gd name="T1" fmla="*/ 586476 h 586739"/>
              <a:gd name="T2" fmla="*/ 0 60000 65536"/>
              <a:gd name="T3" fmla="*/ 0 60000 65536"/>
              <a:gd name="T4" fmla="*/ 0 h 586739"/>
              <a:gd name="T5" fmla="*/ 586739 h 5867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86739">
                <a:moveTo>
                  <a:pt x="0" y="0"/>
                </a:moveTo>
                <a:lnTo>
                  <a:pt x="0" y="586476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5" name="object 240"/>
          <p:cNvSpPr>
            <a:spLocks/>
          </p:cNvSpPr>
          <p:nvPr/>
        </p:nvSpPr>
        <p:spPr bwMode="auto">
          <a:xfrm>
            <a:off x="6103938" y="3390900"/>
            <a:ext cx="303212" cy="211138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245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6" name="object 241"/>
          <p:cNvSpPr>
            <a:spLocks/>
          </p:cNvSpPr>
          <p:nvPr/>
        </p:nvSpPr>
        <p:spPr bwMode="auto">
          <a:xfrm>
            <a:off x="6107113" y="3951288"/>
            <a:ext cx="303212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027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7" name="object 242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8" name="object 243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9" name="object 244"/>
          <p:cNvSpPr>
            <a:spLocks/>
          </p:cNvSpPr>
          <p:nvPr/>
        </p:nvSpPr>
        <p:spPr bwMode="auto">
          <a:xfrm>
            <a:off x="6246813" y="3344863"/>
            <a:ext cx="4762" cy="522287"/>
          </a:xfrm>
          <a:custGeom>
            <a:avLst/>
            <a:gdLst>
              <a:gd name="T0" fmla="*/ 5443 w 5714"/>
              <a:gd name="T1" fmla="*/ 0 h 522604"/>
              <a:gd name="T2" fmla="*/ 0 w 5714"/>
              <a:gd name="T3" fmla="*/ 522148 h 522604"/>
              <a:gd name="T4" fmla="*/ 0 60000 65536"/>
              <a:gd name="T5" fmla="*/ 0 60000 65536"/>
              <a:gd name="T6" fmla="*/ 0 w 5714"/>
              <a:gd name="T7" fmla="*/ 0 h 522604"/>
              <a:gd name="T8" fmla="*/ 5714 w 5714"/>
              <a:gd name="T9" fmla="*/ 522604 h 5226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4" h="522604">
                <a:moveTo>
                  <a:pt x="5443" y="0"/>
                </a:moveTo>
                <a:lnTo>
                  <a:pt x="0" y="522148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" name="object 245"/>
          <p:cNvSpPr txBox="1"/>
          <p:nvPr/>
        </p:nvSpPr>
        <p:spPr>
          <a:xfrm>
            <a:off x="5929313" y="3840163"/>
            <a:ext cx="180975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ku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301" name="object 246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2" name="object 247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8" name="object 248"/>
          <p:cNvSpPr txBox="1"/>
          <p:nvPr/>
        </p:nvSpPr>
        <p:spPr>
          <a:xfrm>
            <a:off x="5897563" y="3270250"/>
            <a:ext cx="1841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ac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694363" y="4392613"/>
            <a:ext cx="458787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95" dirty="0">
                <a:latin typeface="Arial"/>
                <a:cs typeface="Arial"/>
              </a:rPr>
              <a:t>non</a:t>
            </a:r>
            <a:r>
              <a:rPr sz="1050" b="1" spc="50" dirty="0">
                <a:latin typeface="Arial"/>
                <a:cs typeface="Arial"/>
              </a:rPr>
              <a:t>t</a:t>
            </a:r>
            <a:r>
              <a:rPr sz="1050" b="1" spc="40" dirty="0">
                <a:latin typeface="Arial"/>
                <a:cs typeface="Arial"/>
              </a:rPr>
              <a:t>ri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305" name="object 250"/>
          <p:cNvSpPr>
            <a:spLocks/>
          </p:cNvSpPr>
          <p:nvPr/>
        </p:nvSpPr>
        <p:spPr bwMode="auto">
          <a:xfrm>
            <a:off x="6259513" y="3890963"/>
            <a:ext cx="3175" cy="560387"/>
          </a:xfrm>
          <a:custGeom>
            <a:avLst/>
            <a:gdLst>
              <a:gd name="T0" fmla="*/ 2613 w 3175"/>
              <a:gd name="T1" fmla="*/ 0 h 559435"/>
              <a:gd name="T2" fmla="*/ 0 w 3175"/>
              <a:gd name="T3" fmla="*/ 559161 h 559435"/>
              <a:gd name="T4" fmla="*/ 0 60000 65536"/>
              <a:gd name="T5" fmla="*/ 0 60000 65536"/>
              <a:gd name="T6" fmla="*/ 0 w 3175"/>
              <a:gd name="T7" fmla="*/ 0 h 559435"/>
              <a:gd name="T8" fmla="*/ 3175 w 317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59435">
                <a:moveTo>
                  <a:pt x="2613" y="0"/>
                </a:moveTo>
                <a:lnTo>
                  <a:pt x="0" y="559161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6" name="object 251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7" name="object 252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8" name="object 253"/>
          <p:cNvSpPr>
            <a:spLocks/>
          </p:cNvSpPr>
          <p:nvPr/>
        </p:nvSpPr>
        <p:spPr bwMode="auto">
          <a:xfrm>
            <a:off x="4044950" y="2170113"/>
            <a:ext cx="3703638" cy="527050"/>
          </a:xfrm>
          <a:custGeom>
            <a:avLst/>
            <a:gdLst>
              <a:gd name="T0" fmla="*/ 0 w 3704590"/>
              <a:gd name="T1" fmla="*/ 0 h 527050"/>
              <a:gd name="T2" fmla="*/ 3704469 w 3704590"/>
              <a:gd name="T3" fmla="*/ 526898 h 527050"/>
              <a:gd name="T4" fmla="*/ 0 60000 65536"/>
              <a:gd name="T5" fmla="*/ 0 60000 65536"/>
              <a:gd name="T6" fmla="*/ 0 w 3704590"/>
              <a:gd name="T7" fmla="*/ 0 h 527050"/>
              <a:gd name="T8" fmla="*/ 3704590 w 370459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4590" h="527050">
                <a:moveTo>
                  <a:pt x="0" y="0"/>
                </a:moveTo>
                <a:lnTo>
                  <a:pt x="3704469" y="526898"/>
                </a:lnTo>
              </a:path>
            </a:pathLst>
          </a:custGeom>
          <a:noFill/>
          <a:ln w="19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9" name="object 254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0" name="object 255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1" name="object 256"/>
          <p:cNvSpPr>
            <a:spLocks/>
          </p:cNvSpPr>
          <p:nvPr/>
        </p:nvSpPr>
        <p:spPr bwMode="auto">
          <a:xfrm>
            <a:off x="7599363" y="2741613"/>
            <a:ext cx="301625" cy="209550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403 h 210819"/>
              <a:gd name="T4" fmla="*/ 302027 w 302259"/>
              <a:gd name="T5" fmla="*/ 210403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403"/>
                </a:lnTo>
                <a:lnTo>
                  <a:pt x="302027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2" name="object 257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3" name="object 258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4" name="object 259"/>
          <p:cNvSpPr>
            <a:spLocks/>
          </p:cNvSpPr>
          <p:nvPr/>
        </p:nvSpPr>
        <p:spPr bwMode="auto">
          <a:xfrm>
            <a:off x="7866063" y="2720975"/>
            <a:ext cx="214312" cy="0"/>
          </a:xfrm>
          <a:custGeom>
            <a:avLst/>
            <a:gdLst>
              <a:gd name="T0" fmla="*/ 0 w 215265"/>
              <a:gd name="T1" fmla="*/ 214925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925" y="0"/>
                </a:lnTo>
              </a:path>
            </a:pathLst>
          </a:custGeom>
          <a:noFill/>
          <a:ln w="19793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0" name="object 260"/>
          <p:cNvSpPr txBox="1"/>
          <p:nvPr/>
        </p:nvSpPr>
        <p:spPr>
          <a:xfrm>
            <a:off x="3859213" y="5019675"/>
            <a:ext cx="1771650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nucleus.nectec.or.th.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316" name="object 261"/>
          <p:cNvSpPr>
            <a:spLocks/>
          </p:cNvSpPr>
          <p:nvPr/>
        </p:nvSpPr>
        <p:spPr bwMode="auto">
          <a:xfrm>
            <a:off x="1131888" y="5719763"/>
            <a:ext cx="514350" cy="428625"/>
          </a:xfrm>
          <a:custGeom>
            <a:avLst/>
            <a:gdLst>
              <a:gd name="T0" fmla="*/ 27589 w 514985"/>
              <a:gd name="T1" fmla="*/ 92712 h 428625"/>
              <a:gd name="T2" fmla="*/ 21253 w 514985"/>
              <a:gd name="T3" fmla="*/ 141799 h 428625"/>
              <a:gd name="T4" fmla="*/ 22559 w 514985"/>
              <a:gd name="T5" fmla="*/ 178654 h 428625"/>
              <a:gd name="T6" fmla="*/ 24062 w 514985"/>
              <a:gd name="T7" fmla="*/ 254918 h 428625"/>
              <a:gd name="T8" fmla="*/ 45663 w 514985"/>
              <a:gd name="T9" fmla="*/ 351886 h 428625"/>
              <a:gd name="T10" fmla="*/ 111534 w 514985"/>
              <a:gd name="T11" fmla="*/ 407588 h 428625"/>
              <a:gd name="T12" fmla="*/ 212551 w 514985"/>
              <a:gd name="T13" fmla="*/ 424790 h 428625"/>
              <a:gd name="T14" fmla="*/ 335867 w 514985"/>
              <a:gd name="T15" fmla="*/ 428078 h 428625"/>
              <a:gd name="T16" fmla="*/ 470133 w 514985"/>
              <a:gd name="T17" fmla="*/ 425552 h 428625"/>
              <a:gd name="T18" fmla="*/ 509544 w 514985"/>
              <a:gd name="T19" fmla="*/ 425404 h 428625"/>
              <a:gd name="T20" fmla="*/ 514492 w 514985"/>
              <a:gd name="T21" fmla="*/ 410430 h 428625"/>
              <a:gd name="T22" fmla="*/ 304880 w 514985"/>
              <a:gd name="T23" fmla="*/ 408285 h 428625"/>
              <a:gd name="T24" fmla="*/ 186138 w 514985"/>
              <a:gd name="T25" fmla="*/ 402400 h 428625"/>
              <a:gd name="T26" fmla="*/ 92120 w 514985"/>
              <a:gd name="T27" fmla="*/ 375202 h 428625"/>
              <a:gd name="T28" fmla="*/ 90499 w 514985"/>
              <a:gd name="T29" fmla="*/ 374153 h 428625"/>
              <a:gd name="T30" fmla="*/ 81635 w 514985"/>
              <a:gd name="T31" fmla="*/ 366018 h 428625"/>
              <a:gd name="T32" fmla="*/ 80286 w 514985"/>
              <a:gd name="T33" fmla="*/ 364811 h 428625"/>
              <a:gd name="T34" fmla="*/ 71946 w 514985"/>
              <a:gd name="T35" fmla="*/ 354281 h 428625"/>
              <a:gd name="T36" fmla="*/ 45772 w 514985"/>
              <a:gd name="T37" fmla="*/ 253374 h 428625"/>
              <a:gd name="T38" fmla="*/ 44335 w 514985"/>
              <a:gd name="T39" fmla="*/ 178219 h 428625"/>
              <a:gd name="T40" fmla="*/ 43028 w 514985"/>
              <a:gd name="T41" fmla="*/ 141443 h 428625"/>
              <a:gd name="T42" fmla="*/ 49104 w 514985"/>
              <a:gd name="T43" fmla="*/ 95819 h 428625"/>
              <a:gd name="T44" fmla="*/ 32028 w 514985"/>
              <a:gd name="T45" fmla="*/ 74792 h 428625"/>
              <a:gd name="T46" fmla="*/ 496353 w 514985"/>
              <a:gd name="T47" fmla="*/ 425404 h 428625"/>
              <a:gd name="T48" fmla="*/ 509544 w 514985"/>
              <a:gd name="T49" fmla="*/ 425404 h 428625"/>
              <a:gd name="T50" fmla="*/ 365874 w 514985"/>
              <a:gd name="T51" fmla="*/ 407992 h 428625"/>
              <a:gd name="T52" fmla="*/ 512249 w 514985"/>
              <a:gd name="T53" fmla="*/ 408287 h 428625"/>
              <a:gd name="T54" fmla="*/ 496876 w 514985"/>
              <a:gd name="T55" fmla="*/ 405617 h 428625"/>
              <a:gd name="T56" fmla="*/ 90499 w 514985"/>
              <a:gd name="T57" fmla="*/ 374153 h 428625"/>
              <a:gd name="T58" fmla="*/ 91300 w 514985"/>
              <a:gd name="T59" fmla="*/ 374671 h 428625"/>
              <a:gd name="T60" fmla="*/ 91300 w 514985"/>
              <a:gd name="T61" fmla="*/ 374671 h 428625"/>
              <a:gd name="T62" fmla="*/ 92120 w 514985"/>
              <a:gd name="T63" fmla="*/ 375202 h 428625"/>
              <a:gd name="T64" fmla="*/ 90721 w 514985"/>
              <a:gd name="T65" fmla="*/ 374153 h 428625"/>
              <a:gd name="T66" fmla="*/ 91300 w 514985"/>
              <a:gd name="T67" fmla="*/ 374671 h 428625"/>
              <a:gd name="T68" fmla="*/ 80286 w 514985"/>
              <a:gd name="T69" fmla="*/ 364811 h 428625"/>
              <a:gd name="T70" fmla="*/ 80855 w 514985"/>
              <a:gd name="T71" fmla="*/ 365320 h 428625"/>
              <a:gd name="T72" fmla="*/ 80855 w 514985"/>
              <a:gd name="T73" fmla="*/ 365320 h 428625"/>
              <a:gd name="T74" fmla="*/ 81635 w 514985"/>
              <a:gd name="T75" fmla="*/ 366018 h 428625"/>
              <a:gd name="T76" fmla="*/ 80444 w 514985"/>
              <a:gd name="T77" fmla="*/ 364811 h 428625"/>
              <a:gd name="T78" fmla="*/ 80855 w 514985"/>
              <a:gd name="T79" fmla="*/ 365320 h 428625"/>
              <a:gd name="T80" fmla="*/ 74607 w 514985"/>
              <a:gd name="T81" fmla="*/ 46910 h 428625"/>
              <a:gd name="T82" fmla="*/ 55658 w 514985"/>
              <a:gd name="T83" fmla="*/ 49325 h 428625"/>
              <a:gd name="T84" fmla="*/ 53190 w 514985"/>
              <a:gd name="T85" fmla="*/ 79365 h 428625"/>
              <a:gd name="T86" fmla="*/ 74607 w 514985"/>
              <a:gd name="T87" fmla="*/ 46910 h 428625"/>
              <a:gd name="T88" fmla="*/ 38107 w 514985"/>
              <a:gd name="T89" fmla="*/ 50255 h 428625"/>
              <a:gd name="T90" fmla="*/ 53190 w 514985"/>
              <a:gd name="T91" fmla="*/ 79365 h 428625"/>
              <a:gd name="T92" fmla="*/ 55658 w 514985"/>
              <a:gd name="T93" fmla="*/ 49325 h 428625"/>
              <a:gd name="T94" fmla="*/ 62517 w 514985"/>
              <a:gd name="T95" fmla="*/ 0 h 428625"/>
              <a:gd name="T96" fmla="*/ 32028 w 514985"/>
              <a:gd name="T97" fmla="*/ 74792 h 428625"/>
              <a:gd name="T98" fmla="*/ 43943 w 514985"/>
              <a:gd name="T99" fmla="*/ 46910 h 428625"/>
              <a:gd name="T100" fmla="*/ 62517 w 514985"/>
              <a:gd name="T101" fmla="*/ 0 h 428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14985"/>
              <a:gd name="T154" fmla="*/ 0 h 428625"/>
              <a:gd name="T155" fmla="*/ 514985 w 514985"/>
              <a:gd name="T156" fmla="*/ 428625 h 42862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14985" h="428625">
                <a:moveTo>
                  <a:pt x="32028" y="74792"/>
                </a:moveTo>
                <a:lnTo>
                  <a:pt x="27589" y="92712"/>
                </a:lnTo>
                <a:lnTo>
                  <a:pt x="23408" y="116919"/>
                </a:lnTo>
                <a:lnTo>
                  <a:pt x="21253" y="141799"/>
                </a:lnTo>
                <a:lnTo>
                  <a:pt x="21753" y="166402"/>
                </a:lnTo>
                <a:lnTo>
                  <a:pt x="22559" y="178654"/>
                </a:lnTo>
                <a:lnTo>
                  <a:pt x="22886" y="192351"/>
                </a:lnTo>
                <a:lnTo>
                  <a:pt x="24062" y="254918"/>
                </a:lnTo>
                <a:lnTo>
                  <a:pt x="29680" y="304817"/>
                </a:lnTo>
                <a:lnTo>
                  <a:pt x="45663" y="351886"/>
                </a:lnTo>
                <a:lnTo>
                  <a:pt x="77020" y="389691"/>
                </a:lnTo>
                <a:lnTo>
                  <a:pt x="111534" y="407588"/>
                </a:lnTo>
                <a:lnTo>
                  <a:pt x="157263" y="418468"/>
                </a:lnTo>
                <a:lnTo>
                  <a:pt x="212551" y="424790"/>
                </a:lnTo>
                <a:lnTo>
                  <a:pt x="304880" y="428078"/>
                </a:lnTo>
                <a:lnTo>
                  <a:pt x="335867" y="428078"/>
                </a:lnTo>
                <a:lnTo>
                  <a:pt x="366374" y="427779"/>
                </a:lnTo>
                <a:lnTo>
                  <a:pt x="470133" y="425552"/>
                </a:lnTo>
                <a:lnTo>
                  <a:pt x="479629" y="425406"/>
                </a:lnTo>
                <a:lnTo>
                  <a:pt x="509544" y="425404"/>
                </a:lnTo>
                <a:lnTo>
                  <a:pt x="514209" y="421358"/>
                </a:lnTo>
                <a:lnTo>
                  <a:pt x="514492" y="410430"/>
                </a:lnTo>
                <a:lnTo>
                  <a:pt x="512249" y="408287"/>
                </a:lnTo>
                <a:lnTo>
                  <a:pt x="304880" y="408285"/>
                </a:lnTo>
                <a:lnTo>
                  <a:pt x="243277" y="406804"/>
                </a:lnTo>
                <a:lnTo>
                  <a:pt x="186138" y="402400"/>
                </a:lnTo>
                <a:lnTo>
                  <a:pt x="137534" y="394263"/>
                </a:lnTo>
                <a:lnTo>
                  <a:pt x="92120" y="375202"/>
                </a:lnTo>
                <a:lnTo>
                  <a:pt x="91893" y="375202"/>
                </a:lnTo>
                <a:lnTo>
                  <a:pt x="90499" y="374153"/>
                </a:lnTo>
                <a:lnTo>
                  <a:pt x="90721" y="374153"/>
                </a:lnTo>
                <a:lnTo>
                  <a:pt x="81635" y="366018"/>
                </a:lnTo>
                <a:lnTo>
                  <a:pt x="81400" y="365998"/>
                </a:lnTo>
                <a:lnTo>
                  <a:pt x="80286" y="364811"/>
                </a:lnTo>
                <a:lnTo>
                  <a:pt x="80444" y="364811"/>
                </a:lnTo>
                <a:lnTo>
                  <a:pt x="71946" y="354281"/>
                </a:lnTo>
                <a:lnTo>
                  <a:pt x="54504" y="315307"/>
                </a:lnTo>
                <a:lnTo>
                  <a:pt x="45772" y="253374"/>
                </a:lnTo>
                <a:lnTo>
                  <a:pt x="44661" y="192133"/>
                </a:lnTo>
                <a:lnTo>
                  <a:pt x="44335" y="178219"/>
                </a:lnTo>
                <a:lnTo>
                  <a:pt x="43507" y="165234"/>
                </a:lnTo>
                <a:lnTo>
                  <a:pt x="43028" y="141443"/>
                </a:lnTo>
                <a:lnTo>
                  <a:pt x="45119" y="118522"/>
                </a:lnTo>
                <a:lnTo>
                  <a:pt x="49104" y="95819"/>
                </a:lnTo>
                <a:lnTo>
                  <a:pt x="53190" y="79365"/>
                </a:lnTo>
                <a:lnTo>
                  <a:pt x="32028" y="74792"/>
                </a:lnTo>
                <a:close/>
              </a:path>
              <a:path w="514985" h="428625">
                <a:moveTo>
                  <a:pt x="509544" y="425404"/>
                </a:moveTo>
                <a:lnTo>
                  <a:pt x="496353" y="425404"/>
                </a:lnTo>
                <a:lnTo>
                  <a:pt x="509223" y="425683"/>
                </a:lnTo>
                <a:lnTo>
                  <a:pt x="509544" y="425404"/>
                </a:lnTo>
                <a:close/>
              </a:path>
              <a:path w="514985" h="428625">
                <a:moveTo>
                  <a:pt x="479629" y="405613"/>
                </a:moveTo>
                <a:lnTo>
                  <a:pt x="365874" y="407992"/>
                </a:lnTo>
                <a:lnTo>
                  <a:pt x="335627" y="408287"/>
                </a:lnTo>
                <a:lnTo>
                  <a:pt x="512249" y="408287"/>
                </a:lnTo>
                <a:lnTo>
                  <a:pt x="509745" y="405894"/>
                </a:lnTo>
                <a:lnTo>
                  <a:pt x="496876" y="405617"/>
                </a:lnTo>
                <a:lnTo>
                  <a:pt x="479629" y="405613"/>
                </a:lnTo>
                <a:close/>
              </a:path>
              <a:path w="514985" h="428625">
                <a:moveTo>
                  <a:pt x="90499" y="374153"/>
                </a:moveTo>
                <a:lnTo>
                  <a:pt x="91893" y="375202"/>
                </a:lnTo>
                <a:lnTo>
                  <a:pt x="91300" y="374671"/>
                </a:lnTo>
                <a:lnTo>
                  <a:pt x="90499" y="374153"/>
                </a:lnTo>
                <a:close/>
              </a:path>
              <a:path w="514985" h="428625">
                <a:moveTo>
                  <a:pt x="91300" y="374671"/>
                </a:moveTo>
                <a:lnTo>
                  <a:pt x="91893" y="375202"/>
                </a:lnTo>
                <a:lnTo>
                  <a:pt x="92120" y="375202"/>
                </a:lnTo>
                <a:lnTo>
                  <a:pt x="91300" y="374671"/>
                </a:lnTo>
                <a:close/>
              </a:path>
              <a:path w="514985" h="428625">
                <a:moveTo>
                  <a:pt x="90721" y="374153"/>
                </a:moveTo>
                <a:lnTo>
                  <a:pt x="90499" y="374153"/>
                </a:lnTo>
                <a:lnTo>
                  <a:pt x="91300" y="374671"/>
                </a:lnTo>
                <a:lnTo>
                  <a:pt x="90721" y="374153"/>
                </a:lnTo>
                <a:close/>
              </a:path>
              <a:path w="514985" h="428625">
                <a:moveTo>
                  <a:pt x="80286" y="364811"/>
                </a:moveTo>
                <a:lnTo>
                  <a:pt x="81419" y="366018"/>
                </a:lnTo>
                <a:lnTo>
                  <a:pt x="80855" y="365320"/>
                </a:lnTo>
                <a:lnTo>
                  <a:pt x="80286" y="364811"/>
                </a:lnTo>
                <a:close/>
              </a:path>
              <a:path w="514985" h="428625">
                <a:moveTo>
                  <a:pt x="80855" y="365320"/>
                </a:moveTo>
                <a:lnTo>
                  <a:pt x="81419" y="366018"/>
                </a:lnTo>
                <a:lnTo>
                  <a:pt x="81635" y="366018"/>
                </a:lnTo>
                <a:lnTo>
                  <a:pt x="80855" y="365320"/>
                </a:lnTo>
                <a:close/>
              </a:path>
              <a:path w="514985" h="428625">
                <a:moveTo>
                  <a:pt x="80444" y="364811"/>
                </a:moveTo>
                <a:lnTo>
                  <a:pt x="80286" y="364811"/>
                </a:lnTo>
                <a:lnTo>
                  <a:pt x="80855" y="365320"/>
                </a:lnTo>
                <a:lnTo>
                  <a:pt x="80444" y="364811"/>
                </a:lnTo>
                <a:close/>
              </a:path>
              <a:path w="514985" h="428625">
                <a:moveTo>
                  <a:pt x="74607" y="46910"/>
                </a:moveTo>
                <a:lnTo>
                  <a:pt x="43943" y="46910"/>
                </a:lnTo>
                <a:lnTo>
                  <a:pt x="55658" y="49325"/>
                </a:lnTo>
                <a:lnTo>
                  <a:pt x="59338" y="54609"/>
                </a:lnTo>
                <a:lnTo>
                  <a:pt x="53190" y="79365"/>
                </a:lnTo>
                <a:lnTo>
                  <a:pt x="84728" y="86180"/>
                </a:lnTo>
                <a:lnTo>
                  <a:pt x="74607" y="46910"/>
                </a:lnTo>
                <a:close/>
              </a:path>
              <a:path w="514985" h="428625">
                <a:moveTo>
                  <a:pt x="43943" y="46910"/>
                </a:moveTo>
                <a:lnTo>
                  <a:pt x="38107" y="50255"/>
                </a:lnTo>
                <a:lnTo>
                  <a:pt x="32028" y="74792"/>
                </a:lnTo>
                <a:lnTo>
                  <a:pt x="53190" y="79365"/>
                </a:lnTo>
                <a:lnTo>
                  <a:pt x="59338" y="54609"/>
                </a:lnTo>
                <a:lnTo>
                  <a:pt x="55658" y="49325"/>
                </a:lnTo>
                <a:lnTo>
                  <a:pt x="43943" y="46910"/>
                </a:lnTo>
                <a:close/>
              </a:path>
              <a:path w="514985" h="428625">
                <a:moveTo>
                  <a:pt x="62517" y="0"/>
                </a:moveTo>
                <a:lnTo>
                  <a:pt x="0" y="67871"/>
                </a:lnTo>
                <a:lnTo>
                  <a:pt x="32028" y="74792"/>
                </a:lnTo>
                <a:lnTo>
                  <a:pt x="38107" y="50255"/>
                </a:lnTo>
                <a:lnTo>
                  <a:pt x="43943" y="46910"/>
                </a:lnTo>
                <a:lnTo>
                  <a:pt x="74607" y="46910"/>
                </a:lnTo>
                <a:lnTo>
                  <a:pt x="625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7" name="object 262"/>
          <p:cNvSpPr>
            <a:spLocks/>
          </p:cNvSpPr>
          <p:nvPr/>
        </p:nvSpPr>
        <p:spPr bwMode="auto">
          <a:xfrm>
            <a:off x="3084513" y="3995738"/>
            <a:ext cx="769937" cy="581025"/>
          </a:xfrm>
          <a:custGeom>
            <a:avLst/>
            <a:gdLst>
              <a:gd name="T0" fmla="*/ 24824 w 770254"/>
              <a:gd name="T1" fmla="*/ 153596 h 581660"/>
              <a:gd name="T2" fmla="*/ 20246 w 770254"/>
              <a:gd name="T3" fmla="*/ 228613 h 581660"/>
              <a:gd name="T4" fmla="*/ 20904 w 770254"/>
              <a:gd name="T5" fmla="*/ 299077 h 581660"/>
              <a:gd name="T6" fmla="*/ 45075 w 770254"/>
              <a:gd name="T7" fmla="*/ 424230 h 581660"/>
              <a:gd name="T8" fmla="*/ 110910 w 770254"/>
              <a:gd name="T9" fmla="*/ 516606 h 581660"/>
              <a:gd name="T10" fmla="*/ 229079 w 770254"/>
              <a:gd name="T11" fmla="*/ 567237 h 581660"/>
              <a:gd name="T12" fmla="*/ 342748 w 770254"/>
              <a:gd name="T13" fmla="*/ 580321 h 581660"/>
              <a:gd name="T14" fmla="*/ 427891 w 770254"/>
              <a:gd name="T15" fmla="*/ 580914 h 581660"/>
              <a:gd name="T16" fmla="*/ 518695 w 770254"/>
              <a:gd name="T17" fmla="*/ 576580 h 581660"/>
              <a:gd name="T18" fmla="*/ 661761 w 770254"/>
              <a:gd name="T19" fmla="*/ 564090 h 581660"/>
              <a:gd name="T20" fmla="*/ 384122 w 770254"/>
              <a:gd name="T21" fmla="*/ 561576 h 581660"/>
              <a:gd name="T22" fmla="*/ 304423 w 770254"/>
              <a:gd name="T23" fmla="*/ 558033 h 581660"/>
              <a:gd name="T24" fmla="*/ 172898 w 770254"/>
              <a:gd name="T25" fmla="*/ 529293 h 581660"/>
              <a:gd name="T26" fmla="*/ 126298 w 770254"/>
              <a:gd name="T27" fmla="*/ 502592 h 581660"/>
              <a:gd name="T28" fmla="*/ 125196 w 770254"/>
              <a:gd name="T29" fmla="*/ 501583 h 581660"/>
              <a:gd name="T30" fmla="*/ 76432 w 770254"/>
              <a:gd name="T31" fmla="*/ 441569 h 581660"/>
              <a:gd name="T32" fmla="*/ 45511 w 770254"/>
              <a:gd name="T33" fmla="*/ 330152 h 581660"/>
              <a:gd name="T34" fmla="*/ 42045 w 770254"/>
              <a:gd name="T35" fmla="*/ 228217 h 581660"/>
              <a:gd name="T36" fmla="*/ 46382 w 770254"/>
              <a:gd name="T37" fmla="*/ 154981 h 581660"/>
              <a:gd name="T38" fmla="*/ 32971 w 770254"/>
              <a:gd name="T39" fmla="*/ 77490 h 581660"/>
              <a:gd name="T40" fmla="*/ 659365 w 770254"/>
              <a:gd name="T41" fmla="*/ 544415 h 581660"/>
              <a:gd name="T42" fmla="*/ 516735 w 770254"/>
              <a:gd name="T43" fmla="*/ 556865 h 581660"/>
              <a:gd name="T44" fmla="*/ 427020 w 770254"/>
              <a:gd name="T45" fmla="*/ 561141 h 581660"/>
              <a:gd name="T46" fmla="*/ 686108 w 770254"/>
              <a:gd name="T47" fmla="*/ 561576 h 581660"/>
              <a:gd name="T48" fmla="*/ 769768 w 770254"/>
              <a:gd name="T49" fmla="*/ 548473 h 581660"/>
              <a:gd name="T50" fmla="*/ 763017 w 770254"/>
              <a:gd name="T51" fmla="*/ 533707 h 581660"/>
              <a:gd name="T52" fmla="*/ 126298 w 770254"/>
              <a:gd name="T53" fmla="*/ 502592 h 581660"/>
              <a:gd name="T54" fmla="*/ 124992 w 770254"/>
              <a:gd name="T55" fmla="*/ 501583 h 581660"/>
              <a:gd name="T56" fmla="*/ 126298 w 770254"/>
              <a:gd name="T57" fmla="*/ 502592 h 581660"/>
              <a:gd name="T58" fmla="*/ 125752 w 770254"/>
              <a:gd name="T59" fmla="*/ 502092 h 581660"/>
              <a:gd name="T60" fmla="*/ 124992 w 770254"/>
              <a:gd name="T61" fmla="*/ 501583 h 581660"/>
              <a:gd name="T62" fmla="*/ 125196 w 770254"/>
              <a:gd name="T63" fmla="*/ 501583 h 581660"/>
              <a:gd name="T64" fmla="*/ 40938 w 770254"/>
              <a:gd name="T65" fmla="*/ 48493 h 581660"/>
              <a:gd name="T66" fmla="*/ 57269 w 770254"/>
              <a:gd name="T67" fmla="*/ 54431 h 581660"/>
              <a:gd name="T68" fmla="*/ 54486 w 770254"/>
              <a:gd name="T69" fmla="*/ 79751 h 581660"/>
              <a:gd name="T70" fmla="*/ 72694 w 770254"/>
              <a:gd name="T71" fmla="*/ 48493 h 581660"/>
              <a:gd name="T72" fmla="*/ 35494 w 770254"/>
              <a:gd name="T73" fmla="*/ 52452 h 581660"/>
              <a:gd name="T74" fmla="*/ 32971 w 770254"/>
              <a:gd name="T75" fmla="*/ 77490 h 581660"/>
              <a:gd name="T76" fmla="*/ 56616 w 770254"/>
              <a:gd name="T77" fmla="*/ 59973 h 581660"/>
              <a:gd name="T78" fmla="*/ 52914 w 770254"/>
              <a:gd name="T79" fmla="*/ 49681 h 581660"/>
              <a:gd name="T80" fmla="*/ 53132 w 770254"/>
              <a:gd name="T81" fmla="*/ 0 h 581660"/>
              <a:gd name="T82" fmla="*/ 32971 w 770254"/>
              <a:gd name="T83" fmla="*/ 77490 h 581660"/>
              <a:gd name="T84" fmla="*/ 35494 w 770254"/>
              <a:gd name="T85" fmla="*/ 52452 h 581660"/>
              <a:gd name="T86" fmla="*/ 72694 w 770254"/>
              <a:gd name="T87" fmla="*/ 48493 h 5816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70254"/>
              <a:gd name="T133" fmla="*/ 0 h 581660"/>
              <a:gd name="T134" fmla="*/ 770254 w 770254"/>
              <a:gd name="T135" fmla="*/ 581660 h 5816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70254" h="581660">
                <a:moveTo>
                  <a:pt x="32971" y="77490"/>
                </a:moveTo>
                <a:lnTo>
                  <a:pt x="24824" y="153596"/>
                </a:lnTo>
                <a:lnTo>
                  <a:pt x="21955" y="192193"/>
                </a:lnTo>
                <a:lnTo>
                  <a:pt x="20246" y="228613"/>
                </a:lnTo>
                <a:lnTo>
                  <a:pt x="19815" y="264241"/>
                </a:lnTo>
                <a:lnTo>
                  <a:pt x="20904" y="299077"/>
                </a:lnTo>
                <a:lnTo>
                  <a:pt x="28743" y="364929"/>
                </a:lnTo>
                <a:lnTo>
                  <a:pt x="45075" y="424230"/>
                </a:lnTo>
                <a:lnTo>
                  <a:pt x="72295" y="475851"/>
                </a:lnTo>
                <a:lnTo>
                  <a:pt x="110910" y="516606"/>
                </a:lnTo>
                <a:lnTo>
                  <a:pt x="165059" y="547741"/>
                </a:lnTo>
                <a:lnTo>
                  <a:pt x="229079" y="567237"/>
                </a:lnTo>
                <a:lnTo>
                  <a:pt x="302898" y="577787"/>
                </a:lnTo>
                <a:lnTo>
                  <a:pt x="342748" y="580321"/>
                </a:lnTo>
                <a:lnTo>
                  <a:pt x="384339" y="581370"/>
                </a:lnTo>
                <a:lnTo>
                  <a:pt x="427891" y="580914"/>
                </a:lnTo>
                <a:lnTo>
                  <a:pt x="472748" y="579272"/>
                </a:lnTo>
                <a:lnTo>
                  <a:pt x="518695" y="576580"/>
                </a:lnTo>
                <a:lnTo>
                  <a:pt x="565730" y="572997"/>
                </a:lnTo>
                <a:lnTo>
                  <a:pt x="661761" y="564090"/>
                </a:lnTo>
                <a:lnTo>
                  <a:pt x="686108" y="561576"/>
                </a:lnTo>
                <a:lnTo>
                  <a:pt x="384122" y="561576"/>
                </a:lnTo>
                <a:lnTo>
                  <a:pt x="343183" y="560547"/>
                </a:lnTo>
                <a:lnTo>
                  <a:pt x="304423" y="558033"/>
                </a:lnTo>
                <a:lnTo>
                  <a:pt x="233434" y="547800"/>
                </a:lnTo>
                <a:lnTo>
                  <a:pt x="172898" y="529293"/>
                </a:lnTo>
                <a:lnTo>
                  <a:pt x="126499" y="502592"/>
                </a:lnTo>
                <a:lnTo>
                  <a:pt x="126298" y="502592"/>
                </a:lnTo>
                <a:lnTo>
                  <a:pt x="124992" y="501583"/>
                </a:lnTo>
                <a:lnTo>
                  <a:pt x="125196" y="501583"/>
                </a:lnTo>
                <a:lnTo>
                  <a:pt x="106047" y="484046"/>
                </a:lnTo>
                <a:lnTo>
                  <a:pt x="76432" y="441569"/>
                </a:lnTo>
                <a:lnTo>
                  <a:pt x="56616" y="389810"/>
                </a:lnTo>
                <a:lnTo>
                  <a:pt x="45511" y="330152"/>
                </a:lnTo>
                <a:lnTo>
                  <a:pt x="41591" y="263647"/>
                </a:lnTo>
                <a:lnTo>
                  <a:pt x="42045" y="228217"/>
                </a:lnTo>
                <a:lnTo>
                  <a:pt x="43824" y="191401"/>
                </a:lnTo>
                <a:lnTo>
                  <a:pt x="46382" y="154981"/>
                </a:lnTo>
                <a:lnTo>
                  <a:pt x="54486" y="79751"/>
                </a:lnTo>
                <a:lnTo>
                  <a:pt x="32971" y="77490"/>
                </a:lnTo>
                <a:close/>
              </a:path>
              <a:path w="770254" h="581660">
                <a:moveTo>
                  <a:pt x="763017" y="533707"/>
                </a:moveTo>
                <a:lnTo>
                  <a:pt x="659365" y="544415"/>
                </a:lnTo>
                <a:lnTo>
                  <a:pt x="563553" y="553322"/>
                </a:lnTo>
                <a:lnTo>
                  <a:pt x="516735" y="556865"/>
                </a:lnTo>
                <a:lnTo>
                  <a:pt x="471224" y="559518"/>
                </a:lnTo>
                <a:lnTo>
                  <a:pt x="427020" y="561141"/>
                </a:lnTo>
                <a:lnTo>
                  <a:pt x="384122" y="561576"/>
                </a:lnTo>
                <a:lnTo>
                  <a:pt x="686108" y="561576"/>
                </a:lnTo>
                <a:lnTo>
                  <a:pt x="765413" y="553382"/>
                </a:lnTo>
                <a:lnTo>
                  <a:pt x="769768" y="548473"/>
                </a:lnTo>
                <a:lnTo>
                  <a:pt x="768461" y="537607"/>
                </a:lnTo>
                <a:lnTo>
                  <a:pt x="763017" y="533707"/>
                </a:lnTo>
                <a:close/>
              </a:path>
              <a:path w="770254" h="581660">
                <a:moveTo>
                  <a:pt x="124992" y="501583"/>
                </a:moveTo>
                <a:lnTo>
                  <a:pt x="126298" y="502592"/>
                </a:lnTo>
                <a:lnTo>
                  <a:pt x="125752" y="502092"/>
                </a:lnTo>
                <a:lnTo>
                  <a:pt x="124992" y="501583"/>
                </a:lnTo>
                <a:close/>
              </a:path>
              <a:path w="770254" h="581660">
                <a:moveTo>
                  <a:pt x="125752" y="502092"/>
                </a:moveTo>
                <a:lnTo>
                  <a:pt x="126298" y="502592"/>
                </a:lnTo>
                <a:lnTo>
                  <a:pt x="126499" y="502592"/>
                </a:lnTo>
                <a:lnTo>
                  <a:pt x="125752" y="502092"/>
                </a:lnTo>
                <a:close/>
              </a:path>
              <a:path w="770254" h="581660">
                <a:moveTo>
                  <a:pt x="125196" y="501583"/>
                </a:moveTo>
                <a:lnTo>
                  <a:pt x="124992" y="501583"/>
                </a:lnTo>
                <a:lnTo>
                  <a:pt x="125752" y="502092"/>
                </a:lnTo>
                <a:lnTo>
                  <a:pt x="125196" y="501583"/>
                </a:lnTo>
                <a:close/>
              </a:path>
              <a:path w="770254" h="581660">
                <a:moveTo>
                  <a:pt x="72694" y="48493"/>
                </a:moveTo>
                <a:lnTo>
                  <a:pt x="40938" y="48493"/>
                </a:lnTo>
                <a:lnTo>
                  <a:pt x="52914" y="49681"/>
                </a:lnTo>
                <a:lnTo>
                  <a:pt x="57269" y="54431"/>
                </a:lnTo>
                <a:lnTo>
                  <a:pt x="56616" y="59973"/>
                </a:lnTo>
                <a:lnTo>
                  <a:pt x="54486" y="79751"/>
                </a:lnTo>
                <a:lnTo>
                  <a:pt x="86666" y="83132"/>
                </a:lnTo>
                <a:lnTo>
                  <a:pt x="72694" y="48493"/>
                </a:lnTo>
                <a:close/>
              </a:path>
              <a:path w="770254" h="581660">
                <a:moveTo>
                  <a:pt x="40938" y="48493"/>
                </a:moveTo>
                <a:lnTo>
                  <a:pt x="35494" y="52452"/>
                </a:lnTo>
                <a:lnTo>
                  <a:pt x="35058" y="57994"/>
                </a:lnTo>
                <a:lnTo>
                  <a:pt x="32971" y="77490"/>
                </a:lnTo>
                <a:lnTo>
                  <a:pt x="54486" y="79751"/>
                </a:lnTo>
                <a:lnTo>
                  <a:pt x="56616" y="59973"/>
                </a:lnTo>
                <a:lnTo>
                  <a:pt x="57269" y="54431"/>
                </a:lnTo>
                <a:lnTo>
                  <a:pt x="52914" y="49681"/>
                </a:lnTo>
                <a:lnTo>
                  <a:pt x="40938" y="48493"/>
                </a:lnTo>
                <a:close/>
              </a:path>
              <a:path w="770254" h="581660">
                <a:moveTo>
                  <a:pt x="53132" y="0"/>
                </a:moveTo>
                <a:lnTo>
                  <a:pt x="0" y="74027"/>
                </a:lnTo>
                <a:lnTo>
                  <a:pt x="32971" y="77490"/>
                </a:lnTo>
                <a:lnTo>
                  <a:pt x="35058" y="57994"/>
                </a:lnTo>
                <a:lnTo>
                  <a:pt x="35494" y="52452"/>
                </a:lnTo>
                <a:lnTo>
                  <a:pt x="40938" y="48493"/>
                </a:lnTo>
                <a:lnTo>
                  <a:pt x="72694" y="48493"/>
                </a:lnTo>
                <a:lnTo>
                  <a:pt x="53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8" name="object 263"/>
          <p:cNvSpPr>
            <a:spLocks/>
          </p:cNvSpPr>
          <p:nvPr/>
        </p:nvSpPr>
        <p:spPr bwMode="auto">
          <a:xfrm>
            <a:off x="5648325" y="4532313"/>
            <a:ext cx="638175" cy="390525"/>
          </a:xfrm>
          <a:custGeom>
            <a:avLst/>
            <a:gdLst>
              <a:gd name="T0" fmla="*/ 49870 w 639445"/>
              <a:gd name="T1" fmla="*/ 389038 h 391160"/>
              <a:gd name="T2" fmla="*/ 206436 w 639445"/>
              <a:gd name="T3" fmla="*/ 390958 h 391160"/>
              <a:gd name="T4" fmla="*/ 279602 w 639445"/>
              <a:gd name="T5" fmla="*/ 389335 h 391160"/>
              <a:gd name="T6" fmla="*/ 49870 w 639445"/>
              <a:gd name="T7" fmla="*/ 369244 h 391160"/>
              <a:gd name="T8" fmla="*/ 4359 w 639445"/>
              <a:gd name="T9" fmla="*/ 370076 h 391160"/>
              <a:gd name="T10" fmla="*/ 0 w 639445"/>
              <a:gd name="T11" fmla="*/ 380032 h 391160"/>
              <a:gd name="T12" fmla="*/ 5230 w 639445"/>
              <a:gd name="T13" fmla="*/ 389849 h 391160"/>
              <a:gd name="T14" fmla="*/ 285202 w 639445"/>
              <a:gd name="T15" fmla="*/ 389038 h 391160"/>
              <a:gd name="T16" fmla="*/ 417224 w 639445"/>
              <a:gd name="T17" fmla="*/ 374292 h 391160"/>
              <a:gd name="T18" fmla="*/ 171160 w 639445"/>
              <a:gd name="T19" fmla="*/ 371164 h 391160"/>
              <a:gd name="T20" fmla="*/ 584311 w 639445"/>
              <a:gd name="T21" fmla="*/ 78717 h 391160"/>
              <a:gd name="T22" fmla="*/ 568565 w 639445"/>
              <a:gd name="T23" fmla="*/ 194568 h 391160"/>
              <a:gd name="T24" fmla="*/ 537426 w 639445"/>
              <a:gd name="T25" fmla="*/ 272376 h 391160"/>
              <a:gd name="T26" fmla="*/ 482987 w 639445"/>
              <a:gd name="T27" fmla="*/ 329222 h 391160"/>
              <a:gd name="T28" fmla="*/ 382601 w 639445"/>
              <a:gd name="T29" fmla="*/ 360436 h 391160"/>
              <a:gd name="T30" fmla="*/ 242584 w 639445"/>
              <a:gd name="T31" fmla="*/ 370729 h 391160"/>
              <a:gd name="T32" fmla="*/ 429486 w 639445"/>
              <a:gd name="T33" fmla="*/ 371164 h 391160"/>
              <a:gd name="T34" fmla="*/ 512819 w 639445"/>
              <a:gd name="T35" fmla="*/ 332488 h 391160"/>
              <a:gd name="T36" fmla="*/ 566605 w 639445"/>
              <a:gd name="T37" fmla="*/ 263667 h 391160"/>
              <a:gd name="T38" fmla="*/ 594696 w 639445"/>
              <a:gd name="T39" fmla="*/ 176239 h 391160"/>
              <a:gd name="T40" fmla="*/ 606025 w 639445"/>
              <a:gd name="T41" fmla="*/ 79489 h 391160"/>
              <a:gd name="T42" fmla="*/ 623267 w 639445"/>
              <a:gd name="T43" fmla="*/ 49186 h 391160"/>
              <a:gd name="T44" fmla="*/ 602753 w 639445"/>
              <a:gd name="T45" fmla="*/ 49720 h 391160"/>
              <a:gd name="T46" fmla="*/ 607108 w 639445"/>
              <a:gd name="T47" fmla="*/ 59815 h 391160"/>
              <a:gd name="T48" fmla="*/ 638900 w 639445"/>
              <a:gd name="T49" fmla="*/ 80657 h 391160"/>
              <a:gd name="T50" fmla="*/ 590776 w 639445"/>
              <a:gd name="T51" fmla="*/ 49186 h 391160"/>
              <a:gd name="T52" fmla="*/ 585332 w 639445"/>
              <a:gd name="T53" fmla="*/ 58845 h 391160"/>
              <a:gd name="T54" fmla="*/ 606025 w 639445"/>
              <a:gd name="T55" fmla="*/ 79489 h 391160"/>
              <a:gd name="T56" fmla="*/ 607543 w 639445"/>
              <a:gd name="T57" fmla="*/ 54372 h 391160"/>
              <a:gd name="T58" fmla="*/ 590776 w 639445"/>
              <a:gd name="T59" fmla="*/ 49186 h 391160"/>
              <a:gd name="T60" fmla="*/ 552016 w 639445"/>
              <a:gd name="T61" fmla="*/ 77570 h 391160"/>
              <a:gd name="T62" fmla="*/ 585332 w 639445"/>
              <a:gd name="T63" fmla="*/ 58845 h 391160"/>
              <a:gd name="T64" fmla="*/ 590776 w 639445"/>
              <a:gd name="T65" fmla="*/ 49186 h 391160"/>
              <a:gd name="T66" fmla="*/ 598833 w 639445"/>
              <a:gd name="T67" fmla="*/ 0 h 3911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9445"/>
              <a:gd name="T103" fmla="*/ 0 h 391160"/>
              <a:gd name="T104" fmla="*/ 639445 w 639445"/>
              <a:gd name="T105" fmla="*/ 391160 h 3911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9445" h="391160">
                <a:moveTo>
                  <a:pt x="285202" y="389038"/>
                </a:moveTo>
                <a:lnTo>
                  <a:pt x="49870" y="389038"/>
                </a:lnTo>
                <a:lnTo>
                  <a:pt x="170724" y="390958"/>
                </a:lnTo>
                <a:lnTo>
                  <a:pt x="206436" y="390958"/>
                </a:lnTo>
                <a:lnTo>
                  <a:pt x="242802" y="390522"/>
                </a:lnTo>
                <a:lnTo>
                  <a:pt x="279602" y="389335"/>
                </a:lnTo>
                <a:lnTo>
                  <a:pt x="285202" y="389038"/>
                </a:lnTo>
                <a:close/>
              </a:path>
              <a:path w="639445" h="391160">
                <a:moveTo>
                  <a:pt x="49870" y="369244"/>
                </a:moveTo>
                <a:lnTo>
                  <a:pt x="27876" y="369244"/>
                </a:lnTo>
                <a:lnTo>
                  <a:pt x="4359" y="370076"/>
                </a:lnTo>
                <a:lnTo>
                  <a:pt x="160" y="374292"/>
                </a:lnTo>
                <a:lnTo>
                  <a:pt x="0" y="380032"/>
                </a:lnTo>
                <a:lnTo>
                  <a:pt x="221" y="385594"/>
                </a:lnTo>
                <a:lnTo>
                  <a:pt x="5230" y="389849"/>
                </a:lnTo>
                <a:lnTo>
                  <a:pt x="28530" y="389038"/>
                </a:lnTo>
                <a:lnTo>
                  <a:pt x="285202" y="389038"/>
                </a:lnTo>
                <a:lnTo>
                  <a:pt x="351680" y="384248"/>
                </a:lnTo>
                <a:lnTo>
                  <a:pt x="417224" y="374292"/>
                </a:lnTo>
                <a:lnTo>
                  <a:pt x="429486" y="371164"/>
                </a:lnTo>
                <a:lnTo>
                  <a:pt x="171160" y="371164"/>
                </a:lnTo>
                <a:lnTo>
                  <a:pt x="49870" y="369244"/>
                </a:lnTo>
                <a:close/>
              </a:path>
              <a:path w="639445" h="391160">
                <a:moveTo>
                  <a:pt x="584311" y="78717"/>
                </a:moveTo>
                <a:lnTo>
                  <a:pt x="577493" y="149419"/>
                </a:lnTo>
                <a:lnTo>
                  <a:pt x="568565" y="194568"/>
                </a:lnTo>
                <a:lnTo>
                  <a:pt x="555500" y="235778"/>
                </a:lnTo>
                <a:lnTo>
                  <a:pt x="537426" y="272376"/>
                </a:lnTo>
                <a:lnTo>
                  <a:pt x="513690" y="303629"/>
                </a:lnTo>
                <a:lnTo>
                  <a:pt x="482987" y="329222"/>
                </a:lnTo>
                <a:lnTo>
                  <a:pt x="440524" y="347788"/>
                </a:lnTo>
                <a:lnTo>
                  <a:pt x="382601" y="360436"/>
                </a:lnTo>
                <a:lnTo>
                  <a:pt x="314879" y="367621"/>
                </a:lnTo>
                <a:lnTo>
                  <a:pt x="242584" y="370729"/>
                </a:lnTo>
                <a:lnTo>
                  <a:pt x="206436" y="371164"/>
                </a:lnTo>
                <a:lnTo>
                  <a:pt x="429486" y="371164"/>
                </a:lnTo>
                <a:lnTo>
                  <a:pt x="472535" y="357527"/>
                </a:lnTo>
                <a:lnTo>
                  <a:pt x="512819" y="332488"/>
                </a:lnTo>
                <a:lnTo>
                  <a:pt x="543523" y="300878"/>
                </a:lnTo>
                <a:lnTo>
                  <a:pt x="566605" y="263667"/>
                </a:lnTo>
                <a:lnTo>
                  <a:pt x="583372" y="221764"/>
                </a:lnTo>
                <a:lnTo>
                  <a:pt x="594696" y="176239"/>
                </a:lnTo>
                <a:lnTo>
                  <a:pt x="604713" y="103321"/>
                </a:lnTo>
                <a:lnTo>
                  <a:pt x="606025" y="79489"/>
                </a:lnTo>
                <a:lnTo>
                  <a:pt x="584311" y="78717"/>
                </a:lnTo>
                <a:close/>
              </a:path>
              <a:path w="639445" h="391160">
                <a:moveTo>
                  <a:pt x="623267" y="49186"/>
                </a:moveTo>
                <a:lnTo>
                  <a:pt x="590776" y="49186"/>
                </a:lnTo>
                <a:lnTo>
                  <a:pt x="602753" y="49720"/>
                </a:lnTo>
                <a:lnTo>
                  <a:pt x="607543" y="54372"/>
                </a:lnTo>
                <a:lnTo>
                  <a:pt x="607108" y="59815"/>
                </a:lnTo>
                <a:lnTo>
                  <a:pt x="606025" y="79489"/>
                </a:lnTo>
                <a:lnTo>
                  <a:pt x="638900" y="80657"/>
                </a:lnTo>
                <a:lnTo>
                  <a:pt x="623267" y="49186"/>
                </a:lnTo>
                <a:close/>
              </a:path>
              <a:path w="639445" h="391160">
                <a:moveTo>
                  <a:pt x="590776" y="49186"/>
                </a:moveTo>
                <a:lnTo>
                  <a:pt x="585768" y="53382"/>
                </a:lnTo>
                <a:lnTo>
                  <a:pt x="585332" y="58845"/>
                </a:lnTo>
                <a:lnTo>
                  <a:pt x="584311" y="78717"/>
                </a:lnTo>
                <a:lnTo>
                  <a:pt x="606025" y="79489"/>
                </a:lnTo>
                <a:lnTo>
                  <a:pt x="607108" y="59815"/>
                </a:lnTo>
                <a:lnTo>
                  <a:pt x="607543" y="54372"/>
                </a:lnTo>
                <a:lnTo>
                  <a:pt x="602753" y="49720"/>
                </a:lnTo>
                <a:lnTo>
                  <a:pt x="590776" y="49186"/>
                </a:lnTo>
                <a:close/>
              </a:path>
              <a:path w="639445" h="391160">
                <a:moveTo>
                  <a:pt x="598833" y="0"/>
                </a:moveTo>
                <a:lnTo>
                  <a:pt x="552016" y="77570"/>
                </a:lnTo>
                <a:lnTo>
                  <a:pt x="584311" y="78717"/>
                </a:lnTo>
                <a:lnTo>
                  <a:pt x="585332" y="58845"/>
                </a:lnTo>
                <a:lnTo>
                  <a:pt x="585768" y="53382"/>
                </a:lnTo>
                <a:lnTo>
                  <a:pt x="590776" y="49186"/>
                </a:lnTo>
                <a:lnTo>
                  <a:pt x="623267" y="49186"/>
                </a:lnTo>
                <a:lnTo>
                  <a:pt x="598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9" name="object 264"/>
          <p:cNvSpPr>
            <a:spLocks/>
          </p:cNvSpPr>
          <p:nvPr/>
        </p:nvSpPr>
        <p:spPr bwMode="auto">
          <a:xfrm>
            <a:off x="5645150" y="4535488"/>
            <a:ext cx="1843088" cy="631825"/>
          </a:xfrm>
          <a:custGeom>
            <a:avLst/>
            <a:gdLst>
              <a:gd name="T0" fmla="*/ 5008 w 1844040"/>
              <a:gd name="T1" fmla="*/ 608704 h 631825"/>
              <a:gd name="T2" fmla="*/ 0 w 1844040"/>
              <a:gd name="T3" fmla="*/ 624064 h 631825"/>
              <a:gd name="T4" fmla="*/ 462296 w 1844040"/>
              <a:gd name="T5" fmla="*/ 631308 h 631825"/>
              <a:gd name="T6" fmla="*/ 715764 w 1844040"/>
              <a:gd name="T7" fmla="*/ 628201 h 631825"/>
              <a:gd name="T8" fmla="*/ 941360 w 1844040"/>
              <a:gd name="T9" fmla="*/ 618245 h 631825"/>
              <a:gd name="T10" fmla="*/ 1180752 w 1844040"/>
              <a:gd name="T11" fmla="*/ 611515 h 631825"/>
              <a:gd name="T12" fmla="*/ 25477 w 1844040"/>
              <a:gd name="T13" fmla="*/ 608704 h 631825"/>
              <a:gd name="T14" fmla="*/ 1789085 w 1844040"/>
              <a:gd name="T15" fmla="*/ 79391 h 631825"/>
              <a:gd name="T16" fmla="*/ 1787996 w 1844040"/>
              <a:gd name="T17" fmla="*/ 222219 h 631825"/>
              <a:gd name="T18" fmla="*/ 1782770 w 1844040"/>
              <a:gd name="T19" fmla="*/ 298463 h 631825"/>
              <a:gd name="T20" fmla="*/ 1746187 w 1844040"/>
              <a:gd name="T21" fmla="*/ 436601 h 631825"/>
              <a:gd name="T22" fmla="*/ 1684562 w 1844040"/>
              <a:gd name="T23" fmla="*/ 508886 h 631825"/>
              <a:gd name="T24" fmla="*/ 1601161 w 1844040"/>
              <a:gd name="T25" fmla="*/ 546652 h 631825"/>
              <a:gd name="T26" fmla="*/ 1491630 w 1844040"/>
              <a:gd name="T27" fmla="*/ 570642 h 631825"/>
              <a:gd name="T28" fmla="*/ 1389938 w 1844040"/>
              <a:gd name="T29" fmla="*/ 582003 h 631825"/>
              <a:gd name="T30" fmla="*/ 1280406 w 1844040"/>
              <a:gd name="T31" fmla="*/ 588515 h 631825"/>
              <a:gd name="T32" fmla="*/ 995363 w 1844040"/>
              <a:gd name="T33" fmla="*/ 596393 h 631825"/>
              <a:gd name="T34" fmla="*/ 832699 w 1844040"/>
              <a:gd name="T35" fmla="*/ 604251 h 631825"/>
              <a:gd name="T36" fmla="*/ 653268 w 1844040"/>
              <a:gd name="T37" fmla="*/ 609733 h 631825"/>
              <a:gd name="T38" fmla="*/ 1180752 w 1844040"/>
              <a:gd name="T39" fmla="*/ 611515 h 631825"/>
              <a:gd name="T40" fmla="*/ 1281277 w 1844040"/>
              <a:gd name="T41" fmla="*/ 608308 h 631825"/>
              <a:gd name="T42" fmla="*/ 1391680 w 1844040"/>
              <a:gd name="T43" fmla="*/ 601737 h 631825"/>
              <a:gd name="T44" fmla="*/ 1494461 w 1844040"/>
              <a:gd name="T45" fmla="*/ 590257 h 631825"/>
              <a:gd name="T46" fmla="*/ 1586572 w 1844040"/>
              <a:gd name="T47" fmla="*/ 571473 h 631825"/>
              <a:gd name="T48" fmla="*/ 1664528 w 1844040"/>
              <a:gd name="T49" fmla="*/ 543604 h 631825"/>
              <a:gd name="T50" fmla="*/ 1747276 w 1844040"/>
              <a:gd name="T51" fmla="*/ 475831 h 631825"/>
              <a:gd name="T52" fmla="*/ 1798884 w 1844040"/>
              <a:gd name="T53" fmla="*/ 339475 h 631825"/>
              <a:gd name="T54" fmla="*/ 1807812 w 1844040"/>
              <a:gd name="T55" fmla="*/ 262083 h 631825"/>
              <a:gd name="T56" fmla="*/ 1810643 w 1844040"/>
              <a:gd name="T57" fmla="*/ 184869 h 631825"/>
              <a:gd name="T58" fmla="*/ 1789176 w 1844040"/>
              <a:gd name="T59" fmla="*/ 78297 h 631825"/>
              <a:gd name="T60" fmla="*/ 1796271 w 1844040"/>
              <a:gd name="T61" fmla="*/ 49008 h 631825"/>
              <a:gd name="T62" fmla="*/ 1812820 w 1844040"/>
              <a:gd name="T63" fmla="*/ 54471 h 631825"/>
              <a:gd name="T64" fmla="*/ 1843524 w 1844040"/>
              <a:gd name="T65" fmla="*/ 81726 h 631825"/>
              <a:gd name="T66" fmla="*/ 1796271 w 1844040"/>
              <a:gd name="T67" fmla="*/ 49008 h 631825"/>
              <a:gd name="T68" fmla="*/ 1790827 w 1844040"/>
              <a:gd name="T69" fmla="*/ 58568 h 631825"/>
              <a:gd name="T70" fmla="*/ 1810861 w 1844040"/>
              <a:gd name="T71" fmla="*/ 79665 h 631825"/>
              <a:gd name="T72" fmla="*/ 1808247 w 1844040"/>
              <a:gd name="T73" fmla="*/ 49740 h 631825"/>
              <a:gd name="T74" fmla="*/ 1806070 w 1844040"/>
              <a:gd name="T75" fmla="*/ 0 h 631825"/>
              <a:gd name="T76" fmla="*/ 1789176 w 1844040"/>
              <a:gd name="T77" fmla="*/ 78297 h 631825"/>
              <a:gd name="T78" fmla="*/ 1791045 w 1844040"/>
              <a:gd name="T79" fmla="*/ 53125 h 631825"/>
              <a:gd name="T80" fmla="*/ 1828530 w 1844040"/>
              <a:gd name="T81" fmla="*/ 49008 h 63182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44040"/>
              <a:gd name="T124" fmla="*/ 0 h 631825"/>
              <a:gd name="T125" fmla="*/ 1844040 w 1844040"/>
              <a:gd name="T126" fmla="*/ 631825 h 63182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44040" h="631825">
                <a:moveTo>
                  <a:pt x="25477" y="608704"/>
                </a:moveTo>
                <a:lnTo>
                  <a:pt x="5008" y="608704"/>
                </a:lnTo>
                <a:lnTo>
                  <a:pt x="0" y="613138"/>
                </a:lnTo>
                <a:lnTo>
                  <a:pt x="0" y="624064"/>
                </a:lnTo>
                <a:lnTo>
                  <a:pt x="5008" y="628498"/>
                </a:lnTo>
                <a:lnTo>
                  <a:pt x="462296" y="631308"/>
                </a:lnTo>
                <a:lnTo>
                  <a:pt x="653704" y="629527"/>
                </a:lnTo>
                <a:lnTo>
                  <a:pt x="715764" y="628201"/>
                </a:lnTo>
                <a:lnTo>
                  <a:pt x="833788" y="624024"/>
                </a:lnTo>
                <a:lnTo>
                  <a:pt x="941360" y="618245"/>
                </a:lnTo>
                <a:lnTo>
                  <a:pt x="996234" y="616166"/>
                </a:lnTo>
                <a:lnTo>
                  <a:pt x="1180752" y="611515"/>
                </a:lnTo>
                <a:lnTo>
                  <a:pt x="462296" y="611515"/>
                </a:lnTo>
                <a:lnTo>
                  <a:pt x="25477" y="608704"/>
                </a:lnTo>
                <a:close/>
              </a:path>
              <a:path w="1844040" h="631825">
                <a:moveTo>
                  <a:pt x="1789176" y="78297"/>
                </a:moveTo>
                <a:lnTo>
                  <a:pt x="1789085" y="79391"/>
                </a:lnTo>
                <a:lnTo>
                  <a:pt x="1788858" y="184869"/>
                </a:lnTo>
                <a:lnTo>
                  <a:pt x="1787996" y="222219"/>
                </a:lnTo>
                <a:lnTo>
                  <a:pt x="1786036" y="260480"/>
                </a:lnTo>
                <a:lnTo>
                  <a:pt x="1782770" y="298463"/>
                </a:lnTo>
                <a:lnTo>
                  <a:pt x="1769922" y="371461"/>
                </a:lnTo>
                <a:lnTo>
                  <a:pt x="1746187" y="436601"/>
                </a:lnTo>
                <a:lnTo>
                  <a:pt x="1719621" y="477138"/>
                </a:lnTo>
                <a:lnTo>
                  <a:pt x="1684562" y="508886"/>
                </a:lnTo>
                <a:lnTo>
                  <a:pt x="1637962" y="533331"/>
                </a:lnTo>
                <a:lnTo>
                  <a:pt x="1601161" y="546652"/>
                </a:lnTo>
                <a:lnTo>
                  <a:pt x="1538230" y="562427"/>
                </a:lnTo>
                <a:lnTo>
                  <a:pt x="1491630" y="570642"/>
                </a:lnTo>
                <a:lnTo>
                  <a:pt x="1441981" y="576995"/>
                </a:lnTo>
                <a:lnTo>
                  <a:pt x="1389938" y="582003"/>
                </a:lnTo>
                <a:lnTo>
                  <a:pt x="1335934" y="585863"/>
                </a:lnTo>
                <a:lnTo>
                  <a:pt x="1280406" y="588515"/>
                </a:lnTo>
                <a:lnTo>
                  <a:pt x="1223790" y="590593"/>
                </a:lnTo>
                <a:lnTo>
                  <a:pt x="995363" y="596393"/>
                </a:lnTo>
                <a:lnTo>
                  <a:pt x="940053" y="598471"/>
                </a:lnTo>
                <a:lnTo>
                  <a:pt x="832699" y="604251"/>
                </a:lnTo>
                <a:lnTo>
                  <a:pt x="715329" y="608407"/>
                </a:lnTo>
                <a:lnTo>
                  <a:pt x="653268" y="609733"/>
                </a:lnTo>
                <a:lnTo>
                  <a:pt x="462296" y="611515"/>
                </a:lnTo>
                <a:lnTo>
                  <a:pt x="1180752" y="611515"/>
                </a:lnTo>
                <a:lnTo>
                  <a:pt x="1224443" y="610387"/>
                </a:lnTo>
                <a:lnTo>
                  <a:pt x="1281277" y="608308"/>
                </a:lnTo>
                <a:lnTo>
                  <a:pt x="1337241" y="605616"/>
                </a:lnTo>
                <a:lnTo>
                  <a:pt x="1391680" y="601737"/>
                </a:lnTo>
                <a:lnTo>
                  <a:pt x="1444377" y="596670"/>
                </a:lnTo>
                <a:lnTo>
                  <a:pt x="1494461" y="590257"/>
                </a:lnTo>
                <a:lnTo>
                  <a:pt x="1542367" y="581845"/>
                </a:lnTo>
                <a:lnTo>
                  <a:pt x="1586572" y="571473"/>
                </a:lnTo>
                <a:lnTo>
                  <a:pt x="1627728" y="558845"/>
                </a:lnTo>
                <a:lnTo>
                  <a:pt x="1664528" y="543604"/>
                </a:lnTo>
                <a:lnTo>
                  <a:pt x="1711128" y="514666"/>
                </a:lnTo>
                <a:lnTo>
                  <a:pt x="1747276" y="475831"/>
                </a:lnTo>
                <a:lnTo>
                  <a:pt x="1779939" y="412414"/>
                </a:lnTo>
                <a:lnTo>
                  <a:pt x="1798884" y="339475"/>
                </a:lnTo>
                <a:lnTo>
                  <a:pt x="1804328" y="300997"/>
                </a:lnTo>
                <a:lnTo>
                  <a:pt x="1807812" y="262083"/>
                </a:lnTo>
                <a:lnTo>
                  <a:pt x="1809772" y="223130"/>
                </a:lnTo>
                <a:lnTo>
                  <a:pt x="1810643" y="184869"/>
                </a:lnTo>
                <a:lnTo>
                  <a:pt x="1810861" y="79665"/>
                </a:lnTo>
                <a:lnTo>
                  <a:pt x="1789176" y="78297"/>
                </a:lnTo>
                <a:close/>
              </a:path>
              <a:path w="1844040" h="631825">
                <a:moveTo>
                  <a:pt x="1828530" y="49008"/>
                </a:moveTo>
                <a:lnTo>
                  <a:pt x="1796271" y="49008"/>
                </a:lnTo>
                <a:lnTo>
                  <a:pt x="1808247" y="49740"/>
                </a:lnTo>
                <a:lnTo>
                  <a:pt x="1812820" y="54471"/>
                </a:lnTo>
                <a:lnTo>
                  <a:pt x="1810861" y="79665"/>
                </a:lnTo>
                <a:lnTo>
                  <a:pt x="1843524" y="81726"/>
                </a:lnTo>
                <a:lnTo>
                  <a:pt x="1828530" y="49008"/>
                </a:lnTo>
                <a:close/>
              </a:path>
              <a:path w="1844040" h="631825">
                <a:moveTo>
                  <a:pt x="1796271" y="49008"/>
                </a:moveTo>
                <a:lnTo>
                  <a:pt x="1791045" y="53125"/>
                </a:lnTo>
                <a:lnTo>
                  <a:pt x="1790827" y="58568"/>
                </a:lnTo>
                <a:lnTo>
                  <a:pt x="1789176" y="78297"/>
                </a:lnTo>
                <a:lnTo>
                  <a:pt x="1810861" y="79665"/>
                </a:lnTo>
                <a:lnTo>
                  <a:pt x="1812820" y="54471"/>
                </a:lnTo>
                <a:lnTo>
                  <a:pt x="1808247" y="49740"/>
                </a:lnTo>
                <a:lnTo>
                  <a:pt x="1796271" y="49008"/>
                </a:lnTo>
                <a:close/>
              </a:path>
              <a:path w="1844040" h="631825">
                <a:moveTo>
                  <a:pt x="1806070" y="0"/>
                </a:moveTo>
                <a:lnTo>
                  <a:pt x="1756639" y="76243"/>
                </a:lnTo>
                <a:lnTo>
                  <a:pt x="1789176" y="78297"/>
                </a:lnTo>
                <a:lnTo>
                  <a:pt x="1790827" y="58568"/>
                </a:lnTo>
                <a:lnTo>
                  <a:pt x="1791045" y="53125"/>
                </a:lnTo>
                <a:lnTo>
                  <a:pt x="1796271" y="49008"/>
                </a:lnTo>
                <a:lnTo>
                  <a:pt x="1828530" y="49008"/>
                </a:lnTo>
                <a:lnTo>
                  <a:pt x="18060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0" name="object 265"/>
          <p:cNvSpPr>
            <a:spLocks/>
          </p:cNvSpPr>
          <p:nvPr/>
        </p:nvSpPr>
        <p:spPr bwMode="auto">
          <a:xfrm>
            <a:off x="901700" y="2636838"/>
            <a:ext cx="935038" cy="3168650"/>
          </a:xfrm>
          <a:custGeom>
            <a:avLst/>
            <a:gdLst>
              <a:gd name="T0" fmla="*/ 0 w 934719"/>
              <a:gd name="T1" fmla="*/ 3168395 h 3168650"/>
              <a:gd name="T2" fmla="*/ 934212 w 934719"/>
              <a:gd name="T3" fmla="*/ 3168395 h 3168650"/>
              <a:gd name="T4" fmla="*/ 934212 w 934719"/>
              <a:gd name="T5" fmla="*/ 0 h 3168650"/>
              <a:gd name="T6" fmla="*/ 0 w 934719"/>
              <a:gd name="T7" fmla="*/ 0 h 3168650"/>
              <a:gd name="T8" fmla="*/ 0 w 934719"/>
              <a:gd name="T9" fmla="*/ 3168395 h 3168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4719"/>
              <a:gd name="T16" fmla="*/ 0 h 3168650"/>
              <a:gd name="T17" fmla="*/ 934719 w 934719"/>
              <a:gd name="T18" fmla="*/ 3168650 h 3168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4719" h="3168650">
                <a:moveTo>
                  <a:pt x="0" y="3168395"/>
                </a:moveTo>
                <a:lnTo>
                  <a:pt x="934212" y="3168395"/>
                </a:lnTo>
                <a:lnTo>
                  <a:pt x="934212" y="0"/>
                </a:lnTo>
                <a:lnTo>
                  <a:pt x="0" y="0"/>
                </a:lnTo>
                <a:lnTo>
                  <a:pt x="0" y="3168395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1" name="object 266"/>
          <p:cNvSpPr>
            <a:spLocks/>
          </p:cNvSpPr>
          <p:nvPr/>
        </p:nvSpPr>
        <p:spPr bwMode="auto">
          <a:xfrm>
            <a:off x="5795963" y="2636838"/>
            <a:ext cx="2378075" cy="2809875"/>
          </a:xfrm>
          <a:custGeom>
            <a:avLst/>
            <a:gdLst>
              <a:gd name="T0" fmla="*/ 0 w 2377440"/>
              <a:gd name="T1" fmla="*/ 2808732 h 2809240"/>
              <a:gd name="T2" fmla="*/ 2377440 w 2377440"/>
              <a:gd name="T3" fmla="*/ 2808732 h 2809240"/>
              <a:gd name="T4" fmla="*/ 2377440 w 2377440"/>
              <a:gd name="T5" fmla="*/ 0 h 2809240"/>
              <a:gd name="T6" fmla="*/ 0 w 2377440"/>
              <a:gd name="T7" fmla="*/ 0 h 2809240"/>
              <a:gd name="T8" fmla="*/ 0 w 2377440"/>
              <a:gd name="T9" fmla="*/ 2808732 h 2809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7440"/>
              <a:gd name="T16" fmla="*/ 0 h 2809240"/>
              <a:gd name="T17" fmla="*/ 2377440 w 2377440"/>
              <a:gd name="T18" fmla="*/ 2809240 h 2809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7440" h="2809240">
                <a:moveTo>
                  <a:pt x="0" y="2808732"/>
                </a:moveTo>
                <a:lnTo>
                  <a:pt x="2377440" y="2808732"/>
                </a:lnTo>
                <a:lnTo>
                  <a:pt x="2377440" y="0"/>
                </a:lnTo>
                <a:lnTo>
                  <a:pt x="0" y="0"/>
                </a:lnTo>
                <a:lnTo>
                  <a:pt x="0" y="2808732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2" name="object 267"/>
          <p:cNvSpPr>
            <a:spLocks/>
          </p:cNvSpPr>
          <p:nvPr/>
        </p:nvSpPr>
        <p:spPr bwMode="auto">
          <a:xfrm>
            <a:off x="1981200" y="2636838"/>
            <a:ext cx="3670300" cy="1657350"/>
          </a:xfrm>
          <a:custGeom>
            <a:avLst/>
            <a:gdLst>
              <a:gd name="T0" fmla="*/ 0 w 3671570"/>
              <a:gd name="T1" fmla="*/ 1656588 h 1656714"/>
              <a:gd name="T2" fmla="*/ 3671316 w 3671570"/>
              <a:gd name="T3" fmla="*/ 1656588 h 1656714"/>
              <a:gd name="T4" fmla="*/ 3671316 w 3671570"/>
              <a:gd name="T5" fmla="*/ 0 h 1656714"/>
              <a:gd name="T6" fmla="*/ 0 w 3671570"/>
              <a:gd name="T7" fmla="*/ 0 h 1656714"/>
              <a:gd name="T8" fmla="*/ 0 w 3671570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1570"/>
              <a:gd name="T16" fmla="*/ 0 h 1656714"/>
              <a:gd name="T17" fmla="*/ 3671570 w 3671570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1570" h="1656714">
                <a:moveTo>
                  <a:pt x="0" y="1656588"/>
                </a:moveTo>
                <a:lnTo>
                  <a:pt x="3671316" y="1656588"/>
                </a:lnTo>
                <a:lnTo>
                  <a:pt x="367131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3" name="object 2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9B8947D-82EC-4196-853D-DB7DF84B0F18}" type="slidenum">
              <a:rPr lang="en-US" smtClean="0"/>
              <a:pPr marL="209550"/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68675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Standard Name Space </a:t>
            </a:r>
            <a:r>
              <a:rPr sz="3600" dirty="0"/>
              <a:t>(Top</a:t>
            </a:r>
            <a:r>
              <a:rPr sz="3600" spc="-595" dirty="0"/>
              <a:t> </a:t>
            </a:r>
            <a:r>
              <a:rPr sz="3600" spc="-5" dirty="0"/>
              <a:t>Level)</a:t>
            </a:r>
            <a:endParaRPr sz="3600"/>
          </a:p>
        </p:txBody>
      </p:sp>
      <p:sp>
        <p:nvSpPr>
          <p:cNvPr id="46082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8F5C4AB-661C-4694-8823-CF5F89AFDC12}" type="slidenum">
              <a:rPr lang="th-TH" smtClean="0"/>
              <a:pPr marL="209550"/>
              <a:t>29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6763" y="1830388"/>
          <a:ext cx="5400675" cy="324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51"/>
                <a:gridCol w="4103624"/>
              </a:tblGrid>
              <a:tr h="504825">
                <a:tc>
                  <a:txBody>
                    <a:bodyPr/>
                    <a:lstStyle/>
                    <a:p>
                      <a:pPr marL="76835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com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45"/>
                        </a:lnSpc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commercial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edu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education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gov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goverment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mil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military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net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network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operator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org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organization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th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country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4600" y="5480050"/>
          <a:ext cx="684053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662"/>
                <a:gridCol w="1093851"/>
                <a:gridCol w="1096899"/>
                <a:gridCol w="1095375"/>
                <a:gridCol w="1035050"/>
                <a:gridCol w="1155700"/>
              </a:tblGrid>
              <a:tr h="457136">
                <a:tc>
                  <a:txBody>
                    <a:bodyPr/>
                    <a:lstStyle/>
                    <a:p>
                      <a:pPr marL="323215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.aero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.biz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.coop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.info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.name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.pro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1513" y="5151438"/>
            <a:ext cx="4667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New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56285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 Suite </a:t>
            </a:r>
            <a:r>
              <a:rPr sz="2800" spc="-5" dirty="0"/>
              <a:t>(Internet</a:t>
            </a:r>
            <a:r>
              <a:rPr sz="2800" spc="-15" dirty="0"/>
              <a:t> </a:t>
            </a:r>
            <a:r>
              <a:rPr sz="2800" dirty="0"/>
              <a:t>Model)</a:t>
            </a:r>
            <a:endParaRPr sz="2800"/>
          </a:p>
        </p:txBody>
      </p:sp>
      <p:sp>
        <p:nvSpPr>
          <p:cNvPr id="10242" name="object 3"/>
          <p:cNvSpPr>
            <a:spLocks/>
          </p:cNvSpPr>
          <p:nvPr/>
        </p:nvSpPr>
        <p:spPr bwMode="auto">
          <a:xfrm>
            <a:off x="1474788" y="2252663"/>
            <a:ext cx="2057400" cy="503237"/>
          </a:xfrm>
          <a:custGeom>
            <a:avLst/>
            <a:gdLst>
              <a:gd name="T0" fmla="*/ 1973580 w 2057400"/>
              <a:gd name="T1" fmla="*/ 0 h 502919"/>
              <a:gd name="T2" fmla="*/ 83820 w 2057400"/>
              <a:gd name="T3" fmla="*/ 0 h 502919"/>
              <a:gd name="T4" fmla="*/ 51167 w 2057400"/>
              <a:gd name="T5" fmla="*/ 6578 h 502919"/>
              <a:gd name="T6" fmla="*/ 24526 w 2057400"/>
              <a:gd name="T7" fmla="*/ 24526 h 502919"/>
              <a:gd name="T8" fmla="*/ 6578 w 2057400"/>
              <a:gd name="T9" fmla="*/ 51167 h 502919"/>
              <a:gd name="T10" fmla="*/ 0 w 2057400"/>
              <a:gd name="T11" fmla="*/ 83819 h 502919"/>
              <a:gd name="T12" fmla="*/ 0 w 2057400"/>
              <a:gd name="T13" fmla="*/ 419100 h 502919"/>
              <a:gd name="T14" fmla="*/ 6578 w 2057400"/>
              <a:gd name="T15" fmla="*/ 451752 h 502919"/>
              <a:gd name="T16" fmla="*/ 24526 w 2057400"/>
              <a:gd name="T17" fmla="*/ 478393 h 502919"/>
              <a:gd name="T18" fmla="*/ 51167 w 2057400"/>
              <a:gd name="T19" fmla="*/ 496341 h 502919"/>
              <a:gd name="T20" fmla="*/ 83820 w 2057400"/>
              <a:gd name="T21" fmla="*/ 502919 h 502919"/>
              <a:gd name="T22" fmla="*/ 1973580 w 2057400"/>
              <a:gd name="T23" fmla="*/ 502919 h 502919"/>
              <a:gd name="T24" fmla="*/ 2006232 w 2057400"/>
              <a:gd name="T25" fmla="*/ 496341 h 502919"/>
              <a:gd name="T26" fmla="*/ 2032873 w 2057400"/>
              <a:gd name="T27" fmla="*/ 478393 h 502919"/>
              <a:gd name="T28" fmla="*/ 2050821 w 2057400"/>
              <a:gd name="T29" fmla="*/ 451752 h 502919"/>
              <a:gd name="T30" fmla="*/ 2057400 w 2057400"/>
              <a:gd name="T31" fmla="*/ 419100 h 502919"/>
              <a:gd name="T32" fmla="*/ 2057400 w 2057400"/>
              <a:gd name="T33" fmla="*/ 83819 h 502919"/>
              <a:gd name="T34" fmla="*/ 2050821 w 2057400"/>
              <a:gd name="T35" fmla="*/ 51167 h 502919"/>
              <a:gd name="T36" fmla="*/ 2032873 w 2057400"/>
              <a:gd name="T37" fmla="*/ 24526 h 502919"/>
              <a:gd name="T38" fmla="*/ 2006232 w 2057400"/>
              <a:gd name="T39" fmla="*/ 6578 h 502919"/>
              <a:gd name="T40" fmla="*/ 1973580 w 2057400"/>
              <a:gd name="T41" fmla="*/ 0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502919"/>
              <a:gd name="T65" fmla="*/ 2057400 w 2057400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502919">
                <a:moveTo>
                  <a:pt x="1973580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1973580" y="502919"/>
                </a:lnTo>
                <a:lnTo>
                  <a:pt x="2006232" y="496341"/>
                </a:lnTo>
                <a:lnTo>
                  <a:pt x="2032873" y="478393"/>
                </a:lnTo>
                <a:lnTo>
                  <a:pt x="2050821" y="451752"/>
                </a:lnTo>
                <a:lnTo>
                  <a:pt x="2057400" y="419100"/>
                </a:lnTo>
                <a:lnTo>
                  <a:pt x="2057400" y="83819"/>
                </a:lnTo>
                <a:lnTo>
                  <a:pt x="2050821" y="51167"/>
                </a:lnTo>
                <a:lnTo>
                  <a:pt x="2032873" y="24526"/>
                </a:lnTo>
                <a:lnTo>
                  <a:pt x="2006232" y="6578"/>
                </a:lnTo>
                <a:lnTo>
                  <a:pt x="1973580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1474788" y="2252663"/>
            <a:ext cx="2057400" cy="503237"/>
          </a:xfrm>
          <a:custGeom>
            <a:avLst/>
            <a:gdLst>
              <a:gd name="T0" fmla="*/ 0 w 2057400"/>
              <a:gd name="T1" fmla="*/ 83819 h 502919"/>
              <a:gd name="T2" fmla="*/ 6578 w 2057400"/>
              <a:gd name="T3" fmla="*/ 51167 h 502919"/>
              <a:gd name="T4" fmla="*/ 24526 w 2057400"/>
              <a:gd name="T5" fmla="*/ 24526 h 502919"/>
              <a:gd name="T6" fmla="*/ 51167 w 2057400"/>
              <a:gd name="T7" fmla="*/ 6578 h 502919"/>
              <a:gd name="T8" fmla="*/ 83820 w 2057400"/>
              <a:gd name="T9" fmla="*/ 0 h 502919"/>
              <a:gd name="T10" fmla="*/ 1973580 w 2057400"/>
              <a:gd name="T11" fmla="*/ 0 h 502919"/>
              <a:gd name="T12" fmla="*/ 2006232 w 2057400"/>
              <a:gd name="T13" fmla="*/ 6578 h 502919"/>
              <a:gd name="T14" fmla="*/ 2032873 w 2057400"/>
              <a:gd name="T15" fmla="*/ 24526 h 502919"/>
              <a:gd name="T16" fmla="*/ 2050821 w 2057400"/>
              <a:gd name="T17" fmla="*/ 51167 h 502919"/>
              <a:gd name="T18" fmla="*/ 2057400 w 2057400"/>
              <a:gd name="T19" fmla="*/ 83819 h 502919"/>
              <a:gd name="T20" fmla="*/ 2057400 w 2057400"/>
              <a:gd name="T21" fmla="*/ 419100 h 502919"/>
              <a:gd name="T22" fmla="*/ 2050821 w 2057400"/>
              <a:gd name="T23" fmla="*/ 451752 h 502919"/>
              <a:gd name="T24" fmla="*/ 2032873 w 2057400"/>
              <a:gd name="T25" fmla="*/ 478393 h 502919"/>
              <a:gd name="T26" fmla="*/ 2006232 w 2057400"/>
              <a:gd name="T27" fmla="*/ 496341 h 502919"/>
              <a:gd name="T28" fmla="*/ 1973580 w 2057400"/>
              <a:gd name="T29" fmla="*/ 502919 h 502919"/>
              <a:gd name="T30" fmla="*/ 83820 w 2057400"/>
              <a:gd name="T31" fmla="*/ 502919 h 502919"/>
              <a:gd name="T32" fmla="*/ 51167 w 2057400"/>
              <a:gd name="T33" fmla="*/ 496341 h 502919"/>
              <a:gd name="T34" fmla="*/ 24526 w 2057400"/>
              <a:gd name="T35" fmla="*/ 478393 h 502919"/>
              <a:gd name="T36" fmla="*/ 6578 w 2057400"/>
              <a:gd name="T37" fmla="*/ 451752 h 502919"/>
              <a:gd name="T38" fmla="*/ 0 w 2057400"/>
              <a:gd name="T39" fmla="*/ 419100 h 502919"/>
              <a:gd name="T40" fmla="*/ 0 w 2057400"/>
              <a:gd name="T41" fmla="*/ 83819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502919"/>
              <a:gd name="T65" fmla="*/ 2057400 w 2057400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1973580" y="0"/>
                </a:lnTo>
                <a:lnTo>
                  <a:pt x="2006232" y="6578"/>
                </a:lnTo>
                <a:lnTo>
                  <a:pt x="2032873" y="24526"/>
                </a:lnTo>
                <a:lnTo>
                  <a:pt x="2050821" y="51167"/>
                </a:lnTo>
                <a:lnTo>
                  <a:pt x="2057400" y="83819"/>
                </a:lnTo>
                <a:lnTo>
                  <a:pt x="2057400" y="419100"/>
                </a:lnTo>
                <a:lnTo>
                  <a:pt x="2050821" y="451752"/>
                </a:lnTo>
                <a:lnTo>
                  <a:pt x="2032873" y="478393"/>
                </a:lnTo>
                <a:lnTo>
                  <a:pt x="2006232" y="496341"/>
                </a:lnTo>
                <a:lnTo>
                  <a:pt x="1973580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668463" y="2311400"/>
            <a:ext cx="1668462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600" y="2357438"/>
            <a:ext cx="29321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611188" y="2324100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/>
          </p:cNvSpPr>
          <p:nvPr/>
        </p:nvSpPr>
        <p:spPr bwMode="auto">
          <a:xfrm>
            <a:off x="611188" y="2324100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8" name="object 9"/>
          <p:cNvSpPr txBox="1">
            <a:spLocks noChangeArrowheads="1"/>
          </p:cNvSpPr>
          <p:nvPr/>
        </p:nvSpPr>
        <p:spPr bwMode="auto">
          <a:xfrm>
            <a:off x="909638" y="23590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1474788" y="3128963"/>
            <a:ext cx="2057400" cy="457200"/>
          </a:xfrm>
          <a:custGeom>
            <a:avLst/>
            <a:gdLst>
              <a:gd name="T0" fmla="*/ 1981200 w 2057400"/>
              <a:gd name="T1" fmla="*/ 0 h 457200"/>
              <a:gd name="T2" fmla="*/ 76200 w 2057400"/>
              <a:gd name="T3" fmla="*/ 0 h 457200"/>
              <a:gd name="T4" fmla="*/ 46559 w 2057400"/>
              <a:gd name="T5" fmla="*/ 5994 h 457200"/>
              <a:gd name="T6" fmla="*/ 22336 w 2057400"/>
              <a:gd name="T7" fmla="*/ 22336 h 457200"/>
              <a:gd name="T8" fmla="*/ 5994 w 2057400"/>
              <a:gd name="T9" fmla="*/ 46559 h 457200"/>
              <a:gd name="T10" fmla="*/ 0 w 2057400"/>
              <a:gd name="T11" fmla="*/ 76200 h 457200"/>
              <a:gd name="T12" fmla="*/ 0 w 2057400"/>
              <a:gd name="T13" fmla="*/ 381000 h 457200"/>
              <a:gd name="T14" fmla="*/ 5994 w 2057400"/>
              <a:gd name="T15" fmla="*/ 410640 h 457200"/>
              <a:gd name="T16" fmla="*/ 22336 w 2057400"/>
              <a:gd name="T17" fmla="*/ 434863 h 457200"/>
              <a:gd name="T18" fmla="*/ 46559 w 2057400"/>
              <a:gd name="T19" fmla="*/ 451205 h 457200"/>
              <a:gd name="T20" fmla="*/ 76200 w 2057400"/>
              <a:gd name="T21" fmla="*/ 457200 h 457200"/>
              <a:gd name="T22" fmla="*/ 1981200 w 2057400"/>
              <a:gd name="T23" fmla="*/ 457200 h 457200"/>
              <a:gd name="T24" fmla="*/ 2010840 w 2057400"/>
              <a:gd name="T25" fmla="*/ 451205 h 457200"/>
              <a:gd name="T26" fmla="*/ 2035063 w 2057400"/>
              <a:gd name="T27" fmla="*/ 434863 h 457200"/>
              <a:gd name="T28" fmla="*/ 2051405 w 2057400"/>
              <a:gd name="T29" fmla="*/ 410640 h 457200"/>
              <a:gd name="T30" fmla="*/ 2057400 w 2057400"/>
              <a:gd name="T31" fmla="*/ 381000 h 457200"/>
              <a:gd name="T32" fmla="*/ 2057400 w 2057400"/>
              <a:gd name="T33" fmla="*/ 76200 h 457200"/>
              <a:gd name="T34" fmla="*/ 2051405 w 2057400"/>
              <a:gd name="T35" fmla="*/ 46559 h 457200"/>
              <a:gd name="T36" fmla="*/ 2035063 w 2057400"/>
              <a:gd name="T37" fmla="*/ 22336 h 457200"/>
              <a:gd name="T38" fmla="*/ 2010840 w 2057400"/>
              <a:gd name="T39" fmla="*/ 5994 h 457200"/>
              <a:gd name="T40" fmla="*/ 1981200 w 20574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1981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1200" y="457200"/>
                </a:lnTo>
                <a:lnTo>
                  <a:pt x="2010840" y="451205"/>
                </a:lnTo>
                <a:lnTo>
                  <a:pt x="2035063" y="434863"/>
                </a:lnTo>
                <a:lnTo>
                  <a:pt x="2051405" y="410640"/>
                </a:lnTo>
                <a:lnTo>
                  <a:pt x="2057400" y="381000"/>
                </a:lnTo>
                <a:lnTo>
                  <a:pt x="2057400" y="76200"/>
                </a:lnTo>
                <a:lnTo>
                  <a:pt x="2051405" y="46559"/>
                </a:lnTo>
                <a:lnTo>
                  <a:pt x="2035063" y="22336"/>
                </a:lnTo>
                <a:lnTo>
                  <a:pt x="2010840" y="5994"/>
                </a:lnTo>
                <a:lnTo>
                  <a:pt x="1981200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1474788" y="3128963"/>
            <a:ext cx="2057400" cy="457200"/>
          </a:xfrm>
          <a:custGeom>
            <a:avLst/>
            <a:gdLst>
              <a:gd name="T0" fmla="*/ 0 w 2057400"/>
              <a:gd name="T1" fmla="*/ 76200 h 457200"/>
              <a:gd name="T2" fmla="*/ 5994 w 2057400"/>
              <a:gd name="T3" fmla="*/ 46559 h 457200"/>
              <a:gd name="T4" fmla="*/ 22336 w 2057400"/>
              <a:gd name="T5" fmla="*/ 22336 h 457200"/>
              <a:gd name="T6" fmla="*/ 46559 w 2057400"/>
              <a:gd name="T7" fmla="*/ 5994 h 457200"/>
              <a:gd name="T8" fmla="*/ 76200 w 2057400"/>
              <a:gd name="T9" fmla="*/ 0 h 457200"/>
              <a:gd name="T10" fmla="*/ 1981200 w 2057400"/>
              <a:gd name="T11" fmla="*/ 0 h 457200"/>
              <a:gd name="T12" fmla="*/ 2010840 w 2057400"/>
              <a:gd name="T13" fmla="*/ 5994 h 457200"/>
              <a:gd name="T14" fmla="*/ 2035063 w 2057400"/>
              <a:gd name="T15" fmla="*/ 22336 h 457200"/>
              <a:gd name="T16" fmla="*/ 2051405 w 2057400"/>
              <a:gd name="T17" fmla="*/ 46559 h 457200"/>
              <a:gd name="T18" fmla="*/ 2057400 w 2057400"/>
              <a:gd name="T19" fmla="*/ 76200 h 457200"/>
              <a:gd name="T20" fmla="*/ 2057400 w 2057400"/>
              <a:gd name="T21" fmla="*/ 381000 h 457200"/>
              <a:gd name="T22" fmla="*/ 2051405 w 2057400"/>
              <a:gd name="T23" fmla="*/ 410640 h 457200"/>
              <a:gd name="T24" fmla="*/ 2035063 w 2057400"/>
              <a:gd name="T25" fmla="*/ 434863 h 457200"/>
              <a:gd name="T26" fmla="*/ 2010840 w 2057400"/>
              <a:gd name="T27" fmla="*/ 451205 h 457200"/>
              <a:gd name="T28" fmla="*/ 1981200 w 2057400"/>
              <a:gd name="T29" fmla="*/ 457200 h 457200"/>
              <a:gd name="T30" fmla="*/ 76200 w 2057400"/>
              <a:gd name="T31" fmla="*/ 457200 h 457200"/>
              <a:gd name="T32" fmla="*/ 46559 w 2057400"/>
              <a:gd name="T33" fmla="*/ 451205 h 457200"/>
              <a:gd name="T34" fmla="*/ 22336 w 2057400"/>
              <a:gd name="T35" fmla="*/ 434863 h 457200"/>
              <a:gd name="T36" fmla="*/ 5994 w 2057400"/>
              <a:gd name="T37" fmla="*/ 410640 h 457200"/>
              <a:gd name="T38" fmla="*/ 0 w 2057400"/>
              <a:gd name="T39" fmla="*/ 381000 h 457200"/>
              <a:gd name="T40" fmla="*/ 0 w 205740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81200" y="0"/>
                </a:lnTo>
                <a:lnTo>
                  <a:pt x="2010840" y="5994"/>
                </a:lnTo>
                <a:lnTo>
                  <a:pt x="2035063" y="22336"/>
                </a:lnTo>
                <a:lnTo>
                  <a:pt x="2051405" y="46559"/>
                </a:lnTo>
                <a:lnTo>
                  <a:pt x="2057400" y="76200"/>
                </a:lnTo>
                <a:lnTo>
                  <a:pt x="2057400" y="381000"/>
                </a:lnTo>
                <a:lnTo>
                  <a:pt x="2051405" y="410640"/>
                </a:lnTo>
                <a:lnTo>
                  <a:pt x="2035063" y="434863"/>
                </a:lnTo>
                <a:lnTo>
                  <a:pt x="2010840" y="451205"/>
                </a:lnTo>
                <a:lnTo>
                  <a:pt x="1981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833563" y="3165475"/>
            <a:ext cx="133985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52" name="object 13"/>
          <p:cNvSpPr>
            <a:spLocks/>
          </p:cNvSpPr>
          <p:nvPr/>
        </p:nvSpPr>
        <p:spPr bwMode="auto">
          <a:xfrm>
            <a:off x="611188" y="31289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611188" y="3128963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4" name="object 15"/>
          <p:cNvSpPr txBox="1">
            <a:spLocks noChangeArrowheads="1"/>
          </p:cNvSpPr>
          <p:nvPr/>
        </p:nvSpPr>
        <p:spPr bwMode="auto">
          <a:xfrm>
            <a:off x="909638" y="316547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1474788" y="4030663"/>
            <a:ext cx="2057400" cy="457200"/>
          </a:xfrm>
          <a:custGeom>
            <a:avLst/>
            <a:gdLst>
              <a:gd name="T0" fmla="*/ 1981200 w 2057400"/>
              <a:gd name="T1" fmla="*/ 0 h 457200"/>
              <a:gd name="T2" fmla="*/ 76200 w 2057400"/>
              <a:gd name="T3" fmla="*/ 0 h 457200"/>
              <a:gd name="T4" fmla="*/ 46559 w 2057400"/>
              <a:gd name="T5" fmla="*/ 5994 h 457200"/>
              <a:gd name="T6" fmla="*/ 22336 w 2057400"/>
              <a:gd name="T7" fmla="*/ 22336 h 457200"/>
              <a:gd name="T8" fmla="*/ 5994 w 2057400"/>
              <a:gd name="T9" fmla="*/ 46559 h 457200"/>
              <a:gd name="T10" fmla="*/ 0 w 2057400"/>
              <a:gd name="T11" fmla="*/ 76200 h 457200"/>
              <a:gd name="T12" fmla="*/ 0 w 2057400"/>
              <a:gd name="T13" fmla="*/ 381000 h 457200"/>
              <a:gd name="T14" fmla="*/ 5994 w 2057400"/>
              <a:gd name="T15" fmla="*/ 410640 h 457200"/>
              <a:gd name="T16" fmla="*/ 22336 w 2057400"/>
              <a:gd name="T17" fmla="*/ 434863 h 457200"/>
              <a:gd name="T18" fmla="*/ 46559 w 2057400"/>
              <a:gd name="T19" fmla="*/ 451205 h 457200"/>
              <a:gd name="T20" fmla="*/ 76200 w 2057400"/>
              <a:gd name="T21" fmla="*/ 457200 h 457200"/>
              <a:gd name="T22" fmla="*/ 1981200 w 2057400"/>
              <a:gd name="T23" fmla="*/ 457200 h 457200"/>
              <a:gd name="T24" fmla="*/ 2010840 w 2057400"/>
              <a:gd name="T25" fmla="*/ 451205 h 457200"/>
              <a:gd name="T26" fmla="*/ 2035063 w 2057400"/>
              <a:gd name="T27" fmla="*/ 434863 h 457200"/>
              <a:gd name="T28" fmla="*/ 2051405 w 2057400"/>
              <a:gd name="T29" fmla="*/ 410640 h 457200"/>
              <a:gd name="T30" fmla="*/ 2057400 w 2057400"/>
              <a:gd name="T31" fmla="*/ 381000 h 457200"/>
              <a:gd name="T32" fmla="*/ 2057400 w 2057400"/>
              <a:gd name="T33" fmla="*/ 76200 h 457200"/>
              <a:gd name="T34" fmla="*/ 2051405 w 2057400"/>
              <a:gd name="T35" fmla="*/ 46559 h 457200"/>
              <a:gd name="T36" fmla="*/ 2035063 w 2057400"/>
              <a:gd name="T37" fmla="*/ 22336 h 457200"/>
              <a:gd name="T38" fmla="*/ 2010840 w 2057400"/>
              <a:gd name="T39" fmla="*/ 5994 h 457200"/>
              <a:gd name="T40" fmla="*/ 1981200 w 20574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1981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1200" y="457200"/>
                </a:lnTo>
                <a:lnTo>
                  <a:pt x="2010840" y="451205"/>
                </a:lnTo>
                <a:lnTo>
                  <a:pt x="2035063" y="434863"/>
                </a:lnTo>
                <a:lnTo>
                  <a:pt x="2051405" y="410640"/>
                </a:lnTo>
                <a:lnTo>
                  <a:pt x="2057400" y="381000"/>
                </a:lnTo>
                <a:lnTo>
                  <a:pt x="2057400" y="76200"/>
                </a:lnTo>
                <a:lnTo>
                  <a:pt x="2051405" y="46559"/>
                </a:lnTo>
                <a:lnTo>
                  <a:pt x="2035063" y="22336"/>
                </a:lnTo>
                <a:lnTo>
                  <a:pt x="2010840" y="5994"/>
                </a:lnTo>
                <a:lnTo>
                  <a:pt x="1981200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1474788" y="4030663"/>
            <a:ext cx="2057400" cy="457200"/>
          </a:xfrm>
          <a:custGeom>
            <a:avLst/>
            <a:gdLst>
              <a:gd name="T0" fmla="*/ 0 w 2057400"/>
              <a:gd name="T1" fmla="*/ 76200 h 457200"/>
              <a:gd name="T2" fmla="*/ 5994 w 2057400"/>
              <a:gd name="T3" fmla="*/ 46559 h 457200"/>
              <a:gd name="T4" fmla="*/ 22336 w 2057400"/>
              <a:gd name="T5" fmla="*/ 22336 h 457200"/>
              <a:gd name="T6" fmla="*/ 46559 w 2057400"/>
              <a:gd name="T7" fmla="*/ 5994 h 457200"/>
              <a:gd name="T8" fmla="*/ 76200 w 2057400"/>
              <a:gd name="T9" fmla="*/ 0 h 457200"/>
              <a:gd name="T10" fmla="*/ 1981200 w 2057400"/>
              <a:gd name="T11" fmla="*/ 0 h 457200"/>
              <a:gd name="T12" fmla="*/ 2010840 w 2057400"/>
              <a:gd name="T13" fmla="*/ 5994 h 457200"/>
              <a:gd name="T14" fmla="*/ 2035063 w 2057400"/>
              <a:gd name="T15" fmla="*/ 22336 h 457200"/>
              <a:gd name="T16" fmla="*/ 2051405 w 2057400"/>
              <a:gd name="T17" fmla="*/ 46559 h 457200"/>
              <a:gd name="T18" fmla="*/ 2057400 w 2057400"/>
              <a:gd name="T19" fmla="*/ 76200 h 457200"/>
              <a:gd name="T20" fmla="*/ 2057400 w 2057400"/>
              <a:gd name="T21" fmla="*/ 381000 h 457200"/>
              <a:gd name="T22" fmla="*/ 2051405 w 2057400"/>
              <a:gd name="T23" fmla="*/ 410640 h 457200"/>
              <a:gd name="T24" fmla="*/ 2035063 w 2057400"/>
              <a:gd name="T25" fmla="*/ 434863 h 457200"/>
              <a:gd name="T26" fmla="*/ 2010840 w 2057400"/>
              <a:gd name="T27" fmla="*/ 451205 h 457200"/>
              <a:gd name="T28" fmla="*/ 1981200 w 2057400"/>
              <a:gd name="T29" fmla="*/ 457200 h 457200"/>
              <a:gd name="T30" fmla="*/ 76200 w 2057400"/>
              <a:gd name="T31" fmla="*/ 457200 h 457200"/>
              <a:gd name="T32" fmla="*/ 46559 w 2057400"/>
              <a:gd name="T33" fmla="*/ 451205 h 457200"/>
              <a:gd name="T34" fmla="*/ 22336 w 2057400"/>
              <a:gd name="T35" fmla="*/ 434863 h 457200"/>
              <a:gd name="T36" fmla="*/ 5994 w 2057400"/>
              <a:gd name="T37" fmla="*/ 410640 h 457200"/>
              <a:gd name="T38" fmla="*/ 0 w 2057400"/>
              <a:gd name="T39" fmla="*/ 381000 h 457200"/>
              <a:gd name="T40" fmla="*/ 0 w 205740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81200" y="0"/>
                </a:lnTo>
                <a:lnTo>
                  <a:pt x="2010840" y="5994"/>
                </a:lnTo>
                <a:lnTo>
                  <a:pt x="2035063" y="22336"/>
                </a:lnTo>
                <a:lnTo>
                  <a:pt x="2051405" y="46559"/>
                </a:lnTo>
                <a:lnTo>
                  <a:pt x="2057400" y="76200"/>
                </a:lnTo>
                <a:lnTo>
                  <a:pt x="2057400" y="381000"/>
                </a:lnTo>
                <a:lnTo>
                  <a:pt x="2051405" y="410640"/>
                </a:lnTo>
                <a:lnTo>
                  <a:pt x="2035063" y="434863"/>
                </a:lnTo>
                <a:lnTo>
                  <a:pt x="2010840" y="451205"/>
                </a:lnTo>
                <a:lnTo>
                  <a:pt x="1981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1924050" y="4067175"/>
            <a:ext cx="115887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611188" y="40306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611188" y="4030663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0" name="object 21"/>
          <p:cNvSpPr txBox="1">
            <a:spLocks noChangeArrowheads="1"/>
          </p:cNvSpPr>
          <p:nvPr/>
        </p:nvSpPr>
        <p:spPr bwMode="auto">
          <a:xfrm>
            <a:off x="909638" y="406717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1474788" y="4843463"/>
            <a:ext cx="2066925" cy="457200"/>
          </a:xfrm>
          <a:custGeom>
            <a:avLst/>
            <a:gdLst>
              <a:gd name="T0" fmla="*/ 1990344 w 2066925"/>
              <a:gd name="T1" fmla="*/ 0 h 457200"/>
              <a:gd name="T2" fmla="*/ 76200 w 2066925"/>
              <a:gd name="T3" fmla="*/ 0 h 457200"/>
              <a:gd name="T4" fmla="*/ 46559 w 2066925"/>
              <a:gd name="T5" fmla="*/ 5994 h 457200"/>
              <a:gd name="T6" fmla="*/ 22336 w 2066925"/>
              <a:gd name="T7" fmla="*/ 22336 h 457200"/>
              <a:gd name="T8" fmla="*/ 5994 w 2066925"/>
              <a:gd name="T9" fmla="*/ 46559 h 457200"/>
              <a:gd name="T10" fmla="*/ 0 w 2066925"/>
              <a:gd name="T11" fmla="*/ 76200 h 457200"/>
              <a:gd name="T12" fmla="*/ 0 w 2066925"/>
              <a:gd name="T13" fmla="*/ 381000 h 457200"/>
              <a:gd name="T14" fmla="*/ 5994 w 2066925"/>
              <a:gd name="T15" fmla="*/ 410640 h 457200"/>
              <a:gd name="T16" fmla="*/ 22336 w 2066925"/>
              <a:gd name="T17" fmla="*/ 434863 h 457200"/>
              <a:gd name="T18" fmla="*/ 46559 w 2066925"/>
              <a:gd name="T19" fmla="*/ 451205 h 457200"/>
              <a:gd name="T20" fmla="*/ 76200 w 2066925"/>
              <a:gd name="T21" fmla="*/ 457199 h 457200"/>
              <a:gd name="T22" fmla="*/ 1990344 w 2066925"/>
              <a:gd name="T23" fmla="*/ 457199 h 457200"/>
              <a:gd name="T24" fmla="*/ 2019984 w 2066925"/>
              <a:gd name="T25" fmla="*/ 451205 h 457200"/>
              <a:gd name="T26" fmla="*/ 2044207 w 2066925"/>
              <a:gd name="T27" fmla="*/ 434863 h 457200"/>
              <a:gd name="T28" fmla="*/ 2060549 w 2066925"/>
              <a:gd name="T29" fmla="*/ 410640 h 457200"/>
              <a:gd name="T30" fmla="*/ 2066544 w 2066925"/>
              <a:gd name="T31" fmla="*/ 381000 h 457200"/>
              <a:gd name="T32" fmla="*/ 2066544 w 2066925"/>
              <a:gd name="T33" fmla="*/ 76200 h 457200"/>
              <a:gd name="T34" fmla="*/ 2060549 w 2066925"/>
              <a:gd name="T35" fmla="*/ 46559 h 457200"/>
              <a:gd name="T36" fmla="*/ 2044207 w 2066925"/>
              <a:gd name="T37" fmla="*/ 22336 h 457200"/>
              <a:gd name="T38" fmla="*/ 2019984 w 2066925"/>
              <a:gd name="T39" fmla="*/ 5994 h 457200"/>
              <a:gd name="T40" fmla="*/ 1990344 w 206692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6925"/>
              <a:gd name="T64" fmla="*/ 0 h 457200"/>
              <a:gd name="T65" fmla="*/ 2066925 w 206692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6925" h="457200">
                <a:moveTo>
                  <a:pt x="19903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1990344" y="457199"/>
                </a:lnTo>
                <a:lnTo>
                  <a:pt x="2019984" y="451205"/>
                </a:lnTo>
                <a:lnTo>
                  <a:pt x="2044207" y="434863"/>
                </a:lnTo>
                <a:lnTo>
                  <a:pt x="2060549" y="410640"/>
                </a:lnTo>
                <a:lnTo>
                  <a:pt x="2066544" y="381000"/>
                </a:lnTo>
                <a:lnTo>
                  <a:pt x="2066544" y="76200"/>
                </a:lnTo>
                <a:lnTo>
                  <a:pt x="2060549" y="46559"/>
                </a:lnTo>
                <a:lnTo>
                  <a:pt x="2044207" y="22336"/>
                </a:lnTo>
                <a:lnTo>
                  <a:pt x="2019984" y="5994"/>
                </a:lnTo>
                <a:lnTo>
                  <a:pt x="199034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30388" y="4879975"/>
            <a:ext cx="1354137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63" name="object 24"/>
          <p:cNvSpPr>
            <a:spLocks/>
          </p:cNvSpPr>
          <p:nvPr/>
        </p:nvSpPr>
        <p:spPr bwMode="auto">
          <a:xfrm>
            <a:off x="611188" y="48434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199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199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4" name="object 25"/>
          <p:cNvSpPr txBox="1">
            <a:spLocks noChangeArrowheads="1"/>
          </p:cNvSpPr>
          <p:nvPr/>
        </p:nvSpPr>
        <p:spPr bwMode="auto">
          <a:xfrm>
            <a:off x="909638" y="487997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1465263" y="5608638"/>
            <a:ext cx="2066925" cy="457200"/>
          </a:xfrm>
          <a:custGeom>
            <a:avLst/>
            <a:gdLst>
              <a:gd name="T0" fmla="*/ 1991868 w 2068195"/>
              <a:gd name="T1" fmla="*/ 0 h 457200"/>
              <a:gd name="T2" fmla="*/ 76200 w 2068195"/>
              <a:gd name="T3" fmla="*/ 0 h 457200"/>
              <a:gd name="T4" fmla="*/ 46559 w 2068195"/>
              <a:gd name="T5" fmla="*/ 5987 h 457200"/>
              <a:gd name="T6" fmla="*/ 22336 w 2068195"/>
              <a:gd name="T7" fmla="*/ 22317 h 457200"/>
              <a:gd name="T8" fmla="*/ 5994 w 2068195"/>
              <a:gd name="T9" fmla="*/ 46537 h 457200"/>
              <a:gd name="T10" fmla="*/ 0 w 2068195"/>
              <a:gd name="T11" fmla="*/ 76199 h 457200"/>
              <a:gd name="T12" fmla="*/ 0 w 2068195"/>
              <a:gd name="T13" fmla="*/ 380999 h 457200"/>
              <a:gd name="T14" fmla="*/ 5994 w 2068195"/>
              <a:gd name="T15" fmla="*/ 410662 h 457200"/>
              <a:gd name="T16" fmla="*/ 22336 w 2068195"/>
              <a:gd name="T17" fmla="*/ 434882 h 457200"/>
              <a:gd name="T18" fmla="*/ 46559 w 2068195"/>
              <a:gd name="T19" fmla="*/ 451212 h 457200"/>
              <a:gd name="T20" fmla="*/ 76200 w 2068195"/>
              <a:gd name="T21" fmla="*/ 457199 h 457200"/>
              <a:gd name="T22" fmla="*/ 1991868 w 2068195"/>
              <a:gd name="T23" fmla="*/ 457199 h 457200"/>
              <a:gd name="T24" fmla="*/ 2021508 w 2068195"/>
              <a:gd name="T25" fmla="*/ 451212 h 457200"/>
              <a:gd name="T26" fmla="*/ 2045731 w 2068195"/>
              <a:gd name="T27" fmla="*/ 434882 h 457200"/>
              <a:gd name="T28" fmla="*/ 2062073 w 2068195"/>
              <a:gd name="T29" fmla="*/ 410662 h 457200"/>
              <a:gd name="T30" fmla="*/ 2068068 w 2068195"/>
              <a:gd name="T31" fmla="*/ 380999 h 457200"/>
              <a:gd name="T32" fmla="*/ 2068068 w 2068195"/>
              <a:gd name="T33" fmla="*/ 76199 h 457200"/>
              <a:gd name="T34" fmla="*/ 2062073 w 2068195"/>
              <a:gd name="T35" fmla="*/ 46537 h 457200"/>
              <a:gd name="T36" fmla="*/ 2045731 w 2068195"/>
              <a:gd name="T37" fmla="*/ 22317 h 457200"/>
              <a:gd name="T38" fmla="*/ 2021508 w 2068195"/>
              <a:gd name="T39" fmla="*/ 5987 h 457200"/>
              <a:gd name="T40" fmla="*/ 1991868 w 206819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57200"/>
              <a:gd name="T65" fmla="*/ 2068195 w 206819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57200">
                <a:moveTo>
                  <a:pt x="199186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199"/>
                </a:lnTo>
                <a:lnTo>
                  <a:pt x="1991868" y="457199"/>
                </a:lnTo>
                <a:lnTo>
                  <a:pt x="2021508" y="451212"/>
                </a:lnTo>
                <a:lnTo>
                  <a:pt x="2045731" y="434882"/>
                </a:lnTo>
                <a:lnTo>
                  <a:pt x="2062073" y="410662"/>
                </a:lnTo>
                <a:lnTo>
                  <a:pt x="2068068" y="380999"/>
                </a:lnTo>
                <a:lnTo>
                  <a:pt x="2068068" y="76199"/>
                </a:lnTo>
                <a:lnTo>
                  <a:pt x="2062073" y="46537"/>
                </a:lnTo>
                <a:lnTo>
                  <a:pt x="2045731" y="22317"/>
                </a:lnTo>
                <a:lnTo>
                  <a:pt x="2021508" y="5987"/>
                </a:lnTo>
                <a:lnTo>
                  <a:pt x="199186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6" name="object 27"/>
          <p:cNvSpPr txBox="1">
            <a:spLocks noChangeArrowheads="1"/>
          </p:cNvSpPr>
          <p:nvPr/>
        </p:nvSpPr>
        <p:spPr bwMode="auto">
          <a:xfrm>
            <a:off x="1943100" y="5645150"/>
            <a:ext cx="1109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611188" y="5608638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8 h 457200"/>
              <a:gd name="T6" fmla="*/ 223904 w 774700"/>
              <a:gd name="T7" fmla="*/ 21246 h 457200"/>
              <a:gd name="T8" fmla="*/ 176316 w 774700"/>
              <a:gd name="T9" fmla="*/ 36829 h 457200"/>
              <a:gd name="T10" fmla="*/ 133130 w 774700"/>
              <a:gd name="T11" fmla="*/ 56072 h 457200"/>
              <a:gd name="T12" fmla="*/ 94946 w 774700"/>
              <a:gd name="T13" fmla="*/ 78622 h 457200"/>
              <a:gd name="T14" fmla="*/ 62362 w 774700"/>
              <a:gd name="T15" fmla="*/ 104125 h 457200"/>
              <a:gd name="T16" fmla="*/ 35976 w 774700"/>
              <a:gd name="T17" fmla="*/ 132228 h 457200"/>
              <a:gd name="T18" fmla="*/ 4197 w 774700"/>
              <a:gd name="T19" fmla="*/ 194819 h 457200"/>
              <a:gd name="T20" fmla="*/ 0 w 774700"/>
              <a:gd name="T21" fmla="*/ 228599 h 457200"/>
              <a:gd name="T22" fmla="*/ 4197 w 774700"/>
              <a:gd name="T23" fmla="*/ 262380 h 457200"/>
              <a:gd name="T24" fmla="*/ 35976 w 774700"/>
              <a:gd name="T25" fmla="*/ 324971 h 457200"/>
              <a:gd name="T26" fmla="*/ 62362 w 774700"/>
              <a:gd name="T27" fmla="*/ 353074 h 457200"/>
              <a:gd name="T28" fmla="*/ 94946 w 774700"/>
              <a:gd name="T29" fmla="*/ 378577 h 457200"/>
              <a:gd name="T30" fmla="*/ 133130 w 774700"/>
              <a:gd name="T31" fmla="*/ 401127 h 457200"/>
              <a:gd name="T32" fmla="*/ 176316 w 774700"/>
              <a:gd name="T33" fmla="*/ 420370 h 457200"/>
              <a:gd name="T34" fmla="*/ 223904 w 774700"/>
              <a:gd name="T35" fmla="*/ 435953 h 457200"/>
              <a:gd name="T36" fmla="*/ 275295 w 774700"/>
              <a:gd name="T37" fmla="*/ 447521 h 457200"/>
              <a:gd name="T38" fmla="*/ 329892 w 774700"/>
              <a:gd name="T39" fmla="*/ 454721 h 457200"/>
              <a:gd name="T40" fmla="*/ 387095 w 774700"/>
              <a:gd name="T41" fmla="*/ 457199 h 457200"/>
              <a:gd name="T42" fmla="*/ 444299 w 774700"/>
              <a:gd name="T43" fmla="*/ 454721 h 457200"/>
              <a:gd name="T44" fmla="*/ 498896 w 774700"/>
              <a:gd name="T45" fmla="*/ 447521 h 457200"/>
              <a:gd name="T46" fmla="*/ 550287 w 774700"/>
              <a:gd name="T47" fmla="*/ 435953 h 457200"/>
              <a:gd name="T48" fmla="*/ 597875 w 774700"/>
              <a:gd name="T49" fmla="*/ 420370 h 457200"/>
              <a:gd name="T50" fmla="*/ 641061 w 774700"/>
              <a:gd name="T51" fmla="*/ 401127 h 457200"/>
              <a:gd name="T52" fmla="*/ 679245 w 774700"/>
              <a:gd name="T53" fmla="*/ 378577 h 457200"/>
              <a:gd name="T54" fmla="*/ 711829 w 774700"/>
              <a:gd name="T55" fmla="*/ 353074 h 457200"/>
              <a:gd name="T56" fmla="*/ 738215 w 774700"/>
              <a:gd name="T57" fmla="*/ 324971 h 457200"/>
              <a:gd name="T58" fmla="*/ 769994 w 774700"/>
              <a:gd name="T59" fmla="*/ 262380 h 457200"/>
              <a:gd name="T60" fmla="*/ 774192 w 774700"/>
              <a:gd name="T61" fmla="*/ 228599 h 457200"/>
              <a:gd name="T62" fmla="*/ 769994 w 774700"/>
              <a:gd name="T63" fmla="*/ 194819 h 457200"/>
              <a:gd name="T64" fmla="*/ 738215 w 774700"/>
              <a:gd name="T65" fmla="*/ 132228 h 457200"/>
              <a:gd name="T66" fmla="*/ 711829 w 774700"/>
              <a:gd name="T67" fmla="*/ 104125 h 457200"/>
              <a:gd name="T68" fmla="*/ 679245 w 774700"/>
              <a:gd name="T69" fmla="*/ 78622 h 457200"/>
              <a:gd name="T70" fmla="*/ 641061 w 774700"/>
              <a:gd name="T71" fmla="*/ 56072 h 457200"/>
              <a:gd name="T72" fmla="*/ 597875 w 774700"/>
              <a:gd name="T73" fmla="*/ 36829 h 457200"/>
              <a:gd name="T74" fmla="*/ 550287 w 774700"/>
              <a:gd name="T75" fmla="*/ 21246 h 457200"/>
              <a:gd name="T76" fmla="*/ 498896 w 774700"/>
              <a:gd name="T77" fmla="*/ 9678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8"/>
                </a:lnTo>
                <a:lnTo>
                  <a:pt x="223904" y="21246"/>
                </a:lnTo>
                <a:lnTo>
                  <a:pt x="176316" y="36829"/>
                </a:lnTo>
                <a:lnTo>
                  <a:pt x="133130" y="56072"/>
                </a:lnTo>
                <a:lnTo>
                  <a:pt x="94946" y="78622"/>
                </a:lnTo>
                <a:lnTo>
                  <a:pt x="62362" y="104125"/>
                </a:lnTo>
                <a:lnTo>
                  <a:pt x="35976" y="132228"/>
                </a:lnTo>
                <a:lnTo>
                  <a:pt x="4197" y="194819"/>
                </a:lnTo>
                <a:lnTo>
                  <a:pt x="0" y="228599"/>
                </a:lnTo>
                <a:lnTo>
                  <a:pt x="4197" y="262380"/>
                </a:lnTo>
                <a:lnTo>
                  <a:pt x="35976" y="324971"/>
                </a:lnTo>
                <a:lnTo>
                  <a:pt x="62362" y="353074"/>
                </a:lnTo>
                <a:lnTo>
                  <a:pt x="94946" y="378577"/>
                </a:lnTo>
                <a:lnTo>
                  <a:pt x="133130" y="401127"/>
                </a:lnTo>
                <a:lnTo>
                  <a:pt x="176316" y="420370"/>
                </a:lnTo>
                <a:lnTo>
                  <a:pt x="223904" y="435953"/>
                </a:lnTo>
                <a:lnTo>
                  <a:pt x="275295" y="447521"/>
                </a:lnTo>
                <a:lnTo>
                  <a:pt x="329892" y="454721"/>
                </a:lnTo>
                <a:lnTo>
                  <a:pt x="387095" y="457199"/>
                </a:lnTo>
                <a:lnTo>
                  <a:pt x="444299" y="454721"/>
                </a:lnTo>
                <a:lnTo>
                  <a:pt x="498896" y="447521"/>
                </a:lnTo>
                <a:lnTo>
                  <a:pt x="550287" y="435953"/>
                </a:lnTo>
                <a:lnTo>
                  <a:pt x="597875" y="420370"/>
                </a:lnTo>
                <a:lnTo>
                  <a:pt x="641061" y="401127"/>
                </a:lnTo>
                <a:lnTo>
                  <a:pt x="679245" y="378577"/>
                </a:lnTo>
                <a:lnTo>
                  <a:pt x="711829" y="353074"/>
                </a:lnTo>
                <a:lnTo>
                  <a:pt x="738215" y="324971"/>
                </a:lnTo>
                <a:lnTo>
                  <a:pt x="769994" y="262380"/>
                </a:lnTo>
                <a:lnTo>
                  <a:pt x="774192" y="228599"/>
                </a:lnTo>
                <a:lnTo>
                  <a:pt x="769994" y="194819"/>
                </a:lnTo>
                <a:lnTo>
                  <a:pt x="738215" y="132228"/>
                </a:lnTo>
                <a:lnTo>
                  <a:pt x="711829" y="104125"/>
                </a:lnTo>
                <a:lnTo>
                  <a:pt x="679245" y="78622"/>
                </a:lnTo>
                <a:lnTo>
                  <a:pt x="641061" y="56072"/>
                </a:lnTo>
                <a:lnTo>
                  <a:pt x="597875" y="36829"/>
                </a:lnTo>
                <a:lnTo>
                  <a:pt x="550287" y="21246"/>
                </a:lnTo>
                <a:lnTo>
                  <a:pt x="498896" y="9678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 txBox="1">
            <a:spLocks noChangeArrowheads="1"/>
          </p:cNvSpPr>
          <p:nvPr/>
        </p:nvSpPr>
        <p:spPr bwMode="auto">
          <a:xfrm>
            <a:off x="909638" y="5645150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9" name="object 33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666FE2-55B5-4764-B82F-6039DF1BABFC}" type="slidenum">
              <a:rPr lang="th-TH" smtClean="0"/>
              <a:pPr marL="207963"/>
              <a:t>3</a:t>
            </a:fld>
            <a:endParaRPr lang="th-TH" smtClean="0"/>
          </a:p>
        </p:txBody>
      </p:sp>
      <p:sp>
        <p:nvSpPr>
          <p:cNvPr id="10270" name="object 30"/>
          <p:cNvSpPr txBox="1">
            <a:spLocks noChangeArrowheads="1"/>
          </p:cNvSpPr>
          <p:nvPr/>
        </p:nvSpPr>
        <p:spPr bwMode="auto">
          <a:xfrm>
            <a:off x="3905250" y="4795838"/>
            <a:ext cx="4487863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8100">
              <a:lnSpc>
                <a:spcPts val="2338"/>
              </a:lnSpc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Provide frames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8100">
              <a:lnSpc>
                <a:spcPts val="2338"/>
              </a:lnSpc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Node-to-node (same network segment)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8100">
              <a:lnSpc>
                <a:spcPts val="2175"/>
              </a:lnSpc>
              <a:spcBef>
                <a:spcPts val="1263"/>
              </a:spcBef>
            </a:pPr>
            <a:r>
              <a:rPr lang="th-TH" sz="200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Transmission bit streams  (mechanical and electrical spec)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1" name="object 31"/>
          <p:cNvSpPr txBox="1">
            <a:spLocks noChangeArrowheads="1"/>
          </p:cNvSpPr>
          <p:nvPr/>
        </p:nvSpPr>
        <p:spPr bwMode="auto">
          <a:xfrm>
            <a:off x="3911600" y="4003675"/>
            <a:ext cx="45672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263"/>
              </a:lnSpc>
            </a:pPr>
            <a:r>
              <a:rPr lang="th-TH" sz="20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2" name="object 32"/>
          <p:cNvSpPr txBox="1">
            <a:spLocks noChangeArrowheads="1"/>
          </p:cNvSpPr>
          <p:nvPr/>
        </p:nvSpPr>
        <p:spPr bwMode="auto">
          <a:xfrm>
            <a:off x="3930650" y="3116263"/>
            <a:ext cx="42052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2225">
              <a:lnSpc>
                <a:spcPct val="101000"/>
              </a:lnSpc>
            </a:pPr>
            <a:r>
              <a:rPr lang="th-TH" sz="2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Process delivery + Error (TCP/UDP)  Reliable end-to-end (whole message)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Inverse</a:t>
            </a:r>
            <a:r>
              <a:rPr spc="-105" dirty="0"/>
              <a:t> </a:t>
            </a:r>
            <a:r>
              <a:rPr spc="-1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8313" y="2606675"/>
            <a:ext cx="44132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55" dirty="0">
                <a:latin typeface="Arial"/>
                <a:cs typeface="Arial"/>
              </a:rPr>
              <a:t>r</a:t>
            </a:r>
            <a:r>
              <a:rPr sz="1500" b="1" spc="15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875" y="2949575"/>
            <a:ext cx="6921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40" dirty="0">
                <a:latin typeface="Arial"/>
                <a:cs typeface="Arial"/>
              </a:rPr>
              <a:t>n</a:t>
            </a:r>
            <a:r>
              <a:rPr sz="1500" b="1" spc="30" dirty="0">
                <a:latin typeface="Arial"/>
                <a:cs typeface="Arial"/>
              </a:rPr>
              <a:t>-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40" dirty="0">
                <a:latin typeface="Arial"/>
                <a:cs typeface="Arial"/>
              </a:rPr>
              <a:t>d</a:t>
            </a:r>
            <a:r>
              <a:rPr sz="1500" b="1" spc="15" dirty="0">
                <a:latin typeface="Arial"/>
                <a:cs typeface="Arial"/>
              </a:rPr>
              <a:t>d</a:t>
            </a:r>
            <a:r>
              <a:rPr sz="1500" b="1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1193800" y="3208338"/>
            <a:ext cx="1927225" cy="642937"/>
          </a:xfrm>
          <a:custGeom>
            <a:avLst/>
            <a:gdLst>
              <a:gd name="T0" fmla="*/ 198636 w 1925955"/>
              <a:gd name="T1" fmla="*/ 642374 h 642620"/>
              <a:gd name="T2" fmla="*/ 1925483 w 1925955"/>
              <a:gd name="T3" fmla="*/ 0 h 642620"/>
              <a:gd name="T4" fmla="*/ 0 w 1925955"/>
              <a:gd name="T5" fmla="*/ 630819 h 642620"/>
              <a:gd name="T6" fmla="*/ 0 60000 65536"/>
              <a:gd name="T7" fmla="*/ 0 60000 65536"/>
              <a:gd name="T8" fmla="*/ 0 60000 65536"/>
              <a:gd name="T9" fmla="*/ 0 w 1925955"/>
              <a:gd name="T10" fmla="*/ 0 h 642620"/>
              <a:gd name="T11" fmla="*/ 1925955 w 1925955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5955" h="642620">
                <a:moveTo>
                  <a:pt x="198636" y="642374"/>
                </a:moveTo>
                <a:lnTo>
                  <a:pt x="1925483" y="0"/>
                </a:lnTo>
                <a:lnTo>
                  <a:pt x="0" y="630819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/>
          </p:cNvSpPr>
          <p:nvPr/>
        </p:nvSpPr>
        <p:spPr bwMode="auto">
          <a:xfrm>
            <a:off x="1606550" y="3208338"/>
            <a:ext cx="1514475" cy="631825"/>
          </a:xfrm>
          <a:custGeom>
            <a:avLst/>
            <a:gdLst>
              <a:gd name="T0" fmla="*/ 226753 w 1514475"/>
              <a:gd name="T1" fmla="*/ 630819 h 631189"/>
              <a:gd name="T2" fmla="*/ 1514139 w 1514475"/>
              <a:gd name="T3" fmla="*/ 0 h 631189"/>
              <a:gd name="T4" fmla="*/ 0 w 1514475"/>
              <a:gd name="T5" fmla="*/ 630819 h 631189"/>
              <a:gd name="T6" fmla="*/ 0 60000 65536"/>
              <a:gd name="T7" fmla="*/ 0 60000 65536"/>
              <a:gd name="T8" fmla="*/ 0 60000 65536"/>
              <a:gd name="T9" fmla="*/ 0 w 1514475"/>
              <a:gd name="T10" fmla="*/ 0 h 631189"/>
              <a:gd name="T11" fmla="*/ 1514475 w 1514475"/>
              <a:gd name="T12" fmla="*/ 631189 h 631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4475" h="631189">
                <a:moveTo>
                  <a:pt x="226753" y="630819"/>
                </a:moveTo>
                <a:lnTo>
                  <a:pt x="1514139" y="0"/>
                </a:lnTo>
                <a:lnTo>
                  <a:pt x="0" y="630819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0" name="object 7"/>
          <p:cNvSpPr>
            <a:spLocks/>
          </p:cNvSpPr>
          <p:nvPr/>
        </p:nvSpPr>
        <p:spPr bwMode="auto">
          <a:xfrm>
            <a:off x="2244725" y="3208338"/>
            <a:ext cx="876300" cy="642937"/>
          </a:xfrm>
          <a:custGeom>
            <a:avLst/>
            <a:gdLst>
              <a:gd name="T0" fmla="*/ 424824 w 876300"/>
              <a:gd name="T1" fmla="*/ 642374 h 642620"/>
              <a:gd name="T2" fmla="*/ 876041 w 876300"/>
              <a:gd name="T3" fmla="*/ 0 h 642620"/>
              <a:gd name="T4" fmla="*/ 0 w 876300"/>
              <a:gd name="T5" fmla="*/ 630819 h 642620"/>
              <a:gd name="T6" fmla="*/ 0 60000 65536"/>
              <a:gd name="T7" fmla="*/ 0 60000 65536"/>
              <a:gd name="T8" fmla="*/ 0 60000 65536"/>
              <a:gd name="T9" fmla="*/ 0 w 876300"/>
              <a:gd name="T10" fmla="*/ 0 h 642620"/>
              <a:gd name="T11" fmla="*/ 876300 w 87630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300" h="642620">
                <a:moveTo>
                  <a:pt x="424824" y="642374"/>
                </a:moveTo>
                <a:lnTo>
                  <a:pt x="876041" y="0"/>
                </a:lnTo>
                <a:lnTo>
                  <a:pt x="0" y="630819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2906713" y="3228975"/>
            <a:ext cx="415925" cy="622300"/>
          </a:xfrm>
          <a:custGeom>
            <a:avLst/>
            <a:gdLst>
              <a:gd name="T0" fmla="*/ 414318 w 414654"/>
              <a:gd name="T1" fmla="*/ 611010 h 622935"/>
              <a:gd name="T2" fmla="*/ 212707 w 414654"/>
              <a:gd name="T3" fmla="*/ 0 h 622935"/>
              <a:gd name="T4" fmla="*/ 0 w 414654"/>
              <a:gd name="T5" fmla="*/ 622565 h 622935"/>
              <a:gd name="T6" fmla="*/ 0 60000 65536"/>
              <a:gd name="T7" fmla="*/ 0 60000 65536"/>
              <a:gd name="T8" fmla="*/ 0 60000 65536"/>
              <a:gd name="T9" fmla="*/ 0 w 414654"/>
              <a:gd name="T10" fmla="*/ 0 h 622935"/>
              <a:gd name="T11" fmla="*/ 414654 w 414654"/>
              <a:gd name="T12" fmla="*/ 622935 h 6229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654" h="622935">
                <a:moveTo>
                  <a:pt x="414318" y="611010"/>
                </a:moveTo>
                <a:lnTo>
                  <a:pt x="212707" y="0"/>
                </a:lnTo>
                <a:lnTo>
                  <a:pt x="0" y="622565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2" name="object 9"/>
          <p:cNvSpPr>
            <a:spLocks/>
          </p:cNvSpPr>
          <p:nvPr/>
        </p:nvSpPr>
        <p:spPr bwMode="auto">
          <a:xfrm>
            <a:off x="3119438" y="3217863"/>
            <a:ext cx="666750" cy="641350"/>
          </a:xfrm>
          <a:custGeom>
            <a:avLst/>
            <a:gdLst>
              <a:gd name="T0" fmla="*/ 666214 w 666750"/>
              <a:gd name="T1" fmla="*/ 633649 h 641985"/>
              <a:gd name="T2" fmla="*/ 0 w 666750"/>
              <a:gd name="T3" fmla="*/ 0 h 641985"/>
              <a:gd name="T4" fmla="*/ 414318 w 666750"/>
              <a:gd name="T5" fmla="*/ 641903 h 641985"/>
              <a:gd name="T6" fmla="*/ 0 60000 65536"/>
              <a:gd name="T7" fmla="*/ 0 60000 65536"/>
              <a:gd name="T8" fmla="*/ 0 60000 65536"/>
              <a:gd name="T9" fmla="*/ 0 w 666750"/>
              <a:gd name="T10" fmla="*/ 0 h 641985"/>
              <a:gd name="T11" fmla="*/ 666750 w 666750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6750" h="641985">
                <a:moveTo>
                  <a:pt x="666214" y="633649"/>
                </a:moveTo>
                <a:lnTo>
                  <a:pt x="0" y="0"/>
                </a:lnTo>
                <a:lnTo>
                  <a:pt x="414318" y="641903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3" name="object 10"/>
          <p:cNvSpPr>
            <a:spLocks/>
          </p:cNvSpPr>
          <p:nvPr/>
        </p:nvSpPr>
        <p:spPr bwMode="auto">
          <a:xfrm>
            <a:off x="3119438" y="3208338"/>
            <a:ext cx="850900" cy="650875"/>
          </a:xfrm>
          <a:custGeom>
            <a:avLst/>
            <a:gdLst>
              <a:gd name="T0" fmla="*/ 0 w 850900"/>
              <a:gd name="T1" fmla="*/ 0 h 650875"/>
              <a:gd name="T2" fmla="*/ 850828 w 850900"/>
              <a:gd name="T3" fmla="*/ 650628 h 650875"/>
              <a:gd name="T4" fmla="*/ 0 60000 65536"/>
              <a:gd name="T5" fmla="*/ 0 60000 65536"/>
              <a:gd name="T6" fmla="*/ 0 w 850900"/>
              <a:gd name="T7" fmla="*/ 0 h 650875"/>
              <a:gd name="T8" fmla="*/ 850900 w 850900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0875">
                <a:moveTo>
                  <a:pt x="0" y="0"/>
                </a:moveTo>
                <a:lnTo>
                  <a:pt x="850828" y="650628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4" name="object 11"/>
          <p:cNvSpPr>
            <a:spLocks/>
          </p:cNvSpPr>
          <p:nvPr/>
        </p:nvSpPr>
        <p:spPr bwMode="auto">
          <a:xfrm>
            <a:off x="3108325" y="3208338"/>
            <a:ext cx="1076325" cy="642937"/>
          </a:xfrm>
          <a:custGeom>
            <a:avLst/>
            <a:gdLst>
              <a:gd name="T0" fmla="*/ 0 w 1075054"/>
              <a:gd name="T1" fmla="*/ 0 h 642620"/>
              <a:gd name="T2" fmla="*/ 1074631 w 1075054"/>
              <a:gd name="T3" fmla="*/ 642374 h 642620"/>
              <a:gd name="T4" fmla="*/ 0 60000 65536"/>
              <a:gd name="T5" fmla="*/ 0 60000 65536"/>
              <a:gd name="T6" fmla="*/ 0 w 1075054"/>
              <a:gd name="T7" fmla="*/ 0 h 642620"/>
              <a:gd name="T8" fmla="*/ 1075054 w 1075054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42620">
                <a:moveTo>
                  <a:pt x="0" y="0"/>
                </a:moveTo>
                <a:lnTo>
                  <a:pt x="1074631" y="64237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5" name="object 12"/>
          <p:cNvSpPr>
            <a:spLocks/>
          </p:cNvSpPr>
          <p:nvPr/>
        </p:nvSpPr>
        <p:spPr bwMode="auto">
          <a:xfrm>
            <a:off x="3119438" y="3208338"/>
            <a:ext cx="1257300" cy="639762"/>
          </a:xfrm>
          <a:custGeom>
            <a:avLst/>
            <a:gdLst>
              <a:gd name="T0" fmla="*/ 0 w 1256664"/>
              <a:gd name="T1" fmla="*/ 0 h 640079"/>
              <a:gd name="T2" fmla="*/ 1256175 w 1256664"/>
              <a:gd name="T3" fmla="*/ 639545 h 640079"/>
              <a:gd name="T4" fmla="*/ 0 60000 65536"/>
              <a:gd name="T5" fmla="*/ 0 60000 65536"/>
              <a:gd name="T6" fmla="*/ 0 w 1256664"/>
              <a:gd name="T7" fmla="*/ 0 h 640079"/>
              <a:gd name="T8" fmla="*/ 1256664 w 1256664"/>
              <a:gd name="T9" fmla="*/ 640079 h 640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6664" h="640079">
                <a:moveTo>
                  <a:pt x="0" y="0"/>
                </a:moveTo>
                <a:lnTo>
                  <a:pt x="1256175" y="639545"/>
                </a:lnTo>
              </a:path>
            </a:pathLst>
          </a:custGeom>
          <a:noFill/>
          <a:ln w="281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6" name="object 13"/>
          <p:cNvSpPr>
            <a:spLocks/>
          </p:cNvSpPr>
          <p:nvPr/>
        </p:nvSpPr>
        <p:spPr bwMode="auto">
          <a:xfrm>
            <a:off x="3119438" y="3208338"/>
            <a:ext cx="1503362" cy="642937"/>
          </a:xfrm>
          <a:custGeom>
            <a:avLst/>
            <a:gdLst>
              <a:gd name="T0" fmla="*/ 0 w 1503045"/>
              <a:gd name="T1" fmla="*/ 0 h 642620"/>
              <a:gd name="T2" fmla="*/ 1502878 w 1503045"/>
              <a:gd name="T3" fmla="*/ 642374 h 642620"/>
              <a:gd name="T4" fmla="*/ 0 60000 65536"/>
              <a:gd name="T5" fmla="*/ 0 60000 65536"/>
              <a:gd name="T6" fmla="*/ 0 w 1503045"/>
              <a:gd name="T7" fmla="*/ 0 h 642620"/>
              <a:gd name="T8" fmla="*/ 1503045 w 150304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045" h="642620">
                <a:moveTo>
                  <a:pt x="0" y="0"/>
                </a:moveTo>
                <a:lnTo>
                  <a:pt x="1502878" y="64237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7" name="object 14"/>
          <p:cNvSpPr>
            <a:spLocks/>
          </p:cNvSpPr>
          <p:nvPr/>
        </p:nvSpPr>
        <p:spPr bwMode="auto">
          <a:xfrm>
            <a:off x="3119438" y="3208338"/>
            <a:ext cx="1701800" cy="642937"/>
          </a:xfrm>
          <a:custGeom>
            <a:avLst/>
            <a:gdLst>
              <a:gd name="T0" fmla="*/ 0 w 1701800"/>
              <a:gd name="T1" fmla="*/ 0 h 642620"/>
              <a:gd name="T2" fmla="*/ 1701656 w 1701800"/>
              <a:gd name="T3" fmla="*/ 642374 h 642620"/>
              <a:gd name="T4" fmla="*/ 0 60000 65536"/>
              <a:gd name="T5" fmla="*/ 0 60000 65536"/>
              <a:gd name="T6" fmla="*/ 0 w 1701800"/>
              <a:gd name="T7" fmla="*/ 0 h 642620"/>
              <a:gd name="T8" fmla="*/ 1701800 w 170180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2620">
                <a:moveTo>
                  <a:pt x="0" y="0"/>
                </a:moveTo>
                <a:lnTo>
                  <a:pt x="1701656" y="64237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8" name="object 15"/>
          <p:cNvSpPr>
            <a:spLocks/>
          </p:cNvSpPr>
          <p:nvPr/>
        </p:nvSpPr>
        <p:spPr bwMode="auto">
          <a:xfrm>
            <a:off x="3119438" y="3208338"/>
            <a:ext cx="1928812" cy="642937"/>
          </a:xfrm>
          <a:custGeom>
            <a:avLst/>
            <a:gdLst>
              <a:gd name="T0" fmla="*/ 0 w 1928495"/>
              <a:gd name="T1" fmla="*/ 0 h 642620"/>
              <a:gd name="T2" fmla="*/ 1928292 w 1928495"/>
              <a:gd name="T3" fmla="*/ 642374 h 642620"/>
              <a:gd name="T4" fmla="*/ 0 60000 65536"/>
              <a:gd name="T5" fmla="*/ 0 60000 65536"/>
              <a:gd name="T6" fmla="*/ 0 w 1928495"/>
              <a:gd name="T7" fmla="*/ 0 h 642620"/>
              <a:gd name="T8" fmla="*/ 1928495 w 192849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8495" h="642620">
                <a:moveTo>
                  <a:pt x="0" y="0"/>
                </a:moveTo>
                <a:lnTo>
                  <a:pt x="1928292" y="64237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9" name="object 16"/>
          <p:cNvSpPr>
            <a:spLocks/>
          </p:cNvSpPr>
          <p:nvPr/>
        </p:nvSpPr>
        <p:spPr bwMode="auto">
          <a:xfrm>
            <a:off x="2470150" y="3208338"/>
            <a:ext cx="650875" cy="650875"/>
          </a:xfrm>
          <a:custGeom>
            <a:avLst/>
            <a:gdLst>
              <a:gd name="T0" fmla="*/ 649264 w 649605"/>
              <a:gd name="T1" fmla="*/ 0 h 650875"/>
              <a:gd name="T2" fmla="*/ 0 w 649605"/>
              <a:gd name="T3" fmla="*/ 650628 h 650875"/>
              <a:gd name="T4" fmla="*/ 0 60000 65536"/>
              <a:gd name="T5" fmla="*/ 0 60000 65536"/>
              <a:gd name="T6" fmla="*/ 0 w 649605"/>
              <a:gd name="T7" fmla="*/ 0 h 650875"/>
              <a:gd name="T8" fmla="*/ 649605 w 649605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9605" h="650875">
                <a:moveTo>
                  <a:pt x="649264" y="0"/>
                </a:moveTo>
                <a:lnTo>
                  <a:pt x="0" y="650628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0" name="object 17"/>
          <p:cNvSpPr>
            <a:spLocks/>
          </p:cNvSpPr>
          <p:nvPr/>
        </p:nvSpPr>
        <p:spPr bwMode="auto">
          <a:xfrm>
            <a:off x="2070100" y="3208338"/>
            <a:ext cx="1077913" cy="650875"/>
          </a:xfrm>
          <a:custGeom>
            <a:avLst/>
            <a:gdLst>
              <a:gd name="T0" fmla="*/ 1077582 w 1077595"/>
              <a:gd name="T1" fmla="*/ 0 h 650875"/>
              <a:gd name="T2" fmla="*/ 0 w 1077595"/>
              <a:gd name="T3" fmla="*/ 650628 h 650875"/>
              <a:gd name="T4" fmla="*/ 0 60000 65536"/>
              <a:gd name="T5" fmla="*/ 0 60000 65536"/>
              <a:gd name="T6" fmla="*/ 0 w 1077595"/>
              <a:gd name="T7" fmla="*/ 0 h 650875"/>
              <a:gd name="T8" fmla="*/ 1077595 w 1077595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50875">
                <a:moveTo>
                  <a:pt x="1077582" y="0"/>
                </a:moveTo>
                <a:lnTo>
                  <a:pt x="0" y="6506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1" name="object 18"/>
          <p:cNvSpPr>
            <a:spLocks/>
          </p:cNvSpPr>
          <p:nvPr/>
        </p:nvSpPr>
        <p:spPr bwMode="auto">
          <a:xfrm>
            <a:off x="982663" y="3208338"/>
            <a:ext cx="2138362" cy="631825"/>
          </a:xfrm>
          <a:custGeom>
            <a:avLst/>
            <a:gdLst>
              <a:gd name="T0" fmla="*/ 2138190 w 2138680"/>
              <a:gd name="T1" fmla="*/ 0 h 631189"/>
              <a:gd name="T2" fmla="*/ 0 w 2138680"/>
              <a:gd name="T3" fmla="*/ 630819 h 631189"/>
              <a:gd name="T4" fmla="*/ 0 60000 65536"/>
              <a:gd name="T5" fmla="*/ 0 60000 65536"/>
              <a:gd name="T6" fmla="*/ 0 w 2138680"/>
              <a:gd name="T7" fmla="*/ 0 h 631189"/>
              <a:gd name="T8" fmla="*/ 2138680 w 2138680"/>
              <a:gd name="T9" fmla="*/ 631189 h 631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38680" h="631189">
                <a:moveTo>
                  <a:pt x="2138190" y="0"/>
                </a:moveTo>
                <a:lnTo>
                  <a:pt x="0" y="630819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2" name="object 19"/>
          <p:cNvSpPr>
            <a:spLocks/>
          </p:cNvSpPr>
          <p:nvPr/>
        </p:nvSpPr>
        <p:spPr bwMode="auto">
          <a:xfrm>
            <a:off x="3068638" y="3168650"/>
            <a:ext cx="106362" cy="104775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791 h 105410"/>
              <a:gd name="T6" fmla="*/ 5901 w 105410"/>
              <a:gd name="T7" fmla="*/ 28534 h 105410"/>
              <a:gd name="T8" fmla="*/ 0 w 105410"/>
              <a:gd name="T9" fmla="*/ 51173 h 105410"/>
              <a:gd name="T10" fmla="*/ 5901 w 105410"/>
              <a:gd name="T11" fmla="*/ 76877 h 105410"/>
              <a:gd name="T12" fmla="*/ 19830 w 105410"/>
              <a:gd name="T13" fmla="*/ 94328 h 105410"/>
              <a:gd name="T14" fmla="*/ 39897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4328 h 105410"/>
              <a:gd name="T20" fmla="*/ 98917 w 105410"/>
              <a:gd name="T21" fmla="*/ 76877 h 105410"/>
              <a:gd name="T22" fmla="*/ 104819 w 105410"/>
              <a:gd name="T23" fmla="*/ 51173 h 105410"/>
              <a:gd name="T24" fmla="*/ 98917 w 105410"/>
              <a:gd name="T25" fmla="*/ 28534 h 105410"/>
              <a:gd name="T26" fmla="*/ 84988 w 105410"/>
              <a:gd name="T27" fmla="*/ 11791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791"/>
                </a:lnTo>
                <a:lnTo>
                  <a:pt x="5901" y="28534"/>
                </a:lnTo>
                <a:lnTo>
                  <a:pt x="0" y="51173"/>
                </a:lnTo>
                <a:lnTo>
                  <a:pt x="5901" y="76877"/>
                </a:lnTo>
                <a:lnTo>
                  <a:pt x="19830" y="94328"/>
                </a:lnTo>
                <a:lnTo>
                  <a:pt x="39897" y="105175"/>
                </a:lnTo>
                <a:lnTo>
                  <a:pt x="64921" y="105175"/>
                </a:lnTo>
                <a:lnTo>
                  <a:pt x="84988" y="94328"/>
                </a:lnTo>
                <a:lnTo>
                  <a:pt x="98917" y="76877"/>
                </a:lnTo>
                <a:lnTo>
                  <a:pt x="104819" y="51173"/>
                </a:lnTo>
                <a:lnTo>
                  <a:pt x="98917" y="28534"/>
                </a:lnTo>
                <a:lnTo>
                  <a:pt x="84988" y="11791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3" name="object 20"/>
          <p:cNvSpPr>
            <a:spLocks/>
          </p:cNvSpPr>
          <p:nvPr/>
        </p:nvSpPr>
        <p:spPr bwMode="auto">
          <a:xfrm>
            <a:off x="3068638" y="3168650"/>
            <a:ext cx="106362" cy="104775"/>
          </a:xfrm>
          <a:custGeom>
            <a:avLst/>
            <a:gdLst>
              <a:gd name="T0" fmla="*/ 0 w 105410"/>
              <a:gd name="T1" fmla="*/ 51173 h 105410"/>
              <a:gd name="T2" fmla="*/ 5901 w 105410"/>
              <a:gd name="T3" fmla="*/ 28534 h 105410"/>
              <a:gd name="T4" fmla="*/ 19830 w 105410"/>
              <a:gd name="T5" fmla="*/ 11791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791 h 105410"/>
              <a:gd name="T12" fmla="*/ 98917 w 105410"/>
              <a:gd name="T13" fmla="*/ 28534 h 105410"/>
              <a:gd name="T14" fmla="*/ 104819 w 105410"/>
              <a:gd name="T15" fmla="*/ 51173 h 105410"/>
              <a:gd name="T16" fmla="*/ 98917 w 105410"/>
              <a:gd name="T17" fmla="*/ 76877 h 105410"/>
              <a:gd name="T18" fmla="*/ 84988 w 105410"/>
              <a:gd name="T19" fmla="*/ 94328 h 105410"/>
              <a:gd name="T20" fmla="*/ 64921 w 105410"/>
              <a:gd name="T21" fmla="*/ 105175 h 105410"/>
              <a:gd name="T22" fmla="*/ 39897 w 105410"/>
              <a:gd name="T23" fmla="*/ 105175 h 105410"/>
              <a:gd name="T24" fmla="*/ 19830 w 105410"/>
              <a:gd name="T25" fmla="*/ 94328 h 105410"/>
              <a:gd name="T26" fmla="*/ 5901 w 105410"/>
              <a:gd name="T27" fmla="*/ 76877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901" y="28534"/>
                </a:lnTo>
                <a:lnTo>
                  <a:pt x="19830" y="11791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791"/>
                </a:lnTo>
                <a:lnTo>
                  <a:pt x="98917" y="28534"/>
                </a:lnTo>
                <a:lnTo>
                  <a:pt x="104819" y="51173"/>
                </a:lnTo>
                <a:lnTo>
                  <a:pt x="98917" y="76877"/>
                </a:lnTo>
                <a:lnTo>
                  <a:pt x="84988" y="94328"/>
                </a:lnTo>
                <a:lnTo>
                  <a:pt x="64921" y="105175"/>
                </a:lnTo>
                <a:lnTo>
                  <a:pt x="39897" y="105175"/>
                </a:lnTo>
                <a:lnTo>
                  <a:pt x="19830" y="94328"/>
                </a:lnTo>
                <a:lnTo>
                  <a:pt x="5901" y="76877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4" name="object 21"/>
          <p:cNvSpPr>
            <a:spLocks/>
          </p:cNvSpPr>
          <p:nvPr/>
        </p:nvSpPr>
        <p:spPr bwMode="auto">
          <a:xfrm>
            <a:off x="3494088" y="2741613"/>
            <a:ext cx="106362" cy="106362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791 h 105410"/>
              <a:gd name="T6" fmla="*/ 5193 w 105410"/>
              <a:gd name="T7" fmla="*/ 28534 h 105410"/>
              <a:gd name="T8" fmla="*/ 0 w 105410"/>
              <a:gd name="T9" fmla="*/ 51173 h 105410"/>
              <a:gd name="T10" fmla="*/ 5193 w 105410"/>
              <a:gd name="T11" fmla="*/ 76877 h 105410"/>
              <a:gd name="T12" fmla="*/ 19830 w 105410"/>
              <a:gd name="T13" fmla="*/ 94328 h 105410"/>
              <a:gd name="T14" fmla="*/ 39897 w 105410"/>
              <a:gd name="T15" fmla="*/ 105411 h 105410"/>
              <a:gd name="T16" fmla="*/ 64921 w 105410"/>
              <a:gd name="T17" fmla="*/ 105411 h 105410"/>
              <a:gd name="T18" fmla="*/ 84988 w 105410"/>
              <a:gd name="T19" fmla="*/ 94328 h 105410"/>
              <a:gd name="T20" fmla="*/ 98917 w 105410"/>
              <a:gd name="T21" fmla="*/ 76877 h 105410"/>
              <a:gd name="T22" fmla="*/ 104819 w 105410"/>
              <a:gd name="T23" fmla="*/ 51173 h 105410"/>
              <a:gd name="T24" fmla="*/ 98917 w 105410"/>
              <a:gd name="T25" fmla="*/ 28534 h 105410"/>
              <a:gd name="T26" fmla="*/ 84988 w 105410"/>
              <a:gd name="T27" fmla="*/ 11791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791"/>
                </a:lnTo>
                <a:lnTo>
                  <a:pt x="5193" y="28534"/>
                </a:lnTo>
                <a:lnTo>
                  <a:pt x="0" y="51173"/>
                </a:lnTo>
                <a:lnTo>
                  <a:pt x="5193" y="76877"/>
                </a:lnTo>
                <a:lnTo>
                  <a:pt x="19830" y="94328"/>
                </a:lnTo>
                <a:lnTo>
                  <a:pt x="39897" y="105411"/>
                </a:lnTo>
                <a:lnTo>
                  <a:pt x="64921" y="105411"/>
                </a:lnTo>
                <a:lnTo>
                  <a:pt x="84988" y="94328"/>
                </a:lnTo>
                <a:lnTo>
                  <a:pt x="98917" y="76877"/>
                </a:lnTo>
                <a:lnTo>
                  <a:pt x="104819" y="51173"/>
                </a:lnTo>
                <a:lnTo>
                  <a:pt x="98917" y="28534"/>
                </a:lnTo>
                <a:lnTo>
                  <a:pt x="84988" y="11791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5" name="object 22"/>
          <p:cNvSpPr>
            <a:spLocks/>
          </p:cNvSpPr>
          <p:nvPr/>
        </p:nvSpPr>
        <p:spPr bwMode="auto">
          <a:xfrm>
            <a:off x="3494088" y="2741613"/>
            <a:ext cx="106362" cy="106362"/>
          </a:xfrm>
          <a:custGeom>
            <a:avLst/>
            <a:gdLst>
              <a:gd name="T0" fmla="*/ 0 w 105410"/>
              <a:gd name="T1" fmla="*/ 51173 h 105410"/>
              <a:gd name="T2" fmla="*/ 5193 w 105410"/>
              <a:gd name="T3" fmla="*/ 28534 h 105410"/>
              <a:gd name="T4" fmla="*/ 19830 w 105410"/>
              <a:gd name="T5" fmla="*/ 11791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791 h 105410"/>
              <a:gd name="T12" fmla="*/ 98917 w 105410"/>
              <a:gd name="T13" fmla="*/ 28534 h 105410"/>
              <a:gd name="T14" fmla="*/ 104819 w 105410"/>
              <a:gd name="T15" fmla="*/ 51173 h 105410"/>
              <a:gd name="T16" fmla="*/ 98917 w 105410"/>
              <a:gd name="T17" fmla="*/ 76877 h 105410"/>
              <a:gd name="T18" fmla="*/ 84988 w 105410"/>
              <a:gd name="T19" fmla="*/ 94328 h 105410"/>
              <a:gd name="T20" fmla="*/ 64921 w 105410"/>
              <a:gd name="T21" fmla="*/ 105411 h 105410"/>
              <a:gd name="T22" fmla="*/ 39897 w 105410"/>
              <a:gd name="T23" fmla="*/ 105411 h 105410"/>
              <a:gd name="T24" fmla="*/ 19830 w 105410"/>
              <a:gd name="T25" fmla="*/ 94328 h 105410"/>
              <a:gd name="T26" fmla="*/ 5193 w 105410"/>
              <a:gd name="T27" fmla="*/ 76877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193" y="28534"/>
                </a:lnTo>
                <a:lnTo>
                  <a:pt x="19830" y="11791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791"/>
                </a:lnTo>
                <a:lnTo>
                  <a:pt x="98917" y="28534"/>
                </a:lnTo>
                <a:lnTo>
                  <a:pt x="104819" y="51173"/>
                </a:lnTo>
                <a:lnTo>
                  <a:pt x="98917" y="76877"/>
                </a:lnTo>
                <a:lnTo>
                  <a:pt x="84988" y="94328"/>
                </a:lnTo>
                <a:lnTo>
                  <a:pt x="64921" y="105411"/>
                </a:lnTo>
                <a:lnTo>
                  <a:pt x="39897" y="105411"/>
                </a:lnTo>
                <a:lnTo>
                  <a:pt x="19830" y="94328"/>
                </a:lnTo>
                <a:lnTo>
                  <a:pt x="5193" y="76877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6" name="object 23"/>
          <p:cNvSpPr>
            <a:spLocks/>
          </p:cNvSpPr>
          <p:nvPr/>
        </p:nvSpPr>
        <p:spPr bwMode="auto">
          <a:xfrm>
            <a:off x="3919538" y="2316163"/>
            <a:ext cx="106362" cy="104775"/>
          </a:xfrm>
          <a:custGeom>
            <a:avLst/>
            <a:gdLst>
              <a:gd name="T0" fmla="*/ 64921 w 105410"/>
              <a:gd name="T1" fmla="*/ 0 h 105410"/>
              <a:gd name="T2" fmla="*/ 39189 w 105410"/>
              <a:gd name="T3" fmla="*/ 0 h 105410"/>
              <a:gd name="T4" fmla="*/ 19830 w 105410"/>
              <a:gd name="T5" fmla="*/ 11555 h 105410"/>
              <a:gd name="T6" fmla="*/ 5193 w 105410"/>
              <a:gd name="T7" fmla="*/ 28298 h 105410"/>
              <a:gd name="T8" fmla="*/ 0 w 105410"/>
              <a:gd name="T9" fmla="*/ 51173 h 105410"/>
              <a:gd name="T10" fmla="*/ 5193 w 105410"/>
              <a:gd name="T11" fmla="*/ 76641 h 105410"/>
              <a:gd name="T12" fmla="*/ 19830 w 105410"/>
              <a:gd name="T13" fmla="*/ 93620 h 105410"/>
              <a:gd name="T14" fmla="*/ 39189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3620 h 105410"/>
              <a:gd name="T20" fmla="*/ 98917 w 105410"/>
              <a:gd name="T21" fmla="*/ 76641 h 105410"/>
              <a:gd name="T22" fmla="*/ 104819 w 105410"/>
              <a:gd name="T23" fmla="*/ 51173 h 105410"/>
              <a:gd name="T24" fmla="*/ 98917 w 105410"/>
              <a:gd name="T25" fmla="*/ 28298 h 105410"/>
              <a:gd name="T26" fmla="*/ 84988 w 105410"/>
              <a:gd name="T27" fmla="*/ 11555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189" y="0"/>
                </a:lnTo>
                <a:lnTo>
                  <a:pt x="19830" y="11555"/>
                </a:lnTo>
                <a:lnTo>
                  <a:pt x="5193" y="28298"/>
                </a:lnTo>
                <a:lnTo>
                  <a:pt x="0" y="51173"/>
                </a:lnTo>
                <a:lnTo>
                  <a:pt x="5193" y="76641"/>
                </a:lnTo>
                <a:lnTo>
                  <a:pt x="19830" y="93620"/>
                </a:lnTo>
                <a:lnTo>
                  <a:pt x="39189" y="105175"/>
                </a:lnTo>
                <a:lnTo>
                  <a:pt x="64921" y="105175"/>
                </a:lnTo>
                <a:lnTo>
                  <a:pt x="84988" y="93620"/>
                </a:lnTo>
                <a:lnTo>
                  <a:pt x="98917" y="76641"/>
                </a:lnTo>
                <a:lnTo>
                  <a:pt x="104819" y="51173"/>
                </a:lnTo>
                <a:lnTo>
                  <a:pt x="98917" y="28298"/>
                </a:lnTo>
                <a:lnTo>
                  <a:pt x="84988" y="11555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7" name="object 24"/>
          <p:cNvSpPr>
            <a:spLocks/>
          </p:cNvSpPr>
          <p:nvPr/>
        </p:nvSpPr>
        <p:spPr bwMode="auto">
          <a:xfrm>
            <a:off x="3919538" y="2316163"/>
            <a:ext cx="106362" cy="104775"/>
          </a:xfrm>
          <a:custGeom>
            <a:avLst/>
            <a:gdLst>
              <a:gd name="T0" fmla="*/ 0 w 105410"/>
              <a:gd name="T1" fmla="*/ 51173 h 105410"/>
              <a:gd name="T2" fmla="*/ 5193 w 105410"/>
              <a:gd name="T3" fmla="*/ 28298 h 105410"/>
              <a:gd name="T4" fmla="*/ 19830 w 105410"/>
              <a:gd name="T5" fmla="*/ 11555 h 105410"/>
              <a:gd name="T6" fmla="*/ 39189 w 105410"/>
              <a:gd name="T7" fmla="*/ 0 h 105410"/>
              <a:gd name="T8" fmla="*/ 64921 w 105410"/>
              <a:gd name="T9" fmla="*/ 0 h 105410"/>
              <a:gd name="T10" fmla="*/ 84988 w 105410"/>
              <a:gd name="T11" fmla="*/ 11555 h 105410"/>
              <a:gd name="T12" fmla="*/ 98917 w 105410"/>
              <a:gd name="T13" fmla="*/ 28298 h 105410"/>
              <a:gd name="T14" fmla="*/ 104819 w 105410"/>
              <a:gd name="T15" fmla="*/ 51173 h 105410"/>
              <a:gd name="T16" fmla="*/ 98917 w 105410"/>
              <a:gd name="T17" fmla="*/ 76641 h 105410"/>
              <a:gd name="T18" fmla="*/ 84988 w 105410"/>
              <a:gd name="T19" fmla="*/ 93620 h 105410"/>
              <a:gd name="T20" fmla="*/ 64921 w 105410"/>
              <a:gd name="T21" fmla="*/ 105175 h 105410"/>
              <a:gd name="T22" fmla="*/ 39189 w 105410"/>
              <a:gd name="T23" fmla="*/ 105175 h 105410"/>
              <a:gd name="T24" fmla="*/ 19830 w 105410"/>
              <a:gd name="T25" fmla="*/ 93620 h 105410"/>
              <a:gd name="T26" fmla="*/ 5193 w 105410"/>
              <a:gd name="T27" fmla="*/ 76641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193" y="28298"/>
                </a:lnTo>
                <a:lnTo>
                  <a:pt x="19830" y="11555"/>
                </a:lnTo>
                <a:lnTo>
                  <a:pt x="39189" y="0"/>
                </a:lnTo>
                <a:lnTo>
                  <a:pt x="64921" y="0"/>
                </a:lnTo>
                <a:lnTo>
                  <a:pt x="84988" y="11555"/>
                </a:lnTo>
                <a:lnTo>
                  <a:pt x="98917" y="28298"/>
                </a:lnTo>
                <a:lnTo>
                  <a:pt x="104819" y="51173"/>
                </a:lnTo>
                <a:lnTo>
                  <a:pt x="98917" y="76641"/>
                </a:lnTo>
                <a:lnTo>
                  <a:pt x="84988" y="93620"/>
                </a:lnTo>
                <a:lnTo>
                  <a:pt x="64921" y="105175"/>
                </a:lnTo>
                <a:lnTo>
                  <a:pt x="39189" y="105175"/>
                </a:lnTo>
                <a:lnTo>
                  <a:pt x="19830" y="93620"/>
                </a:lnTo>
                <a:lnTo>
                  <a:pt x="5193" y="76641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847725" y="3787775"/>
            <a:ext cx="104775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5563" y="3733800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8200" y="4425950"/>
            <a:ext cx="106363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31" name="object 28"/>
          <p:cNvSpPr>
            <a:spLocks/>
          </p:cNvSpPr>
          <p:nvPr/>
        </p:nvSpPr>
        <p:spPr bwMode="auto">
          <a:xfrm>
            <a:off x="2368550" y="5765800"/>
            <a:ext cx="106363" cy="104775"/>
          </a:xfrm>
          <a:custGeom>
            <a:avLst/>
            <a:gdLst>
              <a:gd name="T0" fmla="*/ 65629 w 106044"/>
              <a:gd name="T1" fmla="*/ 0 h 105410"/>
              <a:gd name="T2" fmla="*/ 39850 w 106044"/>
              <a:gd name="T3" fmla="*/ 0 h 105410"/>
              <a:gd name="T4" fmla="*/ 19925 w 106044"/>
              <a:gd name="T5" fmla="*/ 11059 h 105410"/>
              <a:gd name="T6" fmla="*/ 5854 w 106044"/>
              <a:gd name="T7" fmla="*/ 28487 h 105410"/>
              <a:gd name="T8" fmla="*/ 0 w 106044"/>
              <a:gd name="T9" fmla="*/ 51149 h 105410"/>
              <a:gd name="T10" fmla="*/ 5854 w 106044"/>
              <a:gd name="T11" fmla="*/ 76735 h 105410"/>
              <a:gd name="T12" fmla="*/ 19925 w 106044"/>
              <a:gd name="T13" fmla="*/ 93597 h 105410"/>
              <a:gd name="T14" fmla="*/ 39850 w 106044"/>
              <a:gd name="T15" fmla="*/ 105223 h 105410"/>
              <a:gd name="T16" fmla="*/ 65629 w 106044"/>
              <a:gd name="T17" fmla="*/ 105223 h 105410"/>
              <a:gd name="T18" fmla="*/ 85555 w 106044"/>
              <a:gd name="T19" fmla="*/ 93597 h 105410"/>
              <a:gd name="T20" fmla="*/ 99625 w 106044"/>
              <a:gd name="T21" fmla="*/ 76735 h 105410"/>
              <a:gd name="T22" fmla="*/ 105480 w 106044"/>
              <a:gd name="T23" fmla="*/ 51149 h 105410"/>
              <a:gd name="T24" fmla="*/ 99625 w 106044"/>
              <a:gd name="T25" fmla="*/ 28487 h 105410"/>
              <a:gd name="T26" fmla="*/ 85555 w 106044"/>
              <a:gd name="T27" fmla="*/ 11059 h 105410"/>
              <a:gd name="T28" fmla="*/ 65629 w 106044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044"/>
              <a:gd name="T46" fmla="*/ 0 h 105410"/>
              <a:gd name="T47" fmla="*/ 106044 w 106044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044" h="105410">
                <a:moveTo>
                  <a:pt x="65629" y="0"/>
                </a:moveTo>
                <a:lnTo>
                  <a:pt x="39850" y="0"/>
                </a:lnTo>
                <a:lnTo>
                  <a:pt x="19925" y="11059"/>
                </a:lnTo>
                <a:lnTo>
                  <a:pt x="5854" y="28487"/>
                </a:lnTo>
                <a:lnTo>
                  <a:pt x="0" y="51149"/>
                </a:lnTo>
                <a:lnTo>
                  <a:pt x="5854" y="76735"/>
                </a:lnTo>
                <a:lnTo>
                  <a:pt x="19925" y="93597"/>
                </a:lnTo>
                <a:lnTo>
                  <a:pt x="39850" y="105223"/>
                </a:lnTo>
                <a:lnTo>
                  <a:pt x="65629" y="105223"/>
                </a:lnTo>
                <a:lnTo>
                  <a:pt x="85555" y="93597"/>
                </a:lnTo>
                <a:lnTo>
                  <a:pt x="99625" y="76735"/>
                </a:lnTo>
                <a:lnTo>
                  <a:pt x="105480" y="51149"/>
                </a:lnTo>
                <a:lnTo>
                  <a:pt x="99625" y="28487"/>
                </a:lnTo>
                <a:lnTo>
                  <a:pt x="85555" y="11059"/>
                </a:lnTo>
                <a:lnTo>
                  <a:pt x="65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2" name="object 29"/>
          <p:cNvSpPr>
            <a:spLocks/>
          </p:cNvSpPr>
          <p:nvPr/>
        </p:nvSpPr>
        <p:spPr bwMode="auto">
          <a:xfrm>
            <a:off x="2368550" y="5765800"/>
            <a:ext cx="106363" cy="104775"/>
          </a:xfrm>
          <a:custGeom>
            <a:avLst/>
            <a:gdLst>
              <a:gd name="T0" fmla="*/ 0 w 106044"/>
              <a:gd name="T1" fmla="*/ 51149 h 105410"/>
              <a:gd name="T2" fmla="*/ 5854 w 106044"/>
              <a:gd name="T3" fmla="*/ 28487 h 105410"/>
              <a:gd name="T4" fmla="*/ 19925 w 106044"/>
              <a:gd name="T5" fmla="*/ 11059 h 105410"/>
              <a:gd name="T6" fmla="*/ 39850 w 106044"/>
              <a:gd name="T7" fmla="*/ 0 h 105410"/>
              <a:gd name="T8" fmla="*/ 65629 w 106044"/>
              <a:gd name="T9" fmla="*/ 0 h 105410"/>
              <a:gd name="T10" fmla="*/ 85555 w 106044"/>
              <a:gd name="T11" fmla="*/ 11059 h 105410"/>
              <a:gd name="T12" fmla="*/ 99625 w 106044"/>
              <a:gd name="T13" fmla="*/ 28487 h 105410"/>
              <a:gd name="T14" fmla="*/ 105480 w 106044"/>
              <a:gd name="T15" fmla="*/ 51149 h 105410"/>
              <a:gd name="T16" fmla="*/ 99625 w 106044"/>
              <a:gd name="T17" fmla="*/ 76735 h 105410"/>
              <a:gd name="T18" fmla="*/ 85555 w 106044"/>
              <a:gd name="T19" fmla="*/ 93597 h 105410"/>
              <a:gd name="T20" fmla="*/ 65629 w 106044"/>
              <a:gd name="T21" fmla="*/ 105223 h 105410"/>
              <a:gd name="T22" fmla="*/ 39850 w 106044"/>
              <a:gd name="T23" fmla="*/ 105223 h 105410"/>
              <a:gd name="T24" fmla="*/ 19925 w 106044"/>
              <a:gd name="T25" fmla="*/ 93597 h 105410"/>
              <a:gd name="T26" fmla="*/ 5854 w 106044"/>
              <a:gd name="T27" fmla="*/ 76735 h 105410"/>
              <a:gd name="T28" fmla="*/ 0 w 106044"/>
              <a:gd name="T29" fmla="*/ 51149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044"/>
              <a:gd name="T46" fmla="*/ 0 h 105410"/>
              <a:gd name="T47" fmla="*/ 106044 w 106044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044" h="105410">
                <a:moveTo>
                  <a:pt x="0" y="51149"/>
                </a:moveTo>
                <a:lnTo>
                  <a:pt x="5854" y="28487"/>
                </a:lnTo>
                <a:lnTo>
                  <a:pt x="19925" y="11059"/>
                </a:lnTo>
                <a:lnTo>
                  <a:pt x="39850" y="0"/>
                </a:lnTo>
                <a:lnTo>
                  <a:pt x="65629" y="0"/>
                </a:lnTo>
                <a:lnTo>
                  <a:pt x="85555" y="11059"/>
                </a:lnTo>
                <a:lnTo>
                  <a:pt x="99625" y="28487"/>
                </a:lnTo>
                <a:lnTo>
                  <a:pt x="105480" y="51149"/>
                </a:lnTo>
                <a:lnTo>
                  <a:pt x="99625" y="76735"/>
                </a:lnTo>
                <a:lnTo>
                  <a:pt x="85555" y="93597"/>
                </a:lnTo>
                <a:lnTo>
                  <a:pt x="65629" y="105223"/>
                </a:lnTo>
                <a:lnTo>
                  <a:pt x="39850" y="105223"/>
                </a:lnTo>
                <a:lnTo>
                  <a:pt x="19925" y="93597"/>
                </a:lnTo>
                <a:lnTo>
                  <a:pt x="5854" y="76735"/>
                </a:lnTo>
                <a:lnTo>
                  <a:pt x="0" y="51149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3" name="object 30"/>
          <p:cNvSpPr txBox="1">
            <a:spLocks noChangeArrowheads="1"/>
          </p:cNvSpPr>
          <p:nvPr/>
        </p:nvSpPr>
        <p:spPr bwMode="auto">
          <a:xfrm>
            <a:off x="3538538" y="6145213"/>
            <a:ext cx="123348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cs typeface="Arial" charset="0"/>
              </a:rPr>
              <a:t>nontri.ku.ac.th</a:t>
            </a:r>
          </a:p>
        </p:txBody>
      </p:sp>
      <p:sp>
        <p:nvSpPr>
          <p:cNvPr id="47134" name="object 31"/>
          <p:cNvSpPr>
            <a:spLocks/>
          </p:cNvSpPr>
          <p:nvPr/>
        </p:nvSpPr>
        <p:spPr bwMode="auto">
          <a:xfrm>
            <a:off x="2447925" y="5924550"/>
            <a:ext cx="966788" cy="334963"/>
          </a:xfrm>
          <a:custGeom>
            <a:avLst/>
            <a:gdLst>
              <a:gd name="T0" fmla="*/ 0 w 967104"/>
              <a:gd name="T1" fmla="*/ 0 h 335279"/>
              <a:gd name="T2" fmla="*/ 0 w 967104"/>
              <a:gd name="T3" fmla="*/ 42424 h 335279"/>
              <a:gd name="T4" fmla="*/ 11119 w 967104"/>
              <a:gd name="T5" fmla="*/ 84871 h 335279"/>
              <a:gd name="T6" fmla="*/ 33971 w 967104"/>
              <a:gd name="T7" fmla="*/ 122060 h 335279"/>
              <a:gd name="T8" fmla="*/ 65039 w 967104"/>
              <a:gd name="T9" fmla="*/ 158683 h 335279"/>
              <a:gd name="T10" fmla="*/ 110744 w 967104"/>
              <a:gd name="T11" fmla="*/ 192995 h 335279"/>
              <a:gd name="T12" fmla="*/ 161714 w 967104"/>
              <a:gd name="T13" fmla="*/ 224383 h 335279"/>
              <a:gd name="T14" fmla="*/ 223826 w 967104"/>
              <a:gd name="T15" fmla="*/ 252846 h 335279"/>
              <a:gd name="T16" fmla="*/ 294720 w 967104"/>
              <a:gd name="T17" fmla="*/ 278433 h 335279"/>
              <a:gd name="T18" fmla="*/ 374421 w 967104"/>
              <a:gd name="T19" fmla="*/ 298194 h 335279"/>
              <a:gd name="T20" fmla="*/ 459409 w 967104"/>
              <a:gd name="T21" fmla="*/ 312155 h 335279"/>
              <a:gd name="T22" fmla="*/ 553132 w 967104"/>
              <a:gd name="T23" fmla="*/ 323781 h 335279"/>
              <a:gd name="T24" fmla="*/ 649217 w 967104"/>
              <a:gd name="T25" fmla="*/ 331917 h 335279"/>
              <a:gd name="T26" fmla="*/ 751203 w 967104"/>
              <a:gd name="T27" fmla="*/ 334817 h 335279"/>
              <a:gd name="T28" fmla="*/ 859091 w 967104"/>
              <a:gd name="T29" fmla="*/ 331917 h 335279"/>
              <a:gd name="T30" fmla="*/ 966743 w 967104"/>
              <a:gd name="T31" fmla="*/ 326682 h 335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67104"/>
              <a:gd name="T49" fmla="*/ 0 h 335279"/>
              <a:gd name="T50" fmla="*/ 967104 w 967104"/>
              <a:gd name="T51" fmla="*/ 335279 h 3352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67104" h="335279">
                <a:moveTo>
                  <a:pt x="0" y="0"/>
                </a:moveTo>
                <a:lnTo>
                  <a:pt x="0" y="42424"/>
                </a:lnTo>
                <a:lnTo>
                  <a:pt x="11119" y="84871"/>
                </a:lnTo>
                <a:lnTo>
                  <a:pt x="33971" y="122060"/>
                </a:lnTo>
                <a:lnTo>
                  <a:pt x="65039" y="158683"/>
                </a:lnTo>
                <a:lnTo>
                  <a:pt x="110744" y="192995"/>
                </a:lnTo>
                <a:lnTo>
                  <a:pt x="161714" y="224383"/>
                </a:lnTo>
                <a:lnTo>
                  <a:pt x="223826" y="252846"/>
                </a:lnTo>
                <a:lnTo>
                  <a:pt x="294720" y="278433"/>
                </a:lnTo>
                <a:lnTo>
                  <a:pt x="374421" y="298194"/>
                </a:lnTo>
                <a:lnTo>
                  <a:pt x="459409" y="312155"/>
                </a:lnTo>
                <a:lnTo>
                  <a:pt x="553132" y="323781"/>
                </a:lnTo>
                <a:lnTo>
                  <a:pt x="649217" y="331917"/>
                </a:lnTo>
                <a:lnTo>
                  <a:pt x="751203" y="334817"/>
                </a:lnTo>
                <a:lnTo>
                  <a:pt x="859091" y="331917"/>
                </a:lnTo>
                <a:lnTo>
                  <a:pt x="966743" y="32668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5" name="object 32"/>
          <p:cNvSpPr>
            <a:spLocks/>
          </p:cNvSpPr>
          <p:nvPr/>
        </p:nvSpPr>
        <p:spPr bwMode="auto">
          <a:xfrm>
            <a:off x="3397250" y="6205538"/>
            <a:ext cx="100013" cy="95250"/>
          </a:xfrm>
          <a:custGeom>
            <a:avLst/>
            <a:gdLst>
              <a:gd name="T0" fmla="*/ 0 w 99695"/>
              <a:gd name="T1" fmla="*/ 0 h 94614"/>
              <a:gd name="T2" fmla="*/ 8970 w 99695"/>
              <a:gd name="T3" fmla="*/ 94158 h 94614"/>
              <a:gd name="T4" fmla="*/ 99625 w 99695"/>
              <a:gd name="T5" fmla="*/ 37188 h 94614"/>
              <a:gd name="T6" fmla="*/ 0 w 99695"/>
              <a:gd name="T7" fmla="*/ 0 h 94614"/>
              <a:gd name="T8" fmla="*/ 0 60000 65536"/>
              <a:gd name="T9" fmla="*/ 0 60000 65536"/>
              <a:gd name="T10" fmla="*/ 0 60000 65536"/>
              <a:gd name="T11" fmla="*/ 0 60000 65536"/>
              <a:gd name="T12" fmla="*/ 0 w 99695"/>
              <a:gd name="T13" fmla="*/ 0 h 94614"/>
              <a:gd name="T14" fmla="*/ 99695 w 99695"/>
              <a:gd name="T15" fmla="*/ 94614 h 946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695" h="94614">
                <a:moveTo>
                  <a:pt x="0" y="0"/>
                </a:moveTo>
                <a:lnTo>
                  <a:pt x="8970" y="94158"/>
                </a:lnTo>
                <a:lnTo>
                  <a:pt x="99625" y="37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6" name="object 33"/>
          <p:cNvSpPr>
            <a:spLocks/>
          </p:cNvSpPr>
          <p:nvPr/>
        </p:nvSpPr>
        <p:spPr bwMode="auto">
          <a:xfrm>
            <a:off x="3119438" y="2381250"/>
            <a:ext cx="850900" cy="827088"/>
          </a:xfrm>
          <a:custGeom>
            <a:avLst/>
            <a:gdLst>
              <a:gd name="T0" fmla="*/ 0 w 850900"/>
              <a:gd name="T1" fmla="*/ 826550 h 826769"/>
              <a:gd name="T2" fmla="*/ 850828 w 850900"/>
              <a:gd name="T3" fmla="*/ 0 h 826769"/>
              <a:gd name="T4" fmla="*/ 0 60000 65536"/>
              <a:gd name="T5" fmla="*/ 0 60000 65536"/>
              <a:gd name="T6" fmla="*/ 0 w 850900"/>
              <a:gd name="T7" fmla="*/ 0 h 826769"/>
              <a:gd name="T8" fmla="*/ 850900 w 850900"/>
              <a:gd name="T9" fmla="*/ 826769 h 8267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826769">
                <a:moveTo>
                  <a:pt x="0" y="826550"/>
                </a:moveTo>
                <a:lnTo>
                  <a:pt x="850828" y="0"/>
                </a:lnTo>
              </a:path>
            </a:pathLst>
          </a:custGeom>
          <a:noFill/>
          <a:ln w="28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7" name="object 34"/>
          <p:cNvSpPr>
            <a:spLocks/>
          </p:cNvSpPr>
          <p:nvPr/>
        </p:nvSpPr>
        <p:spPr bwMode="auto">
          <a:xfrm>
            <a:off x="2433638" y="3859213"/>
            <a:ext cx="1928812" cy="644525"/>
          </a:xfrm>
          <a:custGeom>
            <a:avLst/>
            <a:gdLst>
              <a:gd name="T0" fmla="*/ 200973 w 1928495"/>
              <a:gd name="T1" fmla="*/ 645110 h 645160"/>
              <a:gd name="T2" fmla="*/ 1928434 w 1928495"/>
              <a:gd name="T3" fmla="*/ 0 h 645160"/>
              <a:gd name="T4" fmla="*/ 0 w 1928495"/>
              <a:gd name="T5" fmla="*/ 633484 h 645160"/>
              <a:gd name="T6" fmla="*/ 0 60000 65536"/>
              <a:gd name="T7" fmla="*/ 0 60000 65536"/>
              <a:gd name="T8" fmla="*/ 0 60000 65536"/>
              <a:gd name="T9" fmla="*/ 0 w 1928495"/>
              <a:gd name="T10" fmla="*/ 0 h 645160"/>
              <a:gd name="T11" fmla="*/ 1928495 w 1928495"/>
              <a:gd name="T12" fmla="*/ 645160 h 645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495" h="645160">
                <a:moveTo>
                  <a:pt x="200973" y="645110"/>
                </a:moveTo>
                <a:lnTo>
                  <a:pt x="1928434" y="0"/>
                </a:lnTo>
                <a:lnTo>
                  <a:pt x="0" y="63348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8" name="object 35"/>
          <p:cNvSpPr>
            <a:spLocks/>
          </p:cNvSpPr>
          <p:nvPr/>
        </p:nvSpPr>
        <p:spPr bwMode="auto">
          <a:xfrm>
            <a:off x="2847975" y="3859213"/>
            <a:ext cx="1514475" cy="633412"/>
          </a:xfrm>
          <a:custGeom>
            <a:avLst/>
            <a:gdLst>
              <a:gd name="T0" fmla="*/ 224345 w 1515110"/>
              <a:gd name="T1" fmla="*/ 633484 h 633729"/>
              <a:gd name="T2" fmla="*/ 1514753 w 1515110"/>
              <a:gd name="T3" fmla="*/ 0 h 633729"/>
              <a:gd name="T4" fmla="*/ 0 w 1515110"/>
              <a:gd name="T5" fmla="*/ 633484 h 633729"/>
              <a:gd name="T6" fmla="*/ 0 60000 65536"/>
              <a:gd name="T7" fmla="*/ 0 60000 65536"/>
              <a:gd name="T8" fmla="*/ 0 60000 65536"/>
              <a:gd name="T9" fmla="*/ 0 w 1515110"/>
              <a:gd name="T10" fmla="*/ 0 h 633729"/>
              <a:gd name="T11" fmla="*/ 1515110 w 1515110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5110" h="633729">
                <a:moveTo>
                  <a:pt x="224345" y="633484"/>
                </a:moveTo>
                <a:lnTo>
                  <a:pt x="1514753" y="0"/>
                </a:lnTo>
                <a:lnTo>
                  <a:pt x="0" y="63348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9" name="object 36"/>
          <p:cNvSpPr>
            <a:spLocks/>
          </p:cNvSpPr>
          <p:nvPr/>
        </p:nvSpPr>
        <p:spPr bwMode="auto">
          <a:xfrm>
            <a:off x="3486150" y="3859213"/>
            <a:ext cx="876300" cy="644525"/>
          </a:xfrm>
          <a:custGeom>
            <a:avLst/>
            <a:gdLst>
              <a:gd name="T0" fmla="*/ 425414 w 876935"/>
              <a:gd name="T1" fmla="*/ 645110 h 645160"/>
              <a:gd name="T2" fmla="*/ 876561 w 876935"/>
              <a:gd name="T3" fmla="*/ 0 h 645160"/>
              <a:gd name="T4" fmla="*/ 0 w 876935"/>
              <a:gd name="T5" fmla="*/ 633484 h 645160"/>
              <a:gd name="T6" fmla="*/ 0 60000 65536"/>
              <a:gd name="T7" fmla="*/ 0 60000 65536"/>
              <a:gd name="T8" fmla="*/ 0 60000 65536"/>
              <a:gd name="T9" fmla="*/ 0 w 876935"/>
              <a:gd name="T10" fmla="*/ 0 h 645160"/>
              <a:gd name="T11" fmla="*/ 876935 w 876935"/>
              <a:gd name="T12" fmla="*/ 645160 h 645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935" h="645160">
                <a:moveTo>
                  <a:pt x="425414" y="645110"/>
                </a:moveTo>
                <a:lnTo>
                  <a:pt x="876561" y="0"/>
                </a:lnTo>
                <a:lnTo>
                  <a:pt x="0" y="633484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0" name="object 37"/>
          <p:cNvSpPr>
            <a:spLocks/>
          </p:cNvSpPr>
          <p:nvPr/>
        </p:nvSpPr>
        <p:spPr bwMode="auto">
          <a:xfrm>
            <a:off x="4149725" y="3878263"/>
            <a:ext cx="411163" cy="627062"/>
          </a:xfrm>
          <a:custGeom>
            <a:avLst/>
            <a:gdLst>
              <a:gd name="T0" fmla="*/ 410777 w 410845"/>
              <a:gd name="T1" fmla="*/ 613911 h 626110"/>
              <a:gd name="T2" fmla="*/ 212707 w 410845"/>
              <a:gd name="T3" fmla="*/ 0 h 626110"/>
              <a:gd name="T4" fmla="*/ 0 w 410845"/>
              <a:gd name="T5" fmla="*/ 625537 h 626110"/>
              <a:gd name="T6" fmla="*/ 0 60000 65536"/>
              <a:gd name="T7" fmla="*/ 0 60000 65536"/>
              <a:gd name="T8" fmla="*/ 0 60000 65536"/>
              <a:gd name="T9" fmla="*/ 0 w 410845"/>
              <a:gd name="T10" fmla="*/ 0 h 626110"/>
              <a:gd name="T11" fmla="*/ 410845 w 410845"/>
              <a:gd name="T12" fmla="*/ 626110 h 626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845" h="626110">
                <a:moveTo>
                  <a:pt x="410777" y="613911"/>
                </a:moveTo>
                <a:lnTo>
                  <a:pt x="212707" y="0"/>
                </a:lnTo>
                <a:lnTo>
                  <a:pt x="0" y="625537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1" name="object 38"/>
          <p:cNvSpPr>
            <a:spLocks/>
          </p:cNvSpPr>
          <p:nvPr/>
        </p:nvSpPr>
        <p:spPr bwMode="auto">
          <a:xfrm>
            <a:off x="4362450" y="3870325"/>
            <a:ext cx="663575" cy="642938"/>
          </a:xfrm>
          <a:custGeom>
            <a:avLst/>
            <a:gdLst>
              <a:gd name="T0" fmla="*/ 663145 w 663575"/>
              <a:gd name="T1" fmla="*/ 633555 h 641985"/>
              <a:gd name="T2" fmla="*/ 0 w 663575"/>
              <a:gd name="T3" fmla="*/ 0 h 641985"/>
              <a:gd name="T4" fmla="*/ 410777 w 663575"/>
              <a:gd name="T5" fmla="*/ 641690 h 641985"/>
              <a:gd name="T6" fmla="*/ 0 60000 65536"/>
              <a:gd name="T7" fmla="*/ 0 60000 65536"/>
              <a:gd name="T8" fmla="*/ 0 60000 65536"/>
              <a:gd name="T9" fmla="*/ 0 w 663575"/>
              <a:gd name="T10" fmla="*/ 0 h 641985"/>
              <a:gd name="T11" fmla="*/ 663575 w 663575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3575" h="641985">
                <a:moveTo>
                  <a:pt x="663145" y="633555"/>
                </a:moveTo>
                <a:lnTo>
                  <a:pt x="0" y="0"/>
                </a:lnTo>
                <a:lnTo>
                  <a:pt x="410777" y="641690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2" name="object 39"/>
          <p:cNvSpPr>
            <a:spLocks/>
          </p:cNvSpPr>
          <p:nvPr/>
        </p:nvSpPr>
        <p:spPr bwMode="auto">
          <a:xfrm>
            <a:off x="4362450" y="3859213"/>
            <a:ext cx="868363" cy="652462"/>
          </a:xfrm>
          <a:custGeom>
            <a:avLst/>
            <a:gdLst>
              <a:gd name="T0" fmla="*/ 0 w 868045"/>
              <a:gd name="T1" fmla="*/ 0 h 653414"/>
              <a:gd name="T2" fmla="*/ 867826 w 868045"/>
              <a:gd name="T3" fmla="*/ 653246 h 653414"/>
              <a:gd name="T4" fmla="*/ 0 60000 65536"/>
              <a:gd name="T5" fmla="*/ 0 60000 65536"/>
              <a:gd name="T6" fmla="*/ 0 w 868045"/>
              <a:gd name="T7" fmla="*/ 0 h 653414"/>
              <a:gd name="T8" fmla="*/ 868045 w 868045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8045" h="653414">
                <a:moveTo>
                  <a:pt x="0" y="0"/>
                </a:moveTo>
                <a:lnTo>
                  <a:pt x="867826" y="653246"/>
                </a:lnTo>
              </a:path>
            </a:pathLst>
          </a:custGeom>
          <a:noFill/>
          <a:ln w="281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3" name="object 40"/>
          <p:cNvSpPr>
            <a:spLocks/>
          </p:cNvSpPr>
          <p:nvPr/>
        </p:nvSpPr>
        <p:spPr bwMode="auto">
          <a:xfrm>
            <a:off x="4348163" y="3859213"/>
            <a:ext cx="1076325" cy="644525"/>
          </a:xfrm>
          <a:custGeom>
            <a:avLst/>
            <a:gdLst>
              <a:gd name="T0" fmla="*/ 0 w 1077595"/>
              <a:gd name="T1" fmla="*/ 0 h 645160"/>
              <a:gd name="T2" fmla="*/ 1077464 w 1077595"/>
              <a:gd name="T3" fmla="*/ 645110 h 645160"/>
              <a:gd name="T4" fmla="*/ 0 60000 65536"/>
              <a:gd name="T5" fmla="*/ 0 60000 65536"/>
              <a:gd name="T6" fmla="*/ 0 w 1077595"/>
              <a:gd name="T7" fmla="*/ 0 h 645160"/>
              <a:gd name="T8" fmla="*/ 1077595 w 107759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45160">
                <a:moveTo>
                  <a:pt x="0" y="0"/>
                </a:moveTo>
                <a:lnTo>
                  <a:pt x="1077464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4" name="object 41"/>
          <p:cNvSpPr>
            <a:spLocks/>
          </p:cNvSpPr>
          <p:nvPr/>
        </p:nvSpPr>
        <p:spPr bwMode="auto">
          <a:xfrm>
            <a:off x="4362450" y="3859213"/>
            <a:ext cx="1276350" cy="644525"/>
          </a:xfrm>
          <a:custGeom>
            <a:avLst/>
            <a:gdLst>
              <a:gd name="T0" fmla="*/ 0 w 1275714"/>
              <a:gd name="T1" fmla="*/ 0 h 645160"/>
              <a:gd name="T2" fmla="*/ 1275534 w 1275714"/>
              <a:gd name="T3" fmla="*/ 645110 h 645160"/>
              <a:gd name="T4" fmla="*/ 0 60000 65536"/>
              <a:gd name="T5" fmla="*/ 0 60000 65536"/>
              <a:gd name="T6" fmla="*/ 0 w 1275714"/>
              <a:gd name="T7" fmla="*/ 0 h 645160"/>
              <a:gd name="T8" fmla="*/ 1275714 w 1275714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5714" h="645160">
                <a:moveTo>
                  <a:pt x="0" y="0"/>
                </a:moveTo>
                <a:lnTo>
                  <a:pt x="1275534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5" name="object 42"/>
          <p:cNvSpPr>
            <a:spLocks/>
          </p:cNvSpPr>
          <p:nvPr/>
        </p:nvSpPr>
        <p:spPr bwMode="auto">
          <a:xfrm>
            <a:off x="4362450" y="3859213"/>
            <a:ext cx="1503363" cy="644525"/>
          </a:xfrm>
          <a:custGeom>
            <a:avLst/>
            <a:gdLst>
              <a:gd name="T0" fmla="*/ 0 w 1503045"/>
              <a:gd name="T1" fmla="*/ 0 h 645160"/>
              <a:gd name="T2" fmla="*/ 1502878 w 1503045"/>
              <a:gd name="T3" fmla="*/ 645110 h 645160"/>
              <a:gd name="T4" fmla="*/ 0 60000 65536"/>
              <a:gd name="T5" fmla="*/ 0 60000 65536"/>
              <a:gd name="T6" fmla="*/ 0 w 1503045"/>
              <a:gd name="T7" fmla="*/ 0 h 645160"/>
              <a:gd name="T8" fmla="*/ 1503045 w 150304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045" h="645160">
                <a:moveTo>
                  <a:pt x="0" y="0"/>
                </a:moveTo>
                <a:lnTo>
                  <a:pt x="1502878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6" name="object 43"/>
          <p:cNvSpPr>
            <a:spLocks/>
          </p:cNvSpPr>
          <p:nvPr/>
        </p:nvSpPr>
        <p:spPr bwMode="auto">
          <a:xfrm>
            <a:off x="4362450" y="3859213"/>
            <a:ext cx="1701800" cy="644525"/>
          </a:xfrm>
          <a:custGeom>
            <a:avLst/>
            <a:gdLst>
              <a:gd name="T0" fmla="*/ 0 w 1701164"/>
              <a:gd name="T1" fmla="*/ 0 h 645160"/>
              <a:gd name="T2" fmla="*/ 1700948 w 1701164"/>
              <a:gd name="T3" fmla="*/ 645110 h 645160"/>
              <a:gd name="T4" fmla="*/ 0 60000 65536"/>
              <a:gd name="T5" fmla="*/ 0 60000 65536"/>
              <a:gd name="T6" fmla="*/ 0 w 1701164"/>
              <a:gd name="T7" fmla="*/ 0 h 645160"/>
              <a:gd name="T8" fmla="*/ 1701164 w 1701164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164" h="645160">
                <a:moveTo>
                  <a:pt x="0" y="0"/>
                </a:moveTo>
                <a:lnTo>
                  <a:pt x="1700948" y="645110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7" name="object 44"/>
          <p:cNvSpPr>
            <a:spLocks/>
          </p:cNvSpPr>
          <p:nvPr/>
        </p:nvSpPr>
        <p:spPr bwMode="auto">
          <a:xfrm>
            <a:off x="4362450" y="3859213"/>
            <a:ext cx="1928813" cy="644525"/>
          </a:xfrm>
          <a:custGeom>
            <a:avLst/>
            <a:gdLst>
              <a:gd name="T0" fmla="*/ 0 w 1928495"/>
              <a:gd name="T1" fmla="*/ 0 h 645160"/>
              <a:gd name="T2" fmla="*/ 1928292 w 1928495"/>
              <a:gd name="T3" fmla="*/ 645110 h 645160"/>
              <a:gd name="T4" fmla="*/ 0 60000 65536"/>
              <a:gd name="T5" fmla="*/ 0 60000 65536"/>
              <a:gd name="T6" fmla="*/ 0 w 1928495"/>
              <a:gd name="T7" fmla="*/ 0 h 645160"/>
              <a:gd name="T8" fmla="*/ 1928495 w 192849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8495" h="645160">
                <a:moveTo>
                  <a:pt x="0" y="0"/>
                </a:moveTo>
                <a:lnTo>
                  <a:pt x="1928292" y="645110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8" name="object 45"/>
          <p:cNvSpPr>
            <a:spLocks/>
          </p:cNvSpPr>
          <p:nvPr/>
        </p:nvSpPr>
        <p:spPr bwMode="auto">
          <a:xfrm>
            <a:off x="3709988" y="3859213"/>
            <a:ext cx="652462" cy="652462"/>
          </a:xfrm>
          <a:custGeom>
            <a:avLst/>
            <a:gdLst>
              <a:gd name="T0" fmla="*/ 652286 w 652779"/>
              <a:gd name="T1" fmla="*/ 0 h 653414"/>
              <a:gd name="T2" fmla="*/ 0 w 652779"/>
              <a:gd name="T3" fmla="*/ 653246 h 653414"/>
              <a:gd name="T4" fmla="*/ 0 60000 65536"/>
              <a:gd name="T5" fmla="*/ 0 60000 65536"/>
              <a:gd name="T6" fmla="*/ 0 w 652779"/>
              <a:gd name="T7" fmla="*/ 0 h 653414"/>
              <a:gd name="T8" fmla="*/ 652779 w 652779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779" h="653414">
                <a:moveTo>
                  <a:pt x="652286" y="0"/>
                </a:moveTo>
                <a:lnTo>
                  <a:pt x="0" y="653246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9" name="object 46"/>
          <p:cNvSpPr>
            <a:spLocks/>
          </p:cNvSpPr>
          <p:nvPr/>
        </p:nvSpPr>
        <p:spPr bwMode="auto">
          <a:xfrm>
            <a:off x="3313113" y="3859213"/>
            <a:ext cx="1074737" cy="652462"/>
          </a:xfrm>
          <a:custGeom>
            <a:avLst/>
            <a:gdLst>
              <a:gd name="T0" fmla="*/ 1074631 w 1075054"/>
              <a:gd name="T1" fmla="*/ 0 h 653414"/>
              <a:gd name="T2" fmla="*/ 0 w 1075054"/>
              <a:gd name="T3" fmla="*/ 653246 h 653414"/>
              <a:gd name="T4" fmla="*/ 0 60000 65536"/>
              <a:gd name="T5" fmla="*/ 0 60000 65536"/>
              <a:gd name="T6" fmla="*/ 0 w 1075054"/>
              <a:gd name="T7" fmla="*/ 0 h 653414"/>
              <a:gd name="T8" fmla="*/ 1075054 w 1075054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53414">
                <a:moveTo>
                  <a:pt x="1074631" y="0"/>
                </a:moveTo>
                <a:lnTo>
                  <a:pt x="0" y="653246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0" name="object 47"/>
          <p:cNvSpPr>
            <a:spLocks/>
          </p:cNvSpPr>
          <p:nvPr/>
        </p:nvSpPr>
        <p:spPr bwMode="auto">
          <a:xfrm>
            <a:off x="2220913" y="3859213"/>
            <a:ext cx="2141537" cy="633412"/>
          </a:xfrm>
          <a:custGeom>
            <a:avLst/>
            <a:gdLst>
              <a:gd name="T0" fmla="*/ 2141141 w 2141220"/>
              <a:gd name="T1" fmla="*/ 0 h 633729"/>
              <a:gd name="T2" fmla="*/ 0 w 2141220"/>
              <a:gd name="T3" fmla="*/ 633484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1141" y="0"/>
                </a:moveTo>
                <a:lnTo>
                  <a:pt x="0" y="63348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1" name="object 48"/>
          <p:cNvSpPr>
            <a:spLocks/>
          </p:cNvSpPr>
          <p:nvPr/>
        </p:nvSpPr>
        <p:spPr bwMode="auto">
          <a:xfrm>
            <a:off x="4322763" y="3808413"/>
            <a:ext cx="104775" cy="104775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555 h 105410"/>
              <a:gd name="T6" fmla="*/ 5901 w 105410"/>
              <a:gd name="T7" fmla="*/ 28298 h 105410"/>
              <a:gd name="T8" fmla="*/ 0 w 105410"/>
              <a:gd name="T9" fmla="*/ 51173 h 105410"/>
              <a:gd name="T10" fmla="*/ 5901 w 105410"/>
              <a:gd name="T11" fmla="*/ 76641 h 105410"/>
              <a:gd name="T12" fmla="*/ 19830 w 105410"/>
              <a:gd name="T13" fmla="*/ 93384 h 105410"/>
              <a:gd name="T14" fmla="*/ 39897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3384 h 105410"/>
              <a:gd name="T20" fmla="*/ 101986 w 105410"/>
              <a:gd name="T21" fmla="*/ 76641 h 105410"/>
              <a:gd name="T22" fmla="*/ 104819 w 105410"/>
              <a:gd name="T23" fmla="*/ 51173 h 105410"/>
              <a:gd name="T24" fmla="*/ 101986 w 105410"/>
              <a:gd name="T25" fmla="*/ 28298 h 105410"/>
              <a:gd name="T26" fmla="*/ 84988 w 105410"/>
              <a:gd name="T27" fmla="*/ 11555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555"/>
                </a:lnTo>
                <a:lnTo>
                  <a:pt x="5901" y="28298"/>
                </a:lnTo>
                <a:lnTo>
                  <a:pt x="0" y="51173"/>
                </a:lnTo>
                <a:lnTo>
                  <a:pt x="5901" y="76641"/>
                </a:lnTo>
                <a:lnTo>
                  <a:pt x="19830" y="93384"/>
                </a:lnTo>
                <a:lnTo>
                  <a:pt x="39897" y="105175"/>
                </a:lnTo>
                <a:lnTo>
                  <a:pt x="64921" y="105175"/>
                </a:lnTo>
                <a:lnTo>
                  <a:pt x="84988" y="93384"/>
                </a:lnTo>
                <a:lnTo>
                  <a:pt x="101986" y="76641"/>
                </a:lnTo>
                <a:lnTo>
                  <a:pt x="104819" y="51173"/>
                </a:lnTo>
                <a:lnTo>
                  <a:pt x="101986" y="28298"/>
                </a:lnTo>
                <a:lnTo>
                  <a:pt x="84988" y="11555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2" name="object 49"/>
          <p:cNvSpPr>
            <a:spLocks/>
          </p:cNvSpPr>
          <p:nvPr/>
        </p:nvSpPr>
        <p:spPr bwMode="auto">
          <a:xfrm>
            <a:off x="4322763" y="3808413"/>
            <a:ext cx="104775" cy="104775"/>
          </a:xfrm>
          <a:custGeom>
            <a:avLst/>
            <a:gdLst>
              <a:gd name="T0" fmla="*/ 0 w 105410"/>
              <a:gd name="T1" fmla="*/ 51173 h 105410"/>
              <a:gd name="T2" fmla="*/ 5901 w 105410"/>
              <a:gd name="T3" fmla="*/ 28298 h 105410"/>
              <a:gd name="T4" fmla="*/ 19830 w 105410"/>
              <a:gd name="T5" fmla="*/ 11555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555 h 105410"/>
              <a:gd name="T12" fmla="*/ 101986 w 105410"/>
              <a:gd name="T13" fmla="*/ 28298 h 105410"/>
              <a:gd name="T14" fmla="*/ 104819 w 105410"/>
              <a:gd name="T15" fmla="*/ 51173 h 105410"/>
              <a:gd name="T16" fmla="*/ 101986 w 105410"/>
              <a:gd name="T17" fmla="*/ 76641 h 105410"/>
              <a:gd name="T18" fmla="*/ 84988 w 105410"/>
              <a:gd name="T19" fmla="*/ 93384 h 105410"/>
              <a:gd name="T20" fmla="*/ 64921 w 105410"/>
              <a:gd name="T21" fmla="*/ 105175 h 105410"/>
              <a:gd name="T22" fmla="*/ 39897 w 105410"/>
              <a:gd name="T23" fmla="*/ 105175 h 105410"/>
              <a:gd name="T24" fmla="*/ 19830 w 105410"/>
              <a:gd name="T25" fmla="*/ 93384 h 105410"/>
              <a:gd name="T26" fmla="*/ 5901 w 105410"/>
              <a:gd name="T27" fmla="*/ 76641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901" y="28298"/>
                </a:lnTo>
                <a:lnTo>
                  <a:pt x="19830" y="11555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555"/>
                </a:lnTo>
                <a:lnTo>
                  <a:pt x="101986" y="28298"/>
                </a:lnTo>
                <a:lnTo>
                  <a:pt x="104819" y="51173"/>
                </a:lnTo>
                <a:lnTo>
                  <a:pt x="101986" y="76641"/>
                </a:lnTo>
                <a:lnTo>
                  <a:pt x="84988" y="93384"/>
                </a:lnTo>
                <a:lnTo>
                  <a:pt x="64921" y="105175"/>
                </a:lnTo>
                <a:lnTo>
                  <a:pt x="39897" y="105175"/>
                </a:lnTo>
                <a:lnTo>
                  <a:pt x="19830" y="93384"/>
                </a:lnTo>
                <a:lnTo>
                  <a:pt x="5901" y="76641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6388100" y="4387850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54" name="object 51"/>
          <p:cNvSpPr>
            <a:spLocks/>
          </p:cNvSpPr>
          <p:nvPr/>
        </p:nvSpPr>
        <p:spPr bwMode="auto">
          <a:xfrm>
            <a:off x="4387850" y="3635375"/>
            <a:ext cx="374650" cy="173038"/>
          </a:xfrm>
          <a:custGeom>
            <a:avLst/>
            <a:gdLst>
              <a:gd name="T0" fmla="*/ 0 w 374650"/>
              <a:gd name="T1" fmla="*/ 173219 h 173354"/>
              <a:gd name="T2" fmla="*/ 374421 w 374650"/>
              <a:gd name="T3" fmla="*/ 173219 h 173354"/>
              <a:gd name="T4" fmla="*/ 374421 w 374650"/>
              <a:gd name="T5" fmla="*/ 0 h 173354"/>
              <a:gd name="T6" fmla="*/ 0 w 374650"/>
              <a:gd name="T7" fmla="*/ 0 h 173354"/>
              <a:gd name="T8" fmla="*/ 0 w 37465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650"/>
              <a:gd name="T16" fmla="*/ 0 h 173354"/>
              <a:gd name="T17" fmla="*/ 374650 w 37465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650" h="173354">
                <a:moveTo>
                  <a:pt x="0" y="173219"/>
                </a:moveTo>
                <a:lnTo>
                  <a:pt x="374421" y="173219"/>
                </a:lnTo>
                <a:lnTo>
                  <a:pt x="374421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4383088" y="3600450"/>
            <a:ext cx="3492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158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56" name="object 53"/>
          <p:cNvSpPr>
            <a:spLocks/>
          </p:cNvSpPr>
          <p:nvPr/>
        </p:nvSpPr>
        <p:spPr bwMode="auto">
          <a:xfrm>
            <a:off x="3046413" y="4537075"/>
            <a:ext cx="2141537" cy="635000"/>
          </a:xfrm>
          <a:custGeom>
            <a:avLst/>
            <a:gdLst>
              <a:gd name="T0" fmla="*/ 2140999 w 2141220"/>
              <a:gd name="T1" fmla="*/ 0 h 633729"/>
              <a:gd name="T2" fmla="*/ 0 w 2141220"/>
              <a:gd name="T3" fmla="*/ 633602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0999" y="0"/>
                </a:move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7" name="object 54"/>
          <p:cNvSpPr>
            <a:spLocks/>
          </p:cNvSpPr>
          <p:nvPr/>
        </p:nvSpPr>
        <p:spPr bwMode="auto">
          <a:xfrm>
            <a:off x="5148263" y="4432300"/>
            <a:ext cx="104775" cy="106363"/>
          </a:xfrm>
          <a:custGeom>
            <a:avLst/>
            <a:gdLst>
              <a:gd name="T0" fmla="*/ 62560 w 105410"/>
              <a:gd name="T1" fmla="*/ 0 h 105410"/>
              <a:gd name="T2" fmla="*/ 39661 w 105410"/>
              <a:gd name="T3" fmla="*/ 0 h 105410"/>
              <a:gd name="T4" fmla="*/ 19830 w 105410"/>
              <a:gd name="T5" fmla="*/ 11625 h 105410"/>
              <a:gd name="T6" fmla="*/ 2832 w 105410"/>
              <a:gd name="T7" fmla="*/ 31387 h 105410"/>
              <a:gd name="T8" fmla="*/ 0 w 105410"/>
              <a:gd name="T9" fmla="*/ 54050 h 105410"/>
              <a:gd name="T10" fmla="*/ 2832 w 105410"/>
              <a:gd name="T11" fmla="*/ 76735 h 105410"/>
              <a:gd name="T12" fmla="*/ 19830 w 105410"/>
              <a:gd name="T13" fmla="*/ 94163 h 105410"/>
              <a:gd name="T14" fmla="*/ 39661 w 105410"/>
              <a:gd name="T15" fmla="*/ 105199 h 105410"/>
              <a:gd name="T16" fmla="*/ 62560 w 105410"/>
              <a:gd name="T17" fmla="*/ 105199 h 105410"/>
              <a:gd name="T18" fmla="*/ 84988 w 105410"/>
              <a:gd name="T19" fmla="*/ 94163 h 105410"/>
              <a:gd name="T20" fmla="*/ 99625 w 105410"/>
              <a:gd name="T21" fmla="*/ 76735 h 105410"/>
              <a:gd name="T22" fmla="*/ 104819 w 105410"/>
              <a:gd name="T23" fmla="*/ 54050 h 105410"/>
              <a:gd name="T24" fmla="*/ 99625 w 105410"/>
              <a:gd name="T25" fmla="*/ 31387 h 105410"/>
              <a:gd name="T26" fmla="*/ 84988 w 105410"/>
              <a:gd name="T27" fmla="*/ 11625 h 105410"/>
              <a:gd name="T28" fmla="*/ 62560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2560" y="0"/>
                </a:moveTo>
                <a:lnTo>
                  <a:pt x="39661" y="0"/>
                </a:lnTo>
                <a:lnTo>
                  <a:pt x="19830" y="11625"/>
                </a:lnTo>
                <a:lnTo>
                  <a:pt x="2832" y="31387"/>
                </a:lnTo>
                <a:lnTo>
                  <a:pt x="0" y="54050"/>
                </a:lnTo>
                <a:lnTo>
                  <a:pt x="2832" y="76735"/>
                </a:lnTo>
                <a:lnTo>
                  <a:pt x="19830" y="94163"/>
                </a:lnTo>
                <a:lnTo>
                  <a:pt x="39661" y="105199"/>
                </a:lnTo>
                <a:lnTo>
                  <a:pt x="62560" y="105199"/>
                </a:lnTo>
                <a:lnTo>
                  <a:pt x="84988" y="94163"/>
                </a:lnTo>
                <a:lnTo>
                  <a:pt x="99625" y="76735"/>
                </a:lnTo>
                <a:lnTo>
                  <a:pt x="104819" y="54050"/>
                </a:lnTo>
                <a:lnTo>
                  <a:pt x="99625" y="31387"/>
                </a:lnTo>
                <a:lnTo>
                  <a:pt x="84988" y="11625"/>
                </a:lnTo>
                <a:lnTo>
                  <a:pt x="625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8" name="object 55"/>
          <p:cNvSpPr>
            <a:spLocks/>
          </p:cNvSpPr>
          <p:nvPr/>
        </p:nvSpPr>
        <p:spPr bwMode="auto">
          <a:xfrm>
            <a:off x="5148263" y="4432300"/>
            <a:ext cx="104775" cy="106363"/>
          </a:xfrm>
          <a:custGeom>
            <a:avLst/>
            <a:gdLst>
              <a:gd name="T0" fmla="*/ 0 w 105410"/>
              <a:gd name="T1" fmla="*/ 54050 h 105410"/>
              <a:gd name="T2" fmla="*/ 2832 w 105410"/>
              <a:gd name="T3" fmla="*/ 31387 h 105410"/>
              <a:gd name="T4" fmla="*/ 19830 w 105410"/>
              <a:gd name="T5" fmla="*/ 11625 h 105410"/>
              <a:gd name="T6" fmla="*/ 39661 w 105410"/>
              <a:gd name="T7" fmla="*/ 0 h 105410"/>
              <a:gd name="T8" fmla="*/ 62560 w 105410"/>
              <a:gd name="T9" fmla="*/ 0 h 105410"/>
              <a:gd name="T10" fmla="*/ 84988 w 105410"/>
              <a:gd name="T11" fmla="*/ 11625 h 105410"/>
              <a:gd name="T12" fmla="*/ 99625 w 105410"/>
              <a:gd name="T13" fmla="*/ 31387 h 105410"/>
              <a:gd name="T14" fmla="*/ 104819 w 105410"/>
              <a:gd name="T15" fmla="*/ 54050 h 105410"/>
              <a:gd name="T16" fmla="*/ 99625 w 105410"/>
              <a:gd name="T17" fmla="*/ 76735 h 105410"/>
              <a:gd name="T18" fmla="*/ 84988 w 105410"/>
              <a:gd name="T19" fmla="*/ 94163 h 105410"/>
              <a:gd name="T20" fmla="*/ 62560 w 105410"/>
              <a:gd name="T21" fmla="*/ 105199 h 105410"/>
              <a:gd name="T22" fmla="*/ 39661 w 105410"/>
              <a:gd name="T23" fmla="*/ 105199 h 105410"/>
              <a:gd name="T24" fmla="*/ 19830 w 105410"/>
              <a:gd name="T25" fmla="*/ 94163 h 105410"/>
              <a:gd name="T26" fmla="*/ 2832 w 105410"/>
              <a:gd name="T27" fmla="*/ 76735 h 105410"/>
              <a:gd name="T28" fmla="*/ 0 w 105410"/>
              <a:gd name="T29" fmla="*/ 5405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4050"/>
                </a:moveTo>
                <a:lnTo>
                  <a:pt x="2832" y="31387"/>
                </a:lnTo>
                <a:lnTo>
                  <a:pt x="19830" y="11625"/>
                </a:lnTo>
                <a:lnTo>
                  <a:pt x="39661" y="0"/>
                </a:lnTo>
                <a:lnTo>
                  <a:pt x="62560" y="0"/>
                </a:lnTo>
                <a:lnTo>
                  <a:pt x="84988" y="11625"/>
                </a:lnTo>
                <a:lnTo>
                  <a:pt x="99625" y="31387"/>
                </a:lnTo>
                <a:lnTo>
                  <a:pt x="104819" y="54050"/>
                </a:lnTo>
                <a:lnTo>
                  <a:pt x="99625" y="76735"/>
                </a:lnTo>
                <a:lnTo>
                  <a:pt x="84988" y="94163"/>
                </a:lnTo>
                <a:lnTo>
                  <a:pt x="62560" y="105199"/>
                </a:lnTo>
                <a:lnTo>
                  <a:pt x="39661" y="105199"/>
                </a:lnTo>
                <a:lnTo>
                  <a:pt x="19830" y="94163"/>
                </a:lnTo>
                <a:lnTo>
                  <a:pt x="2832" y="76735"/>
                </a:lnTo>
                <a:lnTo>
                  <a:pt x="0" y="54050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" name="object 56"/>
          <p:cNvSpPr txBox="1"/>
          <p:nvPr/>
        </p:nvSpPr>
        <p:spPr>
          <a:xfrm>
            <a:off x="2894013" y="5076825"/>
            <a:ext cx="106362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60" name="object 57"/>
          <p:cNvSpPr>
            <a:spLocks/>
          </p:cNvSpPr>
          <p:nvPr/>
        </p:nvSpPr>
        <p:spPr bwMode="auto">
          <a:xfrm>
            <a:off x="3284538" y="4511675"/>
            <a:ext cx="1927225" cy="642938"/>
          </a:xfrm>
          <a:custGeom>
            <a:avLst/>
            <a:gdLst>
              <a:gd name="T0" fmla="*/ 201139 w 1927860"/>
              <a:gd name="T1" fmla="*/ 642304 h 642620"/>
              <a:gd name="T2" fmla="*/ 1927820 w 1927860"/>
              <a:gd name="T3" fmla="*/ 0 h 642620"/>
              <a:gd name="T4" fmla="*/ 0 w 1927860"/>
              <a:gd name="T5" fmla="*/ 633578 h 642620"/>
              <a:gd name="T6" fmla="*/ 0 60000 65536"/>
              <a:gd name="T7" fmla="*/ 0 60000 65536"/>
              <a:gd name="T8" fmla="*/ 0 60000 65536"/>
              <a:gd name="T9" fmla="*/ 0 w 1927860"/>
              <a:gd name="T10" fmla="*/ 0 h 642620"/>
              <a:gd name="T11" fmla="*/ 1927860 w 192786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7860" h="642620">
                <a:moveTo>
                  <a:pt x="201139" y="642304"/>
                </a:moveTo>
                <a:lnTo>
                  <a:pt x="1927820" y="0"/>
                </a:lnTo>
                <a:lnTo>
                  <a:pt x="0" y="63357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1" name="object 58"/>
          <p:cNvSpPr>
            <a:spLocks/>
          </p:cNvSpPr>
          <p:nvPr/>
        </p:nvSpPr>
        <p:spPr bwMode="auto">
          <a:xfrm>
            <a:off x="3698875" y="4511675"/>
            <a:ext cx="1514475" cy="635000"/>
          </a:xfrm>
          <a:custGeom>
            <a:avLst/>
            <a:gdLst>
              <a:gd name="T0" fmla="*/ 224274 w 1514475"/>
              <a:gd name="T1" fmla="*/ 633578 h 633729"/>
              <a:gd name="T2" fmla="*/ 1513974 w 1514475"/>
              <a:gd name="T3" fmla="*/ 0 h 633729"/>
              <a:gd name="T4" fmla="*/ 0 w 1514475"/>
              <a:gd name="T5" fmla="*/ 633578 h 633729"/>
              <a:gd name="T6" fmla="*/ 0 60000 65536"/>
              <a:gd name="T7" fmla="*/ 0 60000 65536"/>
              <a:gd name="T8" fmla="*/ 0 60000 65536"/>
              <a:gd name="T9" fmla="*/ 0 w 1514475"/>
              <a:gd name="T10" fmla="*/ 0 h 633729"/>
              <a:gd name="T11" fmla="*/ 1514475 w 1514475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4475" h="633729">
                <a:moveTo>
                  <a:pt x="224274" y="633578"/>
                </a:moveTo>
                <a:lnTo>
                  <a:pt x="1513974" y="0"/>
                </a:lnTo>
                <a:lnTo>
                  <a:pt x="0" y="63357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2" name="object 59"/>
          <p:cNvSpPr>
            <a:spLocks/>
          </p:cNvSpPr>
          <p:nvPr/>
        </p:nvSpPr>
        <p:spPr bwMode="auto">
          <a:xfrm>
            <a:off x="4337050" y="4511675"/>
            <a:ext cx="876300" cy="642938"/>
          </a:xfrm>
          <a:custGeom>
            <a:avLst/>
            <a:gdLst>
              <a:gd name="T0" fmla="*/ 425178 w 876300"/>
              <a:gd name="T1" fmla="*/ 642304 h 642620"/>
              <a:gd name="T2" fmla="*/ 875852 w 876300"/>
              <a:gd name="T3" fmla="*/ 0 h 642620"/>
              <a:gd name="T4" fmla="*/ 0 w 876300"/>
              <a:gd name="T5" fmla="*/ 633578 h 642620"/>
              <a:gd name="T6" fmla="*/ 0 60000 65536"/>
              <a:gd name="T7" fmla="*/ 0 60000 65536"/>
              <a:gd name="T8" fmla="*/ 0 60000 65536"/>
              <a:gd name="T9" fmla="*/ 0 w 876300"/>
              <a:gd name="T10" fmla="*/ 0 h 642620"/>
              <a:gd name="T11" fmla="*/ 876300 w 87630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300" h="642620">
                <a:moveTo>
                  <a:pt x="425178" y="642304"/>
                </a:moveTo>
                <a:lnTo>
                  <a:pt x="875852" y="0"/>
                </a:lnTo>
                <a:lnTo>
                  <a:pt x="0" y="633578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3" name="object 60"/>
          <p:cNvSpPr>
            <a:spLocks/>
          </p:cNvSpPr>
          <p:nvPr/>
        </p:nvSpPr>
        <p:spPr bwMode="auto">
          <a:xfrm>
            <a:off x="5000625" y="4532313"/>
            <a:ext cx="411163" cy="622300"/>
          </a:xfrm>
          <a:custGeom>
            <a:avLst/>
            <a:gdLst>
              <a:gd name="T0" fmla="*/ 410777 w 410845"/>
              <a:gd name="T1" fmla="*/ 613227 h 622300"/>
              <a:gd name="T2" fmla="*/ 211998 w 410845"/>
              <a:gd name="T3" fmla="*/ 0 h 622300"/>
              <a:gd name="T4" fmla="*/ 0 w 410845"/>
              <a:gd name="T5" fmla="*/ 621952 h 622300"/>
              <a:gd name="T6" fmla="*/ 0 60000 65536"/>
              <a:gd name="T7" fmla="*/ 0 60000 65536"/>
              <a:gd name="T8" fmla="*/ 0 60000 65536"/>
              <a:gd name="T9" fmla="*/ 0 w 410845"/>
              <a:gd name="T10" fmla="*/ 0 h 622300"/>
              <a:gd name="T11" fmla="*/ 410845 w 410845"/>
              <a:gd name="T12" fmla="*/ 622300 h 622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845" h="622300">
                <a:moveTo>
                  <a:pt x="410777" y="613227"/>
                </a:moveTo>
                <a:lnTo>
                  <a:pt x="211998" y="0"/>
                </a:lnTo>
                <a:lnTo>
                  <a:pt x="0" y="621952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4" name="object 61"/>
          <p:cNvSpPr>
            <a:spLocks/>
          </p:cNvSpPr>
          <p:nvPr/>
        </p:nvSpPr>
        <p:spPr bwMode="auto">
          <a:xfrm>
            <a:off x="5211763" y="4524375"/>
            <a:ext cx="665162" cy="641350"/>
          </a:xfrm>
          <a:custGeom>
            <a:avLst/>
            <a:gdLst>
              <a:gd name="T0" fmla="*/ 663853 w 664210"/>
              <a:gd name="T1" fmla="*/ 630678 h 642620"/>
              <a:gd name="T2" fmla="*/ 0 w 664210"/>
              <a:gd name="T3" fmla="*/ 0 h 642620"/>
              <a:gd name="T4" fmla="*/ 411485 w 664210"/>
              <a:gd name="T5" fmla="*/ 642304 h 642620"/>
              <a:gd name="T6" fmla="*/ 0 60000 65536"/>
              <a:gd name="T7" fmla="*/ 0 60000 65536"/>
              <a:gd name="T8" fmla="*/ 0 60000 65536"/>
              <a:gd name="T9" fmla="*/ 0 w 664210"/>
              <a:gd name="T10" fmla="*/ 0 h 642620"/>
              <a:gd name="T11" fmla="*/ 664210 w 66421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210" h="642620">
                <a:moveTo>
                  <a:pt x="663853" y="630678"/>
                </a:moveTo>
                <a:lnTo>
                  <a:pt x="0" y="0"/>
                </a:lnTo>
                <a:lnTo>
                  <a:pt x="411485" y="642304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5" name="object 62"/>
          <p:cNvSpPr>
            <a:spLocks/>
          </p:cNvSpPr>
          <p:nvPr/>
        </p:nvSpPr>
        <p:spPr bwMode="auto">
          <a:xfrm>
            <a:off x="5211763" y="4511675"/>
            <a:ext cx="850900" cy="654050"/>
          </a:xfrm>
          <a:custGeom>
            <a:avLst/>
            <a:gdLst>
              <a:gd name="T0" fmla="*/ 0 w 850900"/>
              <a:gd name="T1" fmla="*/ 0 h 654050"/>
              <a:gd name="T2" fmla="*/ 850828 w 850900"/>
              <a:gd name="T3" fmla="*/ 653930 h 654050"/>
              <a:gd name="T4" fmla="*/ 0 60000 65536"/>
              <a:gd name="T5" fmla="*/ 0 60000 65536"/>
              <a:gd name="T6" fmla="*/ 0 w 850900"/>
              <a:gd name="T7" fmla="*/ 0 h 654050"/>
              <a:gd name="T8" fmla="*/ 850900 w 850900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4050">
                <a:moveTo>
                  <a:pt x="0" y="0"/>
                </a:moveTo>
                <a:lnTo>
                  <a:pt x="850828" y="653930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6" name="object 63"/>
          <p:cNvSpPr>
            <a:spLocks/>
          </p:cNvSpPr>
          <p:nvPr/>
        </p:nvSpPr>
        <p:spPr bwMode="auto">
          <a:xfrm>
            <a:off x="5199063" y="4511675"/>
            <a:ext cx="1076325" cy="642938"/>
          </a:xfrm>
          <a:custGeom>
            <a:avLst/>
            <a:gdLst>
              <a:gd name="T0" fmla="*/ 0 w 1077595"/>
              <a:gd name="T1" fmla="*/ 0 h 642620"/>
              <a:gd name="T2" fmla="*/ 1077464 w 1077595"/>
              <a:gd name="T3" fmla="*/ 642304 h 642620"/>
              <a:gd name="T4" fmla="*/ 0 60000 65536"/>
              <a:gd name="T5" fmla="*/ 0 60000 65536"/>
              <a:gd name="T6" fmla="*/ 0 w 1077595"/>
              <a:gd name="T7" fmla="*/ 0 h 642620"/>
              <a:gd name="T8" fmla="*/ 1077595 w 107759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42620">
                <a:moveTo>
                  <a:pt x="0" y="0"/>
                </a:moveTo>
                <a:lnTo>
                  <a:pt x="1077464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7" name="object 64"/>
          <p:cNvSpPr>
            <a:spLocks/>
          </p:cNvSpPr>
          <p:nvPr/>
        </p:nvSpPr>
        <p:spPr bwMode="auto">
          <a:xfrm>
            <a:off x="5211763" y="4511675"/>
            <a:ext cx="1276350" cy="642938"/>
          </a:xfrm>
          <a:custGeom>
            <a:avLst/>
            <a:gdLst>
              <a:gd name="T0" fmla="*/ 0 w 1276350"/>
              <a:gd name="T1" fmla="*/ 0 h 642620"/>
              <a:gd name="T2" fmla="*/ 1276242 w 1276350"/>
              <a:gd name="T3" fmla="*/ 642304 h 642620"/>
              <a:gd name="T4" fmla="*/ 0 60000 65536"/>
              <a:gd name="T5" fmla="*/ 0 60000 65536"/>
              <a:gd name="T6" fmla="*/ 0 w 1276350"/>
              <a:gd name="T7" fmla="*/ 0 h 642620"/>
              <a:gd name="T8" fmla="*/ 1276350 w 127635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642620">
                <a:moveTo>
                  <a:pt x="0" y="0"/>
                </a:moveTo>
                <a:lnTo>
                  <a:pt x="1276242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8" name="object 65"/>
          <p:cNvSpPr>
            <a:spLocks/>
          </p:cNvSpPr>
          <p:nvPr/>
        </p:nvSpPr>
        <p:spPr bwMode="auto">
          <a:xfrm>
            <a:off x="5211763" y="4511675"/>
            <a:ext cx="1504950" cy="642938"/>
          </a:xfrm>
          <a:custGeom>
            <a:avLst/>
            <a:gdLst>
              <a:gd name="T0" fmla="*/ 0 w 1503679"/>
              <a:gd name="T1" fmla="*/ 0 h 642620"/>
              <a:gd name="T2" fmla="*/ 1503114 w 1503679"/>
              <a:gd name="T3" fmla="*/ 642304 h 642620"/>
              <a:gd name="T4" fmla="*/ 0 60000 65536"/>
              <a:gd name="T5" fmla="*/ 0 60000 65536"/>
              <a:gd name="T6" fmla="*/ 0 w 1503679"/>
              <a:gd name="T7" fmla="*/ 0 h 642620"/>
              <a:gd name="T8" fmla="*/ 1503679 w 15036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679" h="642620">
                <a:moveTo>
                  <a:pt x="0" y="0"/>
                </a:moveTo>
                <a:lnTo>
                  <a:pt x="1503114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9" name="object 66"/>
          <p:cNvSpPr>
            <a:spLocks/>
          </p:cNvSpPr>
          <p:nvPr/>
        </p:nvSpPr>
        <p:spPr bwMode="auto">
          <a:xfrm>
            <a:off x="5211763" y="4511675"/>
            <a:ext cx="1701800" cy="642938"/>
          </a:xfrm>
          <a:custGeom>
            <a:avLst/>
            <a:gdLst>
              <a:gd name="T0" fmla="*/ 0 w 1701800"/>
              <a:gd name="T1" fmla="*/ 0 h 642620"/>
              <a:gd name="T2" fmla="*/ 1701656 w 1701800"/>
              <a:gd name="T3" fmla="*/ 642304 h 642620"/>
              <a:gd name="T4" fmla="*/ 0 60000 65536"/>
              <a:gd name="T5" fmla="*/ 0 60000 65536"/>
              <a:gd name="T6" fmla="*/ 0 w 1701800"/>
              <a:gd name="T7" fmla="*/ 0 h 642620"/>
              <a:gd name="T8" fmla="*/ 1701800 w 170180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2620">
                <a:moveTo>
                  <a:pt x="0" y="0"/>
                </a:moveTo>
                <a:lnTo>
                  <a:pt x="1701656" y="64230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0" name="object 67"/>
          <p:cNvSpPr>
            <a:spLocks/>
          </p:cNvSpPr>
          <p:nvPr/>
        </p:nvSpPr>
        <p:spPr bwMode="auto">
          <a:xfrm>
            <a:off x="5211763" y="4511675"/>
            <a:ext cx="1930400" cy="642938"/>
          </a:xfrm>
          <a:custGeom>
            <a:avLst/>
            <a:gdLst>
              <a:gd name="T0" fmla="*/ 0 w 1929129"/>
              <a:gd name="T1" fmla="*/ 0 h 642620"/>
              <a:gd name="T2" fmla="*/ 1928528 w 1929129"/>
              <a:gd name="T3" fmla="*/ 642304 h 642620"/>
              <a:gd name="T4" fmla="*/ 0 60000 65536"/>
              <a:gd name="T5" fmla="*/ 0 60000 65536"/>
              <a:gd name="T6" fmla="*/ 0 w 1929129"/>
              <a:gd name="T7" fmla="*/ 0 h 642620"/>
              <a:gd name="T8" fmla="*/ 1929129 w 192912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9129" h="642620">
                <a:moveTo>
                  <a:pt x="0" y="0"/>
                </a:moveTo>
                <a:lnTo>
                  <a:pt x="1928528" y="64230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1" name="object 68"/>
          <p:cNvSpPr>
            <a:spLocks/>
          </p:cNvSpPr>
          <p:nvPr/>
        </p:nvSpPr>
        <p:spPr bwMode="auto">
          <a:xfrm>
            <a:off x="4560888" y="4511675"/>
            <a:ext cx="650875" cy="654050"/>
          </a:xfrm>
          <a:custGeom>
            <a:avLst/>
            <a:gdLst>
              <a:gd name="T0" fmla="*/ 652050 w 652145"/>
              <a:gd name="T1" fmla="*/ 0 h 654050"/>
              <a:gd name="T2" fmla="*/ 0 w 652145"/>
              <a:gd name="T3" fmla="*/ 653930 h 654050"/>
              <a:gd name="T4" fmla="*/ 0 60000 65536"/>
              <a:gd name="T5" fmla="*/ 0 60000 65536"/>
              <a:gd name="T6" fmla="*/ 0 w 652145"/>
              <a:gd name="T7" fmla="*/ 0 h 654050"/>
              <a:gd name="T8" fmla="*/ 652145 w 652145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145" h="654050">
                <a:moveTo>
                  <a:pt x="652050" y="0"/>
                </a:moveTo>
                <a:lnTo>
                  <a:pt x="0" y="653930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2" name="object 69"/>
          <p:cNvSpPr>
            <a:spLocks/>
          </p:cNvSpPr>
          <p:nvPr/>
        </p:nvSpPr>
        <p:spPr bwMode="auto">
          <a:xfrm>
            <a:off x="4164013" y="4511675"/>
            <a:ext cx="1074737" cy="654050"/>
          </a:xfrm>
          <a:custGeom>
            <a:avLst/>
            <a:gdLst>
              <a:gd name="T0" fmla="*/ 1074631 w 1075054"/>
              <a:gd name="T1" fmla="*/ 0 h 654050"/>
              <a:gd name="T2" fmla="*/ 0 w 1075054"/>
              <a:gd name="T3" fmla="*/ 653930 h 654050"/>
              <a:gd name="T4" fmla="*/ 0 60000 65536"/>
              <a:gd name="T5" fmla="*/ 0 60000 65536"/>
              <a:gd name="T6" fmla="*/ 0 w 1075054"/>
              <a:gd name="T7" fmla="*/ 0 h 654050"/>
              <a:gd name="T8" fmla="*/ 1075054 w 1075054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54050">
                <a:moveTo>
                  <a:pt x="1074631" y="0"/>
                </a:moveTo>
                <a:lnTo>
                  <a:pt x="0" y="65393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3" name="object 70"/>
          <p:cNvSpPr>
            <a:spLocks/>
          </p:cNvSpPr>
          <p:nvPr/>
        </p:nvSpPr>
        <p:spPr bwMode="auto">
          <a:xfrm>
            <a:off x="3529013" y="4511675"/>
            <a:ext cx="1698625" cy="639763"/>
          </a:xfrm>
          <a:custGeom>
            <a:avLst/>
            <a:gdLst>
              <a:gd name="T0" fmla="*/ 1698587 w 1698625"/>
              <a:gd name="T1" fmla="*/ 0 h 639445"/>
              <a:gd name="T2" fmla="*/ 0 w 1698625"/>
              <a:gd name="T3" fmla="*/ 639403 h 639445"/>
              <a:gd name="T4" fmla="*/ 0 60000 65536"/>
              <a:gd name="T5" fmla="*/ 0 60000 65536"/>
              <a:gd name="T6" fmla="*/ 0 w 1698625"/>
              <a:gd name="T7" fmla="*/ 0 h 639445"/>
              <a:gd name="T8" fmla="*/ 1698625 w 1698625"/>
              <a:gd name="T9" fmla="*/ 639445 h 639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8625" h="639445">
                <a:moveTo>
                  <a:pt x="1698587" y="0"/>
                </a:moveTo>
                <a:lnTo>
                  <a:pt x="0" y="639403"/>
                </a:lnTo>
              </a:path>
            </a:pathLst>
          </a:custGeom>
          <a:noFill/>
          <a:ln w="2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7173913" y="5051425"/>
            <a:ext cx="266700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75" name="object 72"/>
          <p:cNvSpPr>
            <a:spLocks/>
          </p:cNvSpPr>
          <p:nvPr/>
        </p:nvSpPr>
        <p:spPr bwMode="auto">
          <a:xfrm>
            <a:off x="5265738" y="4324350"/>
            <a:ext cx="373062" cy="174625"/>
          </a:xfrm>
          <a:custGeom>
            <a:avLst/>
            <a:gdLst>
              <a:gd name="T0" fmla="*/ 0 w 372110"/>
              <a:gd name="T1" fmla="*/ 173219 h 173354"/>
              <a:gd name="T2" fmla="*/ 371493 w 372110"/>
              <a:gd name="T3" fmla="*/ 173219 h 173354"/>
              <a:gd name="T4" fmla="*/ 371493 w 372110"/>
              <a:gd name="T5" fmla="*/ 0 h 173354"/>
              <a:gd name="T6" fmla="*/ 0 w 372110"/>
              <a:gd name="T7" fmla="*/ 0 h 173354"/>
              <a:gd name="T8" fmla="*/ 0 w 37211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173354"/>
              <a:gd name="T17" fmla="*/ 372110 w 37211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173354">
                <a:moveTo>
                  <a:pt x="0" y="173219"/>
                </a:moveTo>
                <a:lnTo>
                  <a:pt x="371493" y="173219"/>
                </a:lnTo>
                <a:lnTo>
                  <a:pt x="371493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5262563" y="4292600"/>
            <a:ext cx="3492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108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77" name="object 74"/>
          <p:cNvSpPr>
            <a:spLocks/>
          </p:cNvSpPr>
          <p:nvPr/>
        </p:nvSpPr>
        <p:spPr bwMode="auto">
          <a:xfrm>
            <a:off x="1557338" y="5176838"/>
            <a:ext cx="1928812" cy="646112"/>
          </a:xfrm>
          <a:custGeom>
            <a:avLst/>
            <a:gdLst>
              <a:gd name="T0" fmla="*/ 198636 w 1928495"/>
              <a:gd name="T1" fmla="*/ 645228 h 645795"/>
              <a:gd name="T2" fmla="*/ 1928457 w 1928495"/>
              <a:gd name="T3" fmla="*/ 0 h 645795"/>
              <a:gd name="T4" fmla="*/ 0 w 1928495"/>
              <a:gd name="T5" fmla="*/ 633602 h 645795"/>
              <a:gd name="T6" fmla="*/ 0 60000 65536"/>
              <a:gd name="T7" fmla="*/ 0 60000 65536"/>
              <a:gd name="T8" fmla="*/ 0 60000 65536"/>
              <a:gd name="T9" fmla="*/ 0 w 1928495"/>
              <a:gd name="T10" fmla="*/ 0 h 645795"/>
              <a:gd name="T11" fmla="*/ 1928495 w 1928495"/>
              <a:gd name="T12" fmla="*/ 645795 h 645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495" h="645795">
                <a:moveTo>
                  <a:pt x="198636" y="645228"/>
                </a:moveTo>
                <a:lnTo>
                  <a:pt x="1928457" y="0"/>
                </a:ln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8" name="object 75"/>
          <p:cNvSpPr>
            <a:spLocks/>
          </p:cNvSpPr>
          <p:nvPr/>
        </p:nvSpPr>
        <p:spPr bwMode="auto">
          <a:xfrm>
            <a:off x="1968500" y="5176838"/>
            <a:ext cx="1517650" cy="633412"/>
          </a:xfrm>
          <a:custGeom>
            <a:avLst/>
            <a:gdLst>
              <a:gd name="T0" fmla="*/ 226753 w 1517650"/>
              <a:gd name="T1" fmla="*/ 633602 h 633729"/>
              <a:gd name="T2" fmla="*/ 1517114 w 1517650"/>
              <a:gd name="T3" fmla="*/ 0 h 633729"/>
              <a:gd name="T4" fmla="*/ 0 w 1517650"/>
              <a:gd name="T5" fmla="*/ 633602 h 633729"/>
              <a:gd name="T6" fmla="*/ 0 60000 65536"/>
              <a:gd name="T7" fmla="*/ 0 60000 65536"/>
              <a:gd name="T8" fmla="*/ 0 60000 65536"/>
              <a:gd name="T9" fmla="*/ 0 w 1517650"/>
              <a:gd name="T10" fmla="*/ 0 h 633729"/>
              <a:gd name="T11" fmla="*/ 1517650 w 1517650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650" h="633729">
                <a:moveTo>
                  <a:pt x="226753" y="633602"/>
                </a:moveTo>
                <a:lnTo>
                  <a:pt x="1517114" y="0"/>
                </a:lnTo>
                <a:lnTo>
                  <a:pt x="0" y="633602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9" name="object 76"/>
          <p:cNvSpPr>
            <a:spLocks/>
          </p:cNvSpPr>
          <p:nvPr/>
        </p:nvSpPr>
        <p:spPr bwMode="auto">
          <a:xfrm>
            <a:off x="2606675" y="5176838"/>
            <a:ext cx="879475" cy="646112"/>
          </a:xfrm>
          <a:custGeom>
            <a:avLst/>
            <a:gdLst>
              <a:gd name="T0" fmla="*/ 425508 w 879475"/>
              <a:gd name="T1" fmla="*/ 645228 h 645795"/>
              <a:gd name="T2" fmla="*/ 879016 w 879475"/>
              <a:gd name="T3" fmla="*/ 0 h 645795"/>
              <a:gd name="T4" fmla="*/ 0 w 879475"/>
              <a:gd name="T5" fmla="*/ 633602 h 645795"/>
              <a:gd name="T6" fmla="*/ 0 60000 65536"/>
              <a:gd name="T7" fmla="*/ 0 60000 65536"/>
              <a:gd name="T8" fmla="*/ 0 60000 65536"/>
              <a:gd name="T9" fmla="*/ 0 w 879475"/>
              <a:gd name="T10" fmla="*/ 0 h 645795"/>
              <a:gd name="T11" fmla="*/ 879475 w 879475"/>
              <a:gd name="T12" fmla="*/ 645795 h 645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9475" h="645795">
                <a:moveTo>
                  <a:pt x="425508" y="645228"/>
                </a:moveTo>
                <a:lnTo>
                  <a:pt x="879016" y="0"/>
                </a:lnTo>
                <a:lnTo>
                  <a:pt x="0" y="633602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0" name="object 77"/>
          <p:cNvSpPr>
            <a:spLocks/>
          </p:cNvSpPr>
          <p:nvPr/>
        </p:nvSpPr>
        <p:spPr bwMode="auto">
          <a:xfrm>
            <a:off x="3273425" y="5197475"/>
            <a:ext cx="411163" cy="625475"/>
          </a:xfrm>
          <a:custGeom>
            <a:avLst/>
            <a:gdLst>
              <a:gd name="T0" fmla="*/ 411249 w 411479"/>
              <a:gd name="T1" fmla="*/ 613840 h 625475"/>
              <a:gd name="T2" fmla="*/ 212707 w 411479"/>
              <a:gd name="T3" fmla="*/ 0 h 625475"/>
              <a:gd name="T4" fmla="*/ 0 w 411479"/>
              <a:gd name="T5" fmla="*/ 625466 h 625475"/>
              <a:gd name="T6" fmla="*/ 0 60000 65536"/>
              <a:gd name="T7" fmla="*/ 0 60000 65536"/>
              <a:gd name="T8" fmla="*/ 0 60000 65536"/>
              <a:gd name="T9" fmla="*/ 0 w 411479"/>
              <a:gd name="T10" fmla="*/ 0 h 625475"/>
              <a:gd name="T11" fmla="*/ 411479 w 411479"/>
              <a:gd name="T12" fmla="*/ 625475 h 6254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479" h="625475">
                <a:moveTo>
                  <a:pt x="411249" y="613840"/>
                </a:moveTo>
                <a:lnTo>
                  <a:pt x="212707" y="0"/>
                </a:lnTo>
                <a:lnTo>
                  <a:pt x="0" y="625466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1" name="object 78"/>
          <p:cNvSpPr>
            <a:spLocks/>
          </p:cNvSpPr>
          <p:nvPr/>
        </p:nvSpPr>
        <p:spPr bwMode="auto">
          <a:xfrm>
            <a:off x="3486150" y="5189538"/>
            <a:ext cx="663575" cy="641350"/>
          </a:xfrm>
          <a:custGeom>
            <a:avLst/>
            <a:gdLst>
              <a:gd name="T0" fmla="*/ 663853 w 664210"/>
              <a:gd name="T1" fmla="*/ 633602 h 641985"/>
              <a:gd name="T2" fmla="*/ 0 w 664210"/>
              <a:gd name="T3" fmla="*/ 0 h 641985"/>
              <a:gd name="T4" fmla="*/ 411249 w 664210"/>
              <a:gd name="T5" fmla="*/ 641738 h 641985"/>
              <a:gd name="T6" fmla="*/ 0 60000 65536"/>
              <a:gd name="T7" fmla="*/ 0 60000 65536"/>
              <a:gd name="T8" fmla="*/ 0 60000 65536"/>
              <a:gd name="T9" fmla="*/ 0 w 664210"/>
              <a:gd name="T10" fmla="*/ 0 h 641985"/>
              <a:gd name="T11" fmla="*/ 664210 w 664210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210" h="641985">
                <a:moveTo>
                  <a:pt x="663853" y="633602"/>
                </a:moveTo>
                <a:lnTo>
                  <a:pt x="0" y="0"/>
                </a:lnTo>
                <a:lnTo>
                  <a:pt x="411249" y="641738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2" name="object 79"/>
          <p:cNvSpPr>
            <a:spLocks/>
          </p:cNvSpPr>
          <p:nvPr/>
        </p:nvSpPr>
        <p:spPr bwMode="auto">
          <a:xfrm>
            <a:off x="3486150" y="5176838"/>
            <a:ext cx="850900" cy="654050"/>
          </a:xfrm>
          <a:custGeom>
            <a:avLst/>
            <a:gdLst>
              <a:gd name="T0" fmla="*/ 0 w 850900"/>
              <a:gd name="T1" fmla="*/ 0 h 653414"/>
              <a:gd name="T2" fmla="*/ 850828 w 850900"/>
              <a:gd name="T3" fmla="*/ 653364 h 653414"/>
              <a:gd name="T4" fmla="*/ 0 60000 65536"/>
              <a:gd name="T5" fmla="*/ 0 60000 65536"/>
              <a:gd name="T6" fmla="*/ 0 w 850900"/>
              <a:gd name="T7" fmla="*/ 0 h 653414"/>
              <a:gd name="T8" fmla="*/ 850900 w 850900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3414">
                <a:moveTo>
                  <a:pt x="0" y="0"/>
                </a:moveTo>
                <a:lnTo>
                  <a:pt x="850828" y="653364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3" name="object 80"/>
          <p:cNvSpPr>
            <a:spLocks/>
          </p:cNvSpPr>
          <p:nvPr/>
        </p:nvSpPr>
        <p:spPr bwMode="auto">
          <a:xfrm>
            <a:off x="3471863" y="5176838"/>
            <a:ext cx="1077912" cy="646112"/>
          </a:xfrm>
          <a:custGeom>
            <a:avLst/>
            <a:gdLst>
              <a:gd name="T0" fmla="*/ 0 w 1078229"/>
              <a:gd name="T1" fmla="*/ 0 h 645795"/>
              <a:gd name="T2" fmla="*/ 1077700 w 1078229"/>
              <a:gd name="T3" fmla="*/ 645228 h 645795"/>
              <a:gd name="T4" fmla="*/ 0 60000 65536"/>
              <a:gd name="T5" fmla="*/ 0 60000 65536"/>
              <a:gd name="T6" fmla="*/ 0 w 1078229"/>
              <a:gd name="T7" fmla="*/ 0 h 645795"/>
              <a:gd name="T8" fmla="*/ 1078229 w 1078229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8229" h="645795">
                <a:moveTo>
                  <a:pt x="0" y="0"/>
                </a:moveTo>
                <a:lnTo>
                  <a:pt x="1077700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4" name="object 81"/>
          <p:cNvSpPr>
            <a:spLocks/>
          </p:cNvSpPr>
          <p:nvPr/>
        </p:nvSpPr>
        <p:spPr bwMode="auto">
          <a:xfrm>
            <a:off x="3486150" y="5176838"/>
            <a:ext cx="1276350" cy="646112"/>
          </a:xfrm>
          <a:custGeom>
            <a:avLst/>
            <a:gdLst>
              <a:gd name="T0" fmla="*/ 0 w 1276350"/>
              <a:gd name="T1" fmla="*/ 0 h 645795"/>
              <a:gd name="T2" fmla="*/ 1276006 w 1276350"/>
              <a:gd name="T3" fmla="*/ 645228 h 645795"/>
              <a:gd name="T4" fmla="*/ 0 60000 65536"/>
              <a:gd name="T5" fmla="*/ 0 60000 65536"/>
              <a:gd name="T6" fmla="*/ 0 w 1276350"/>
              <a:gd name="T7" fmla="*/ 0 h 645795"/>
              <a:gd name="T8" fmla="*/ 1276350 w 1276350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645795">
                <a:moveTo>
                  <a:pt x="0" y="0"/>
                </a:moveTo>
                <a:lnTo>
                  <a:pt x="1276006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5" name="object 82"/>
          <p:cNvSpPr>
            <a:spLocks/>
          </p:cNvSpPr>
          <p:nvPr/>
        </p:nvSpPr>
        <p:spPr bwMode="auto">
          <a:xfrm>
            <a:off x="3486150" y="5176838"/>
            <a:ext cx="1500188" cy="646112"/>
          </a:xfrm>
          <a:custGeom>
            <a:avLst/>
            <a:gdLst>
              <a:gd name="T0" fmla="*/ 0 w 1500504"/>
              <a:gd name="T1" fmla="*/ 0 h 645795"/>
              <a:gd name="T2" fmla="*/ 1500045 w 1500504"/>
              <a:gd name="T3" fmla="*/ 645228 h 645795"/>
              <a:gd name="T4" fmla="*/ 0 60000 65536"/>
              <a:gd name="T5" fmla="*/ 0 60000 65536"/>
              <a:gd name="T6" fmla="*/ 0 w 1500504"/>
              <a:gd name="T7" fmla="*/ 0 h 645795"/>
              <a:gd name="T8" fmla="*/ 1500504 w 1500504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504" h="645795">
                <a:moveTo>
                  <a:pt x="0" y="0"/>
                </a:moveTo>
                <a:lnTo>
                  <a:pt x="1500045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6" name="object 83"/>
          <p:cNvSpPr>
            <a:spLocks/>
          </p:cNvSpPr>
          <p:nvPr/>
        </p:nvSpPr>
        <p:spPr bwMode="auto">
          <a:xfrm>
            <a:off x="3486150" y="5176838"/>
            <a:ext cx="1701800" cy="646112"/>
          </a:xfrm>
          <a:custGeom>
            <a:avLst/>
            <a:gdLst>
              <a:gd name="T0" fmla="*/ 0 w 1701800"/>
              <a:gd name="T1" fmla="*/ 0 h 645795"/>
              <a:gd name="T2" fmla="*/ 1701420 w 1701800"/>
              <a:gd name="T3" fmla="*/ 645228 h 645795"/>
              <a:gd name="T4" fmla="*/ 0 60000 65536"/>
              <a:gd name="T5" fmla="*/ 0 60000 65536"/>
              <a:gd name="T6" fmla="*/ 0 w 1701800"/>
              <a:gd name="T7" fmla="*/ 0 h 645795"/>
              <a:gd name="T8" fmla="*/ 1701800 w 1701800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5795">
                <a:moveTo>
                  <a:pt x="0" y="0"/>
                </a:moveTo>
                <a:lnTo>
                  <a:pt x="1701420" y="64522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7" name="object 84"/>
          <p:cNvSpPr>
            <a:spLocks/>
          </p:cNvSpPr>
          <p:nvPr/>
        </p:nvSpPr>
        <p:spPr bwMode="auto">
          <a:xfrm>
            <a:off x="3486150" y="5176838"/>
            <a:ext cx="1925638" cy="646112"/>
          </a:xfrm>
          <a:custGeom>
            <a:avLst/>
            <a:gdLst>
              <a:gd name="T0" fmla="*/ 0 w 1925954"/>
              <a:gd name="T1" fmla="*/ 0 h 645795"/>
              <a:gd name="T2" fmla="*/ 1925459 w 1925954"/>
              <a:gd name="T3" fmla="*/ 645228 h 645795"/>
              <a:gd name="T4" fmla="*/ 0 60000 65536"/>
              <a:gd name="T5" fmla="*/ 0 60000 65536"/>
              <a:gd name="T6" fmla="*/ 0 w 1925954"/>
              <a:gd name="T7" fmla="*/ 0 h 645795"/>
              <a:gd name="T8" fmla="*/ 1925954 w 1925954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5954" h="645795">
                <a:moveTo>
                  <a:pt x="0" y="0"/>
                </a:moveTo>
                <a:lnTo>
                  <a:pt x="1925459" y="64522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8" name="object 85"/>
          <p:cNvSpPr>
            <a:spLocks/>
          </p:cNvSpPr>
          <p:nvPr/>
        </p:nvSpPr>
        <p:spPr bwMode="auto">
          <a:xfrm>
            <a:off x="2833688" y="5176838"/>
            <a:ext cx="652462" cy="654050"/>
          </a:xfrm>
          <a:custGeom>
            <a:avLst/>
            <a:gdLst>
              <a:gd name="T0" fmla="*/ 652262 w 652779"/>
              <a:gd name="T1" fmla="*/ 0 h 653414"/>
              <a:gd name="T2" fmla="*/ 0 w 652779"/>
              <a:gd name="T3" fmla="*/ 653364 h 653414"/>
              <a:gd name="T4" fmla="*/ 0 60000 65536"/>
              <a:gd name="T5" fmla="*/ 0 60000 65536"/>
              <a:gd name="T6" fmla="*/ 0 w 652779"/>
              <a:gd name="T7" fmla="*/ 0 h 653414"/>
              <a:gd name="T8" fmla="*/ 652779 w 652779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779" h="653414">
                <a:moveTo>
                  <a:pt x="652262" y="0"/>
                </a:moveTo>
                <a:lnTo>
                  <a:pt x="0" y="653364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9" name="object 86"/>
          <p:cNvSpPr>
            <a:spLocks/>
          </p:cNvSpPr>
          <p:nvPr/>
        </p:nvSpPr>
        <p:spPr bwMode="auto">
          <a:xfrm>
            <a:off x="2411413" y="5176838"/>
            <a:ext cx="1100137" cy="639762"/>
          </a:xfrm>
          <a:custGeom>
            <a:avLst/>
            <a:gdLst>
              <a:gd name="T0" fmla="*/ 1100458 w 1100454"/>
              <a:gd name="T1" fmla="*/ 0 h 639445"/>
              <a:gd name="T2" fmla="*/ 0 w 1100454"/>
              <a:gd name="T3" fmla="*/ 639403 h 639445"/>
              <a:gd name="T4" fmla="*/ 0 60000 65536"/>
              <a:gd name="T5" fmla="*/ 0 60000 65536"/>
              <a:gd name="T6" fmla="*/ 0 w 1100454"/>
              <a:gd name="T7" fmla="*/ 0 h 639445"/>
              <a:gd name="T8" fmla="*/ 1100454 w 1100454"/>
              <a:gd name="T9" fmla="*/ 639445 h 639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0454" h="639445">
                <a:moveTo>
                  <a:pt x="1100458" y="0"/>
                </a:moveTo>
                <a:lnTo>
                  <a:pt x="0" y="639403"/>
                </a:lnTo>
              </a:path>
            </a:pathLst>
          </a:custGeom>
          <a:noFill/>
          <a:ln w="28103">
            <a:solidFill>
              <a:srgbClr val="1A1A1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0" name="object 87"/>
          <p:cNvSpPr>
            <a:spLocks/>
          </p:cNvSpPr>
          <p:nvPr/>
        </p:nvSpPr>
        <p:spPr bwMode="auto">
          <a:xfrm>
            <a:off x="1344613" y="5176838"/>
            <a:ext cx="2141537" cy="633412"/>
          </a:xfrm>
          <a:custGeom>
            <a:avLst/>
            <a:gdLst>
              <a:gd name="T0" fmla="*/ 2141165 w 2141220"/>
              <a:gd name="T1" fmla="*/ 0 h 633729"/>
              <a:gd name="T2" fmla="*/ 0 w 2141220"/>
              <a:gd name="T3" fmla="*/ 633602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1165" y="0"/>
                </a:move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1" name="object 88"/>
          <p:cNvSpPr>
            <a:spLocks/>
          </p:cNvSpPr>
          <p:nvPr/>
        </p:nvSpPr>
        <p:spPr bwMode="auto">
          <a:xfrm>
            <a:off x="3432175" y="5126038"/>
            <a:ext cx="104775" cy="104775"/>
          </a:xfrm>
          <a:custGeom>
            <a:avLst/>
            <a:gdLst>
              <a:gd name="T0" fmla="*/ 65629 w 105410"/>
              <a:gd name="T1" fmla="*/ 0 h 105410"/>
              <a:gd name="T2" fmla="*/ 39897 w 105410"/>
              <a:gd name="T3" fmla="*/ 0 h 105410"/>
              <a:gd name="T4" fmla="*/ 20066 w 105410"/>
              <a:gd name="T5" fmla="*/ 11625 h 105410"/>
              <a:gd name="T6" fmla="*/ 5901 w 105410"/>
              <a:gd name="T7" fmla="*/ 28487 h 105410"/>
              <a:gd name="T8" fmla="*/ 0 w 105410"/>
              <a:gd name="T9" fmla="*/ 51149 h 105410"/>
              <a:gd name="T10" fmla="*/ 5901 w 105410"/>
              <a:gd name="T11" fmla="*/ 76735 h 105410"/>
              <a:gd name="T12" fmla="*/ 20066 w 105410"/>
              <a:gd name="T13" fmla="*/ 93597 h 105410"/>
              <a:gd name="T14" fmla="*/ 39897 w 105410"/>
              <a:gd name="T15" fmla="*/ 105223 h 105410"/>
              <a:gd name="T16" fmla="*/ 65629 w 105410"/>
              <a:gd name="T17" fmla="*/ 105223 h 105410"/>
              <a:gd name="T18" fmla="*/ 84988 w 105410"/>
              <a:gd name="T19" fmla="*/ 93597 h 105410"/>
              <a:gd name="T20" fmla="*/ 99625 w 105410"/>
              <a:gd name="T21" fmla="*/ 76735 h 105410"/>
              <a:gd name="T22" fmla="*/ 105055 w 105410"/>
              <a:gd name="T23" fmla="*/ 51149 h 105410"/>
              <a:gd name="T24" fmla="*/ 99625 w 105410"/>
              <a:gd name="T25" fmla="*/ 28487 h 105410"/>
              <a:gd name="T26" fmla="*/ 84988 w 105410"/>
              <a:gd name="T27" fmla="*/ 11625 h 105410"/>
              <a:gd name="T28" fmla="*/ 65629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5629" y="0"/>
                </a:moveTo>
                <a:lnTo>
                  <a:pt x="39897" y="0"/>
                </a:lnTo>
                <a:lnTo>
                  <a:pt x="20066" y="11625"/>
                </a:lnTo>
                <a:lnTo>
                  <a:pt x="5901" y="28487"/>
                </a:lnTo>
                <a:lnTo>
                  <a:pt x="0" y="51149"/>
                </a:lnTo>
                <a:lnTo>
                  <a:pt x="5901" y="76735"/>
                </a:lnTo>
                <a:lnTo>
                  <a:pt x="20066" y="93597"/>
                </a:lnTo>
                <a:lnTo>
                  <a:pt x="39897" y="105223"/>
                </a:lnTo>
                <a:lnTo>
                  <a:pt x="65629" y="105223"/>
                </a:lnTo>
                <a:lnTo>
                  <a:pt x="84988" y="93597"/>
                </a:lnTo>
                <a:lnTo>
                  <a:pt x="99625" y="76735"/>
                </a:lnTo>
                <a:lnTo>
                  <a:pt x="105055" y="51149"/>
                </a:lnTo>
                <a:lnTo>
                  <a:pt x="99625" y="28487"/>
                </a:lnTo>
                <a:lnTo>
                  <a:pt x="84988" y="11625"/>
                </a:lnTo>
                <a:lnTo>
                  <a:pt x="65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2" name="object 89"/>
          <p:cNvSpPr>
            <a:spLocks/>
          </p:cNvSpPr>
          <p:nvPr/>
        </p:nvSpPr>
        <p:spPr bwMode="auto">
          <a:xfrm>
            <a:off x="3432175" y="5126038"/>
            <a:ext cx="104775" cy="104775"/>
          </a:xfrm>
          <a:custGeom>
            <a:avLst/>
            <a:gdLst>
              <a:gd name="T0" fmla="*/ 0 w 105410"/>
              <a:gd name="T1" fmla="*/ 51149 h 105410"/>
              <a:gd name="T2" fmla="*/ 5901 w 105410"/>
              <a:gd name="T3" fmla="*/ 28487 h 105410"/>
              <a:gd name="T4" fmla="*/ 20066 w 105410"/>
              <a:gd name="T5" fmla="*/ 11625 h 105410"/>
              <a:gd name="T6" fmla="*/ 39897 w 105410"/>
              <a:gd name="T7" fmla="*/ 0 h 105410"/>
              <a:gd name="T8" fmla="*/ 65629 w 105410"/>
              <a:gd name="T9" fmla="*/ 0 h 105410"/>
              <a:gd name="T10" fmla="*/ 84988 w 105410"/>
              <a:gd name="T11" fmla="*/ 11625 h 105410"/>
              <a:gd name="T12" fmla="*/ 99625 w 105410"/>
              <a:gd name="T13" fmla="*/ 28487 h 105410"/>
              <a:gd name="T14" fmla="*/ 105055 w 105410"/>
              <a:gd name="T15" fmla="*/ 51149 h 105410"/>
              <a:gd name="T16" fmla="*/ 99625 w 105410"/>
              <a:gd name="T17" fmla="*/ 76735 h 105410"/>
              <a:gd name="T18" fmla="*/ 84988 w 105410"/>
              <a:gd name="T19" fmla="*/ 93597 h 105410"/>
              <a:gd name="T20" fmla="*/ 65629 w 105410"/>
              <a:gd name="T21" fmla="*/ 105223 h 105410"/>
              <a:gd name="T22" fmla="*/ 39897 w 105410"/>
              <a:gd name="T23" fmla="*/ 105223 h 105410"/>
              <a:gd name="T24" fmla="*/ 20066 w 105410"/>
              <a:gd name="T25" fmla="*/ 93597 h 105410"/>
              <a:gd name="T26" fmla="*/ 5901 w 105410"/>
              <a:gd name="T27" fmla="*/ 76735 h 105410"/>
              <a:gd name="T28" fmla="*/ 0 w 105410"/>
              <a:gd name="T29" fmla="*/ 51149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49"/>
                </a:moveTo>
                <a:lnTo>
                  <a:pt x="5901" y="28487"/>
                </a:lnTo>
                <a:lnTo>
                  <a:pt x="20066" y="11625"/>
                </a:lnTo>
                <a:lnTo>
                  <a:pt x="39897" y="0"/>
                </a:lnTo>
                <a:lnTo>
                  <a:pt x="65629" y="0"/>
                </a:lnTo>
                <a:lnTo>
                  <a:pt x="84988" y="11625"/>
                </a:lnTo>
                <a:lnTo>
                  <a:pt x="99625" y="28487"/>
                </a:lnTo>
                <a:lnTo>
                  <a:pt x="105055" y="51149"/>
                </a:lnTo>
                <a:lnTo>
                  <a:pt x="99625" y="76735"/>
                </a:lnTo>
                <a:lnTo>
                  <a:pt x="84988" y="93597"/>
                </a:lnTo>
                <a:lnTo>
                  <a:pt x="65629" y="105223"/>
                </a:lnTo>
                <a:lnTo>
                  <a:pt x="39897" y="105223"/>
                </a:lnTo>
                <a:lnTo>
                  <a:pt x="20066" y="93597"/>
                </a:lnTo>
                <a:lnTo>
                  <a:pt x="5901" y="76735"/>
                </a:lnTo>
                <a:lnTo>
                  <a:pt x="0" y="51149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5472113" y="5730875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79513" y="5770563"/>
            <a:ext cx="104775" cy="179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95" name="object 92"/>
          <p:cNvSpPr>
            <a:spLocks/>
          </p:cNvSpPr>
          <p:nvPr/>
        </p:nvSpPr>
        <p:spPr bwMode="auto">
          <a:xfrm>
            <a:off x="3392488" y="4938713"/>
            <a:ext cx="198437" cy="173037"/>
          </a:xfrm>
          <a:custGeom>
            <a:avLst/>
            <a:gdLst>
              <a:gd name="T0" fmla="*/ 0 w 198120"/>
              <a:gd name="T1" fmla="*/ 173219 h 173354"/>
              <a:gd name="T2" fmla="*/ 198053 w 198120"/>
              <a:gd name="T3" fmla="*/ 173219 h 173354"/>
              <a:gd name="T4" fmla="*/ 198053 w 198120"/>
              <a:gd name="T5" fmla="*/ 0 h 173354"/>
              <a:gd name="T6" fmla="*/ 0 w 198120"/>
              <a:gd name="T7" fmla="*/ 0 h 173354"/>
              <a:gd name="T8" fmla="*/ 0 w 19812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173354"/>
              <a:gd name="T17" fmla="*/ 198120 w 19812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173354">
                <a:moveTo>
                  <a:pt x="0" y="173219"/>
                </a:moveTo>
                <a:lnTo>
                  <a:pt x="198053" y="173219"/>
                </a:lnTo>
                <a:lnTo>
                  <a:pt x="198053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6" name="object 93"/>
          <p:cNvSpPr txBox="1">
            <a:spLocks noChangeArrowheads="1"/>
          </p:cNvSpPr>
          <p:nvPr/>
        </p:nvSpPr>
        <p:spPr bwMode="auto">
          <a:xfrm>
            <a:off x="3424238" y="4903788"/>
            <a:ext cx="13335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 b="1">
                <a:cs typeface="Arial" charset="0"/>
              </a:rPr>
              <a:t>2</a:t>
            </a:r>
            <a:endParaRPr lang="th-TH" sz="1500">
              <a:cs typeface="Arial" charset="0"/>
            </a:endParaRPr>
          </a:p>
        </p:txBody>
      </p:sp>
      <p:sp>
        <p:nvSpPr>
          <p:cNvPr id="47197" name="object 94"/>
          <p:cNvSpPr>
            <a:spLocks/>
          </p:cNvSpPr>
          <p:nvPr/>
        </p:nvSpPr>
        <p:spPr bwMode="auto">
          <a:xfrm>
            <a:off x="2047875" y="5776913"/>
            <a:ext cx="266700" cy="173037"/>
          </a:xfrm>
          <a:custGeom>
            <a:avLst/>
            <a:gdLst>
              <a:gd name="T0" fmla="*/ 0 w 266700"/>
              <a:gd name="T1" fmla="*/ 173802 h 173989"/>
              <a:gd name="T2" fmla="*/ 266603 w 266700"/>
              <a:gd name="T3" fmla="*/ 173802 h 173989"/>
              <a:gd name="T4" fmla="*/ 266603 w 266700"/>
              <a:gd name="T5" fmla="*/ 0 h 173989"/>
              <a:gd name="T6" fmla="*/ 0 w 266700"/>
              <a:gd name="T7" fmla="*/ 0 h 173989"/>
              <a:gd name="T8" fmla="*/ 0 w 266700"/>
              <a:gd name="T9" fmla="*/ 173802 h 173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73989"/>
              <a:gd name="T17" fmla="*/ 266700 w 266700"/>
              <a:gd name="T18" fmla="*/ 173989 h 173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73989">
                <a:moveTo>
                  <a:pt x="0" y="173802"/>
                </a:moveTo>
                <a:lnTo>
                  <a:pt x="266603" y="173802"/>
                </a:lnTo>
                <a:lnTo>
                  <a:pt x="266603" y="0"/>
                </a:lnTo>
                <a:lnTo>
                  <a:pt x="0" y="0"/>
                </a:lnTo>
                <a:lnTo>
                  <a:pt x="0" y="1738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097088" y="5745163"/>
            <a:ext cx="241300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71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99" name="object 9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368451-9C46-45BB-9853-11F2B0CBF9B7}" type="slidenum">
              <a:rPr lang="th-TH" smtClean="0"/>
              <a:pPr marL="209550"/>
              <a:t>30</a:t>
            </a:fld>
            <a:endParaRPr lang="th-TH" smtClean="0"/>
          </a:p>
        </p:txBody>
      </p:sp>
      <p:sp>
        <p:nvSpPr>
          <p:cNvPr id="96" name="object 96"/>
          <p:cNvSpPr txBox="1"/>
          <p:nvPr/>
        </p:nvSpPr>
        <p:spPr>
          <a:xfrm>
            <a:off x="3756025" y="1939925"/>
            <a:ext cx="338138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BrowalliaUPC"/>
                <a:cs typeface="BrowalliaUPC"/>
              </a:rPr>
              <a:t>ร</a:t>
            </a:r>
            <a:r>
              <a:rPr sz="2250" spc="10" dirty="0">
                <a:latin typeface="BrowalliaUPC"/>
                <a:cs typeface="BrowalliaUPC"/>
              </a:rPr>
              <a:t>า</a:t>
            </a:r>
            <a:r>
              <a:rPr sz="2250" dirty="0">
                <a:latin typeface="BrowalliaUPC"/>
                <a:cs typeface="BrowalliaUPC"/>
              </a:rPr>
              <a:t>ก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38713" y="2393950"/>
            <a:ext cx="35941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71.2.108.158.in-addr.arpa.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Hostname</a:t>
            </a:r>
            <a:r>
              <a:rPr spc="-1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81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CECD214-4795-4A68-B64A-5C888FEB63C8}" type="slidenum">
              <a:rPr lang="en-US" smtClean="0"/>
              <a:pPr marL="209550"/>
              <a:t>31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49425"/>
            <a:ext cx="7329487" cy="3802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1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Sequence of </a:t>
            </a:r>
            <a:r>
              <a:rPr sz="3350" i="1" spc="-60" dirty="0">
                <a:latin typeface="Tahoma"/>
                <a:cs typeface="Tahoma"/>
              </a:rPr>
              <a:t>labels </a:t>
            </a:r>
            <a:r>
              <a:rPr sz="3200" spc="-5" dirty="0">
                <a:latin typeface="Tahoma"/>
                <a:cs typeface="Tahoma"/>
              </a:rPr>
              <a:t>separated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periods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each label </a:t>
            </a:r>
            <a:r>
              <a:rPr dirty="0">
                <a:latin typeface="Tahoma"/>
                <a:cs typeface="Tahoma"/>
              </a:rPr>
              <a:t>can </a:t>
            </a:r>
            <a:r>
              <a:rPr spc="-5" dirty="0">
                <a:latin typeface="Tahoma"/>
                <a:cs typeface="Tahoma"/>
              </a:rPr>
              <a:t>be up to 63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characters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total name </a:t>
            </a:r>
            <a:r>
              <a:rPr spc="-10" dirty="0">
                <a:latin typeface="Tahoma"/>
                <a:cs typeface="Tahoma"/>
              </a:rPr>
              <a:t>can </a:t>
            </a:r>
            <a:r>
              <a:rPr spc="-5" dirty="0">
                <a:latin typeface="Tahoma"/>
                <a:cs typeface="Tahoma"/>
              </a:rPr>
              <a:t>be at most </a:t>
            </a:r>
            <a:r>
              <a:rPr spc="-10" dirty="0">
                <a:latin typeface="Tahoma"/>
                <a:cs typeface="Tahoma"/>
              </a:rPr>
              <a:t>255</a:t>
            </a:r>
            <a:r>
              <a:rPr spc="10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characters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Examples: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www.sanook.com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iwing.cpe.ku.ac.th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  <a:hlinkClick r:id="rId4"/>
              </a:rPr>
              <a:t>www.howstuffworks.com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and</a:t>
            </a:r>
            <a:r>
              <a:rPr spc="-40" dirty="0"/>
              <a:t> </a:t>
            </a:r>
            <a:r>
              <a:rPr spc="-5" dirty="0"/>
              <a:t>Label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0" y="1844675"/>
            <a:ext cx="6032500" cy="4254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213" y="1958975"/>
            <a:ext cx="4765675" cy="146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3215" indent="-31051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323850" algn="l"/>
              </a:tabLst>
              <a:defRPr/>
            </a:pPr>
            <a:r>
              <a:rPr sz="3200" dirty="0">
                <a:latin typeface="Tahoma"/>
                <a:cs typeface="Tahoma"/>
              </a:rPr>
              <a:t>Absolute </a:t>
            </a:r>
            <a:r>
              <a:rPr sz="3200" spc="-5" dirty="0">
                <a:latin typeface="Tahoma"/>
                <a:cs typeface="Tahoma"/>
              </a:rPr>
              <a:t>Domain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Name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0000FF"/>
                </a:solidFill>
                <a:latin typeface="Tahoma"/>
                <a:cs typeface="Tahoma"/>
              </a:rPr>
              <a:t>challenger.atc.fhda.edu</a:t>
            </a:r>
            <a:r>
              <a:rPr sz="3200" spc="-2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23215" indent="-31051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323850" algn="l"/>
              </a:tabLst>
              <a:defRPr/>
            </a:pPr>
            <a:r>
              <a:rPr sz="3200" spc="-15" dirty="0">
                <a:latin typeface="Tahoma"/>
                <a:cs typeface="Tahoma"/>
              </a:rPr>
              <a:t>Relative </a:t>
            </a:r>
            <a:r>
              <a:rPr sz="3200" spc="-5" dirty="0">
                <a:latin typeface="Tahoma"/>
                <a:cs typeface="Tahoma"/>
              </a:rPr>
              <a:t>Domain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3422650"/>
            <a:ext cx="5619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atc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9157" name="object 6"/>
          <p:cNvSpPr>
            <a:spLocks/>
          </p:cNvSpPr>
          <p:nvPr/>
        </p:nvSpPr>
        <p:spPr bwMode="auto">
          <a:xfrm>
            <a:off x="8559800" y="2049463"/>
            <a:ext cx="425450" cy="558800"/>
          </a:xfrm>
          <a:custGeom>
            <a:avLst/>
            <a:gdLst>
              <a:gd name="T0" fmla="*/ 0 w 425450"/>
              <a:gd name="T1" fmla="*/ 353313 h 559435"/>
              <a:gd name="T2" fmla="*/ 102362 w 425450"/>
              <a:gd name="T3" fmla="*/ 559053 h 559435"/>
              <a:gd name="T4" fmla="*/ 325500 w 425450"/>
              <a:gd name="T5" fmla="*/ 504189 h 559435"/>
              <a:gd name="T6" fmla="*/ 244221 w 425450"/>
              <a:gd name="T7" fmla="*/ 466471 h 559435"/>
              <a:gd name="T8" fmla="*/ 279183 w 425450"/>
              <a:gd name="T9" fmla="*/ 391033 h 559435"/>
              <a:gd name="T10" fmla="*/ 81407 w 425450"/>
              <a:gd name="T11" fmla="*/ 391033 h 559435"/>
              <a:gd name="T12" fmla="*/ 0 w 425450"/>
              <a:gd name="T13" fmla="*/ 353313 h 559435"/>
              <a:gd name="T14" fmla="*/ 262636 w 425450"/>
              <a:gd name="T15" fmla="*/ 0 h 559435"/>
              <a:gd name="T16" fmla="*/ 81407 w 425450"/>
              <a:gd name="T17" fmla="*/ 391033 h 559435"/>
              <a:gd name="T18" fmla="*/ 279183 w 425450"/>
              <a:gd name="T19" fmla="*/ 391033 h 559435"/>
              <a:gd name="T20" fmla="*/ 425450 w 425450"/>
              <a:gd name="T21" fmla="*/ 75437 h 559435"/>
              <a:gd name="T22" fmla="*/ 262636 w 425450"/>
              <a:gd name="T23" fmla="*/ 0 h 559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25450"/>
              <a:gd name="T37" fmla="*/ 0 h 559435"/>
              <a:gd name="T38" fmla="*/ 425450 w 425450"/>
              <a:gd name="T39" fmla="*/ 559435 h 559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25450" h="559435">
                <a:moveTo>
                  <a:pt x="0" y="353313"/>
                </a:moveTo>
                <a:lnTo>
                  <a:pt x="102362" y="559053"/>
                </a:lnTo>
                <a:lnTo>
                  <a:pt x="325500" y="504189"/>
                </a:lnTo>
                <a:lnTo>
                  <a:pt x="244221" y="466471"/>
                </a:lnTo>
                <a:lnTo>
                  <a:pt x="279183" y="391033"/>
                </a:lnTo>
                <a:lnTo>
                  <a:pt x="81407" y="391033"/>
                </a:lnTo>
                <a:lnTo>
                  <a:pt x="0" y="353313"/>
                </a:lnTo>
                <a:close/>
              </a:path>
              <a:path w="425450" h="559435">
                <a:moveTo>
                  <a:pt x="262636" y="0"/>
                </a:moveTo>
                <a:lnTo>
                  <a:pt x="81407" y="391033"/>
                </a:lnTo>
                <a:lnTo>
                  <a:pt x="279183" y="391033"/>
                </a:lnTo>
                <a:lnTo>
                  <a:pt x="425450" y="75437"/>
                </a:lnTo>
                <a:lnTo>
                  <a:pt x="2626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8559800" y="2049463"/>
            <a:ext cx="425450" cy="558800"/>
          </a:xfrm>
          <a:custGeom>
            <a:avLst/>
            <a:gdLst>
              <a:gd name="T0" fmla="*/ 0 w 425450"/>
              <a:gd name="T1" fmla="*/ 353313 h 559435"/>
              <a:gd name="T2" fmla="*/ 81407 w 425450"/>
              <a:gd name="T3" fmla="*/ 391033 h 559435"/>
              <a:gd name="T4" fmla="*/ 262636 w 425450"/>
              <a:gd name="T5" fmla="*/ 0 h 559435"/>
              <a:gd name="T6" fmla="*/ 425450 w 425450"/>
              <a:gd name="T7" fmla="*/ 75437 h 559435"/>
              <a:gd name="T8" fmla="*/ 244221 w 425450"/>
              <a:gd name="T9" fmla="*/ 466471 h 559435"/>
              <a:gd name="T10" fmla="*/ 325500 w 425450"/>
              <a:gd name="T11" fmla="*/ 504189 h 559435"/>
              <a:gd name="T12" fmla="*/ 102362 w 425450"/>
              <a:gd name="T13" fmla="*/ 559053 h 559435"/>
              <a:gd name="T14" fmla="*/ 0 w 425450"/>
              <a:gd name="T15" fmla="*/ 353313 h 559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5450"/>
              <a:gd name="T25" fmla="*/ 0 h 559435"/>
              <a:gd name="T26" fmla="*/ 425450 w 425450"/>
              <a:gd name="T27" fmla="*/ 559435 h 5594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5450" h="559435">
                <a:moveTo>
                  <a:pt x="0" y="353313"/>
                </a:moveTo>
                <a:lnTo>
                  <a:pt x="81407" y="391033"/>
                </a:lnTo>
                <a:lnTo>
                  <a:pt x="262636" y="0"/>
                </a:lnTo>
                <a:lnTo>
                  <a:pt x="425450" y="75437"/>
                </a:lnTo>
                <a:lnTo>
                  <a:pt x="244221" y="466471"/>
                </a:lnTo>
                <a:lnTo>
                  <a:pt x="325500" y="504189"/>
                </a:lnTo>
                <a:lnTo>
                  <a:pt x="102362" y="559053"/>
                </a:lnTo>
                <a:lnTo>
                  <a:pt x="0" y="35331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588000" y="3465513"/>
            <a:ext cx="2955925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Wingdings"/>
                <a:cs typeface="Wingdings"/>
              </a:rPr>
              <a:t>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atc.fhda.edu.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916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C919944-F89C-40B8-9E6F-81858582C088}" type="slidenum">
              <a:rPr lang="th-TH" smtClean="0"/>
              <a:pPr marL="209550"/>
              <a:t>32</a:t>
            </a:fld>
            <a:endParaRPr lang="th-TH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</a:t>
            </a:r>
            <a:r>
              <a:rPr spc="-655" dirty="0"/>
              <a:t> </a:t>
            </a:r>
            <a:r>
              <a:rPr spc="-5" dirty="0"/>
              <a:t>Concept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1185863" y="1865313"/>
            <a:ext cx="7029450" cy="4492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2156A15-1B80-4C65-B92D-08297CA28045}" type="slidenum">
              <a:rPr lang="th-TH" smtClean="0"/>
              <a:pPr marL="209550"/>
              <a:t>33</a:t>
            </a:fld>
            <a:endParaRPr lang="th-TH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 noChangeArrowheads="1"/>
          </p:cNvSpPr>
          <p:nvPr/>
        </p:nvSpPr>
        <p:spPr bwMode="auto">
          <a:xfrm>
            <a:off x="2205038" y="2058988"/>
            <a:ext cx="5302250" cy="4213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0150" y="2832100"/>
            <a:ext cx="2209800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latin typeface="Cordia New"/>
                <a:cs typeface="Cordia New"/>
              </a:rPr>
              <a:t>Domain</a:t>
            </a:r>
            <a:r>
              <a:rPr sz="3600" b="1" spc="-100" dirty="0">
                <a:latin typeface="Cordia New"/>
                <a:cs typeface="Cordia New"/>
              </a:rPr>
              <a:t> </a:t>
            </a:r>
            <a:r>
              <a:rPr sz="3600" b="1" dirty="0">
                <a:latin typeface="Cordia New"/>
                <a:cs typeface="Cordia New"/>
              </a:rPr>
              <a:t>ku.ac.th</a:t>
            </a:r>
            <a:endParaRPr sz="3600">
              <a:latin typeface="Cordia New"/>
              <a:cs typeface="Cordia New"/>
            </a:endParaRPr>
          </a:p>
        </p:txBody>
      </p:sp>
      <p:sp>
        <p:nvSpPr>
          <p:cNvPr id="5120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3672780-2FAF-4A51-A85F-F68BD90B6CCE}" type="slidenum">
              <a:rPr lang="th-TH" smtClean="0"/>
              <a:pPr marL="209550"/>
              <a:t>34</a:t>
            </a:fld>
            <a:endParaRPr lang="th-TH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</a:t>
            </a:r>
            <a:r>
              <a:rPr spc="-60" dirty="0"/>
              <a:t> </a:t>
            </a:r>
            <a:r>
              <a:rPr spc="-10" dirty="0"/>
              <a:t>ku.ac.th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2050" y="3146425"/>
            <a:ext cx="26511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5063" y="3709988"/>
            <a:ext cx="3810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Arial"/>
                <a:cs typeface="Arial"/>
              </a:rPr>
              <a:t>ku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207" name="object 7"/>
          <p:cNvSpPr txBox="1">
            <a:spLocks noChangeArrowheads="1"/>
          </p:cNvSpPr>
          <p:nvPr/>
        </p:nvSpPr>
        <p:spPr bwMode="auto">
          <a:xfrm>
            <a:off x="4570413" y="2289175"/>
            <a:ext cx="215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0463" y="3095625"/>
            <a:ext cx="2794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209" name="object 9"/>
          <p:cNvSpPr txBox="1">
            <a:spLocks noChangeArrowheads="1"/>
          </p:cNvSpPr>
          <p:nvPr/>
        </p:nvSpPr>
        <p:spPr bwMode="auto">
          <a:xfrm>
            <a:off x="3457575" y="1852613"/>
            <a:ext cx="38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6188" y="3051175"/>
            <a:ext cx="1892300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latin typeface="Cordia New"/>
                <a:cs typeface="Cordia New"/>
              </a:rPr>
              <a:t>Node</a:t>
            </a:r>
            <a:r>
              <a:rPr sz="3600" b="1" spc="-90" dirty="0">
                <a:latin typeface="Cordia New"/>
                <a:cs typeface="Cordia New"/>
              </a:rPr>
              <a:t> </a:t>
            </a:r>
            <a:r>
              <a:rPr sz="3600" b="1" spc="-5" dirty="0">
                <a:latin typeface="Cordia New"/>
                <a:cs typeface="Cordia New"/>
              </a:rPr>
              <a:t>ku.ac.th</a:t>
            </a:r>
            <a:endParaRPr sz="36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1763713" y="3357563"/>
            <a:ext cx="5292725" cy="2616200"/>
          </a:xfrm>
          <a:custGeom>
            <a:avLst/>
            <a:gdLst>
              <a:gd name="T0" fmla="*/ 2959467 w 5293359"/>
              <a:gd name="T1" fmla="*/ 2616200 h 2616200"/>
              <a:gd name="T2" fmla="*/ 2150608 w 5293359"/>
              <a:gd name="T3" fmla="*/ 2603500 h 2616200"/>
              <a:gd name="T4" fmla="*/ 1972166 w 5293359"/>
              <a:gd name="T5" fmla="*/ 2578100 h 2616200"/>
              <a:gd name="T6" fmla="*/ 3551091 w 5293359"/>
              <a:gd name="T7" fmla="*/ 2540000 h 2616200"/>
              <a:gd name="T8" fmla="*/ 3551091 w 5293359"/>
              <a:gd name="T9" fmla="*/ 2540000 h 2616200"/>
              <a:gd name="T10" fmla="*/ 1310696 w 5293359"/>
              <a:gd name="T11" fmla="*/ 190500 h 2616200"/>
              <a:gd name="T12" fmla="*/ 971566 w 5293359"/>
              <a:gd name="T13" fmla="*/ 304800 h 2616200"/>
              <a:gd name="T14" fmla="*/ 796033 w 5293359"/>
              <a:gd name="T15" fmla="*/ 381000 h 2616200"/>
              <a:gd name="T16" fmla="*/ 635104 w 5293359"/>
              <a:gd name="T17" fmla="*/ 469900 h 2616200"/>
              <a:gd name="T18" fmla="*/ 489839 w 5293359"/>
              <a:gd name="T19" fmla="*/ 558800 h 2616200"/>
              <a:gd name="T20" fmla="*/ 361300 w 5293359"/>
              <a:gd name="T21" fmla="*/ 647700 h 2616200"/>
              <a:gd name="T22" fmla="*/ 225765 w 5293359"/>
              <a:gd name="T23" fmla="*/ 787400 h 2616200"/>
              <a:gd name="T24" fmla="*/ 102728 w 5293359"/>
              <a:gd name="T25" fmla="*/ 952500 h 2616200"/>
              <a:gd name="T26" fmla="*/ 46364 w 5293359"/>
              <a:gd name="T27" fmla="*/ 1066800 h 2616200"/>
              <a:gd name="T28" fmla="*/ 11768 w 5293359"/>
              <a:gd name="T29" fmla="*/ 1193800 h 2616200"/>
              <a:gd name="T30" fmla="*/ 0 w 5293359"/>
              <a:gd name="T31" fmla="*/ 1308100 h 2616200"/>
              <a:gd name="T32" fmla="*/ 11768 w 5293359"/>
              <a:gd name="T33" fmla="*/ 1435100 h 2616200"/>
              <a:gd name="T34" fmla="*/ 46364 w 5293359"/>
              <a:gd name="T35" fmla="*/ 1562100 h 2616200"/>
              <a:gd name="T36" fmla="*/ 102728 w 5293359"/>
              <a:gd name="T37" fmla="*/ 1676400 h 2616200"/>
              <a:gd name="T38" fmla="*/ 202176 w 5293359"/>
              <a:gd name="T39" fmla="*/ 1816100 h 2616200"/>
              <a:gd name="T40" fmla="*/ 391809 w 5293359"/>
              <a:gd name="T41" fmla="*/ 1993900 h 2616200"/>
              <a:gd name="T42" fmla="*/ 524628 w 5293359"/>
              <a:gd name="T43" fmla="*/ 2095500 h 2616200"/>
              <a:gd name="T44" fmla="*/ 673909 w 5293359"/>
              <a:gd name="T45" fmla="*/ 2184400 h 2616200"/>
              <a:gd name="T46" fmla="*/ 838589 w 5293359"/>
              <a:gd name="T47" fmla="*/ 2273300 h 2616200"/>
              <a:gd name="T48" fmla="*/ 1017606 w 5293359"/>
              <a:gd name="T49" fmla="*/ 2349500 h 2616200"/>
              <a:gd name="T50" fmla="*/ 1362197 w 5293359"/>
              <a:gd name="T51" fmla="*/ 2463800 h 2616200"/>
              <a:gd name="T52" fmla="*/ 3982155 w 5293359"/>
              <a:gd name="T53" fmla="*/ 2438400 h 2616200"/>
              <a:gd name="T54" fmla="*/ 4321285 w 5293359"/>
              <a:gd name="T55" fmla="*/ 2324100 h 2616200"/>
              <a:gd name="T56" fmla="*/ 4496818 w 5293359"/>
              <a:gd name="T57" fmla="*/ 2247900 h 2616200"/>
              <a:gd name="T58" fmla="*/ 4657747 w 5293359"/>
              <a:gd name="T59" fmla="*/ 2159000 h 2616200"/>
              <a:gd name="T60" fmla="*/ 4803012 w 5293359"/>
              <a:gd name="T61" fmla="*/ 2070100 h 2616200"/>
              <a:gd name="T62" fmla="*/ 4931551 w 5293359"/>
              <a:gd name="T63" fmla="*/ 1968500 h 2616200"/>
              <a:gd name="T64" fmla="*/ 5113054 w 5293359"/>
              <a:gd name="T65" fmla="*/ 1790700 h 2616200"/>
              <a:gd name="T66" fmla="*/ 5206197 w 5293359"/>
              <a:gd name="T67" fmla="*/ 1651000 h 2616200"/>
              <a:gd name="T68" fmla="*/ 5257218 w 5293359"/>
              <a:gd name="T69" fmla="*/ 1524000 h 2616200"/>
              <a:gd name="T70" fmla="*/ 5286207 w 5293359"/>
              <a:gd name="T71" fmla="*/ 1409700 h 2616200"/>
              <a:gd name="T72" fmla="*/ 5292108 w 5293359"/>
              <a:gd name="T73" fmla="*/ 1282700 h 2616200"/>
              <a:gd name="T74" fmla="*/ 5274533 w 5293359"/>
              <a:gd name="T75" fmla="*/ 1155700 h 2616200"/>
              <a:gd name="T76" fmla="*/ 5234395 w 5293359"/>
              <a:gd name="T77" fmla="*/ 1041400 h 2616200"/>
              <a:gd name="T78" fmla="*/ 5172756 w 5293359"/>
              <a:gd name="T79" fmla="*/ 927100 h 2616200"/>
              <a:gd name="T80" fmla="*/ 5016340 w 5293359"/>
              <a:gd name="T81" fmla="*/ 736600 h 2616200"/>
              <a:gd name="T82" fmla="*/ 4901042 w 5293359"/>
              <a:gd name="T83" fmla="*/ 635000 h 2616200"/>
              <a:gd name="T84" fmla="*/ 4768223 w 5293359"/>
              <a:gd name="T85" fmla="*/ 533400 h 2616200"/>
              <a:gd name="T86" fmla="*/ 4618942 w 5293359"/>
              <a:gd name="T87" fmla="*/ 444500 h 2616200"/>
              <a:gd name="T88" fmla="*/ 4454262 w 5293359"/>
              <a:gd name="T89" fmla="*/ 355600 h 2616200"/>
              <a:gd name="T90" fmla="*/ 4275245 w 5293359"/>
              <a:gd name="T91" fmla="*/ 279400 h 2616200"/>
              <a:gd name="T92" fmla="*/ 3930654 w 5293359"/>
              <a:gd name="T93" fmla="*/ 165100 h 2616200"/>
              <a:gd name="T94" fmla="*/ 1741760 w 5293359"/>
              <a:gd name="T95" fmla="*/ 88900 h 2616200"/>
              <a:gd name="T96" fmla="*/ 2031138 w 5293359"/>
              <a:gd name="T97" fmla="*/ 38100 h 2616200"/>
              <a:gd name="T98" fmla="*/ 3142243 w 5293359"/>
              <a:gd name="T99" fmla="*/ 25400 h 2616200"/>
              <a:gd name="T100" fmla="*/ 3142243 w 5293359"/>
              <a:gd name="T101" fmla="*/ 25400 h 2616200"/>
              <a:gd name="T102" fmla="*/ 3081777 w 5293359"/>
              <a:gd name="T103" fmla="*/ 25400 h 2616200"/>
              <a:gd name="T104" fmla="*/ 2520046 w 5293359"/>
              <a:gd name="T105" fmla="*/ 12700 h 26162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293359"/>
              <a:gd name="T160" fmla="*/ 0 h 2616200"/>
              <a:gd name="T161" fmla="*/ 5293359 w 5293359"/>
              <a:gd name="T162" fmla="*/ 2616200 h 26162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293359" h="2616200">
                <a:moveTo>
                  <a:pt x="3020846" y="2603500"/>
                </a:moveTo>
                <a:lnTo>
                  <a:pt x="2272005" y="2603500"/>
                </a:lnTo>
                <a:lnTo>
                  <a:pt x="2333384" y="2616200"/>
                </a:lnTo>
                <a:lnTo>
                  <a:pt x="2959467" y="2616200"/>
                </a:lnTo>
                <a:lnTo>
                  <a:pt x="3020846" y="2603500"/>
                </a:lnTo>
                <a:close/>
              </a:path>
              <a:path w="5293359" h="2616200">
                <a:moveTo>
                  <a:pt x="3202227" y="2590800"/>
                </a:moveTo>
                <a:lnTo>
                  <a:pt x="2090624" y="2590800"/>
                </a:lnTo>
                <a:lnTo>
                  <a:pt x="2150608" y="2603500"/>
                </a:lnTo>
                <a:lnTo>
                  <a:pt x="3142243" y="2603500"/>
                </a:lnTo>
                <a:lnTo>
                  <a:pt x="3202227" y="2590800"/>
                </a:lnTo>
                <a:close/>
              </a:path>
              <a:path w="5293359" h="2616200">
                <a:moveTo>
                  <a:pt x="3320685" y="2578100"/>
                </a:moveTo>
                <a:lnTo>
                  <a:pt x="1972166" y="2578100"/>
                </a:lnTo>
                <a:lnTo>
                  <a:pt x="2031138" y="2590800"/>
                </a:lnTo>
                <a:lnTo>
                  <a:pt x="3261713" y="2590800"/>
                </a:lnTo>
                <a:lnTo>
                  <a:pt x="3320685" y="2578100"/>
                </a:lnTo>
                <a:close/>
              </a:path>
              <a:path w="5293359" h="2616200">
                <a:moveTo>
                  <a:pt x="3551091" y="2540000"/>
                </a:moveTo>
                <a:lnTo>
                  <a:pt x="1741760" y="2540000"/>
                </a:lnTo>
                <a:lnTo>
                  <a:pt x="1913726" y="2578100"/>
                </a:lnTo>
                <a:lnTo>
                  <a:pt x="3379125" y="2578100"/>
                </a:lnTo>
                <a:lnTo>
                  <a:pt x="3551091" y="2540000"/>
                </a:lnTo>
                <a:close/>
              </a:path>
              <a:path w="5293359" h="2616200">
                <a:moveTo>
                  <a:pt x="3607240" y="88900"/>
                </a:moveTo>
                <a:lnTo>
                  <a:pt x="1685611" y="88900"/>
                </a:lnTo>
                <a:lnTo>
                  <a:pt x="1362197" y="165100"/>
                </a:lnTo>
                <a:lnTo>
                  <a:pt x="1310696" y="190500"/>
                </a:lnTo>
                <a:lnTo>
                  <a:pt x="1160641" y="228600"/>
                </a:lnTo>
                <a:lnTo>
                  <a:pt x="1112161" y="254000"/>
                </a:lnTo>
                <a:lnTo>
                  <a:pt x="1017606" y="279400"/>
                </a:lnTo>
                <a:lnTo>
                  <a:pt x="971566" y="304800"/>
                </a:lnTo>
                <a:lnTo>
                  <a:pt x="926372" y="317500"/>
                </a:lnTo>
                <a:lnTo>
                  <a:pt x="882040" y="342900"/>
                </a:lnTo>
                <a:lnTo>
                  <a:pt x="838589" y="355600"/>
                </a:lnTo>
                <a:lnTo>
                  <a:pt x="796033" y="381000"/>
                </a:lnTo>
                <a:lnTo>
                  <a:pt x="754390" y="393700"/>
                </a:lnTo>
                <a:lnTo>
                  <a:pt x="713676" y="419100"/>
                </a:lnTo>
                <a:lnTo>
                  <a:pt x="673909" y="444500"/>
                </a:lnTo>
                <a:lnTo>
                  <a:pt x="635104" y="469900"/>
                </a:lnTo>
                <a:lnTo>
                  <a:pt x="597277" y="482600"/>
                </a:lnTo>
                <a:lnTo>
                  <a:pt x="560447" y="508000"/>
                </a:lnTo>
                <a:lnTo>
                  <a:pt x="524628" y="533400"/>
                </a:lnTo>
                <a:lnTo>
                  <a:pt x="489839" y="558800"/>
                </a:lnTo>
                <a:lnTo>
                  <a:pt x="456095" y="584200"/>
                </a:lnTo>
                <a:lnTo>
                  <a:pt x="423413" y="609600"/>
                </a:lnTo>
                <a:lnTo>
                  <a:pt x="391809" y="635000"/>
                </a:lnTo>
                <a:lnTo>
                  <a:pt x="361300" y="647700"/>
                </a:lnTo>
                <a:lnTo>
                  <a:pt x="331904" y="673100"/>
                </a:lnTo>
                <a:lnTo>
                  <a:pt x="303635" y="711200"/>
                </a:lnTo>
                <a:lnTo>
                  <a:pt x="276511" y="736600"/>
                </a:lnTo>
                <a:lnTo>
                  <a:pt x="225765" y="787400"/>
                </a:lnTo>
                <a:lnTo>
                  <a:pt x="179797" y="838200"/>
                </a:lnTo>
                <a:lnTo>
                  <a:pt x="138741" y="889000"/>
                </a:lnTo>
                <a:lnTo>
                  <a:pt x="120095" y="927100"/>
                </a:lnTo>
                <a:lnTo>
                  <a:pt x="102728" y="952500"/>
                </a:lnTo>
                <a:lnTo>
                  <a:pt x="86654" y="977900"/>
                </a:lnTo>
                <a:lnTo>
                  <a:pt x="71891" y="1016000"/>
                </a:lnTo>
                <a:lnTo>
                  <a:pt x="58456" y="1041400"/>
                </a:lnTo>
                <a:lnTo>
                  <a:pt x="46364" y="1066800"/>
                </a:lnTo>
                <a:lnTo>
                  <a:pt x="35633" y="1104900"/>
                </a:lnTo>
                <a:lnTo>
                  <a:pt x="26279" y="1130300"/>
                </a:lnTo>
                <a:lnTo>
                  <a:pt x="18318" y="1155700"/>
                </a:lnTo>
                <a:lnTo>
                  <a:pt x="11768" y="1193800"/>
                </a:lnTo>
                <a:lnTo>
                  <a:pt x="6644" y="1219200"/>
                </a:lnTo>
                <a:lnTo>
                  <a:pt x="2964" y="1257300"/>
                </a:lnTo>
                <a:lnTo>
                  <a:pt x="743" y="1282700"/>
                </a:lnTo>
                <a:lnTo>
                  <a:pt x="0" y="1308100"/>
                </a:lnTo>
                <a:lnTo>
                  <a:pt x="743" y="1346200"/>
                </a:lnTo>
                <a:lnTo>
                  <a:pt x="2964" y="1371600"/>
                </a:lnTo>
                <a:lnTo>
                  <a:pt x="6644" y="1409700"/>
                </a:lnTo>
                <a:lnTo>
                  <a:pt x="11768" y="1435100"/>
                </a:lnTo>
                <a:lnTo>
                  <a:pt x="18318" y="1473200"/>
                </a:lnTo>
                <a:lnTo>
                  <a:pt x="26279" y="1498600"/>
                </a:lnTo>
                <a:lnTo>
                  <a:pt x="35633" y="1524000"/>
                </a:lnTo>
                <a:lnTo>
                  <a:pt x="46364" y="1562100"/>
                </a:lnTo>
                <a:lnTo>
                  <a:pt x="58456" y="1587500"/>
                </a:lnTo>
                <a:lnTo>
                  <a:pt x="71891" y="1612900"/>
                </a:lnTo>
                <a:lnTo>
                  <a:pt x="86654" y="1651000"/>
                </a:lnTo>
                <a:lnTo>
                  <a:pt x="102728" y="1676400"/>
                </a:lnTo>
                <a:lnTo>
                  <a:pt x="120095" y="1701800"/>
                </a:lnTo>
                <a:lnTo>
                  <a:pt x="138741" y="1727200"/>
                </a:lnTo>
                <a:lnTo>
                  <a:pt x="158647" y="1765300"/>
                </a:lnTo>
                <a:lnTo>
                  <a:pt x="202176" y="1816100"/>
                </a:lnTo>
                <a:lnTo>
                  <a:pt x="250549" y="1866900"/>
                </a:lnTo>
                <a:lnTo>
                  <a:pt x="303635" y="1917700"/>
                </a:lnTo>
                <a:lnTo>
                  <a:pt x="361300" y="1968500"/>
                </a:lnTo>
                <a:lnTo>
                  <a:pt x="391809" y="1993900"/>
                </a:lnTo>
                <a:lnTo>
                  <a:pt x="423413" y="2019300"/>
                </a:lnTo>
                <a:lnTo>
                  <a:pt x="456095" y="2044700"/>
                </a:lnTo>
                <a:lnTo>
                  <a:pt x="489839" y="2070100"/>
                </a:lnTo>
                <a:lnTo>
                  <a:pt x="524628" y="2095500"/>
                </a:lnTo>
                <a:lnTo>
                  <a:pt x="560447" y="2120900"/>
                </a:lnTo>
                <a:lnTo>
                  <a:pt x="597277" y="2146300"/>
                </a:lnTo>
                <a:lnTo>
                  <a:pt x="635104" y="2159000"/>
                </a:lnTo>
                <a:lnTo>
                  <a:pt x="673909" y="2184400"/>
                </a:lnTo>
                <a:lnTo>
                  <a:pt x="713676" y="2209800"/>
                </a:lnTo>
                <a:lnTo>
                  <a:pt x="754390" y="2235200"/>
                </a:lnTo>
                <a:lnTo>
                  <a:pt x="796033" y="2247900"/>
                </a:lnTo>
                <a:lnTo>
                  <a:pt x="838589" y="2273300"/>
                </a:lnTo>
                <a:lnTo>
                  <a:pt x="882040" y="2286000"/>
                </a:lnTo>
                <a:lnTo>
                  <a:pt x="926372" y="2311400"/>
                </a:lnTo>
                <a:lnTo>
                  <a:pt x="971566" y="2324100"/>
                </a:lnTo>
                <a:lnTo>
                  <a:pt x="1017606" y="2349500"/>
                </a:lnTo>
                <a:lnTo>
                  <a:pt x="1112161" y="2374900"/>
                </a:lnTo>
                <a:lnTo>
                  <a:pt x="1160641" y="2400300"/>
                </a:lnTo>
                <a:lnTo>
                  <a:pt x="1310696" y="2438400"/>
                </a:lnTo>
                <a:lnTo>
                  <a:pt x="1362197" y="2463800"/>
                </a:lnTo>
                <a:lnTo>
                  <a:pt x="1685611" y="2540000"/>
                </a:lnTo>
                <a:lnTo>
                  <a:pt x="3607240" y="2540000"/>
                </a:lnTo>
                <a:lnTo>
                  <a:pt x="3930654" y="2463800"/>
                </a:lnTo>
                <a:lnTo>
                  <a:pt x="3982155" y="2438400"/>
                </a:lnTo>
                <a:lnTo>
                  <a:pt x="4132210" y="2400300"/>
                </a:lnTo>
                <a:lnTo>
                  <a:pt x="4180690" y="2374900"/>
                </a:lnTo>
                <a:lnTo>
                  <a:pt x="4275245" y="2349500"/>
                </a:lnTo>
                <a:lnTo>
                  <a:pt x="4321285" y="2324100"/>
                </a:lnTo>
                <a:lnTo>
                  <a:pt x="4366479" y="2311400"/>
                </a:lnTo>
                <a:lnTo>
                  <a:pt x="4410811" y="2286000"/>
                </a:lnTo>
                <a:lnTo>
                  <a:pt x="4454262" y="2273300"/>
                </a:lnTo>
                <a:lnTo>
                  <a:pt x="4496818" y="2247900"/>
                </a:lnTo>
                <a:lnTo>
                  <a:pt x="4538461" y="2235200"/>
                </a:lnTo>
                <a:lnTo>
                  <a:pt x="4579175" y="2209800"/>
                </a:lnTo>
                <a:lnTo>
                  <a:pt x="4618942" y="2184400"/>
                </a:lnTo>
                <a:lnTo>
                  <a:pt x="4657747" y="2159000"/>
                </a:lnTo>
                <a:lnTo>
                  <a:pt x="4695574" y="2146300"/>
                </a:lnTo>
                <a:lnTo>
                  <a:pt x="4732404" y="2120900"/>
                </a:lnTo>
                <a:lnTo>
                  <a:pt x="4768223" y="2095500"/>
                </a:lnTo>
                <a:lnTo>
                  <a:pt x="4803012" y="2070100"/>
                </a:lnTo>
                <a:lnTo>
                  <a:pt x="4836756" y="2044700"/>
                </a:lnTo>
                <a:lnTo>
                  <a:pt x="4869438" y="2019300"/>
                </a:lnTo>
                <a:lnTo>
                  <a:pt x="4901042" y="1993900"/>
                </a:lnTo>
                <a:lnTo>
                  <a:pt x="4931551" y="1968500"/>
                </a:lnTo>
                <a:lnTo>
                  <a:pt x="4960947" y="1943100"/>
                </a:lnTo>
                <a:lnTo>
                  <a:pt x="5016340" y="1892300"/>
                </a:lnTo>
                <a:lnTo>
                  <a:pt x="5067086" y="1841500"/>
                </a:lnTo>
                <a:lnTo>
                  <a:pt x="5113054" y="1790700"/>
                </a:lnTo>
                <a:lnTo>
                  <a:pt x="5154110" y="1727200"/>
                </a:lnTo>
                <a:lnTo>
                  <a:pt x="5172756" y="1701800"/>
                </a:lnTo>
                <a:lnTo>
                  <a:pt x="5190123" y="1676400"/>
                </a:lnTo>
                <a:lnTo>
                  <a:pt x="5206197" y="1651000"/>
                </a:lnTo>
                <a:lnTo>
                  <a:pt x="5220960" y="1612900"/>
                </a:lnTo>
                <a:lnTo>
                  <a:pt x="5234395" y="1587500"/>
                </a:lnTo>
                <a:lnTo>
                  <a:pt x="5246487" y="1562100"/>
                </a:lnTo>
                <a:lnTo>
                  <a:pt x="5257218" y="1524000"/>
                </a:lnTo>
                <a:lnTo>
                  <a:pt x="5266572" y="1498600"/>
                </a:lnTo>
                <a:lnTo>
                  <a:pt x="5274533" y="1473200"/>
                </a:lnTo>
                <a:lnTo>
                  <a:pt x="5281083" y="1435100"/>
                </a:lnTo>
                <a:lnTo>
                  <a:pt x="5286207" y="1409700"/>
                </a:lnTo>
                <a:lnTo>
                  <a:pt x="5289887" y="1371600"/>
                </a:lnTo>
                <a:lnTo>
                  <a:pt x="5292108" y="1346200"/>
                </a:lnTo>
                <a:lnTo>
                  <a:pt x="5292852" y="1308100"/>
                </a:lnTo>
                <a:lnTo>
                  <a:pt x="5292108" y="1282700"/>
                </a:lnTo>
                <a:lnTo>
                  <a:pt x="5289887" y="1257300"/>
                </a:lnTo>
                <a:lnTo>
                  <a:pt x="5286207" y="1219200"/>
                </a:lnTo>
                <a:lnTo>
                  <a:pt x="5281083" y="1193800"/>
                </a:lnTo>
                <a:lnTo>
                  <a:pt x="5274533" y="1155700"/>
                </a:lnTo>
                <a:lnTo>
                  <a:pt x="5266572" y="1130300"/>
                </a:lnTo>
                <a:lnTo>
                  <a:pt x="5257218" y="1104900"/>
                </a:lnTo>
                <a:lnTo>
                  <a:pt x="5246487" y="1066800"/>
                </a:lnTo>
                <a:lnTo>
                  <a:pt x="5234395" y="1041400"/>
                </a:lnTo>
                <a:lnTo>
                  <a:pt x="5220960" y="1016000"/>
                </a:lnTo>
                <a:lnTo>
                  <a:pt x="5206197" y="977900"/>
                </a:lnTo>
                <a:lnTo>
                  <a:pt x="5190123" y="952500"/>
                </a:lnTo>
                <a:lnTo>
                  <a:pt x="5172756" y="927100"/>
                </a:lnTo>
                <a:lnTo>
                  <a:pt x="5154110" y="889000"/>
                </a:lnTo>
                <a:lnTo>
                  <a:pt x="5113054" y="838200"/>
                </a:lnTo>
                <a:lnTo>
                  <a:pt x="5067086" y="787400"/>
                </a:lnTo>
                <a:lnTo>
                  <a:pt x="5016340" y="736600"/>
                </a:lnTo>
                <a:lnTo>
                  <a:pt x="4989216" y="711200"/>
                </a:lnTo>
                <a:lnTo>
                  <a:pt x="4960947" y="673100"/>
                </a:lnTo>
                <a:lnTo>
                  <a:pt x="4931551" y="647700"/>
                </a:lnTo>
                <a:lnTo>
                  <a:pt x="4901042" y="635000"/>
                </a:lnTo>
                <a:lnTo>
                  <a:pt x="4869438" y="609600"/>
                </a:lnTo>
                <a:lnTo>
                  <a:pt x="4836756" y="584200"/>
                </a:lnTo>
                <a:lnTo>
                  <a:pt x="4803012" y="558800"/>
                </a:lnTo>
                <a:lnTo>
                  <a:pt x="4768223" y="533400"/>
                </a:lnTo>
                <a:lnTo>
                  <a:pt x="4732404" y="508000"/>
                </a:lnTo>
                <a:lnTo>
                  <a:pt x="4695574" y="482600"/>
                </a:lnTo>
                <a:lnTo>
                  <a:pt x="4657747" y="469900"/>
                </a:lnTo>
                <a:lnTo>
                  <a:pt x="4618942" y="444500"/>
                </a:lnTo>
                <a:lnTo>
                  <a:pt x="4579175" y="419100"/>
                </a:lnTo>
                <a:lnTo>
                  <a:pt x="4538461" y="393700"/>
                </a:lnTo>
                <a:lnTo>
                  <a:pt x="4496818" y="381000"/>
                </a:lnTo>
                <a:lnTo>
                  <a:pt x="4454262" y="355600"/>
                </a:lnTo>
                <a:lnTo>
                  <a:pt x="4410811" y="342900"/>
                </a:lnTo>
                <a:lnTo>
                  <a:pt x="4366479" y="317500"/>
                </a:lnTo>
                <a:lnTo>
                  <a:pt x="4321285" y="304800"/>
                </a:lnTo>
                <a:lnTo>
                  <a:pt x="4275245" y="279400"/>
                </a:lnTo>
                <a:lnTo>
                  <a:pt x="4180690" y="254000"/>
                </a:lnTo>
                <a:lnTo>
                  <a:pt x="4132210" y="228600"/>
                </a:lnTo>
                <a:lnTo>
                  <a:pt x="3982155" y="190500"/>
                </a:lnTo>
                <a:lnTo>
                  <a:pt x="3930654" y="165100"/>
                </a:lnTo>
                <a:lnTo>
                  <a:pt x="3607240" y="88900"/>
                </a:lnTo>
                <a:close/>
              </a:path>
              <a:path w="5293359" h="2616200">
                <a:moveTo>
                  <a:pt x="3379125" y="50800"/>
                </a:moveTo>
                <a:lnTo>
                  <a:pt x="1913726" y="50800"/>
                </a:lnTo>
                <a:lnTo>
                  <a:pt x="1741760" y="88900"/>
                </a:lnTo>
                <a:lnTo>
                  <a:pt x="3551091" y="88900"/>
                </a:lnTo>
                <a:lnTo>
                  <a:pt x="3379125" y="50800"/>
                </a:lnTo>
                <a:close/>
              </a:path>
              <a:path w="5293359" h="2616200">
                <a:moveTo>
                  <a:pt x="3261713" y="38100"/>
                </a:moveTo>
                <a:lnTo>
                  <a:pt x="2031138" y="38100"/>
                </a:lnTo>
                <a:lnTo>
                  <a:pt x="1972166" y="50800"/>
                </a:lnTo>
                <a:lnTo>
                  <a:pt x="3320685" y="50800"/>
                </a:lnTo>
                <a:lnTo>
                  <a:pt x="3261713" y="38100"/>
                </a:lnTo>
                <a:close/>
              </a:path>
              <a:path w="5293359" h="2616200">
                <a:moveTo>
                  <a:pt x="3142243" y="25400"/>
                </a:moveTo>
                <a:lnTo>
                  <a:pt x="2150608" y="25400"/>
                </a:lnTo>
                <a:lnTo>
                  <a:pt x="2090624" y="38100"/>
                </a:lnTo>
                <a:lnTo>
                  <a:pt x="3202227" y="38100"/>
                </a:lnTo>
                <a:lnTo>
                  <a:pt x="3142243" y="25400"/>
                </a:lnTo>
                <a:close/>
              </a:path>
              <a:path w="5293359" h="2616200">
                <a:moveTo>
                  <a:pt x="3020846" y="12700"/>
                </a:moveTo>
                <a:lnTo>
                  <a:pt x="2272005" y="12700"/>
                </a:lnTo>
                <a:lnTo>
                  <a:pt x="2211074" y="25400"/>
                </a:lnTo>
                <a:lnTo>
                  <a:pt x="3081777" y="25400"/>
                </a:lnTo>
                <a:lnTo>
                  <a:pt x="3020846" y="12700"/>
                </a:lnTo>
                <a:close/>
              </a:path>
              <a:path w="5293359" h="2616200">
                <a:moveTo>
                  <a:pt x="2709798" y="0"/>
                </a:moveTo>
                <a:lnTo>
                  <a:pt x="2583053" y="0"/>
                </a:lnTo>
                <a:lnTo>
                  <a:pt x="2520046" y="12700"/>
                </a:lnTo>
                <a:lnTo>
                  <a:pt x="2772805" y="12700"/>
                </a:lnTo>
                <a:lnTo>
                  <a:pt x="2709798" y="0"/>
                </a:lnTo>
                <a:close/>
              </a:path>
            </a:pathLst>
          </a:custGeom>
          <a:solidFill>
            <a:srgbClr val="FF99CC">
              <a:alpha val="4313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/>
          </p:cNvSpPr>
          <p:nvPr/>
        </p:nvSpPr>
        <p:spPr bwMode="auto">
          <a:xfrm>
            <a:off x="1763713" y="3357563"/>
            <a:ext cx="5292725" cy="2616200"/>
          </a:xfrm>
          <a:custGeom>
            <a:avLst/>
            <a:gdLst>
              <a:gd name="T0" fmla="*/ 26279 w 5293359"/>
              <a:gd name="T1" fmla="*/ 1123242 h 2616835"/>
              <a:gd name="T2" fmla="*/ 138741 w 5293359"/>
              <a:gd name="T3" fmla="*/ 889149 h 2616835"/>
              <a:gd name="T4" fmla="*/ 331904 w 5293359"/>
              <a:gd name="T5" fmla="*/ 673443 h 2616835"/>
              <a:gd name="T6" fmla="*/ 456095 w 5293359"/>
              <a:gd name="T7" fmla="*/ 573797 h 2616835"/>
              <a:gd name="T8" fmla="*/ 597277 w 5293359"/>
              <a:gd name="T9" fmla="*/ 480321 h 2616835"/>
              <a:gd name="T10" fmla="*/ 754390 w 5293359"/>
              <a:gd name="T11" fmla="*/ 393541 h 2616835"/>
              <a:gd name="T12" fmla="*/ 926372 w 5293359"/>
              <a:gd name="T13" fmla="*/ 313980 h 2616835"/>
              <a:gd name="T14" fmla="*/ 1112161 w 5293359"/>
              <a:gd name="T15" fmla="*/ 242165 h 2616835"/>
              <a:gd name="T16" fmla="*/ 1310696 w 5293359"/>
              <a:gd name="T17" fmla="*/ 178618 h 2616835"/>
              <a:gd name="T18" fmla="*/ 1520916 w 5293359"/>
              <a:gd name="T19" fmla="*/ 123865 h 2616835"/>
              <a:gd name="T20" fmla="*/ 1741760 w 5293359"/>
              <a:gd name="T21" fmla="*/ 78431 h 2616835"/>
              <a:gd name="T22" fmla="*/ 1972166 w 5293359"/>
              <a:gd name="T23" fmla="*/ 42839 h 2616835"/>
              <a:gd name="T24" fmla="*/ 2211074 w 5293359"/>
              <a:gd name="T25" fmla="*/ 17616 h 2616835"/>
              <a:gd name="T26" fmla="*/ 2457421 w 5293359"/>
              <a:gd name="T27" fmla="*/ 3284 h 2616835"/>
              <a:gd name="T28" fmla="*/ 2709798 w 5293359"/>
              <a:gd name="T29" fmla="*/ 367 h 2616835"/>
              <a:gd name="T30" fmla="*/ 2959467 w 5293359"/>
              <a:gd name="T31" fmla="*/ 9056 h 2616835"/>
              <a:gd name="T32" fmla="*/ 3202227 w 5293359"/>
              <a:gd name="T33" fmla="*/ 28899 h 2616835"/>
              <a:gd name="T34" fmla="*/ 3437017 w 5293359"/>
              <a:gd name="T35" fmla="*/ 59372 h 2616835"/>
              <a:gd name="T36" fmla="*/ 3662774 w 5293359"/>
              <a:gd name="T37" fmla="*/ 99950 h 2616835"/>
              <a:gd name="T38" fmla="*/ 3878439 w 5293359"/>
              <a:gd name="T39" fmla="*/ 150109 h 2616835"/>
              <a:gd name="T40" fmla="*/ 4082950 w 5293359"/>
              <a:gd name="T41" fmla="*/ 209325 h 2616835"/>
              <a:gd name="T42" fmla="*/ 4275245 w 5293359"/>
              <a:gd name="T43" fmla="*/ 277072 h 2616835"/>
              <a:gd name="T44" fmla="*/ 4454262 w 5293359"/>
              <a:gd name="T45" fmla="*/ 352825 h 2616835"/>
              <a:gd name="T46" fmla="*/ 4618942 w 5293359"/>
              <a:gd name="T47" fmla="*/ 436061 h 2616835"/>
              <a:gd name="T48" fmla="*/ 4768223 w 5293359"/>
              <a:gd name="T49" fmla="*/ 526255 h 2616835"/>
              <a:gd name="T50" fmla="*/ 4901042 w 5293359"/>
              <a:gd name="T51" fmla="*/ 622881 h 2616835"/>
              <a:gd name="T52" fmla="*/ 5042302 w 5293359"/>
              <a:gd name="T53" fmla="*/ 751912 h 2616835"/>
              <a:gd name="T54" fmla="*/ 5206197 w 5293359"/>
              <a:gd name="T55" fmla="*/ 975005 h 2616835"/>
              <a:gd name="T56" fmla="*/ 5286207 w 5293359"/>
              <a:gd name="T57" fmla="*/ 1214911 h 2616835"/>
              <a:gd name="T58" fmla="*/ 5286207 w 5293359"/>
              <a:gd name="T59" fmla="*/ 1401796 h 2616835"/>
              <a:gd name="T60" fmla="*/ 5206197 w 5293359"/>
              <a:gd name="T61" fmla="*/ 1641702 h 2616835"/>
              <a:gd name="T62" fmla="*/ 5042302 w 5293359"/>
              <a:gd name="T63" fmla="*/ 1864795 h 2616835"/>
              <a:gd name="T64" fmla="*/ 4901042 w 5293359"/>
              <a:gd name="T65" fmla="*/ 1993826 h 2616835"/>
              <a:gd name="T66" fmla="*/ 4768223 w 5293359"/>
              <a:gd name="T67" fmla="*/ 2090452 h 2616835"/>
              <a:gd name="T68" fmla="*/ 4618942 w 5293359"/>
              <a:gd name="T69" fmla="*/ 2180646 h 2616835"/>
              <a:gd name="T70" fmla="*/ 4454262 w 5293359"/>
              <a:gd name="T71" fmla="*/ 2263882 h 2616835"/>
              <a:gd name="T72" fmla="*/ 4275245 w 5293359"/>
              <a:gd name="T73" fmla="*/ 2339635 h 2616835"/>
              <a:gd name="T74" fmla="*/ 4082950 w 5293359"/>
              <a:gd name="T75" fmla="*/ 2407382 h 2616835"/>
              <a:gd name="T76" fmla="*/ 3878439 w 5293359"/>
              <a:gd name="T77" fmla="*/ 2466598 h 2616835"/>
              <a:gd name="T78" fmla="*/ 3662774 w 5293359"/>
              <a:gd name="T79" fmla="*/ 2516757 h 2616835"/>
              <a:gd name="T80" fmla="*/ 3437017 w 5293359"/>
              <a:gd name="T81" fmla="*/ 2557335 h 2616835"/>
              <a:gd name="T82" fmla="*/ 3202227 w 5293359"/>
              <a:gd name="T83" fmla="*/ 2587808 h 2616835"/>
              <a:gd name="T84" fmla="*/ 2959467 w 5293359"/>
              <a:gd name="T85" fmla="*/ 2607651 h 2616835"/>
              <a:gd name="T86" fmla="*/ 2709798 w 5293359"/>
              <a:gd name="T87" fmla="*/ 2616340 h 2616835"/>
              <a:gd name="T88" fmla="*/ 2457421 w 5293359"/>
              <a:gd name="T89" fmla="*/ 2613423 h 2616835"/>
              <a:gd name="T90" fmla="*/ 2211074 w 5293359"/>
              <a:gd name="T91" fmla="*/ 2599091 h 2616835"/>
              <a:gd name="T92" fmla="*/ 1972166 w 5293359"/>
              <a:gd name="T93" fmla="*/ 2573868 h 2616835"/>
              <a:gd name="T94" fmla="*/ 1741760 w 5293359"/>
              <a:gd name="T95" fmla="*/ 2538276 h 2616835"/>
              <a:gd name="T96" fmla="*/ 1520916 w 5293359"/>
              <a:gd name="T97" fmla="*/ 2492842 h 2616835"/>
              <a:gd name="T98" fmla="*/ 1310696 w 5293359"/>
              <a:gd name="T99" fmla="*/ 2438089 h 2616835"/>
              <a:gd name="T100" fmla="*/ 1112161 w 5293359"/>
              <a:gd name="T101" fmla="*/ 2374542 h 2616835"/>
              <a:gd name="T102" fmla="*/ 926372 w 5293359"/>
              <a:gd name="T103" fmla="*/ 2302727 h 2616835"/>
              <a:gd name="T104" fmla="*/ 754390 w 5293359"/>
              <a:gd name="T105" fmla="*/ 2223166 h 2616835"/>
              <a:gd name="T106" fmla="*/ 597277 w 5293359"/>
              <a:gd name="T107" fmla="*/ 2136386 h 2616835"/>
              <a:gd name="T108" fmla="*/ 456095 w 5293359"/>
              <a:gd name="T109" fmla="*/ 2042910 h 2616835"/>
              <a:gd name="T110" fmla="*/ 331904 w 5293359"/>
              <a:gd name="T111" fmla="*/ 1943264 h 2616835"/>
              <a:gd name="T112" fmla="*/ 158647 w 5293359"/>
              <a:gd name="T113" fmla="*/ 1755613 h 2616835"/>
              <a:gd name="T114" fmla="*/ 35633 w 5293359"/>
              <a:gd name="T115" fmla="*/ 1523589 h 2616835"/>
              <a:gd name="T116" fmla="*/ 0 w 5293359"/>
              <a:gd name="T117" fmla="*/ 1308353 h 261683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93359"/>
              <a:gd name="T178" fmla="*/ 0 h 2616835"/>
              <a:gd name="T179" fmla="*/ 5293359 w 5293359"/>
              <a:gd name="T180" fmla="*/ 2616835 h 261683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93359" h="2616835">
                <a:moveTo>
                  <a:pt x="0" y="1308353"/>
                </a:moveTo>
                <a:lnTo>
                  <a:pt x="2964" y="1245872"/>
                </a:lnTo>
                <a:lnTo>
                  <a:pt x="11768" y="1184146"/>
                </a:lnTo>
                <a:lnTo>
                  <a:pt x="26279" y="1123242"/>
                </a:lnTo>
                <a:lnTo>
                  <a:pt x="46364" y="1063225"/>
                </a:lnTo>
                <a:lnTo>
                  <a:pt x="71891" y="1004159"/>
                </a:lnTo>
                <a:lnTo>
                  <a:pt x="102728" y="946112"/>
                </a:lnTo>
                <a:lnTo>
                  <a:pt x="138741" y="889149"/>
                </a:lnTo>
                <a:lnTo>
                  <a:pt x="179797" y="833335"/>
                </a:lnTo>
                <a:lnTo>
                  <a:pt x="225765" y="778735"/>
                </a:lnTo>
                <a:lnTo>
                  <a:pt x="276511" y="725416"/>
                </a:lnTo>
                <a:lnTo>
                  <a:pt x="331904" y="673443"/>
                </a:lnTo>
                <a:lnTo>
                  <a:pt x="361300" y="647982"/>
                </a:lnTo>
                <a:lnTo>
                  <a:pt x="391809" y="622881"/>
                </a:lnTo>
                <a:lnTo>
                  <a:pt x="423413" y="598150"/>
                </a:lnTo>
                <a:lnTo>
                  <a:pt x="456095" y="573797"/>
                </a:lnTo>
                <a:lnTo>
                  <a:pt x="489839" y="549829"/>
                </a:lnTo>
                <a:lnTo>
                  <a:pt x="524628" y="526255"/>
                </a:lnTo>
                <a:lnTo>
                  <a:pt x="560447" y="503083"/>
                </a:lnTo>
                <a:lnTo>
                  <a:pt x="597277" y="480321"/>
                </a:lnTo>
                <a:lnTo>
                  <a:pt x="635104" y="457978"/>
                </a:lnTo>
                <a:lnTo>
                  <a:pt x="673909" y="436061"/>
                </a:lnTo>
                <a:lnTo>
                  <a:pt x="713676" y="414580"/>
                </a:lnTo>
                <a:lnTo>
                  <a:pt x="754390" y="393541"/>
                </a:lnTo>
                <a:lnTo>
                  <a:pt x="796033" y="372953"/>
                </a:lnTo>
                <a:lnTo>
                  <a:pt x="838589" y="352825"/>
                </a:lnTo>
                <a:lnTo>
                  <a:pt x="882040" y="333165"/>
                </a:lnTo>
                <a:lnTo>
                  <a:pt x="926372" y="313980"/>
                </a:lnTo>
                <a:lnTo>
                  <a:pt x="971566" y="295280"/>
                </a:lnTo>
                <a:lnTo>
                  <a:pt x="1017606" y="277072"/>
                </a:lnTo>
                <a:lnTo>
                  <a:pt x="1064477" y="259364"/>
                </a:lnTo>
                <a:lnTo>
                  <a:pt x="1112161" y="242165"/>
                </a:lnTo>
                <a:lnTo>
                  <a:pt x="1160641" y="225482"/>
                </a:lnTo>
                <a:lnTo>
                  <a:pt x="1209901" y="209325"/>
                </a:lnTo>
                <a:lnTo>
                  <a:pt x="1259925" y="193701"/>
                </a:lnTo>
                <a:lnTo>
                  <a:pt x="1310696" y="178618"/>
                </a:lnTo>
                <a:lnTo>
                  <a:pt x="1362197" y="164085"/>
                </a:lnTo>
                <a:lnTo>
                  <a:pt x="1414412" y="150109"/>
                </a:lnTo>
                <a:lnTo>
                  <a:pt x="1467324" y="136700"/>
                </a:lnTo>
                <a:lnTo>
                  <a:pt x="1520916" y="123865"/>
                </a:lnTo>
                <a:lnTo>
                  <a:pt x="1575173" y="111612"/>
                </a:lnTo>
                <a:lnTo>
                  <a:pt x="1630077" y="99950"/>
                </a:lnTo>
                <a:lnTo>
                  <a:pt x="1685611" y="88887"/>
                </a:lnTo>
                <a:lnTo>
                  <a:pt x="1741760" y="78431"/>
                </a:lnTo>
                <a:lnTo>
                  <a:pt x="1798507" y="68590"/>
                </a:lnTo>
                <a:lnTo>
                  <a:pt x="1855834" y="59372"/>
                </a:lnTo>
                <a:lnTo>
                  <a:pt x="1913726" y="50786"/>
                </a:lnTo>
                <a:lnTo>
                  <a:pt x="1972166" y="42839"/>
                </a:lnTo>
                <a:lnTo>
                  <a:pt x="2031138" y="35541"/>
                </a:lnTo>
                <a:lnTo>
                  <a:pt x="2090624" y="28899"/>
                </a:lnTo>
                <a:lnTo>
                  <a:pt x="2150608" y="22921"/>
                </a:lnTo>
                <a:lnTo>
                  <a:pt x="2211074" y="17616"/>
                </a:lnTo>
                <a:lnTo>
                  <a:pt x="2272005" y="12991"/>
                </a:lnTo>
                <a:lnTo>
                  <a:pt x="2333384" y="9056"/>
                </a:lnTo>
                <a:lnTo>
                  <a:pt x="2395195" y="5817"/>
                </a:lnTo>
                <a:lnTo>
                  <a:pt x="2457421" y="3284"/>
                </a:lnTo>
                <a:lnTo>
                  <a:pt x="2520046" y="1465"/>
                </a:lnTo>
                <a:lnTo>
                  <a:pt x="2583053" y="367"/>
                </a:lnTo>
                <a:lnTo>
                  <a:pt x="2646426" y="0"/>
                </a:lnTo>
                <a:lnTo>
                  <a:pt x="2709798" y="367"/>
                </a:lnTo>
                <a:lnTo>
                  <a:pt x="2772805" y="1465"/>
                </a:lnTo>
                <a:lnTo>
                  <a:pt x="2835430" y="3284"/>
                </a:lnTo>
                <a:lnTo>
                  <a:pt x="2897656" y="5817"/>
                </a:lnTo>
                <a:lnTo>
                  <a:pt x="2959467" y="9056"/>
                </a:lnTo>
                <a:lnTo>
                  <a:pt x="3020846" y="12991"/>
                </a:lnTo>
                <a:lnTo>
                  <a:pt x="3081777" y="17616"/>
                </a:lnTo>
                <a:lnTo>
                  <a:pt x="3142243" y="22921"/>
                </a:lnTo>
                <a:lnTo>
                  <a:pt x="3202227" y="28899"/>
                </a:lnTo>
                <a:lnTo>
                  <a:pt x="3261713" y="35541"/>
                </a:lnTo>
                <a:lnTo>
                  <a:pt x="3320685" y="42839"/>
                </a:lnTo>
                <a:lnTo>
                  <a:pt x="3379125" y="50786"/>
                </a:lnTo>
                <a:lnTo>
                  <a:pt x="3437017" y="59372"/>
                </a:lnTo>
                <a:lnTo>
                  <a:pt x="3494344" y="68590"/>
                </a:lnTo>
                <a:lnTo>
                  <a:pt x="3551091" y="78431"/>
                </a:lnTo>
                <a:lnTo>
                  <a:pt x="3607240" y="88887"/>
                </a:lnTo>
                <a:lnTo>
                  <a:pt x="3662774" y="99950"/>
                </a:lnTo>
                <a:lnTo>
                  <a:pt x="3717678" y="111612"/>
                </a:lnTo>
                <a:lnTo>
                  <a:pt x="3771935" y="123865"/>
                </a:lnTo>
                <a:lnTo>
                  <a:pt x="3825527" y="136700"/>
                </a:lnTo>
                <a:lnTo>
                  <a:pt x="3878439" y="150109"/>
                </a:lnTo>
                <a:lnTo>
                  <a:pt x="3930654" y="164085"/>
                </a:lnTo>
                <a:lnTo>
                  <a:pt x="3982155" y="178618"/>
                </a:lnTo>
                <a:lnTo>
                  <a:pt x="4032926" y="193701"/>
                </a:lnTo>
                <a:lnTo>
                  <a:pt x="4082950" y="209325"/>
                </a:lnTo>
                <a:lnTo>
                  <a:pt x="4132210" y="225482"/>
                </a:lnTo>
                <a:lnTo>
                  <a:pt x="4180690" y="242165"/>
                </a:lnTo>
                <a:lnTo>
                  <a:pt x="4228374" y="259364"/>
                </a:lnTo>
                <a:lnTo>
                  <a:pt x="4275245" y="277072"/>
                </a:lnTo>
                <a:lnTo>
                  <a:pt x="4321285" y="295280"/>
                </a:lnTo>
                <a:lnTo>
                  <a:pt x="4366479" y="313980"/>
                </a:lnTo>
                <a:lnTo>
                  <a:pt x="4410811" y="333165"/>
                </a:lnTo>
                <a:lnTo>
                  <a:pt x="4454262" y="352825"/>
                </a:lnTo>
                <a:lnTo>
                  <a:pt x="4496818" y="372953"/>
                </a:lnTo>
                <a:lnTo>
                  <a:pt x="4538461" y="393541"/>
                </a:lnTo>
                <a:lnTo>
                  <a:pt x="4579175" y="414580"/>
                </a:lnTo>
                <a:lnTo>
                  <a:pt x="4618942" y="436061"/>
                </a:lnTo>
                <a:lnTo>
                  <a:pt x="4657747" y="457978"/>
                </a:lnTo>
                <a:lnTo>
                  <a:pt x="4695574" y="480321"/>
                </a:lnTo>
                <a:lnTo>
                  <a:pt x="4732404" y="503083"/>
                </a:lnTo>
                <a:lnTo>
                  <a:pt x="4768223" y="526255"/>
                </a:lnTo>
                <a:lnTo>
                  <a:pt x="4803012" y="549829"/>
                </a:lnTo>
                <a:lnTo>
                  <a:pt x="4836756" y="573797"/>
                </a:lnTo>
                <a:lnTo>
                  <a:pt x="4869438" y="598150"/>
                </a:lnTo>
                <a:lnTo>
                  <a:pt x="4901042" y="622881"/>
                </a:lnTo>
                <a:lnTo>
                  <a:pt x="4931551" y="647982"/>
                </a:lnTo>
                <a:lnTo>
                  <a:pt x="4960947" y="673443"/>
                </a:lnTo>
                <a:lnTo>
                  <a:pt x="4989216" y="699257"/>
                </a:lnTo>
                <a:lnTo>
                  <a:pt x="5042302" y="751912"/>
                </a:lnTo>
                <a:lnTo>
                  <a:pt x="5090675" y="805879"/>
                </a:lnTo>
                <a:lnTo>
                  <a:pt x="5134204" y="861094"/>
                </a:lnTo>
                <a:lnTo>
                  <a:pt x="5172756" y="917491"/>
                </a:lnTo>
                <a:lnTo>
                  <a:pt x="5206197" y="975005"/>
                </a:lnTo>
                <a:lnTo>
                  <a:pt x="5234395" y="1033569"/>
                </a:lnTo>
                <a:lnTo>
                  <a:pt x="5257218" y="1093118"/>
                </a:lnTo>
                <a:lnTo>
                  <a:pt x="5274533" y="1153587"/>
                </a:lnTo>
                <a:lnTo>
                  <a:pt x="5286207" y="1214911"/>
                </a:lnTo>
                <a:lnTo>
                  <a:pt x="5292108" y="1277022"/>
                </a:lnTo>
                <a:lnTo>
                  <a:pt x="5292852" y="1308353"/>
                </a:lnTo>
                <a:lnTo>
                  <a:pt x="5292108" y="1339685"/>
                </a:lnTo>
                <a:lnTo>
                  <a:pt x="5286207" y="1401796"/>
                </a:lnTo>
                <a:lnTo>
                  <a:pt x="5274533" y="1463120"/>
                </a:lnTo>
                <a:lnTo>
                  <a:pt x="5257218" y="1523589"/>
                </a:lnTo>
                <a:lnTo>
                  <a:pt x="5234395" y="1583138"/>
                </a:lnTo>
                <a:lnTo>
                  <a:pt x="5206197" y="1641702"/>
                </a:lnTo>
                <a:lnTo>
                  <a:pt x="5172756" y="1699216"/>
                </a:lnTo>
                <a:lnTo>
                  <a:pt x="5134204" y="1755613"/>
                </a:lnTo>
                <a:lnTo>
                  <a:pt x="5090675" y="1810828"/>
                </a:lnTo>
                <a:lnTo>
                  <a:pt x="5042302" y="1864795"/>
                </a:lnTo>
                <a:lnTo>
                  <a:pt x="4989216" y="1917450"/>
                </a:lnTo>
                <a:lnTo>
                  <a:pt x="4960947" y="1943264"/>
                </a:lnTo>
                <a:lnTo>
                  <a:pt x="4931551" y="1968725"/>
                </a:lnTo>
                <a:lnTo>
                  <a:pt x="4901042" y="1993826"/>
                </a:lnTo>
                <a:lnTo>
                  <a:pt x="4869438" y="2018557"/>
                </a:lnTo>
                <a:lnTo>
                  <a:pt x="4836756" y="2042910"/>
                </a:lnTo>
                <a:lnTo>
                  <a:pt x="4803012" y="2066878"/>
                </a:lnTo>
                <a:lnTo>
                  <a:pt x="4768223" y="2090452"/>
                </a:lnTo>
                <a:lnTo>
                  <a:pt x="4732404" y="2113624"/>
                </a:lnTo>
                <a:lnTo>
                  <a:pt x="4695574" y="2136386"/>
                </a:lnTo>
                <a:lnTo>
                  <a:pt x="4657747" y="2158729"/>
                </a:lnTo>
                <a:lnTo>
                  <a:pt x="4618942" y="2180646"/>
                </a:lnTo>
                <a:lnTo>
                  <a:pt x="4579175" y="2202127"/>
                </a:lnTo>
                <a:lnTo>
                  <a:pt x="4538461" y="2223166"/>
                </a:lnTo>
                <a:lnTo>
                  <a:pt x="4496818" y="2243754"/>
                </a:lnTo>
                <a:lnTo>
                  <a:pt x="4454262" y="2263882"/>
                </a:lnTo>
                <a:lnTo>
                  <a:pt x="4410811" y="2283542"/>
                </a:lnTo>
                <a:lnTo>
                  <a:pt x="4366479" y="2302727"/>
                </a:lnTo>
                <a:lnTo>
                  <a:pt x="4321285" y="2321427"/>
                </a:lnTo>
                <a:lnTo>
                  <a:pt x="4275245" y="2339635"/>
                </a:lnTo>
                <a:lnTo>
                  <a:pt x="4228374" y="2357343"/>
                </a:lnTo>
                <a:lnTo>
                  <a:pt x="4180690" y="2374542"/>
                </a:lnTo>
                <a:lnTo>
                  <a:pt x="4132210" y="2391225"/>
                </a:lnTo>
                <a:lnTo>
                  <a:pt x="4082950" y="2407382"/>
                </a:lnTo>
                <a:lnTo>
                  <a:pt x="4032926" y="2423006"/>
                </a:lnTo>
                <a:lnTo>
                  <a:pt x="3982155" y="2438089"/>
                </a:lnTo>
                <a:lnTo>
                  <a:pt x="3930654" y="2452622"/>
                </a:lnTo>
                <a:lnTo>
                  <a:pt x="3878439" y="2466598"/>
                </a:lnTo>
                <a:lnTo>
                  <a:pt x="3825527" y="2480007"/>
                </a:lnTo>
                <a:lnTo>
                  <a:pt x="3771935" y="2492842"/>
                </a:lnTo>
                <a:lnTo>
                  <a:pt x="3717678" y="2505095"/>
                </a:lnTo>
                <a:lnTo>
                  <a:pt x="3662774" y="2516757"/>
                </a:lnTo>
                <a:lnTo>
                  <a:pt x="3607240" y="2527820"/>
                </a:lnTo>
                <a:lnTo>
                  <a:pt x="3551091" y="2538276"/>
                </a:lnTo>
                <a:lnTo>
                  <a:pt x="3494344" y="2548117"/>
                </a:lnTo>
                <a:lnTo>
                  <a:pt x="3437017" y="2557335"/>
                </a:lnTo>
                <a:lnTo>
                  <a:pt x="3379125" y="2565921"/>
                </a:lnTo>
                <a:lnTo>
                  <a:pt x="3320685" y="2573868"/>
                </a:lnTo>
                <a:lnTo>
                  <a:pt x="3261713" y="2581166"/>
                </a:lnTo>
                <a:lnTo>
                  <a:pt x="3202227" y="2587808"/>
                </a:lnTo>
                <a:lnTo>
                  <a:pt x="3142243" y="2593786"/>
                </a:lnTo>
                <a:lnTo>
                  <a:pt x="3081777" y="2599091"/>
                </a:lnTo>
                <a:lnTo>
                  <a:pt x="3020846" y="2603716"/>
                </a:lnTo>
                <a:lnTo>
                  <a:pt x="2959467" y="2607651"/>
                </a:lnTo>
                <a:lnTo>
                  <a:pt x="2897656" y="2610890"/>
                </a:lnTo>
                <a:lnTo>
                  <a:pt x="2835430" y="2613423"/>
                </a:lnTo>
                <a:lnTo>
                  <a:pt x="2772805" y="2615242"/>
                </a:lnTo>
                <a:lnTo>
                  <a:pt x="2709798" y="2616340"/>
                </a:lnTo>
                <a:lnTo>
                  <a:pt x="2646426" y="2616708"/>
                </a:lnTo>
                <a:lnTo>
                  <a:pt x="2583053" y="2616340"/>
                </a:lnTo>
                <a:lnTo>
                  <a:pt x="2520046" y="2615242"/>
                </a:lnTo>
                <a:lnTo>
                  <a:pt x="2457421" y="2613423"/>
                </a:lnTo>
                <a:lnTo>
                  <a:pt x="2395195" y="2610890"/>
                </a:lnTo>
                <a:lnTo>
                  <a:pt x="2333384" y="2607651"/>
                </a:lnTo>
                <a:lnTo>
                  <a:pt x="2272005" y="2603716"/>
                </a:lnTo>
                <a:lnTo>
                  <a:pt x="2211074" y="2599091"/>
                </a:lnTo>
                <a:lnTo>
                  <a:pt x="2150608" y="2593786"/>
                </a:lnTo>
                <a:lnTo>
                  <a:pt x="2090624" y="2587808"/>
                </a:lnTo>
                <a:lnTo>
                  <a:pt x="2031138" y="2581166"/>
                </a:lnTo>
                <a:lnTo>
                  <a:pt x="1972166" y="2573868"/>
                </a:lnTo>
                <a:lnTo>
                  <a:pt x="1913726" y="2565921"/>
                </a:lnTo>
                <a:lnTo>
                  <a:pt x="1855834" y="2557335"/>
                </a:lnTo>
                <a:lnTo>
                  <a:pt x="1798507" y="2548117"/>
                </a:lnTo>
                <a:lnTo>
                  <a:pt x="1741760" y="2538276"/>
                </a:lnTo>
                <a:lnTo>
                  <a:pt x="1685611" y="2527820"/>
                </a:lnTo>
                <a:lnTo>
                  <a:pt x="1630077" y="2516757"/>
                </a:lnTo>
                <a:lnTo>
                  <a:pt x="1575173" y="2505095"/>
                </a:lnTo>
                <a:lnTo>
                  <a:pt x="1520916" y="2492842"/>
                </a:lnTo>
                <a:lnTo>
                  <a:pt x="1467324" y="2480007"/>
                </a:lnTo>
                <a:lnTo>
                  <a:pt x="1414412" y="2466598"/>
                </a:lnTo>
                <a:lnTo>
                  <a:pt x="1362197" y="2452622"/>
                </a:lnTo>
                <a:lnTo>
                  <a:pt x="1310696" y="2438089"/>
                </a:lnTo>
                <a:lnTo>
                  <a:pt x="1259925" y="2423006"/>
                </a:lnTo>
                <a:lnTo>
                  <a:pt x="1209901" y="2407382"/>
                </a:lnTo>
                <a:lnTo>
                  <a:pt x="1160641" y="2391225"/>
                </a:lnTo>
                <a:lnTo>
                  <a:pt x="1112161" y="2374542"/>
                </a:lnTo>
                <a:lnTo>
                  <a:pt x="1064477" y="2357343"/>
                </a:lnTo>
                <a:lnTo>
                  <a:pt x="1017606" y="2339635"/>
                </a:lnTo>
                <a:lnTo>
                  <a:pt x="971566" y="2321427"/>
                </a:lnTo>
                <a:lnTo>
                  <a:pt x="926372" y="2302727"/>
                </a:lnTo>
                <a:lnTo>
                  <a:pt x="882040" y="2283542"/>
                </a:lnTo>
                <a:lnTo>
                  <a:pt x="838589" y="2263882"/>
                </a:lnTo>
                <a:lnTo>
                  <a:pt x="796033" y="2243754"/>
                </a:lnTo>
                <a:lnTo>
                  <a:pt x="754390" y="2223166"/>
                </a:lnTo>
                <a:lnTo>
                  <a:pt x="713676" y="2202127"/>
                </a:lnTo>
                <a:lnTo>
                  <a:pt x="673909" y="2180646"/>
                </a:lnTo>
                <a:lnTo>
                  <a:pt x="635104" y="2158729"/>
                </a:lnTo>
                <a:lnTo>
                  <a:pt x="597277" y="2136386"/>
                </a:lnTo>
                <a:lnTo>
                  <a:pt x="560447" y="2113624"/>
                </a:lnTo>
                <a:lnTo>
                  <a:pt x="524628" y="2090452"/>
                </a:lnTo>
                <a:lnTo>
                  <a:pt x="489839" y="2066878"/>
                </a:lnTo>
                <a:lnTo>
                  <a:pt x="456095" y="2042910"/>
                </a:lnTo>
                <a:lnTo>
                  <a:pt x="423413" y="2018557"/>
                </a:lnTo>
                <a:lnTo>
                  <a:pt x="391809" y="1993826"/>
                </a:lnTo>
                <a:lnTo>
                  <a:pt x="361300" y="1968725"/>
                </a:lnTo>
                <a:lnTo>
                  <a:pt x="331904" y="1943264"/>
                </a:lnTo>
                <a:lnTo>
                  <a:pt x="303635" y="1917450"/>
                </a:lnTo>
                <a:lnTo>
                  <a:pt x="250549" y="1864795"/>
                </a:lnTo>
                <a:lnTo>
                  <a:pt x="202176" y="1810828"/>
                </a:lnTo>
                <a:lnTo>
                  <a:pt x="158647" y="1755613"/>
                </a:lnTo>
                <a:lnTo>
                  <a:pt x="120095" y="1699216"/>
                </a:lnTo>
                <a:lnTo>
                  <a:pt x="86654" y="1641702"/>
                </a:lnTo>
                <a:lnTo>
                  <a:pt x="58456" y="1583138"/>
                </a:lnTo>
                <a:lnTo>
                  <a:pt x="35633" y="1523589"/>
                </a:lnTo>
                <a:lnTo>
                  <a:pt x="18318" y="1463120"/>
                </a:lnTo>
                <a:lnTo>
                  <a:pt x="6644" y="1401796"/>
                </a:lnTo>
                <a:lnTo>
                  <a:pt x="743" y="1339685"/>
                </a:lnTo>
                <a:lnTo>
                  <a:pt x="0" y="13083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</a:t>
            </a:r>
            <a:r>
              <a:rPr dirty="0"/>
              <a:t>b</a:t>
            </a:r>
            <a:r>
              <a:rPr spc="-10" dirty="0"/>
              <a:t>-Domain</a:t>
            </a:r>
          </a:p>
        </p:txBody>
      </p:sp>
      <p:sp>
        <p:nvSpPr>
          <p:cNvPr id="52228" name="object 5"/>
          <p:cNvSpPr>
            <a:spLocks noChangeArrowheads="1"/>
          </p:cNvSpPr>
          <p:nvPr/>
        </p:nvSpPr>
        <p:spPr bwMode="auto">
          <a:xfrm>
            <a:off x="4781550" y="4365625"/>
            <a:ext cx="830263" cy="465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4781550" y="4365625"/>
            <a:ext cx="830263" cy="465138"/>
          </a:xfrm>
          <a:custGeom>
            <a:avLst/>
            <a:gdLst>
              <a:gd name="T0" fmla="*/ 0 w 829310"/>
              <a:gd name="T1" fmla="*/ 232409 h 464820"/>
              <a:gd name="T2" fmla="*/ 17547 w 829310"/>
              <a:gd name="T3" fmla="*/ 165272 h 464820"/>
              <a:gd name="T4" fmla="*/ 66772 w 829310"/>
              <a:gd name="T5" fmla="*/ 105842 h 464820"/>
              <a:gd name="T6" fmla="*/ 101662 w 829310"/>
              <a:gd name="T7" fmla="*/ 79915 h 464820"/>
              <a:gd name="T8" fmla="*/ 142549 w 829310"/>
              <a:gd name="T9" fmla="*/ 56992 h 464820"/>
              <a:gd name="T10" fmla="*/ 188793 w 829310"/>
              <a:gd name="T11" fmla="*/ 37432 h 464820"/>
              <a:gd name="T12" fmla="*/ 239754 w 829310"/>
              <a:gd name="T13" fmla="*/ 21594 h 464820"/>
              <a:gd name="T14" fmla="*/ 294790 w 829310"/>
              <a:gd name="T15" fmla="*/ 9836 h 464820"/>
              <a:gd name="T16" fmla="*/ 353262 w 829310"/>
              <a:gd name="T17" fmla="*/ 2519 h 464820"/>
              <a:gd name="T18" fmla="*/ 414527 w 829310"/>
              <a:gd name="T19" fmla="*/ 0 h 464820"/>
              <a:gd name="T20" fmla="*/ 475793 w 829310"/>
              <a:gd name="T21" fmla="*/ 2519 h 464820"/>
              <a:gd name="T22" fmla="*/ 534265 w 829310"/>
              <a:gd name="T23" fmla="*/ 9836 h 464820"/>
              <a:gd name="T24" fmla="*/ 589301 w 829310"/>
              <a:gd name="T25" fmla="*/ 21594 h 464820"/>
              <a:gd name="T26" fmla="*/ 640262 w 829310"/>
              <a:gd name="T27" fmla="*/ 37432 h 464820"/>
              <a:gd name="T28" fmla="*/ 686506 w 829310"/>
              <a:gd name="T29" fmla="*/ 56992 h 464820"/>
              <a:gd name="T30" fmla="*/ 727393 w 829310"/>
              <a:gd name="T31" fmla="*/ 79915 h 464820"/>
              <a:gd name="T32" fmla="*/ 762283 w 829310"/>
              <a:gd name="T33" fmla="*/ 105842 h 464820"/>
              <a:gd name="T34" fmla="*/ 790535 w 829310"/>
              <a:gd name="T35" fmla="*/ 134414 h 464820"/>
              <a:gd name="T36" fmla="*/ 824562 w 829310"/>
              <a:gd name="T37" fmla="*/ 198057 h 464820"/>
              <a:gd name="T38" fmla="*/ 829055 w 829310"/>
              <a:gd name="T39" fmla="*/ 232409 h 464820"/>
              <a:gd name="T40" fmla="*/ 824562 w 829310"/>
              <a:gd name="T41" fmla="*/ 266762 h 464820"/>
              <a:gd name="T42" fmla="*/ 790535 w 829310"/>
              <a:gd name="T43" fmla="*/ 330405 h 464820"/>
              <a:gd name="T44" fmla="*/ 762283 w 829310"/>
              <a:gd name="T45" fmla="*/ 358977 h 464820"/>
              <a:gd name="T46" fmla="*/ 727393 w 829310"/>
              <a:gd name="T47" fmla="*/ 384904 h 464820"/>
              <a:gd name="T48" fmla="*/ 686506 w 829310"/>
              <a:gd name="T49" fmla="*/ 407827 h 464820"/>
              <a:gd name="T50" fmla="*/ 640262 w 829310"/>
              <a:gd name="T51" fmla="*/ 427387 h 464820"/>
              <a:gd name="T52" fmla="*/ 589301 w 829310"/>
              <a:gd name="T53" fmla="*/ 443225 h 464820"/>
              <a:gd name="T54" fmla="*/ 534265 w 829310"/>
              <a:gd name="T55" fmla="*/ 454983 h 464820"/>
              <a:gd name="T56" fmla="*/ 475793 w 829310"/>
              <a:gd name="T57" fmla="*/ 462300 h 464820"/>
              <a:gd name="T58" fmla="*/ 414527 w 829310"/>
              <a:gd name="T59" fmla="*/ 464819 h 464820"/>
              <a:gd name="T60" fmla="*/ 353262 w 829310"/>
              <a:gd name="T61" fmla="*/ 462300 h 464820"/>
              <a:gd name="T62" fmla="*/ 294790 w 829310"/>
              <a:gd name="T63" fmla="*/ 454983 h 464820"/>
              <a:gd name="T64" fmla="*/ 239754 w 829310"/>
              <a:gd name="T65" fmla="*/ 443225 h 464820"/>
              <a:gd name="T66" fmla="*/ 188793 w 829310"/>
              <a:gd name="T67" fmla="*/ 427387 h 464820"/>
              <a:gd name="T68" fmla="*/ 142549 w 829310"/>
              <a:gd name="T69" fmla="*/ 407827 h 464820"/>
              <a:gd name="T70" fmla="*/ 101662 w 829310"/>
              <a:gd name="T71" fmla="*/ 384904 h 464820"/>
              <a:gd name="T72" fmla="*/ 66772 w 829310"/>
              <a:gd name="T73" fmla="*/ 358977 h 464820"/>
              <a:gd name="T74" fmla="*/ 38520 w 829310"/>
              <a:gd name="T75" fmla="*/ 330405 h 464820"/>
              <a:gd name="T76" fmla="*/ 4493 w 829310"/>
              <a:gd name="T77" fmla="*/ 266762 h 464820"/>
              <a:gd name="T78" fmla="*/ 0 w 829310"/>
              <a:gd name="T79" fmla="*/ 232409 h 4648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29310"/>
              <a:gd name="T121" fmla="*/ 0 h 464820"/>
              <a:gd name="T122" fmla="*/ 829310 w 829310"/>
              <a:gd name="T123" fmla="*/ 464820 h 46482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29310" h="464820">
                <a:moveTo>
                  <a:pt x="0" y="232409"/>
                </a:moveTo>
                <a:lnTo>
                  <a:pt x="17547" y="165272"/>
                </a:lnTo>
                <a:lnTo>
                  <a:pt x="66772" y="105842"/>
                </a:lnTo>
                <a:lnTo>
                  <a:pt x="101662" y="79915"/>
                </a:lnTo>
                <a:lnTo>
                  <a:pt x="142549" y="56992"/>
                </a:lnTo>
                <a:lnTo>
                  <a:pt x="188793" y="37432"/>
                </a:lnTo>
                <a:lnTo>
                  <a:pt x="239754" y="21594"/>
                </a:lnTo>
                <a:lnTo>
                  <a:pt x="294790" y="9836"/>
                </a:lnTo>
                <a:lnTo>
                  <a:pt x="353262" y="2519"/>
                </a:lnTo>
                <a:lnTo>
                  <a:pt x="414527" y="0"/>
                </a:lnTo>
                <a:lnTo>
                  <a:pt x="475793" y="2519"/>
                </a:lnTo>
                <a:lnTo>
                  <a:pt x="534265" y="9836"/>
                </a:lnTo>
                <a:lnTo>
                  <a:pt x="589301" y="21594"/>
                </a:lnTo>
                <a:lnTo>
                  <a:pt x="640262" y="37432"/>
                </a:lnTo>
                <a:lnTo>
                  <a:pt x="686506" y="56992"/>
                </a:lnTo>
                <a:lnTo>
                  <a:pt x="727393" y="79915"/>
                </a:lnTo>
                <a:lnTo>
                  <a:pt x="762283" y="105842"/>
                </a:lnTo>
                <a:lnTo>
                  <a:pt x="790535" y="134414"/>
                </a:lnTo>
                <a:lnTo>
                  <a:pt x="824562" y="198057"/>
                </a:lnTo>
                <a:lnTo>
                  <a:pt x="829055" y="232409"/>
                </a:lnTo>
                <a:lnTo>
                  <a:pt x="824562" y="266762"/>
                </a:lnTo>
                <a:lnTo>
                  <a:pt x="790535" y="330405"/>
                </a:lnTo>
                <a:lnTo>
                  <a:pt x="762283" y="358977"/>
                </a:lnTo>
                <a:lnTo>
                  <a:pt x="727393" y="384904"/>
                </a:lnTo>
                <a:lnTo>
                  <a:pt x="686506" y="407827"/>
                </a:lnTo>
                <a:lnTo>
                  <a:pt x="640262" y="427387"/>
                </a:lnTo>
                <a:lnTo>
                  <a:pt x="589301" y="443225"/>
                </a:lnTo>
                <a:lnTo>
                  <a:pt x="534265" y="454983"/>
                </a:lnTo>
                <a:lnTo>
                  <a:pt x="475793" y="462300"/>
                </a:lnTo>
                <a:lnTo>
                  <a:pt x="414527" y="464819"/>
                </a:lnTo>
                <a:lnTo>
                  <a:pt x="353262" y="462300"/>
                </a:lnTo>
                <a:lnTo>
                  <a:pt x="294790" y="454983"/>
                </a:lnTo>
                <a:lnTo>
                  <a:pt x="239754" y="443225"/>
                </a:lnTo>
                <a:lnTo>
                  <a:pt x="188793" y="427387"/>
                </a:lnTo>
                <a:lnTo>
                  <a:pt x="142549" y="407827"/>
                </a:lnTo>
                <a:lnTo>
                  <a:pt x="101662" y="384904"/>
                </a:lnTo>
                <a:lnTo>
                  <a:pt x="66772" y="358977"/>
                </a:lnTo>
                <a:lnTo>
                  <a:pt x="38520" y="330405"/>
                </a:lnTo>
                <a:lnTo>
                  <a:pt x="4493" y="266762"/>
                </a:lnTo>
                <a:lnTo>
                  <a:pt x="0" y="23240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>
            <a:spLocks noChangeArrowheads="1"/>
          </p:cNvSpPr>
          <p:nvPr/>
        </p:nvSpPr>
        <p:spPr bwMode="auto">
          <a:xfrm>
            <a:off x="2555875" y="4030663"/>
            <a:ext cx="839788" cy="4778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1" name="object 8"/>
          <p:cNvSpPr>
            <a:spLocks/>
          </p:cNvSpPr>
          <p:nvPr/>
        </p:nvSpPr>
        <p:spPr bwMode="auto">
          <a:xfrm>
            <a:off x="2555875" y="4030663"/>
            <a:ext cx="839788" cy="477837"/>
          </a:xfrm>
          <a:custGeom>
            <a:avLst/>
            <a:gdLst>
              <a:gd name="T0" fmla="*/ 0 w 840104"/>
              <a:gd name="T1" fmla="*/ 238506 h 477520"/>
              <a:gd name="T2" fmla="*/ 17775 w 840104"/>
              <a:gd name="T3" fmla="*/ 169631 h 477520"/>
              <a:gd name="T4" fmla="*/ 39020 w 840104"/>
              <a:gd name="T5" fmla="*/ 137968 h 477520"/>
              <a:gd name="T6" fmla="*/ 67637 w 840104"/>
              <a:gd name="T7" fmla="*/ 108647 h 477520"/>
              <a:gd name="T8" fmla="*/ 102978 w 840104"/>
              <a:gd name="T9" fmla="*/ 82038 h 477520"/>
              <a:gd name="T10" fmla="*/ 144394 w 840104"/>
              <a:gd name="T11" fmla="*/ 58509 h 477520"/>
              <a:gd name="T12" fmla="*/ 191234 w 840104"/>
              <a:gd name="T13" fmla="*/ 38430 h 477520"/>
              <a:gd name="T14" fmla="*/ 242850 w 840104"/>
              <a:gd name="T15" fmla="*/ 22171 h 477520"/>
              <a:gd name="T16" fmla="*/ 298593 w 840104"/>
              <a:gd name="T17" fmla="*/ 10100 h 477520"/>
              <a:gd name="T18" fmla="*/ 357813 w 840104"/>
              <a:gd name="T19" fmla="*/ 2586 h 477520"/>
              <a:gd name="T20" fmla="*/ 419862 w 840104"/>
              <a:gd name="T21" fmla="*/ 0 h 477520"/>
              <a:gd name="T22" fmla="*/ 481910 w 840104"/>
              <a:gd name="T23" fmla="*/ 2586 h 477520"/>
              <a:gd name="T24" fmla="*/ 541130 w 840104"/>
              <a:gd name="T25" fmla="*/ 10100 h 477520"/>
              <a:gd name="T26" fmla="*/ 596873 w 840104"/>
              <a:gd name="T27" fmla="*/ 22171 h 477520"/>
              <a:gd name="T28" fmla="*/ 648489 w 840104"/>
              <a:gd name="T29" fmla="*/ 38430 h 477520"/>
              <a:gd name="T30" fmla="*/ 695329 w 840104"/>
              <a:gd name="T31" fmla="*/ 58509 h 477520"/>
              <a:gd name="T32" fmla="*/ 736745 w 840104"/>
              <a:gd name="T33" fmla="*/ 82038 h 477520"/>
              <a:gd name="T34" fmla="*/ 772086 w 840104"/>
              <a:gd name="T35" fmla="*/ 108647 h 477520"/>
              <a:gd name="T36" fmla="*/ 800703 w 840104"/>
              <a:gd name="T37" fmla="*/ 137968 h 477520"/>
              <a:gd name="T38" fmla="*/ 821948 w 840104"/>
              <a:gd name="T39" fmla="*/ 169631 h 477520"/>
              <a:gd name="T40" fmla="*/ 839724 w 840104"/>
              <a:gd name="T41" fmla="*/ 238506 h 477520"/>
              <a:gd name="T42" fmla="*/ 835172 w 840104"/>
              <a:gd name="T43" fmla="*/ 273745 h 477520"/>
              <a:gd name="T44" fmla="*/ 800703 w 840104"/>
              <a:gd name="T45" fmla="*/ 339043 h 477520"/>
              <a:gd name="T46" fmla="*/ 772086 w 840104"/>
              <a:gd name="T47" fmla="*/ 368364 h 477520"/>
              <a:gd name="T48" fmla="*/ 736745 w 840104"/>
              <a:gd name="T49" fmla="*/ 394973 h 477520"/>
              <a:gd name="T50" fmla="*/ 695329 w 840104"/>
              <a:gd name="T51" fmla="*/ 418502 h 477520"/>
              <a:gd name="T52" fmla="*/ 648489 w 840104"/>
              <a:gd name="T53" fmla="*/ 438581 h 477520"/>
              <a:gd name="T54" fmla="*/ 596873 w 840104"/>
              <a:gd name="T55" fmla="*/ 454840 h 477520"/>
              <a:gd name="T56" fmla="*/ 541130 w 840104"/>
              <a:gd name="T57" fmla="*/ 466911 h 477520"/>
              <a:gd name="T58" fmla="*/ 481910 w 840104"/>
              <a:gd name="T59" fmla="*/ 474425 h 477520"/>
              <a:gd name="T60" fmla="*/ 419862 w 840104"/>
              <a:gd name="T61" fmla="*/ 477012 h 477520"/>
              <a:gd name="T62" fmla="*/ 357813 w 840104"/>
              <a:gd name="T63" fmla="*/ 474425 h 477520"/>
              <a:gd name="T64" fmla="*/ 298593 w 840104"/>
              <a:gd name="T65" fmla="*/ 466911 h 477520"/>
              <a:gd name="T66" fmla="*/ 242850 w 840104"/>
              <a:gd name="T67" fmla="*/ 454840 h 477520"/>
              <a:gd name="T68" fmla="*/ 191234 w 840104"/>
              <a:gd name="T69" fmla="*/ 438581 h 477520"/>
              <a:gd name="T70" fmla="*/ 144394 w 840104"/>
              <a:gd name="T71" fmla="*/ 418502 h 477520"/>
              <a:gd name="T72" fmla="*/ 102978 w 840104"/>
              <a:gd name="T73" fmla="*/ 394973 h 477520"/>
              <a:gd name="T74" fmla="*/ 67637 w 840104"/>
              <a:gd name="T75" fmla="*/ 368364 h 477520"/>
              <a:gd name="T76" fmla="*/ 39020 w 840104"/>
              <a:gd name="T77" fmla="*/ 339043 h 477520"/>
              <a:gd name="T78" fmla="*/ 17775 w 840104"/>
              <a:gd name="T79" fmla="*/ 307380 h 477520"/>
              <a:gd name="T80" fmla="*/ 0 w 840104"/>
              <a:gd name="T81" fmla="*/ 238506 h 4775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77520"/>
              <a:gd name="T125" fmla="*/ 840104 w 840104"/>
              <a:gd name="T126" fmla="*/ 477520 h 47752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77520">
                <a:moveTo>
                  <a:pt x="0" y="238506"/>
                </a:moveTo>
                <a:lnTo>
                  <a:pt x="17775" y="169631"/>
                </a:lnTo>
                <a:lnTo>
                  <a:pt x="39020" y="137968"/>
                </a:lnTo>
                <a:lnTo>
                  <a:pt x="67637" y="108647"/>
                </a:lnTo>
                <a:lnTo>
                  <a:pt x="102978" y="82038"/>
                </a:lnTo>
                <a:lnTo>
                  <a:pt x="144394" y="58509"/>
                </a:lnTo>
                <a:lnTo>
                  <a:pt x="191234" y="38430"/>
                </a:lnTo>
                <a:lnTo>
                  <a:pt x="242850" y="22171"/>
                </a:lnTo>
                <a:lnTo>
                  <a:pt x="298593" y="10100"/>
                </a:lnTo>
                <a:lnTo>
                  <a:pt x="357813" y="2586"/>
                </a:lnTo>
                <a:lnTo>
                  <a:pt x="419862" y="0"/>
                </a:lnTo>
                <a:lnTo>
                  <a:pt x="481910" y="2586"/>
                </a:lnTo>
                <a:lnTo>
                  <a:pt x="541130" y="10100"/>
                </a:lnTo>
                <a:lnTo>
                  <a:pt x="596873" y="22171"/>
                </a:lnTo>
                <a:lnTo>
                  <a:pt x="648489" y="38430"/>
                </a:lnTo>
                <a:lnTo>
                  <a:pt x="695329" y="58509"/>
                </a:lnTo>
                <a:lnTo>
                  <a:pt x="736745" y="82038"/>
                </a:lnTo>
                <a:lnTo>
                  <a:pt x="772086" y="108647"/>
                </a:lnTo>
                <a:lnTo>
                  <a:pt x="800703" y="137968"/>
                </a:lnTo>
                <a:lnTo>
                  <a:pt x="821948" y="169631"/>
                </a:lnTo>
                <a:lnTo>
                  <a:pt x="839724" y="238506"/>
                </a:lnTo>
                <a:lnTo>
                  <a:pt x="835172" y="273745"/>
                </a:lnTo>
                <a:lnTo>
                  <a:pt x="800703" y="339043"/>
                </a:lnTo>
                <a:lnTo>
                  <a:pt x="772086" y="368364"/>
                </a:lnTo>
                <a:lnTo>
                  <a:pt x="736745" y="394973"/>
                </a:lnTo>
                <a:lnTo>
                  <a:pt x="695329" y="418502"/>
                </a:lnTo>
                <a:lnTo>
                  <a:pt x="648489" y="438581"/>
                </a:lnTo>
                <a:lnTo>
                  <a:pt x="596873" y="454840"/>
                </a:lnTo>
                <a:lnTo>
                  <a:pt x="541130" y="466911"/>
                </a:lnTo>
                <a:lnTo>
                  <a:pt x="481910" y="474425"/>
                </a:lnTo>
                <a:lnTo>
                  <a:pt x="419862" y="477012"/>
                </a:lnTo>
                <a:lnTo>
                  <a:pt x="357813" y="474425"/>
                </a:lnTo>
                <a:lnTo>
                  <a:pt x="298593" y="466911"/>
                </a:lnTo>
                <a:lnTo>
                  <a:pt x="242850" y="454840"/>
                </a:lnTo>
                <a:lnTo>
                  <a:pt x="191234" y="438581"/>
                </a:lnTo>
                <a:lnTo>
                  <a:pt x="144394" y="418502"/>
                </a:lnTo>
                <a:lnTo>
                  <a:pt x="102978" y="394973"/>
                </a:lnTo>
                <a:lnTo>
                  <a:pt x="67637" y="368364"/>
                </a:lnTo>
                <a:lnTo>
                  <a:pt x="39020" y="339043"/>
                </a:lnTo>
                <a:lnTo>
                  <a:pt x="17775" y="307380"/>
                </a:lnTo>
                <a:lnTo>
                  <a:pt x="0" y="2385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2" name="object 9"/>
          <p:cNvSpPr>
            <a:spLocks noChangeArrowheads="1"/>
          </p:cNvSpPr>
          <p:nvPr/>
        </p:nvSpPr>
        <p:spPr bwMode="auto">
          <a:xfrm>
            <a:off x="5667375" y="3992563"/>
            <a:ext cx="946150" cy="63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5667375" y="3992563"/>
            <a:ext cx="947738" cy="630237"/>
          </a:xfrm>
          <a:custGeom>
            <a:avLst/>
            <a:gdLst>
              <a:gd name="T0" fmla="*/ 0 w 946784"/>
              <a:gd name="T1" fmla="*/ 314706 h 629920"/>
              <a:gd name="T2" fmla="*/ 12496 w 946784"/>
              <a:gd name="T3" fmla="*/ 242529 h 629920"/>
              <a:gd name="T4" fmla="*/ 48092 w 946784"/>
              <a:gd name="T5" fmla="*/ 176281 h 629920"/>
              <a:gd name="T6" fmla="*/ 73666 w 946784"/>
              <a:gd name="T7" fmla="*/ 145971 h 629920"/>
              <a:gd name="T8" fmla="*/ 103949 w 946784"/>
              <a:gd name="T9" fmla="*/ 117850 h 629920"/>
              <a:gd name="T10" fmla="*/ 138588 w 946784"/>
              <a:gd name="T11" fmla="*/ 92154 h 629920"/>
              <a:gd name="T12" fmla="*/ 177228 w 946784"/>
              <a:gd name="T13" fmla="*/ 69119 h 629920"/>
              <a:gd name="T14" fmla="*/ 219513 w 946784"/>
              <a:gd name="T15" fmla="*/ 48982 h 629920"/>
              <a:gd name="T16" fmla="*/ 265089 w 946784"/>
              <a:gd name="T17" fmla="*/ 31977 h 629920"/>
              <a:gd name="T18" fmla="*/ 313601 w 946784"/>
              <a:gd name="T19" fmla="*/ 18340 h 629920"/>
              <a:gd name="T20" fmla="*/ 364693 w 946784"/>
              <a:gd name="T21" fmla="*/ 8308 h 629920"/>
              <a:gd name="T22" fmla="*/ 418012 w 946784"/>
              <a:gd name="T23" fmla="*/ 2116 h 629920"/>
              <a:gd name="T24" fmla="*/ 473202 w 946784"/>
              <a:gd name="T25" fmla="*/ 0 h 629920"/>
              <a:gd name="T26" fmla="*/ 528391 w 946784"/>
              <a:gd name="T27" fmla="*/ 2116 h 629920"/>
              <a:gd name="T28" fmla="*/ 581710 w 946784"/>
              <a:gd name="T29" fmla="*/ 8308 h 629920"/>
              <a:gd name="T30" fmla="*/ 632802 w 946784"/>
              <a:gd name="T31" fmla="*/ 18340 h 629920"/>
              <a:gd name="T32" fmla="*/ 681314 w 946784"/>
              <a:gd name="T33" fmla="*/ 31977 h 629920"/>
              <a:gd name="T34" fmla="*/ 726890 w 946784"/>
              <a:gd name="T35" fmla="*/ 48982 h 629920"/>
              <a:gd name="T36" fmla="*/ 769175 w 946784"/>
              <a:gd name="T37" fmla="*/ 69119 h 629920"/>
              <a:gd name="T38" fmla="*/ 807815 w 946784"/>
              <a:gd name="T39" fmla="*/ 92154 h 629920"/>
              <a:gd name="T40" fmla="*/ 842454 w 946784"/>
              <a:gd name="T41" fmla="*/ 117850 h 629920"/>
              <a:gd name="T42" fmla="*/ 872737 w 946784"/>
              <a:gd name="T43" fmla="*/ 145971 h 629920"/>
              <a:gd name="T44" fmla="*/ 898311 w 946784"/>
              <a:gd name="T45" fmla="*/ 176281 h 629920"/>
              <a:gd name="T46" fmla="*/ 918819 w 946784"/>
              <a:gd name="T47" fmla="*/ 208546 h 629920"/>
              <a:gd name="T48" fmla="*/ 943220 w 946784"/>
              <a:gd name="T49" fmla="*/ 277994 h 629920"/>
              <a:gd name="T50" fmla="*/ 946403 w 946784"/>
              <a:gd name="T51" fmla="*/ 314706 h 629920"/>
              <a:gd name="T52" fmla="*/ 943220 w 946784"/>
              <a:gd name="T53" fmla="*/ 351417 h 629920"/>
              <a:gd name="T54" fmla="*/ 918819 w 946784"/>
              <a:gd name="T55" fmla="*/ 420865 h 629920"/>
              <a:gd name="T56" fmla="*/ 898311 w 946784"/>
              <a:gd name="T57" fmla="*/ 453130 h 629920"/>
              <a:gd name="T58" fmla="*/ 872737 w 946784"/>
              <a:gd name="T59" fmla="*/ 483440 h 629920"/>
              <a:gd name="T60" fmla="*/ 842454 w 946784"/>
              <a:gd name="T61" fmla="*/ 511561 h 629920"/>
              <a:gd name="T62" fmla="*/ 807815 w 946784"/>
              <a:gd name="T63" fmla="*/ 537257 h 629920"/>
              <a:gd name="T64" fmla="*/ 769175 w 946784"/>
              <a:gd name="T65" fmla="*/ 560292 h 629920"/>
              <a:gd name="T66" fmla="*/ 726890 w 946784"/>
              <a:gd name="T67" fmla="*/ 580429 h 629920"/>
              <a:gd name="T68" fmla="*/ 681314 w 946784"/>
              <a:gd name="T69" fmla="*/ 597434 h 629920"/>
              <a:gd name="T70" fmla="*/ 632802 w 946784"/>
              <a:gd name="T71" fmla="*/ 611071 h 629920"/>
              <a:gd name="T72" fmla="*/ 581710 w 946784"/>
              <a:gd name="T73" fmla="*/ 621103 h 629920"/>
              <a:gd name="T74" fmla="*/ 528391 w 946784"/>
              <a:gd name="T75" fmla="*/ 627295 h 629920"/>
              <a:gd name="T76" fmla="*/ 473202 w 946784"/>
              <a:gd name="T77" fmla="*/ 629412 h 629920"/>
              <a:gd name="T78" fmla="*/ 418012 w 946784"/>
              <a:gd name="T79" fmla="*/ 627295 h 629920"/>
              <a:gd name="T80" fmla="*/ 364693 w 946784"/>
              <a:gd name="T81" fmla="*/ 621103 h 629920"/>
              <a:gd name="T82" fmla="*/ 313601 w 946784"/>
              <a:gd name="T83" fmla="*/ 611071 h 629920"/>
              <a:gd name="T84" fmla="*/ 265089 w 946784"/>
              <a:gd name="T85" fmla="*/ 597434 h 629920"/>
              <a:gd name="T86" fmla="*/ 219513 w 946784"/>
              <a:gd name="T87" fmla="*/ 580429 h 629920"/>
              <a:gd name="T88" fmla="*/ 177228 w 946784"/>
              <a:gd name="T89" fmla="*/ 560292 h 629920"/>
              <a:gd name="T90" fmla="*/ 138588 w 946784"/>
              <a:gd name="T91" fmla="*/ 537257 h 629920"/>
              <a:gd name="T92" fmla="*/ 103949 w 946784"/>
              <a:gd name="T93" fmla="*/ 511561 h 629920"/>
              <a:gd name="T94" fmla="*/ 73666 w 946784"/>
              <a:gd name="T95" fmla="*/ 483440 h 629920"/>
              <a:gd name="T96" fmla="*/ 48092 w 946784"/>
              <a:gd name="T97" fmla="*/ 453130 h 629920"/>
              <a:gd name="T98" fmla="*/ 27584 w 946784"/>
              <a:gd name="T99" fmla="*/ 420865 h 629920"/>
              <a:gd name="T100" fmla="*/ 3183 w 946784"/>
              <a:gd name="T101" fmla="*/ 351417 h 629920"/>
              <a:gd name="T102" fmla="*/ 0 w 946784"/>
              <a:gd name="T103" fmla="*/ 314706 h 6299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6784"/>
              <a:gd name="T157" fmla="*/ 0 h 629920"/>
              <a:gd name="T158" fmla="*/ 946784 w 946784"/>
              <a:gd name="T159" fmla="*/ 629920 h 6299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6784" h="629920">
                <a:moveTo>
                  <a:pt x="0" y="314706"/>
                </a:moveTo>
                <a:lnTo>
                  <a:pt x="12496" y="242529"/>
                </a:lnTo>
                <a:lnTo>
                  <a:pt x="48092" y="176281"/>
                </a:lnTo>
                <a:lnTo>
                  <a:pt x="73666" y="145971"/>
                </a:lnTo>
                <a:lnTo>
                  <a:pt x="103949" y="117850"/>
                </a:lnTo>
                <a:lnTo>
                  <a:pt x="138588" y="92154"/>
                </a:lnTo>
                <a:lnTo>
                  <a:pt x="177228" y="69119"/>
                </a:lnTo>
                <a:lnTo>
                  <a:pt x="219513" y="48982"/>
                </a:lnTo>
                <a:lnTo>
                  <a:pt x="265089" y="31977"/>
                </a:lnTo>
                <a:lnTo>
                  <a:pt x="313601" y="18340"/>
                </a:lnTo>
                <a:lnTo>
                  <a:pt x="364693" y="8308"/>
                </a:lnTo>
                <a:lnTo>
                  <a:pt x="418012" y="2116"/>
                </a:lnTo>
                <a:lnTo>
                  <a:pt x="473202" y="0"/>
                </a:lnTo>
                <a:lnTo>
                  <a:pt x="528391" y="2116"/>
                </a:lnTo>
                <a:lnTo>
                  <a:pt x="581710" y="8308"/>
                </a:lnTo>
                <a:lnTo>
                  <a:pt x="632802" y="18340"/>
                </a:lnTo>
                <a:lnTo>
                  <a:pt x="681314" y="31977"/>
                </a:lnTo>
                <a:lnTo>
                  <a:pt x="726890" y="48982"/>
                </a:lnTo>
                <a:lnTo>
                  <a:pt x="769175" y="69119"/>
                </a:lnTo>
                <a:lnTo>
                  <a:pt x="807815" y="92154"/>
                </a:lnTo>
                <a:lnTo>
                  <a:pt x="842454" y="117850"/>
                </a:lnTo>
                <a:lnTo>
                  <a:pt x="872737" y="145971"/>
                </a:lnTo>
                <a:lnTo>
                  <a:pt x="898311" y="176281"/>
                </a:lnTo>
                <a:lnTo>
                  <a:pt x="918819" y="208546"/>
                </a:lnTo>
                <a:lnTo>
                  <a:pt x="943220" y="277994"/>
                </a:lnTo>
                <a:lnTo>
                  <a:pt x="946403" y="314706"/>
                </a:lnTo>
                <a:lnTo>
                  <a:pt x="943220" y="351417"/>
                </a:lnTo>
                <a:lnTo>
                  <a:pt x="918819" y="420865"/>
                </a:lnTo>
                <a:lnTo>
                  <a:pt x="898311" y="453130"/>
                </a:lnTo>
                <a:lnTo>
                  <a:pt x="872737" y="483440"/>
                </a:lnTo>
                <a:lnTo>
                  <a:pt x="842454" y="511561"/>
                </a:lnTo>
                <a:lnTo>
                  <a:pt x="807815" y="537257"/>
                </a:lnTo>
                <a:lnTo>
                  <a:pt x="769175" y="560292"/>
                </a:lnTo>
                <a:lnTo>
                  <a:pt x="726890" y="580429"/>
                </a:lnTo>
                <a:lnTo>
                  <a:pt x="681314" y="597434"/>
                </a:lnTo>
                <a:lnTo>
                  <a:pt x="632802" y="611071"/>
                </a:lnTo>
                <a:lnTo>
                  <a:pt x="581710" y="621103"/>
                </a:lnTo>
                <a:lnTo>
                  <a:pt x="528391" y="627295"/>
                </a:lnTo>
                <a:lnTo>
                  <a:pt x="473202" y="629412"/>
                </a:lnTo>
                <a:lnTo>
                  <a:pt x="418012" y="627295"/>
                </a:lnTo>
                <a:lnTo>
                  <a:pt x="364693" y="621103"/>
                </a:lnTo>
                <a:lnTo>
                  <a:pt x="313601" y="611071"/>
                </a:lnTo>
                <a:lnTo>
                  <a:pt x="265089" y="597434"/>
                </a:lnTo>
                <a:lnTo>
                  <a:pt x="219513" y="580429"/>
                </a:lnTo>
                <a:lnTo>
                  <a:pt x="177228" y="560292"/>
                </a:lnTo>
                <a:lnTo>
                  <a:pt x="138588" y="537257"/>
                </a:lnTo>
                <a:lnTo>
                  <a:pt x="103949" y="511561"/>
                </a:lnTo>
                <a:lnTo>
                  <a:pt x="73666" y="483440"/>
                </a:lnTo>
                <a:lnTo>
                  <a:pt x="48092" y="453130"/>
                </a:lnTo>
                <a:lnTo>
                  <a:pt x="27584" y="420865"/>
                </a:lnTo>
                <a:lnTo>
                  <a:pt x="3183" y="351417"/>
                </a:lnTo>
                <a:lnTo>
                  <a:pt x="0" y="3147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 noChangeArrowheads="1"/>
          </p:cNvSpPr>
          <p:nvPr/>
        </p:nvSpPr>
        <p:spPr bwMode="auto">
          <a:xfrm>
            <a:off x="2700338" y="4424363"/>
            <a:ext cx="2143125" cy="13096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2700338" y="4424363"/>
            <a:ext cx="2143125" cy="1309687"/>
          </a:xfrm>
          <a:custGeom>
            <a:avLst/>
            <a:gdLst>
              <a:gd name="T0" fmla="*/ 6286 w 2143125"/>
              <a:gd name="T1" fmla="*/ 583911 h 1310639"/>
              <a:gd name="T2" fmla="*/ 54620 w 2143125"/>
              <a:gd name="T3" fmla="*/ 448177 h 1310639"/>
              <a:gd name="T4" fmla="*/ 119586 w 2143125"/>
              <a:gd name="T5" fmla="*/ 354150 h 1310639"/>
              <a:gd name="T6" fmla="*/ 175346 w 2143125"/>
              <a:gd name="T7" fmla="*/ 295916 h 1310639"/>
              <a:gd name="T8" fmla="*/ 240302 w 2143125"/>
              <a:gd name="T9" fmla="*/ 241709 h 1310639"/>
              <a:gd name="T10" fmla="*/ 313801 w 2143125"/>
              <a:gd name="T11" fmla="*/ 191928 h 1310639"/>
              <a:gd name="T12" fmla="*/ 395189 w 2143125"/>
              <a:gd name="T13" fmla="*/ 146973 h 1310639"/>
              <a:gd name="T14" fmla="*/ 483813 w 2143125"/>
              <a:gd name="T15" fmla="*/ 107244 h 1310639"/>
              <a:gd name="T16" fmla="*/ 579019 w 2143125"/>
              <a:gd name="T17" fmla="*/ 73140 h 1310639"/>
              <a:gd name="T18" fmla="*/ 680153 w 2143125"/>
              <a:gd name="T19" fmla="*/ 45061 h 1310639"/>
              <a:gd name="T20" fmla="*/ 786562 w 2143125"/>
              <a:gd name="T21" fmla="*/ 23406 h 1310639"/>
              <a:gd name="T22" fmla="*/ 897592 w 2143125"/>
              <a:gd name="T23" fmla="*/ 8576 h 1310639"/>
              <a:gd name="T24" fmla="*/ 1012589 w 2143125"/>
              <a:gd name="T25" fmla="*/ 969 h 1310639"/>
              <a:gd name="T26" fmla="*/ 1130154 w 2143125"/>
              <a:gd name="T27" fmla="*/ 969 h 1310639"/>
              <a:gd name="T28" fmla="*/ 1245151 w 2143125"/>
              <a:gd name="T29" fmla="*/ 8576 h 1310639"/>
              <a:gd name="T30" fmla="*/ 1356181 w 2143125"/>
              <a:gd name="T31" fmla="*/ 23406 h 1310639"/>
              <a:gd name="T32" fmla="*/ 1462590 w 2143125"/>
              <a:gd name="T33" fmla="*/ 45061 h 1310639"/>
              <a:gd name="T34" fmla="*/ 1563724 w 2143125"/>
              <a:gd name="T35" fmla="*/ 73140 h 1310639"/>
              <a:gd name="T36" fmla="*/ 1658930 w 2143125"/>
              <a:gd name="T37" fmla="*/ 107244 h 1310639"/>
              <a:gd name="T38" fmla="*/ 1747554 w 2143125"/>
              <a:gd name="T39" fmla="*/ 146973 h 1310639"/>
              <a:gd name="T40" fmla="*/ 1828942 w 2143125"/>
              <a:gd name="T41" fmla="*/ 191928 h 1310639"/>
              <a:gd name="T42" fmla="*/ 1902441 w 2143125"/>
              <a:gd name="T43" fmla="*/ 241709 h 1310639"/>
              <a:gd name="T44" fmla="*/ 1967397 w 2143125"/>
              <a:gd name="T45" fmla="*/ 295916 h 1310639"/>
              <a:gd name="T46" fmla="*/ 2023157 w 2143125"/>
              <a:gd name="T47" fmla="*/ 354150 h 1310639"/>
              <a:gd name="T48" fmla="*/ 2069067 w 2143125"/>
              <a:gd name="T49" fmla="*/ 416012 h 1310639"/>
              <a:gd name="T50" fmla="*/ 2128721 w 2143125"/>
              <a:gd name="T51" fmla="*/ 549017 h 1310639"/>
              <a:gd name="T52" fmla="*/ 2142744 w 2143125"/>
              <a:gd name="T53" fmla="*/ 655319 h 1310639"/>
              <a:gd name="T54" fmla="*/ 2128721 w 2143125"/>
              <a:gd name="T55" fmla="*/ 761622 h 1310639"/>
              <a:gd name="T56" fmla="*/ 2069067 w 2143125"/>
              <a:gd name="T57" fmla="*/ 894627 h 1310639"/>
              <a:gd name="T58" fmla="*/ 2023157 w 2143125"/>
              <a:gd name="T59" fmla="*/ 956489 h 1310639"/>
              <a:gd name="T60" fmla="*/ 1967397 w 2143125"/>
              <a:gd name="T61" fmla="*/ 1014723 h 1310639"/>
              <a:gd name="T62" fmla="*/ 1902441 w 2143125"/>
              <a:gd name="T63" fmla="*/ 1068930 h 1310639"/>
              <a:gd name="T64" fmla="*/ 1828942 w 2143125"/>
              <a:gd name="T65" fmla="*/ 1118711 h 1310639"/>
              <a:gd name="T66" fmla="*/ 1747554 w 2143125"/>
              <a:gd name="T67" fmla="*/ 1163666 h 1310639"/>
              <a:gd name="T68" fmla="*/ 1658930 w 2143125"/>
              <a:gd name="T69" fmla="*/ 1203395 h 1310639"/>
              <a:gd name="T70" fmla="*/ 1563724 w 2143125"/>
              <a:gd name="T71" fmla="*/ 1237499 h 1310639"/>
              <a:gd name="T72" fmla="*/ 1462590 w 2143125"/>
              <a:gd name="T73" fmla="*/ 1265578 h 1310639"/>
              <a:gd name="T74" fmla="*/ 1356181 w 2143125"/>
              <a:gd name="T75" fmla="*/ 1287233 h 1310639"/>
              <a:gd name="T76" fmla="*/ 1245151 w 2143125"/>
              <a:gd name="T77" fmla="*/ 1302063 h 1310639"/>
              <a:gd name="T78" fmla="*/ 1130154 w 2143125"/>
              <a:gd name="T79" fmla="*/ 1309670 h 1310639"/>
              <a:gd name="T80" fmla="*/ 1012589 w 2143125"/>
              <a:gd name="T81" fmla="*/ 1309670 h 1310639"/>
              <a:gd name="T82" fmla="*/ 897592 w 2143125"/>
              <a:gd name="T83" fmla="*/ 1302063 h 1310639"/>
              <a:gd name="T84" fmla="*/ 786562 w 2143125"/>
              <a:gd name="T85" fmla="*/ 1287233 h 1310639"/>
              <a:gd name="T86" fmla="*/ 680153 w 2143125"/>
              <a:gd name="T87" fmla="*/ 1265578 h 1310639"/>
              <a:gd name="T88" fmla="*/ 579019 w 2143125"/>
              <a:gd name="T89" fmla="*/ 1237499 h 1310639"/>
              <a:gd name="T90" fmla="*/ 483813 w 2143125"/>
              <a:gd name="T91" fmla="*/ 1203395 h 1310639"/>
              <a:gd name="T92" fmla="*/ 395189 w 2143125"/>
              <a:gd name="T93" fmla="*/ 1163666 h 1310639"/>
              <a:gd name="T94" fmla="*/ 313801 w 2143125"/>
              <a:gd name="T95" fmla="*/ 1118711 h 1310639"/>
              <a:gd name="T96" fmla="*/ 240302 w 2143125"/>
              <a:gd name="T97" fmla="*/ 1068930 h 1310639"/>
              <a:gd name="T98" fmla="*/ 175346 w 2143125"/>
              <a:gd name="T99" fmla="*/ 1014723 h 1310639"/>
              <a:gd name="T100" fmla="*/ 119586 w 2143125"/>
              <a:gd name="T101" fmla="*/ 956489 h 1310639"/>
              <a:gd name="T102" fmla="*/ 73676 w 2143125"/>
              <a:gd name="T103" fmla="*/ 894627 h 1310639"/>
              <a:gd name="T104" fmla="*/ 14022 w 2143125"/>
              <a:gd name="T105" fmla="*/ 761622 h 1310639"/>
              <a:gd name="T106" fmla="*/ 0 w 2143125"/>
              <a:gd name="T107" fmla="*/ 655319 h 13106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43125"/>
              <a:gd name="T163" fmla="*/ 0 h 1310639"/>
              <a:gd name="T164" fmla="*/ 2143125 w 2143125"/>
              <a:gd name="T165" fmla="*/ 1310639 h 131063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43125" h="1310639">
                <a:moveTo>
                  <a:pt x="0" y="655319"/>
                </a:moveTo>
                <a:lnTo>
                  <a:pt x="6286" y="583911"/>
                </a:lnTo>
                <a:lnTo>
                  <a:pt x="24711" y="514730"/>
                </a:lnTo>
                <a:lnTo>
                  <a:pt x="54620" y="448177"/>
                </a:lnTo>
                <a:lnTo>
                  <a:pt x="95359" y="384653"/>
                </a:lnTo>
                <a:lnTo>
                  <a:pt x="119586" y="354150"/>
                </a:lnTo>
                <a:lnTo>
                  <a:pt x="146275" y="324555"/>
                </a:lnTo>
                <a:lnTo>
                  <a:pt x="175346" y="295916"/>
                </a:lnTo>
                <a:lnTo>
                  <a:pt x="206715" y="268284"/>
                </a:lnTo>
                <a:lnTo>
                  <a:pt x="240302" y="241709"/>
                </a:lnTo>
                <a:lnTo>
                  <a:pt x="276024" y="216240"/>
                </a:lnTo>
                <a:lnTo>
                  <a:pt x="313801" y="191928"/>
                </a:lnTo>
                <a:lnTo>
                  <a:pt x="353549" y="168823"/>
                </a:lnTo>
                <a:lnTo>
                  <a:pt x="395189" y="146973"/>
                </a:lnTo>
                <a:lnTo>
                  <a:pt x="438637" y="126431"/>
                </a:lnTo>
                <a:lnTo>
                  <a:pt x="483813" y="107244"/>
                </a:lnTo>
                <a:lnTo>
                  <a:pt x="530634" y="89464"/>
                </a:lnTo>
                <a:lnTo>
                  <a:pt x="579019" y="73140"/>
                </a:lnTo>
                <a:lnTo>
                  <a:pt x="628885" y="58322"/>
                </a:lnTo>
                <a:lnTo>
                  <a:pt x="680153" y="45061"/>
                </a:lnTo>
                <a:lnTo>
                  <a:pt x="732739" y="33406"/>
                </a:lnTo>
                <a:lnTo>
                  <a:pt x="786562" y="23406"/>
                </a:lnTo>
                <a:lnTo>
                  <a:pt x="841540" y="15113"/>
                </a:lnTo>
                <a:lnTo>
                  <a:pt x="897592" y="8576"/>
                </a:lnTo>
                <a:lnTo>
                  <a:pt x="954635" y="3844"/>
                </a:lnTo>
                <a:lnTo>
                  <a:pt x="1012589" y="969"/>
                </a:lnTo>
                <a:lnTo>
                  <a:pt x="1071372" y="0"/>
                </a:lnTo>
                <a:lnTo>
                  <a:pt x="1130154" y="969"/>
                </a:lnTo>
                <a:lnTo>
                  <a:pt x="1188108" y="3844"/>
                </a:lnTo>
                <a:lnTo>
                  <a:pt x="1245151" y="8576"/>
                </a:lnTo>
                <a:lnTo>
                  <a:pt x="1301203" y="15113"/>
                </a:lnTo>
                <a:lnTo>
                  <a:pt x="1356181" y="23406"/>
                </a:lnTo>
                <a:lnTo>
                  <a:pt x="1410004" y="33406"/>
                </a:lnTo>
                <a:lnTo>
                  <a:pt x="1462590" y="45061"/>
                </a:lnTo>
                <a:lnTo>
                  <a:pt x="1513858" y="58322"/>
                </a:lnTo>
                <a:lnTo>
                  <a:pt x="1563724" y="73140"/>
                </a:lnTo>
                <a:lnTo>
                  <a:pt x="1612109" y="89464"/>
                </a:lnTo>
                <a:lnTo>
                  <a:pt x="1658930" y="107244"/>
                </a:lnTo>
                <a:lnTo>
                  <a:pt x="1704106" y="126431"/>
                </a:lnTo>
                <a:lnTo>
                  <a:pt x="1747554" y="146973"/>
                </a:lnTo>
                <a:lnTo>
                  <a:pt x="1789194" y="168823"/>
                </a:lnTo>
                <a:lnTo>
                  <a:pt x="1828942" y="191928"/>
                </a:lnTo>
                <a:lnTo>
                  <a:pt x="1866719" y="216240"/>
                </a:lnTo>
                <a:lnTo>
                  <a:pt x="1902441" y="241709"/>
                </a:lnTo>
                <a:lnTo>
                  <a:pt x="1936028" y="268284"/>
                </a:lnTo>
                <a:lnTo>
                  <a:pt x="1967397" y="295916"/>
                </a:lnTo>
                <a:lnTo>
                  <a:pt x="1996468" y="324555"/>
                </a:lnTo>
                <a:lnTo>
                  <a:pt x="2023157" y="354150"/>
                </a:lnTo>
                <a:lnTo>
                  <a:pt x="2047384" y="384653"/>
                </a:lnTo>
                <a:lnTo>
                  <a:pt x="2069067" y="416012"/>
                </a:lnTo>
                <a:lnTo>
                  <a:pt x="2104472" y="481100"/>
                </a:lnTo>
                <a:lnTo>
                  <a:pt x="2128721" y="549017"/>
                </a:lnTo>
                <a:lnTo>
                  <a:pt x="2141158" y="619361"/>
                </a:lnTo>
                <a:lnTo>
                  <a:pt x="2142744" y="655319"/>
                </a:lnTo>
                <a:lnTo>
                  <a:pt x="2141158" y="691278"/>
                </a:lnTo>
                <a:lnTo>
                  <a:pt x="2128721" y="761622"/>
                </a:lnTo>
                <a:lnTo>
                  <a:pt x="2104472" y="829539"/>
                </a:lnTo>
                <a:lnTo>
                  <a:pt x="2069067" y="894627"/>
                </a:lnTo>
                <a:lnTo>
                  <a:pt x="2047384" y="925986"/>
                </a:lnTo>
                <a:lnTo>
                  <a:pt x="2023157" y="956489"/>
                </a:lnTo>
                <a:lnTo>
                  <a:pt x="1996468" y="986084"/>
                </a:lnTo>
                <a:lnTo>
                  <a:pt x="1967397" y="1014723"/>
                </a:lnTo>
                <a:lnTo>
                  <a:pt x="1936028" y="1042355"/>
                </a:lnTo>
                <a:lnTo>
                  <a:pt x="1902441" y="1068930"/>
                </a:lnTo>
                <a:lnTo>
                  <a:pt x="1866719" y="1094399"/>
                </a:lnTo>
                <a:lnTo>
                  <a:pt x="1828942" y="1118711"/>
                </a:lnTo>
                <a:lnTo>
                  <a:pt x="1789194" y="1141816"/>
                </a:lnTo>
                <a:lnTo>
                  <a:pt x="1747554" y="1163666"/>
                </a:lnTo>
                <a:lnTo>
                  <a:pt x="1704106" y="1184208"/>
                </a:lnTo>
                <a:lnTo>
                  <a:pt x="1658930" y="1203395"/>
                </a:lnTo>
                <a:lnTo>
                  <a:pt x="1612109" y="1221175"/>
                </a:lnTo>
                <a:lnTo>
                  <a:pt x="1563724" y="1237499"/>
                </a:lnTo>
                <a:lnTo>
                  <a:pt x="1513858" y="1252317"/>
                </a:lnTo>
                <a:lnTo>
                  <a:pt x="1462590" y="1265578"/>
                </a:lnTo>
                <a:lnTo>
                  <a:pt x="1410004" y="1277233"/>
                </a:lnTo>
                <a:lnTo>
                  <a:pt x="1356181" y="1287233"/>
                </a:lnTo>
                <a:lnTo>
                  <a:pt x="1301203" y="1295526"/>
                </a:lnTo>
                <a:lnTo>
                  <a:pt x="1245151" y="1302063"/>
                </a:lnTo>
                <a:lnTo>
                  <a:pt x="1188108" y="1306795"/>
                </a:lnTo>
                <a:lnTo>
                  <a:pt x="1130154" y="1309670"/>
                </a:lnTo>
                <a:lnTo>
                  <a:pt x="1071372" y="1310639"/>
                </a:lnTo>
                <a:lnTo>
                  <a:pt x="1012589" y="1309670"/>
                </a:lnTo>
                <a:lnTo>
                  <a:pt x="954635" y="1306795"/>
                </a:lnTo>
                <a:lnTo>
                  <a:pt x="897592" y="1302063"/>
                </a:lnTo>
                <a:lnTo>
                  <a:pt x="841540" y="1295526"/>
                </a:lnTo>
                <a:lnTo>
                  <a:pt x="786562" y="1287233"/>
                </a:lnTo>
                <a:lnTo>
                  <a:pt x="732739" y="1277233"/>
                </a:lnTo>
                <a:lnTo>
                  <a:pt x="680153" y="1265578"/>
                </a:lnTo>
                <a:lnTo>
                  <a:pt x="628885" y="1252317"/>
                </a:lnTo>
                <a:lnTo>
                  <a:pt x="579019" y="1237499"/>
                </a:lnTo>
                <a:lnTo>
                  <a:pt x="530634" y="1221175"/>
                </a:lnTo>
                <a:lnTo>
                  <a:pt x="483813" y="1203395"/>
                </a:lnTo>
                <a:lnTo>
                  <a:pt x="438637" y="1184208"/>
                </a:lnTo>
                <a:lnTo>
                  <a:pt x="395189" y="1163666"/>
                </a:lnTo>
                <a:lnTo>
                  <a:pt x="353549" y="1141816"/>
                </a:lnTo>
                <a:lnTo>
                  <a:pt x="313801" y="1118711"/>
                </a:lnTo>
                <a:lnTo>
                  <a:pt x="276024" y="1094399"/>
                </a:lnTo>
                <a:lnTo>
                  <a:pt x="240302" y="1068930"/>
                </a:lnTo>
                <a:lnTo>
                  <a:pt x="206715" y="1042355"/>
                </a:lnTo>
                <a:lnTo>
                  <a:pt x="175346" y="1014723"/>
                </a:lnTo>
                <a:lnTo>
                  <a:pt x="146275" y="986084"/>
                </a:lnTo>
                <a:lnTo>
                  <a:pt x="119586" y="956489"/>
                </a:lnTo>
                <a:lnTo>
                  <a:pt x="95359" y="925986"/>
                </a:lnTo>
                <a:lnTo>
                  <a:pt x="73676" y="894627"/>
                </a:lnTo>
                <a:lnTo>
                  <a:pt x="38271" y="829539"/>
                </a:lnTo>
                <a:lnTo>
                  <a:pt x="14022" y="761622"/>
                </a:lnTo>
                <a:lnTo>
                  <a:pt x="1585" y="691278"/>
                </a:lnTo>
                <a:lnTo>
                  <a:pt x="0" y="6553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3641725" y="3060700"/>
            <a:ext cx="323850" cy="249238"/>
          </a:xfrm>
          <a:custGeom>
            <a:avLst/>
            <a:gdLst>
              <a:gd name="T0" fmla="*/ 160019 w 323214"/>
              <a:gd name="T1" fmla="*/ 0 h 250189"/>
              <a:gd name="T2" fmla="*/ 0 w 323214"/>
              <a:gd name="T3" fmla="*/ 249936 h 250189"/>
              <a:gd name="T4" fmla="*/ 323088 w 323214"/>
              <a:gd name="T5" fmla="*/ 249936 h 250189"/>
              <a:gd name="T6" fmla="*/ 160019 w 323214"/>
              <a:gd name="T7" fmla="*/ 0 h 250189"/>
              <a:gd name="T8" fmla="*/ 0 60000 65536"/>
              <a:gd name="T9" fmla="*/ 0 60000 65536"/>
              <a:gd name="T10" fmla="*/ 0 60000 65536"/>
              <a:gd name="T11" fmla="*/ 0 60000 65536"/>
              <a:gd name="T12" fmla="*/ 0 w 323214"/>
              <a:gd name="T13" fmla="*/ 0 h 250189"/>
              <a:gd name="T14" fmla="*/ 323214 w 323214"/>
              <a:gd name="T15" fmla="*/ 250189 h 250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214" h="250189">
                <a:moveTo>
                  <a:pt x="160019" y="0"/>
                </a:moveTo>
                <a:lnTo>
                  <a:pt x="0" y="249936"/>
                </a:lnTo>
                <a:lnTo>
                  <a:pt x="323088" y="249936"/>
                </a:lnTo>
                <a:lnTo>
                  <a:pt x="160019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4273550" y="3052763"/>
            <a:ext cx="325438" cy="249237"/>
          </a:xfrm>
          <a:custGeom>
            <a:avLst/>
            <a:gdLst>
              <a:gd name="T0" fmla="*/ 160654 w 325120"/>
              <a:gd name="T1" fmla="*/ 0 h 248920"/>
              <a:gd name="T2" fmla="*/ 0 w 325120"/>
              <a:gd name="T3" fmla="*/ 248412 h 248920"/>
              <a:gd name="T4" fmla="*/ 324612 w 325120"/>
              <a:gd name="T5" fmla="*/ 248412 h 248920"/>
              <a:gd name="T6" fmla="*/ 160654 w 325120"/>
              <a:gd name="T7" fmla="*/ 0 h 248920"/>
              <a:gd name="T8" fmla="*/ 0 60000 65536"/>
              <a:gd name="T9" fmla="*/ 0 60000 65536"/>
              <a:gd name="T10" fmla="*/ 0 60000 65536"/>
              <a:gd name="T11" fmla="*/ 0 60000 65536"/>
              <a:gd name="T12" fmla="*/ 0 w 325120"/>
              <a:gd name="T13" fmla="*/ 0 h 248920"/>
              <a:gd name="T14" fmla="*/ 325120 w 325120"/>
              <a:gd name="T15" fmla="*/ 248920 h 248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120" h="248920">
                <a:moveTo>
                  <a:pt x="160654" y="0"/>
                </a:moveTo>
                <a:lnTo>
                  <a:pt x="0" y="248412"/>
                </a:lnTo>
                <a:lnTo>
                  <a:pt x="324612" y="248412"/>
                </a:lnTo>
                <a:lnTo>
                  <a:pt x="160654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/>
          </p:cNvSpPr>
          <p:nvPr/>
        </p:nvSpPr>
        <p:spPr bwMode="auto">
          <a:xfrm>
            <a:off x="3965575" y="2374900"/>
            <a:ext cx="327025" cy="247650"/>
          </a:xfrm>
          <a:custGeom>
            <a:avLst/>
            <a:gdLst>
              <a:gd name="T0" fmla="*/ 162305 w 326389"/>
              <a:gd name="T1" fmla="*/ 0 h 248919"/>
              <a:gd name="T2" fmla="*/ 0 w 326389"/>
              <a:gd name="T3" fmla="*/ 248412 h 248919"/>
              <a:gd name="T4" fmla="*/ 326136 w 326389"/>
              <a:gd name="T5" fmla="*/ 248412 h 248919"/>
              <a:gd name="T6" fmla="*/ 162305 w 326389"/>
              <a:gd name="T7" fmla="*/ 0 h 248919"/>
              <a:gd name="T8" fmla="*/ 0 60000 65536"/>
              <a:gd name="T9" fmla="*/ 0 60000 65536"/>
              <a:gd name="T10" fmla="*/ 0 60000 65536"/>
              <a:gd name="T11" fmla="*/ 0 60000 65536"/>
              <a:gd name="T12" fmla="*/ 0 w 326389"/>
              <a:gd name="T13" fmla="*/ 0 h 248919"/>
              <a:gd name="T14" fmla="*/ 326389 w 326389"/>
              <a:gd name="T15" fmla="*/ 248919 h 248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389" h="248919">
                <a:moveTo>
                  <a:pt x="162305" y="0"/>
                </a:moveTo>
                <a:lnTo>
                  <a:pt x="0" y="248412"/>
                </a:lnTo>
                <a:lnTo>
                  <a:pt x="326136" y="248412"/>
                </a:lnTo>
                <a:lnTo>
                  <a:pt x="162305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9" name="object 16"/>
          <p:cNvSpPr>
            <a:spLocks/>
          </p:cNvSpPr>
          <p:nvPr/>
        </p:nvSpPr>
        <p:spPr bwMode="auto">
          <a:xfrm>
            <a:off x="3798888" y="2371725"/>
            <a:ext cx="311150" cy="654050"/>
          </a:xfrm>
          <a:custGeom>
            <a:avLst/>
            <a:gdLst>
              <a:gd name="T0" fmla="*/ 310895 w 311150"/>
              <a:gd name="T1" fmla="*/ 0 h 654050"/>
              <a:gd name="T2" fmla="*/ 0 w 311150"/>
              <a:gd name="T3" fmla="*/ 653795 h 654050"/>
              <a:gd name="T4" fmla="*/ 0 60000 65536"/>
              <a:gd name="T5" fmla="*/ 0 60000 65536"/>
              <a:gd name="T6" fmla="*/ 0 w 311150"/>
              <a:gd name="T7" fmla="*/ 0 h 654050"/>
              <a:gd name="T8" fmla="*/ 311150 w 311150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150" h="654050">
                <a:moveTo>
                  <a:pt x="310895" y="0"/>
                </a:moveTo>
                <a:lnTo>
                  <a:pt x="0" y="65379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0" name="object 17"/>
          <p:cNvSpPr>
            <a:spLocks/>
          </p:cNvSpPr>
          <p:nvPr/>
        </p:nvSpPr>
        <p:spPr bwMode="auto">
          <a:xfrm>
            <a:off x="4144963" y="2360613"/>
            <a:ext cx="312737" cy="679450"/>
          </a:xfrm>
          <a:custGeom>
            <a:avLst/>
            <a:gdLst>
              <a:gd name="T0" fmla="*/ 0 w 312420"/>
              <a:gd name="T1" fmla="*/ 0 h 680085"/>
              <a:gd name="T2" fmla="*/ 312420 w 312420"/>
              <a:gd name="T3" fmla="*/ 679703 h 680085"/>
              <a:gd name="T4" fmla="*/ 0 60000 65536"/>
              <a:gd name="T5" fmla="*/ 0 60000 65536"/>
              <a:gd name="T6" fmla="*/ 0 w 312420"/>
              <a:gd name="T7" fmla="*/ 0 h 680085"/>
              <a:gd name="T8" fmla="*/ 312420 w 312420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2420" h="680085">
                <a:moveTo>
                  <a:pt x="0" y="0"/>
                </a:moveTo>
                <a:lnTo>
                  <a:pt x="312420" y="679703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1" name="object 18"/>
          <p:cNvSpPr>
            <a:spLocks/>
          </p:cNvSpPr>
          <p:nvPr/>
        </p:nvSpPr>
        <p:spPr bwMode="auto">
          <a:xfrm>
            <a:off x="4068763" y="2281238"/>
            <a:ext cx="106362" cy="106362"/>
          </a:xfrm>
          <a:custGeom>
            <a:avLst/>
            <a:gdLst>
              <a:gd name="T0" fmla="*/ 52578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8 w 105410"/>
              <a:gd name="T17" fmla="*/ 105156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6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8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8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8" y="105156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6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2" name="object 19"/>
          <p:cNvSpPr>
            <a:spLocks/>
          </p:cNvSpPr>
          <p:nvPr/>
        </p:nvSpPr>
        <p:spPr bwMode="auto">
          <a:xfrm>
            <a:off x="4068763" y="2281238"/>
            <a:ext cx="106362" cy="106362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8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6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8 w 105410"/>
              <a:gd name="T25" fmla="*/ 105156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8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6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8" y="105156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3" name="object 20"/>
          <p:cNvSpPr>
            <a:spLocks/>
          </p:cNvSpPr>
          <p:nvPr/>
        </p:nvSpPr>
        <p:spPr bwMode="auto">
          <a:xfrm>
            <a:off x="4392613" y="2946400"/>
            <a:ext cx="106362" cy="106363"/>
          </a:xfrm>
          <a:custGeom>
            <a:avLst/>
            <a:gdLst>
              <a:gd name="T0" fmla="*/ 53340 w 106679"/>
              <a:gd name="T1" fmla="*/ 0 h 106680"/>
              <a:gd name="T2" fmla="*/ 32575 w 106679"/>
              <a:gd name="T3" fmla="*/ 4190 h 106680"/>
              <a:gd name="T4" fmla="*/ 15621 w 106679"/>
              <a:gd name="T5" fmla="*/ 15620 h 106680"/>
              <a:gd name="T6" fmla="*/ 4190 w 106679"/>
              <a:gd name="T7" fmla="*/ 32575 h 106680"/>
              <a:gd name="T8" fmla="*/ 0 w 106679"/>
              <a:gd name="T9" fmla="*/ 53340 h 106680"/>
              <a:gd name="T10" fmla="*/ 4190 w 106679"/>
              <a:gd name="T11" fmla="*/ 74104 h 106680"/>
              <a:gd name="T12" fmla="*/ 15621 w 106679"/>
              <a:gd name="T13" fmla="*/ 91059 h 106680"/>
              <a:gd name="T14" fmla="*/ 32575 w 106679"/>
              <a:gd name="T15" fmla="*/ 102489 h 106680"/>
              <a:gd name="T16" fmla="*/ 53340 w 106679"/>
              <a:gd name="T17" fmla="*/ 106680 h 106680"/>
              <a:gd name="T18" fmla="*/ 74104 w 106679"/>
              <a:gd name="T19" fmla="*/ 102488 h 106680"/>
              <a:gd name="T20" fmla="*/ 91059 w 106679"/>
              <a:gd name="T21" fmla="*/ 91059 h 106680"/>
              <a:gd name="T22" fmla="*/ 102489 w 106679"/>
              <a:gd name="T23" fmla="*/ 74104 h 106680"/>
              <a:gd name="T24" fmla="*/ 106680 w 106679"/>
              <a:gd name="T25" fmla="*/ 53340 h 106680"/>
              <a:gd name="T26" fmla="*/ 102488 w 106679"/>
              <a:gd name="T27" fmla="*/ 32575 h 106680"/>
              <a:gd name="T28" fmla="*/ 91059 w 106679"/>
              <a:gd name="T29" fmla="*/ 15620 h 106680"/>
              <a:gd name="T30" fmla="*/ 74104 w 106679"/>
              <a:gd name="T31" fmla="*/ 4190 h 106680"/>
              <a:gd name="T32" fmla="*/ 53340 w 106679"/>
              <a:gd name="T33" fmla="*/ 0 h 1066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6680"/>
              <a:gd name="T53" fmla="*/ 106679 w 106679"/>
              <a:gd name="T54" fmla="*/ 106680 h 1066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6680">
                <a:moveTo>
                  <a:pt x="53340" y="0"/>
                </a:moveTo>
                <a:lnTo>
                  <a:pt x="32575" y="4190"/>
                </a:lnTo>
                <a:lnTo>
                  <a:pt x="15621" y="15620"/>
                </a:lnTo>
                <a:lnTo>
                  <a:pt x="4190" y="32575"/>
                </a:lnTo>
                <a:lnTo>
                  <a:pt x="0" y="53340"/>
                </a:lnTo>
                <a:lnTo>
                  <a:pt x="4190" y="74104"/>
                </a:lnTo>
                <a:lnTo>
                  <a:pt x="15621" y="91059"/>
                </a:lnTo>
                <a:lnTo>
                  <a:pt x="32575" y="102489"/>
                </a:lnTo>
                <a:lnTo>
                  <a:pt x="53340" y="106680"/>
                </a:lnTo>
                <a:lnTo>
                  <a:pt x="74104" y="102488"/>
                </a:lnTo>
                <a:lnTo>
                  <a:pt x="91059" y="91059"/>
                </a:lnTo>
                <a:lnTo>
                  <a:pt x="102489" y="74104"/>
                </a:lnTo>
                <a:lnTo>
                  <a:pt x="106680" y="53340"/>
                </a:lnTo>
                <a:lnTo>
                  <a:pt x="102488" y="32575"/>
                </a:lnTo>
                <a:lnTo>
                  <a:pt x="91059" y="15620"/>
                </a:lnTo>
                <a:lnTo>
                  <a:pt x="74104" y="419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4" name="object 21"/>
          <p:cNvSpPr>
            <a:spLocks/>
          </p:cNvSpPr>
          <p:nvPr/>
        </p:nvSpPr>
        <p:spPr bwMode="auto">
          <a:xfrm>
            <a:off x="4392613" y="2946400"/>
            <a:ext cx="106362" cy="106363"/>
          </a:xfrm>
          <a:custGeom>
            <a:avLst/>
            <a:gdLst>
              <a:gd name="T0" fmla="*/ 0 w 106679"/>
              <a:gd name="T1" fmla="*/ 53340 h 106680"/>
              <a:gd name="T2" fmla="*/ 4190 w 106679"/>
              <a:gd name="T3" fmla="*/ 32575 h 106680"/>
              <a:gd name="T4" fmla="*/ 15621 w 106679"/>
              <a:gd name="T5" fmla="*/ 15620 h 106680"/>
              <a:gd name="T6" fmla="*/ 32575 w 106679"/>
              <a:gd name="T7" fmla="*/ 4190 h 106680"/>
              <a:gd name="T8" fmla="*/ 53340 w 106679"/>
              <a:gd name="T9" fmla="*/ 0 h 106680"/>
              <a:gd name="T10" fmla="*/ 74104 w 106679"/>
              <a:gd name="T11" fmla="*/ 4190 h 106680"/>
              <a:gd name="T12" fmla="*/ 91059 w 106679"/>
              <a:gd name="T13" fmla="*/ 15620 h 106680"/>
              <a:gd name="T14" fmla="*/ 102488 w 106679"/>
              <a:gd name="T15" fmla="*/ 32575 h 106680"/>
              <a:gd name="T16" fmla="*/ 106680 w 106679"/>
              <a:gd name="T17" fmla="*/ 53340 h 106680"/>
              <a:gd name="T18" fmla="*/ 102489 w 106679"/>
              <a:gd name="T19" fmla="*/ 74104 h 106680"/>
              <a:gd name="T20" fmla="*/ 91059 w 106679"/>
              <a:gd name="T21" fmla="*/ 91059 h 106680"/>
              <a:gd name="T22" fmla="*/ 74104 w 106679"/>
              <a:gd name="T23" fmla="*/ 102488 h 106680"/>
              <a:gd name="T24" fmla="*/ 53340 w 106679"/>
              <a:gd name="T25" fmla="*/ 106680 h 106680"/>
              <a:gd name="T26" fmla="*/ 32575 w 106679"/>
              <a:gd name="T27" fmla="*/ 102489 h 106680"/>
              <a:gd name="T28" fmla="*/ 15621 w 106679"/>
              <a:gd name="T29" fmla="*/ 91059 h 106680"/>
              <a:gd name="T30" fmla="*/ 4190 w 106679"/>
              <a:gd name="T31" fmla="*/ 74104 h 106680"/>
              <a:gd name="T32" fmla="*/ 0 w 106679"/>
              <a:gd name="T33" fmla="*/ 53340 h 1066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6680"/>
              <a:gd name="T53" fmla="*/ 106679 w 106679"/>
              <a:gd name="T54" fmla="*/ 106680 h 1066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6680">
                <a:moveTo>
                  <a:pt x="0" y="53340"/>
                </a:moveTo>
                <a:lnTo>
                  <a:pt x="4190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40" y="0"/>
                </a:lnTo>
                <a:lnTo>
                  <a:pt x="74104" y="4190"/>
                </a:lnTo>
                <a:lnTo>
                  <a:pt x="91059" y="15620"/>
                </a:lnTo>
                <a:lnTo>
                  <a:pt x="102488" y="32575"/>
                </a:lnTo>
                <a:lnTo>
                  <a:pt x="106680" y="53340"/>
                </a:lnTo>
                <a:lnTo>
                  <a:pt x="102489" y="74104"/>
                </a:lnTo>
                <a:lnTo>
                  <a:pt x="91059" y="91059"/>
                </a:lnTo>
                <a:lnTo>
                  <a:pt x="74104" y="102488"/>
                </a:lnTo>
                <a:lnTo>
                  <a:pt x="53340" y="106680"/>
                </a:lnTo>
                <a:lnTo>
                  <a:pt x="32575" y="102489"/>
                </a:lnTo>
                <a:lnTo>
                  <a:pt x="15621" y="91059"/>
                </a:lnTo>
                <a:lnTo>
                  <a:pt x="4190" y="74104"/>
                </a:lnTo>
                <a:lnTo>
                  <a:pt x="0" y="5334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5" name="object 22"/>
          <p:cNvSpPr txBox="1">
            <a:spLocks noChangeArrowheads="1"/>
          </p:cNvSpPr>
          <p:nvPr/>
        </p:nvSpPr>
        <p:spPr bwMode="auto">
          <a:xfrm>
            <a:off x="4606925" y="2938463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ac</a:t>
            </a:r>
          </a:p>
        </p:txBody>
      </p:sp>
      <p:sp>
        <p:nvSpPr>
          <p:cNvPr id="52246" name="object 23"/>
          <p:cNvSpPr>
            <a:spLocks/>
          </p:cNvSpPr>
          <p:nvPr/>
        </p:nvSpPr>
        <p:spPr bwMode="auto">
          <a:xfrm>
            <a:off x="4445000" y="3052763"/>
            <a:ext cx="3175" cy="676275"/>
          </a:xfrm>
          <a:custGeom>
            <a:avLst/>
            <a:gdLst>
              <a:gd name="T0" fmla="*/ 0 w 1904"/>
              <a:gd name="T1" fmla="*/ 0 h 676910"/>
              <a:gd name="T2" fmla="*/ 1524 w 1904"/>
              <a:gd name="T3" fmla="*/ 676655 h 676910"/>
              <a:gd name="T4" fmla="*/ 0 60000 65536"/>
              <a:gd name="T5" fmla="*/ 0 60000 65536"/>
              <a:gd name="T6" fmla="*/ 0 w 1904"/>
              <a:gd name="T7" fmla="*/ 0 h 676910"/>
              <a:gd name="T8" fmla="*/ 1904 w 1904"/>
              <a:gd name="T9" fmla="*/ 676910 h 6769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676910">
                <a:moveTo>
                  <a:pt x="0" y="0"/>
                </a:moveTo>
                <a:lnTo>
                  <a:pt x="1524" y="67665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7" name="object 24"/>
          <p:cNvSpPr>
            <a:spLocks/>
          </p:cNvSpPr>
          <p:nvPr/>
        </p:nvSpPr>
        <p:spPr bwMode="auto">
          <a:xfrm>
            <a:off x="4392613" y="3668713"/>
            <a:ext cx="106362" cy="104775"/>
          </a:xfrm>
          <a:custGeom>
            <a:avLst/>
            <a:gdLst>
              <a:gd name="T0" fmla="*/ 53340 w 106679"/>
              <a:gd name="T1" fmla="*/ 0 h 105410"/>
              <a:gd name="T2" fmla="*/ 32575 w 106679"/>
              <a:gd name="T3" fmla="*/ 4125 h 105410"/>
              <a:gd name="T4" fmla="*/ 15621 w 106679"/>
              <a:gd name="T5" fmla="*/ 15382 h 105410"/>
              <a:gd name="T6" fmla="*/ 4190 w 106679"/>
              <a:gd name="T7" fmla="*/ 32093 h 105410"/>
              <a:gd name="T8" fmla="*/ 0 w 106679"/>
              <a:gd name="T9" fmla="*/ 52577 h 105410"/>
              <a:gd name="T10" fmla="*/ 4190 w 106679"/>
              <a:gd name="T11" fmla="*/ 73062 h 105410"/>
              <a:gd name="T12" fmla="*/ 15621 w 106679"/>
              <a:gd name="T13" fmla="*/ 89773 h 105410"/>
              <a:gd name="T14" fmla="*/ 32575 w 106679"/>
              <a:gd name="T15" fmla="*/ 101030 h 105410"/>
              <a:gd name="T16" fmla="*/ 53340 w 106679"/>
              <a:gd name="T17" fmla="*/ 105155 h 105410"/>
              <a:gd name="T18" fmla="*/ 74104 w 106679"/>
              <a:gd name="T19" fmla="*/ 101030 h 105410"/>
              <a:gd name="T20" fmla="*/ 91059 w 106679"/>
              <a:gd name="T21" fmla="*/ 89773 h 105410"/>
              <a:gd name="T22" fmla="*/ 102489 w 106679"/>
              <a:gd name="T23" fmla="*/ 73062 h 105410"/>
              <a:gd name="T24" fmla="*/ 106680 w 106679"/>
              <a:gd name="T25" fmla="*/ 52577 h 105410"/>
              <a:gd name="T26" fmla="*/ 102488 w 106679"/>
              <a:gd name="T27" fmla="*/ 32093 h 105410"/>
              <a:gd name="T28" fmla="*/ 91059 w 106679"/>
              <a:gd name="T29" fmla="*/ 15382 h 105410"/>
              <a:gd name="T30" fmla="*/ 74104 w 106679"/>
              <a:gd name="T31" fmla="*/ 4125 h 105410"/>
              <a:gd name="T32" fmla="*/ 53340 w 106679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0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40" y="105155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7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8" name="object 25"/>
          <p:cNvSpPr>
            <a:spLocks/>
          </p:cNvSpPr>
          <p:nvPr/>
        </p:nvSpPr>
        <p:spPr bwMode="auto">
          <a:xfrm>
            <a:off x="4392613" y="3668713"/>
            <a:ext cx="106362" cy="104775"/>
          </a:xfrm>
          <a:custGeom>
            <a:avLst/>
            <a:gdLst>
              <a:gd name="T0" fmla="*/ 0 w 106679"/>
              <a:gd name="T1" fmla="*/ 52577 h 105410"/>
              <a:gd name="T2" fmla="*/ 4190 w 106679"/>
              <a:gd name="T3" fmla="*/ 32093 h 105410"/>
              <a:gd name="T4" fmla="*/ 15621 w 106679"/>
              <a:gd name="T5" fmla="*/ 15382 h 105410"/>
              <a:gd name="T6" fmla="*/ 32575 w 106679"/>
              <a:gd name="T7" fmla="*/ 4125 h 105410"/>
              <a:gd name="T8" fmla="*/ 53340 w 106679"/>
              <a:gd name="T9" fmla="*/ 0 h 105410"/>
              <a:gd name="T10" fmla="*/ 74104 w 106679"/>
              <a:gd name="T11" fmla="*/ 4125 h 105410"/>
              <a:gd name="T12" fmla="*/ 91059 w 106679"/>
              <a:gd name="T13" fmla="*/ 15382 h 105410"/>
              <a:gd name="T14" fmla="*/ 102488 w 106679"/>
              <a:gd name="T15" fmla="*/ 32093 h 105410"/>
              <a:gd name="T16" fmla="*/ 106680 w 106679"/>
              <a:gd name="T17" fmla="*/ 52577 h 105410"/>
              <a:gd name="T18" fmla="*/ 102489 w 106679"/>
              <a:gd name="T19" fmla="*/ 73062 h 105410"/>
              <a:gd name="T20" fmla="*/ 91059 w 106679"/>
              <a:gd name="T21" fmla="*/ 89773 h 105410"/>
              <a:gd name="T22" fmla="*/ 74104 w 106679"/>
              <a:gd name="T23" fmla="*/ 101030 h 105410"/>
              <a:gd name="T24" fmla="*/ 53340 w 106679"/>
              <a:gd name="T25" fmla="*/ 105155 h 105410"/>
              <a:gd name="T26" fmla="*/ 32575 w 106679"/>
              <a:gd name="T27" fmla="*/ 101030 h 105410"/>
              <a:gd name="T28" fmla="*/ 15621 w 106679"/>
              <a:gd name="T29" fmla="*/ 89773 h 105410"/>
              <a:gd name="T30" fmla="*/ 4190 w 106679"/>
              <a:gd name="T31" fmla="*/ 73062 h 105410"/>
              <a:gd name="T32" fmla="*/ 0 w 106679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0" y="52577"/>
                </a:moveTo>
                <a:lnTo>
                  <a:pt x="4190" y="32093"/>
                </a:lnTo>
                <a:lnTo>
                  <a:pt x="15621" y="15382"/>
                </a:lnTo>
                <a:lnTo>
                  <a:pt x="32575" y="4125"/>
                </a:lnTo>
                <a:lnTo>
                  <a:pt x="53340" y="0"/>
                </a:lnTo>
                <a:lnTo>
                  <a:pt x="74104" y="4125"/>
                </a:lnTo>
                <a:lnTo>
                  <a:pt x="91059" y="15382"/>
                </a:lnTo>
                <a:lnTo>
                  <a:pt x="102488" y="32093"/>
                </a:lnTo>
                <a:lnTo>
                  <a:pt x="106680" y="52577"/>
                </a:lnTo>
                <a:lnTo>
                  <a:pt x="102489" y="73062"/>
                </a:lnTo>
                <a:lnTo>
                  <a:pt x="91059" y="89773"/>
                </a:lnTo>
                <a:lnTo>
                  <a:pt x="74104" y="101030"/>
                </a:lnTo>
                <a:lnTo>
                  <a:pt x="53340" y="105155"/>
                </a:lnTo>
                <a:lnTo>
                  <a:pt x="32575" y="101030"/>
                </a:lnTo>
                <a:lnTo>
                  <a:pt x="15621" y="89773"/>
                </a:lnTo>
                <a:lnTo>
                  <a:pt x="4190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9" name="object 26"/>
          <p:cNvSpPr txBox="1">
            <a:spLocks noChangeArrowheads="1"/>
          </p:cNvSpPr>
          <p:nvPr/>
        </p:nvSpPr>
        <p:spPr bwMode="auto">
          <a:xfrm>
            <a:off x="4581525" y="3536950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ku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35450" y="2151063"/>
            <a:ext cx="20320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10" dirty="0">
                <a:latin typeface="Arial"/>
                <a:cs typeface="Arial"/>
              </a:rPr>
              <a:t>th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51" name="object 28"/>
          <p:cNvSpPr>
            <a:spLocks/>
          </p:cNvSpPr>
          <p:nvPr/>
        </p:nvSpPr>
        <p:spPr bwMode="auto">
          <a:xfrm>
            <a:off x="3687763" y="2024063"/>
            <a:ext cx="406400" cy="288925"/>
          </a:xfrm>
          <a:custGeom>
            <a:avLst/>
            <a:gdLst>
              <a:gd name="T0" fmla="*/ 0 w 405764"/>
              <a:gd name="T1" fmla="*/ 0 h 289560"/>
              <a:gd name="T2" fmla="*/ 405384 w 405764"/>
              <a:gd name="T3" fmla="*/ 289560 h 289560"/>
              <a:gd name="T4" fmla="*/ 0 60000 65536"/>
              <a:gd name="T5" fmla="*/ 0 60000 65536"/>
              <a:gd name="T6" fmla="*/ 0 w 405764"/>
              <a:gd name="T7" fmla="*/ 0 h 289560"/>
              <a:gd name="T8" fmla="*/ 405764 w 405764"/>
              <a:gd name="T9" fmla="*/ 289560 h 2895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764" h="289560">
                <a:moveTo>
                  <a:pt x="0" y="0"/>
                </a:moveTo>
                <a:lnTo>
                  <a:pt x="405384" y="28956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2" name="object 29"/>
          <p:cNvSpPr txBox="1">
            <a:spLocks noChangeArrowheads="1"/>
          </p:cNvSpPr>
          <p:nvPr/>
        </p:nvSpPr>
        <p:spPr bwMode="auto">
          <a:xfrm>
            <a:off x="3430588" y="2892425"/>
            <a:ext cx="2667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go</a:t>
            </a:r>
          </a:p>
        </p:txBody>
      </p:sp>
      <p:sp>
        <p:nvSpPr>
          <p:cNvPr id="52253" name="object 30"/>
          <p:cNvSpPr>
            <a:spLocks/>
          </p:cNvSpPr>
          <p:nvPr/>
        </p:nvSpPr>
        <p:spPr bwMode="auto">
          <a:xfrm>
            <a:off x="3760788" y="2955925"/>
            <a:ext cx="106362" cy="104775"/>
          </a:xfrm>
          <a:custGeom>
            <a:avLst/>
            <a:gdLst>
              <a:gd name="T0" fmla="*/ 53339 w 106679"/>
              <a:gd name="T1" fmla="*/ 0 h 104139"/>
              <a:gd name="T2" fmla="*/ 32575 w 106679"/>
              <a:gd name="T3" fmla="*/ 4077 h 104139"/>
              <a:gd name="T4" fmla="*/ 15620 w 106679"/>
              <a:gd name="T5" fmla="*/ 15192 h 104139"/>
              <a:gd name="T6" fmla="*/ 4190 w 106679"/>
              <a:gd name="T7" fmla="*/ 31664 h 104139"/>
              <a:gd name="T8" fmla="*/ 0 w 106679"/>
              <a:gd name="T9" fmla="*/ 51815 h 104139"/>
              <a:gd name="T10" fmla="*/ 4191 w 106679"/>
              <a:gd name="T11" fmla="*/ 71967 h 104139"/>
              <a:gd name="T12" fmla="*/ 15621 w 106679"/>
              <a:gd name="T13" fmla="*/ 88439 h 104139"/>
              <a:gd name="T14" fmla="*/ 32575 w 106679"/>
              <a:gd name="T15" fmla="*/ 99554 h 104139"/>
              <a:gd name="T16" fmla="*/ 53339 w 106679"/>
              <a:gd name="T17" fmla="*/ 103631 h 104139"/>
              <a:gd name="T18" fmla="*/ 74104 w 106679"/>
              <a:gd name="T19" fmla="*/ 99554 h 104139"/>
              <a:gd name="T20" fmla="*/ 91059 w 106679"/>
              <a:gd name="T21" fmla="*/ 88439 h 104139"/>
              <a:gd name="T22" fmla="*/ 102488 w 106679"/>
              <a:gd name="T23" fmla="*/ 71967 h 104139"/>
              <a:gd name="T24" fmla="*/ 106679 w 106679"/>
              <a:gd name="T25" fmla="*/ 51815 h 104139"/>
              <a:gd name="T26" fmla="*/ 102488 w 106679"/>
              <a:gd name="T27" fmla="*/ 31664 h 104139"/>
              <a:gd name="T28" fmla="*/ 91058 w 106679"/>
              <a:gd name="T29" fmla="*/ 15192 h 104139"/>
              <a:gd name="T30" fmla="*/ 74104 w 106679"/>
              <a:gd name="T31" fmla="*/ 4077 h 104139"/>
              <a:gd name="T32" fmla="*/ 53339 w 106679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4139"/>
              <a:gd name="T53" fmla="*/ 106679 w 106679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4139">
                <a:moveTo>
                  <a:pt x="53339" y="0"/>
                </a:moveTo>
                <a:lnTo>
                  <a:pt x="32575" y="4077"/>
                </a:lnTo>
                <a:lnTo>
                  <a:pt x="15620" y="15192"/>
                </a:lnTo>
                <a:lnTo>
                  <a:pt x="4190" y="31664"/>
                </a:lnTo>
                <a:lnTo>
                  <a:pt x="0" y="51815"/>
                </a:lnTo>
                <a:lnTo>
                  <a:pt x="4191" y="71967"/>
                </a:lnTo>
                <a:lnTo>
                  <a:pt x="15621" y="88439"/>
                </a:lnTo>
                <a:lnTo>
                  <a:pt x="32575" y="99554"/>
                </a:lnTo>
                <a:lnTo>
                  <a:pt x="53339" y="103631"/>
                </a:lnTo>
                <a:lnTo>
                  <a:pt x="74104" y="99554"/>
                </a:lnTo>
                <a:lnTo>
                  <a:pt x="91059" y="88439"/>
                </a:lnTo>
                <a:lnTo>
                  <a:pt x="102488" y="71967"/>
                </a:lnTo>
                <a:lnTo>
                  <a:pt x="106679" y="51815"/>
                </a:lnTo>
                <a:lnTo>
                  <a:pt x="102488" y="31664"/>
                </a:lnTo>
                <a:lnTo>
                  <a:pt x="91058" y="15192"/>
                </a:lnTo>
                <a:lnTo>
                  <a:pt x="74104" y="4077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4" name="object 31"/>
          <p:cNvSpPr>
            <a:spLocks/>
          </p:cNvSpPr>
          <p:nvPr/>
        </p:nvSpPr>
        <p:spPr bwMode="auto">
          <a:xfrm>
            <a:off x="3760788" y="2955925"/>
            <a:ext cx="106362" cy="104775"/>
          </a:xfrm>
          <a:custGeom>
            <a:avLst/>
            <a:gdLst>
              <a:gd name="T0" fmla="*/ 0 w 106679"/>
              <a:gd name="T1" fmla="*/ 51815 h 104139"/>
              <a:gd name="T2" fmla="*/ 4190 w 106679"/>
              <a:gd name="T3" fmla="*/ 31664 h 104139"/>
              <a:gd name="T4" fmla="*/ 15620 w 106679"/>
              <a:gd name="T5" fmla="*/ 15192 h 104139"/>
              <a:gd name="T6" fmla="*/ 32575 w 106679"/>
              <a:gd name="T7" fmla="*/ 4077 h 104139"/>
              <a:gd name="T8" fmla="*/ 53339 w 106679"/>
              <a:gd name="T9" fmla="*/ 0 h 104139"/>
              <a:gd name="T10" fmla="*/ 74104 w 106679"/>
              <a:gd name="T11" fmla="*/ 4077 h 104139"/>
              <a:gd name="T12" fmla="*/ 91058 w 106679"/>
              <a:gd name="T13" fmla="*/ 15192 h 104139"/>
              <a:gd name="T14" fmla="*/ 102488 w 106679"/>
              <a:gd name="T15" fmla="*/ 31664 h 104139"/>
              <a:gd name="T16" fmla="*/ 106679 w 106679"/>
              <a:gd name="T17" fmla="*/ 51815 h 104139"/>
              <a:gd name="T18" fmla="*/ 102488 w 106679"/>
              <a:gd name="T19" fmla="*/ 71967 h 104139"/>
              <a:gd name="T20" fmla="*/ 91059 w 106679"/>
              <a:gd name="T21" fmla="*/ 88439 h 104139"/>
              <a:gd name="T22" fmla="*/ 74104 w 106679"/>
              <a:gd name="T23" fmla="*/ 99554 h 104139"/>
              <a:gd name="T24" fmla="*/ 53339 w 106679"/>
              <a:gd name="T25" fmla="*/ 103631 h 104139"/>
              <a:gd name="T26" fmla="*/ 32575 w 106679"/>
              <a:gd name="T27" fmla="*/ 99554 h 104139"/>
              <a:gd name="T28" fmla="*/ 15621 w 106679"/>
              <a:gd name="T29" fmla="*/ 88439 h 104139"/>
              <a:gd name="T30" fmla="*/ 4191 w 106679"/>
              <a:gd name="T31" fmla="*/ 71967 h 104139"/>
              <a:gd name="T32" fmla="*/ 0 w 106679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4139"/>
              <a:gd name="T53" fmla="*/ 106679 w 106679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4139">
                <a:moveTo>
                  <a:pt x="0" y="51815"/>
                </a:moveTo>
                <a:lnTo>
                  <a:pt x="4190" y="31664"/>
                </a:lnTo>
                <a:lnTo>
                  <a:pt x="15620" y="15192"/>
                </a:lnTo>
                <a:lnTo>
                  <a:pt x="32575" y="4077"/>
                </a:lnTo>
                <a:lnTo>
                  <a:pt x="53339" y="0"/>
                </a:lnTo>
                <a:lnTo>
                  <a:pt x="74104" y="4077"/>
                </a:lnTo>
                <a:lnTo>
                  <a:pt x="91058" y="15192"/>
                </a:lnTo>
                <a:lnTo>
                  <a:pt x="102488" y="31664"/>
                </a:lnTo>
                <a:lnTo>
                  <a:pt x="106679" y="51815"/>
                </a:lnTo>
                <a:lnTo>
                  <a:pt x="102488" y="71967"/>
                </a:lnTo>
                <a:lnTo>
                  <a:pt x="91059" y="88439"/>
                </a:lnTo>
                <a:lnTo>
                  <a:pt x="74104" y="99554"/>
                </a:lnTo>
                <a:lnTo>
                  <a:pt x="53339" y="103631"/>
                </a:lnTo>
                <a:lnTo>
                  <a:pt x="32575" y="99554"/>
                </a:lnTo>
                <a:lnTo>
                  <a:pt x="15621" y="88439"/>
                </a:lnTo>
                <a:lnTo>
                  <a:pt x="4191" y="71967"/>
                </a:lnTo>
                <a:lnTo>
                  <a:pt x="0" y="51815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5" name="object 32"/>
          <p:cNvSpPr>
            <a:spLocks/>
          </p:cNvSpPr>
          <p:nvPr/>
        </p:nvSpPr>
        <p:spPr bwMode="auto">
          <a:xfrm>
            <a:off x="3773488" y="3759200"/>
            <a:ext cx="654050" cy="723900"/>
          </a:xfrm>
          <a:custGeom>
            <a:avLst/>
            <a:gdLst>
              <a:gd name="T0" fmla="*/ 653796 w 654050"/>
              <a:gd name="T1" fmla="*/ 0 h 723900"/>
              <a:gd name="T2" fmla="*/ 0 w 654050"/>
              <a:gd name="T3" fmla="*/ 723900 h 723900"/>
              <a:gd name="T4" fmla="*/ 0 60000 65536"/>
              <a:gd name="T5" fmla="*/ 0 60000 65536"/>
              <a:gd name="T6" fmla="*/ 0 w 654050"/>
              <a:gd name="T7" fmla="*/ 0 h 723900"/>
              <a:gd name="T8" fmla="*/ 654050 w 654050"/>
              <a:gd name="T9" fmla="*/ 723900 h 723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050" h="723900">
                <a:moveTo>
                  <a:pt x="653796" y="0"/>
                </a:moveTo>
                <a:lnTo>
                  <a:pt x="0" y="72390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6" name="object 33"/>
          <p:cNvSpPr>
            <a:spLocks/>
          </p:cNvSpPr>
          <p:nvPr/>
        </p:nvSpPr>
        <p:spPr bwMode="auto">
          <a:xfrm>
            <a:off x="4443413" y="3746500"/>
            <a:ext cx="577850" cy="777875"/>
          </a:xfrm>
          <a:custGeom>
            <a:avLst/>
            <a:gdLst>
              <a:gd name="T0" fmla="*/ 0 w 577850"/>
              <a:gd name="T1" fmla="*/ 0 h 779145"/>
              <a:gd name="T2" fmla="*/ 577595 w 577850"/>
              <a:gd name="T3" fmla="*/ 778763 h 779145"/>
              <a:gd name="T4" fmla="*/ 0 60000 65536"/>
              <a:gd name="T5" fmla="*/ 0 60000 65536"/>
              <a:gd name="T6" fmla="*/ 0 w 577850"/>
              <a:gd name="T7" fmla="*/ 0 h 779145"/>
              <a:gd name="T8" fmla="*/ 577850 w 577850"/>
              <a:gd name="T9" fmla="*/ 779145 h 779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7850" h="779145">
                <a:moveTo>
                  <a:pt x="0" y="0"/>
                </a:moveTo>
                <a:lnTo>
                  <a:pt x="577595" y="778763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7" name="object 34"/>
          <p:cNvSpPr>
            <a:spLocks/>
          </p:cNvSpPr>
          <p:nvPr/>
        </p:nvSpPr>
        <p:spPr bwMode="auto">
          <a:xfrm>
            <a:off x="4460875" y="3711575"/>
            <a:ext cx="1487488" cy="561975"/>
          </a:xfrm>
          <a:custGeom>
            <a:avLst/>
            <a:gdLst>
              <a:gd name="T0" fmla="*/ 0 w 1487804"/>
              <a:gd name="T1" fmla="*/ 0 h 562610"/>
              <a:gd name="T2" fmla="*/ 1487424 w 1487804"/>
              <a:gd name="T3" fmla="*/ 562356 h 562610"/>
              <a:gd name="T4" fmla="*/ 0 60000 65536"/>
              <a:gd name="T5" fmla="*/ 0 60000 65536"/>
              <a:gd name="T6" fmla="*/ 0 w 1487804"/>
              <a:gd name="T7" fmla="*/ 0 h 562610"/>
              <a:gd name="T8" fmla="*/ 1487804 w 1487804"/>
              <a:gd name="T9" fmla="*/ 562610 h 5626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87804" h="562610">
                <a:moveTo>
                  <a:pt x="0" y="0"/>
                </a:moveTo>
                <a:lnTo>
                  <a:pt x="1487424" y="562356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8" name="object 35"/>
          <p:cNvSpPr>
            <a:spLocks/>
          </p:cNvSpPr>
          <p:nvPr/>
        </p:nvSpPr>
        <p:spPr bwMode="auto">
          <a:xfrm>
            <a:off x="3197225" y="3711575"/>
            <a:ext cx="1247775" cy="504825"/>
          </a:xfrm>
          <a:custGeom>
            <a:avLst/>
            <a:gdLst>
              <a:gd name="T0" fmla="*/ 1248156 w 1248410"/>
              <a:gd name="T1" fmla="*/ 0 h 504825"/>
              <a:gd name="T2" fmla="*/ 0 w 1248410"/>
              <a:gd name="T3" fmla="*/ 504444 h 504825"/>
              <a:gd name="T4" fmla="*/ 0 60000 65536"/>
              <a:gd name="T5" fmla="*/ 0 60000 65536"/>
              <a:gd name="T6" fmla="*/ 0 w 1248410"/>
              <a:gd name="T7" fmla="*/ 0 h 504825"/>
              <a:gd name="T8" fmla="*/ 1248410 w 1248410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8410" h="504825">
                <a:moveTo>
                  <a:pt x="1248156" y="0"/>
                </a:moveTo>
                <a:lnTo>
                  <a:pt x="0" y="504444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9" name="object 36"/>
          <p:cNvSpPr>
            <a:spLocks/>
          </p:cNvSpPr>
          <p:nvPr/>
        </p:nvSpPr>
        <p:spPr bwMode="auto">
          <a:xfrm>
            <a:off x="4981575" y="4494213"/>
            <a:ext cx="106363" cy="106362"/>
          </a:xfrm>
          <a:custGeom>
            <a:avLst/>
            <a:gdLst>
              <a:gd name="T0" fmla="*/ 52578 w 105410"/>
              <a:gd name="T1" fmla="*/ 0 h 106679"/>
              <a:gd name="T2" fmla="*/ 32093 w 105410"/>
              <a:gd name="T3" fmla="*/ 4190 h 106679"/>
              <a:gd name="T4" fmla="*/ 15382 w 105410"/>
              <a:gd name="T5" fmla="*/ 15620 h 106679"/>
              <a:gd name="T6" fmla="*/ 4125 w 105410"/>
              <a:gd name="T7" fmla="*/ 32575 h 106679"/>
              <a:gd name="T8" fmla="*/ 0 w 105410"/>
              <a:gd name="T9" fmla="*/ 53340 h 106679"/>
              <a:gd name="T10" fmla="*/ 4125 w 105410"/>
              <a:gd name="T11" fmla="*/ 74104 h 106679"/>
              <a:gd name="T12" fmla="*/ 15382 w 105410"/>
              <a:gd name="T13" fmla="*/ 91058 h 106679"/>
              <a:gd name="T14" fmla="*/ 32093 w 105410"/>
              <a:gd name="T15" fmla="*/ 102488 h 106679"/>
              <a:gd name="T16" fmla="*/ 52578 w 105410"/>
              <a:gd name="T17" fmla="*/ 106680 h 106679"/>
              <a:gd name="T18" fmla="*/ 73062 w 105410"/>
              <a:gd name="T19" fmla="*/ 102489 h 106679"/>
              <a:gd name="T20" fmla="*/ 89773 w 105410"/>
              <a:gd name="T21" fmla="*/ 91059 h 106679"/>
              <a:gd name="T22" fmla="*/ 101030 w 105410"/>
              <a:gd name="T23" fmla="*/ 74104 h 106679"/>
              <a:gd name="T24" fmla="*/ 105156 w 105410"/>
              <a:gd name="T25" fmla="*/ 53340 h 106679"/>
              <a:gd name="T26" fmla="*/ 101030 w 105410"/>
              <a:gd name="T27" fmla="*/ 32575 h 106679"/>
              <a:gd name="T28" fmla="*/ 89773 w 105410"/>
              <a:gd name="T29" fmla="*/ 15621 h 106679"/>
              <a:gd name="T30" fmla="*/ 73062 w 105410"/>
              <a:gd name="T31" fmla="*/ 4191 h 106679"/>
              <a:gd name="T32" fmla="*/ 52578 w 105410"/>
              <a:gd name="T33" fmla="*/ 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52578" y="0"/>
                </a:moveTo>
                <a:lnTo>
                  <a:pt x="32093" y="4190"/>
                </a:lnTo>
                <a:lnTo>
                  <a:pt x="15382" y="15620"/>
                </a:lnTo>
                <a:lnTo>
                  <a:pt x="4125" y="32575"/>
                </a:lnTo>
                <a:lnTo>
                  <a:pt x="0" y="53340"/>
                </a:lnTo>
                <a:lnTo>
                  <a:pt x="4125" y="74104"/>
                </a:lnTo>
                <a:lnTo>
                  <a:pt x="15382" y="91058"/>
                </a:lnTo>
                <a:lnTo>
                  <a:pt x="32093" y="102488"/>
                </a:lnTo>
                <a:lnTo>
                  <a:pt x="52578" y="106680"/>
                </a:lnTo>
                <a:lnTo>
                  <a:pt x="73062" y="102489"/>
                </a:lnTo>
                <a:lnTo>
                  <a:pt x="89773" y="91059"/>
                </a:lnTo>
                <a:lnTo>
                  <a:pt x="101030" y="74104"/>
                </a:lnTo>
                <a:lnTo>
                  <a:pt x="105156" y="53340"/>
                </a:lnTo>
                <a:lnTo>
                  <a:pt x="101030" y="32575"/>
                </a:lnTo>
                <a:lnTo>
                  <a:pt x="89773" y="15621"/>
                </a:lnTo>
                <a:lnTo>
                  <a:pt x="73062" y="4191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0" name="object 37"/>
          <p:cNvSpPr>
            <a:spLocks/>
          </p:cNvSpPr>
          <p:nvPr/>
        </p:nvSpPr>
        <p:spPr bwMode="auto">
          <a:xfrm>
            <a:off x="4981575" y="4494213"/>
            <a:ext cx="106363" cy="106362"/>
          </a:xfrm>
          <a:custGeom>
            <a:avLst/>
            <a:gdLst>
              <a:gd name="T0" fmla="*/ 0 w 105410"/>
              <a:gd name="T1" fmla="*/ 53340 h 106679"/>
              <a:gd name="T2" fmla="*/ 4125 w 105410"/>
              <a:gd name="T3" fmla="*/ 32575 h 106679"/>
              <a:gd name="T4" fmla="*/ 15382 w 105410"/>
              <a:gd name="T5" fmla="*/ 15620 h 106679"/>
              <a:gd name="T6" fmla="*/ 32093 w 105410"/>
              <a:gd name="T7" fmla="*/ 4190 h 106679"/>
              <a:gd name="T8" fmla="*/ 52578 w 105410"/>
              <a:gd name="T9" fmla="*/ 0 h 106679"/>
              <a:gd name="T10" fmla="*/ 73062 w 105410"/>
              <a:gd name="T11" fmla="*/ 4191 h 106679"/>
              <a:gd name="T12" fmla="*/ 89773 w 105410"/>
              <a:gd name="T13" fmla="*/ 15621 h 106679"/>
              <a:gd name="T14" fmla="*/ 101030 w 105410"/>
              <a:gd name="T15" fmla="*/ 32575 h 106679"/>
              <a:gd name="T16" fmla="*/ 105156 w 105410"/>
              <a:gd name="T17" fmla="*/ 53340 h 106679"/>
              <a:gd name="T18" fmla="*/ 101030 w 105410"/>
              <a:gd name="T19" fmla="*/ 74104 h 106679"/>
              <a:gd name="T20" fmla="*/ 89773 w 105410"/>
              <a:gd name="T21" fmla="*/ 91059 h 106679"/>
              <a:gd name="T22" fmla="*/ 73062 w 105410"/>
              <a:gd name="T23" fmla="*/ 102489 h 106679"/>
              <a:gd name="T24" fmla="*/ 52578 w 105410"/>
              <a:gd name="T25" fmla="*/ 106680 h 106679"/>
              <a:gd name="T26" fmla="*/ 32093 w 105410"/>
              <a:gd name="T27" fmla="*/ 102488 h 106679"/>
              <a:gd name="T28" fmla="*/ 15382 w 105410"/>
              <a:gd name="T29" fmla="*/ 91058 h 106679"/>
              <a:gd name="T30" fmla="*/ 4125 w 105410"/>
              <a:gd name="T31" fmla="*/ 74104 h 106679"/>
              <a:gd name="T32" fmla="*/ 0 w 105410"/>
              <a:gd name="T33" fmla="*/ 5334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0" y="53340"/>
                </a:moveTo>
                <a:lnTo>
                  <a:pt x="4125" y="32575"/>
                </a:lnTo>
                <a:lnTo>
                  <a:pt x="15382" y="15620"/>
                </a:lnTo>
                <a:lnTo>
                  <a:pt x="32093" y="4190"/>
                </a:lnTo>
                <a:lnTo>
                  <a:pt x="52578" y="0"/>
                </a:lnTo>
                <a:lnTo>
                  <a:pt x="73062" y="4191"/>
                </a:lnTo>
                <a:lnTo>
                  <a:pt x="89773" y="15621"/>
                </a:lnTo>
                <a:lnTo>
                  <a:pt x="101030" y="32575"/>
                </a:lnTo>
                <a:lnTo>
                  <a:pt x="105156" y="53340"/>
                </a:lnTo>
                <a:lnTo>
                  <a:pt x="101030" y="74104"/>
                </a:lnTo>
                <a:lnTo>
                  <a:pt x="89773" y="91059"/>
                </a:lnTo>
                <a:lnTo>
                  <a:pt x="73062" y="102489"/>
                </a:lnTo>
                <a:lnTo>
                  <a:pt x="52578" y="106680"/>
                </a:lnTo>
                <a:lnTo>
                  <a:pt x="32093" y="102488"/>
                </a:lnTo>
                <a:lnTo>
                  <a:pt x="15382" y="91058"/>
                </a:lnTo>
                <a:lnTo>
                  <a:pt x="4125" y="74104"/>
                </a:lnTo>
                <a:lnTo>
                  <a:pt x="0" y="5334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1" name="object 38"/>
          <p:cNvSpPr>
            <a:spLocks/>
          </p:cNvSpPr>
          <p:nvPr/>
        </p:nvSpPr>
        <p:spPr bwMode="auto">
          <a:xfrm>
            <a:off x="5878513" y="4217988"/>
            <a:ext cx="104775" cy="104775"/>
          </a:xfrm>
          <a:custGeom>
            <a:avLst/>
            <a:gdLst>
              <a:gd name="T0" fmla="*/ 52578 w 105410"/>
              <a:gd name="T1" fmla="*/ 0 h 104139"/>
              <a:gd name="T2" fmla="*/ 32093 w 105410"/>
              <a:gd name="T3" fmla="*/ 4077 h 104139"/>
              <a:gd name="T4" fmla="*/ 15382 w 105410"/>
              <a:gd name="T5" fmla="*/ 15192 h 104139"/>
              <a:gd name="T6" fmla="*/ 4125 w 105410"/>
              <a:gd name="T7" fmla="*/ 31664 h 104139"/>
              <a:gd name="T8" fmla="*/ 0 w 105410"/>
              <a:gd name="T9" fmla="*/ 51816 h 104139"/>
              <a:gd name="T10" fmla="*/ 4125 w 105410"/>
              <a:gd name="T11" fmla="*/ 71967 h 104139"/>
              <a:gd name="T12" fmla="*/ 15382 w 105410"/>
              <a:gd name="T13" fmla="*/ 88439 h 104139"/>
              <a:gd name="T14" fmla="*/ 32093 w 105410"/>
              <a:gd name="T15" fmla="*/ 99554 h 104139"/>
              <a:gd name="T16" fmla="*/ 52578 w 105410"/>
              <a:gd name="T17" fmla="*/ 103632 h 104139"/>
              <a:gd name="T18" fmla="*/ 73062 w 105410"/>
              <a:gd name="T19" fmla="*/ 99554 h 104139"/>
              <a:gd name="T20" fmla="*/ 89773 w 105410"/>
              <a:gd name="T21" fmla="*/ 88439 h 104139"/>
              <a:gd name="T22" fmla="*/ 101030 w 105410"/>
              <a:gd name="T23" fmla="*/ 71967 h 104139"/>
              <a:gd name="T24" fmla="*/ 105156 w 105410"/>
              <a:gd name="T25" fmla="*/ 51816 h 104139"/>
              <a:gd name="T26" fmla="*/ 101030 w 105410"/>
              <a:gd name="T27" fmla="*/ 31664 h 104139"/>
              <a:gd name="T28" fmla="*/ 89773 w 105410"/>
              <a:gd name="T29" fmla="*/ 15192 h 104139"/>
              <a:gd name="T30" fmla="*/ 73062 w 105410"/>
              <a:gd name="T31" fmla="*/ 4077 h 104139"/>
              <a:gd name="T32" fmla="*/ 52578 w 10541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52578" y="0"/>
                </a:moveTo>
                <a:lnTo>
                  <a:pt x="32093" y="4077"/>
                </a:lnTo>
                <a:lnTo>
                  <a:pt x="15382" y="15192"/>
                </a:lnTo>
                <a:lnTo>
                  <a:pt x="4125" y="31664"/>
                </a:lnTo>
                <a:lnTo>
                  <a:pt x="0" y="51816"/>
                </a:lnTo>
                <a:lnTo>
                  <a:pt x="4125" y="71967"/>
                </a:lnTo>
                <a:lnTo>
                  <a:pt x="15382" y="88439"/>
                </a:lnTo>
                <a:lnTo>
                  <a:pt x="32093" y="99554"/>
                </a:lnTo>
                <a:lnTo>
                  <a:pt x="52578" y="103632"/>
                </a:lnTo>
                <a:lnTo>
                  <a:pt x="73062" y="99554"/>
                </a:lnTo>
                <a:lnTo>
                  <a:pt x="89773" y="88439"/>
                </a:lnTo>
                <a:lnTo>
                  <a:pt x="101030" y="71967"/>
                </a:lnTo>
                <a:lnTo>
                  <a:pt x="105156" y="51816"/>
                </a:lnTo>
                <a:lnTo>
                  <a:pt x="101030" y="31664"/>
                </a:lnTo>
                <a:lnTo>
                  <a:pt x="89773" y="15192"/>
                </a:lnTo>
                <a:lnTo>
                  <a:pt x="73062" y="4077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2" name="object 39"/>
          <p:cNvSpPr>
            <a:spLocks/>
          </p:cNvSpPr>
          <p:nvPr/>
        </p:nvSpPr>
        <p:spPr bwMode="auto">
          <a:xfrm>
            <a:off x="5878513" y="4217988"/>
            <a:ext cx="104775" cy="104775"/>
          </a:xfrm>
          <a:custGeom>
            <a:avLst/>
            <a:gdLst>
              <a:gd name="T0" fmla="*/ 0 w 105410"/>
              <a:gd name="T1" fmla="*/ 51816 h 104139"/>
              <a:gd name="T2" fmla="*/ 4125 w 105410"/>
              <a:gd name="T3" fmla="*/ 31664 h 104139"/>
              <a:gd name="T4" fmla="*/ 15382 w 105410"/>
              <a:gd name="T5" fmla="*/ 15192 h 104139"/>
              <a:gd name="T6" fmla="*/ 32093 w 105410"/>
              <a:gd name="T7" fmla="*/ 4077 h 104139"/>
              <a:gd name="T8" fmla="*/ 52578 w 105410"/>
              <a:gd name="T9" fmla="*/ 0 h 104139"/>
              <a:gd name="T10" fmla="*/ 73062 w 105410"/>
              <a:gd name="T11" fmla="*/ 4077 h 104139"/>
              <a:gd name="T12" fmla="*/ 89773 w 105410"/>
              <a:gd name="T13" fmla="*/ 15192 h 104139"/>
              <a:gd name="T14" fmla="*/ 101030 w 105410"/>
              <a:gd name="T15" fmla="*/ 31664 h 104139"/>
              <a:gd name="T16" fmla="*/ 105156 w 105410"/>
              <a:gd name="T17" fmla="*/ 51816 h 104139"/>
              <a:gd name="T18" fmla="*/ 101030 w 105410"/>
              <a:gd name="T19" fmla="*/ 71967 h 104139"/>
              <a:gd name="T20" fmla="*/ 89773 w 105410"/>
              <a:gd name="T21" fmla="*/ 88439 h 104139"/>
              <a:gd name="T22" fmla="*/ 73062 w 105410"/>
              <a:gd name="T23" fmla="*/ 99554 h 104139"/>
              <a:gd name="T24" fmla="*/ 52578 w 105410"/>
              <a:gd name="T25" fmla="*/ 103632 h 104139"/>
              <a:gd name="T26" fmla="*/ 32093 w 105410"/>
              <a:gd name="T27" fmla="*/ 99554 h 104139"/>
              <a:gd name="T28" fmla="*/ 15382 w 105410"/>
              <a:gd name="T29" fmla="*/ 88439 h 104139"/>
              <a:gd name="T30" fmla="*/ 4125 w 105410"/>
              <a:gd name="T31" fmla="*/ 71967 h 104139"/>
              <a:gd name="T32" fmla="*/ 0 w 105410"/>
              <a:gd name="T33" fmla="*/ 51816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0" y="51816"/>
                </a:moveTo>
                <a:lnTo>
                  <a:pt x="4125" y="31664"/>
                </a:lnTo>
                <a:lnTo>
                  <a:pt x="15382" y="15192"/>
                </a:lnTo>
                <a:lnTo>
                  <a:pt x="32093" y="4077"/>
                </a:lnTo>
                <a:lnTo>
                  <a:pt x="52578" y="0"/>
                </a:lnTo>
                <a:lnTo>
                  <a:pt x="73062" y="4077"/>
                </a:lnTo>
                <a:lnTo>
                  <a:pt x="89773" y="15192"/>
                </a:lnTo>
                <a:lnTo>
                  <a:pt x="101030" y="31664"/>
                </a:lnTo>
                <a:lnTo>
                  <a:pt x="105156" y="51816"/>
                </a:lnTo>
                <a:lnTo>
                  <a:pt x="101030" y="71967"/>
                </a:lnTo>
                <a:lnTo>
                  <a:pt x="89773" y="88439"/>
                </a:lnTo>
                <a:lnTo>
                  <a:pt x="73062" y="99554"/>
                </a:lnTo>
                <a:lnTo>
                  <a:pt x="52578" y="103632"/>
                </a:lnTo>
                <a:lnTo>
                  <a:pt x="32093" y="99554"/>
                </a:lnTo>
                <a:lnTo>
                  <a:pt x="15382" y="88439"/>
                </a:lnTo>
                <a:lnTo>
                  <a:pt x="4125" y="71967"/>
                </a:lnTo>
                <a:lnTo>
                  <a:pt x="0" y="51816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5162550" y="4524375"/>
            <a:ext cx="24447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Arial"/>
                <a:cs typeface="Arial"/>
              </a:rPr>
              <a:t>lib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72188" y="4238625"/>
            <a:ext cx="290512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5" dirty="0">
                <a:latin typeface="Arial"/>
                <a:cs typeface="Arial"/>
              </a:rPr>
              <a:t>sci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65" name="object 42"/>
          <p:cNvSpPr>
            <a:spLocks/>
          </p:cNvSpPr>
          <p:nvPr/>
        </p:nvSpPr>
        <p:spPr bwMode="auto">
          <a:xfrm>
            <a:off x="3697288" y="4468813"/>
            <a:ext cx="104775" cy="104775"/>
          </a:xfrm>
          <a:custGeom>
            <a:avLst/>
            <a:gdLst>
              <a:gd name="T0" fmla="*/ 52577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7 w 105410"/>
              <a:gd name="T17" fmla="*/ 105155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5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7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5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5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6" name="object 43"/>
          <p:cNvSpPr>
            <a:spLocks/>
          </p:cNvSpPr>
          <p:nvPr/>
        </p:nvSpPr>
        <p:spPr bwMode="auto">
          <a:xfrm>
            <a:off x="3697288" y="4468813"/>
            <a:ext cx="104775" cy="104775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7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5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7 w 105410"/>
              <a:gd name="T25" fmla="*/ 105155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7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5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7" y="105155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7" name="object 44"/>
          <p:cNvSpPr>
            <a:spLocks/>
          </p:cNvSpPr>
          <p:nvPr/>
        </p:nvSpPr>
        <p:spPr bwMode="auto">
          <a:xfrm>
            <a:off x="3132138" y="4173538"/>
            <a:ext cx="106362" cy="104775"/>
          </a:xfrm>
          <a:custGeom>
            <a:avLst/>
            <a:gdLst>
              <a:gd name="T0" fmla="*/ 53340 w 106680"/>
              <a:gd name="T1" fmla="*/ 0 h 104139"/>
              <a:gd name="T2" fmla="*/ 32575 w 106680"/>
              <a:gd name="T3" fmla="*/ 4077 h 104139"/>
              <a:gd name="T4" fmla="*/ 15621 w 106680"/>
              <a:gd name="T5" fmla="*/ 15192 h 104139"/>
              <a:gd name="T6" fmla="*/ 4191 w 106680"/>
              <a:gd name="T7" fmla="*/ 31664 h 104139"/>
              <a:gd name="T8" fmla="*/ 0 w 106680"/>
              <a:gd name="T9" fmla="*/ 51815 h 104139"/>
              <a:gd name="T10" fmla="*/ 4190 w 106680"/>
              <a:gd name="T11" fmla="*/ 71967 h 104139"/>
              <a:gd name="T12" fmla="*/ 15620 w 106680"/>
              <a:gd name="T13" fmla="*/ 88439 h 104139"/>
              <a:gd name="T14" fmla="*/ 32575 w 106680"/>
              <a:gd name="T15" fmla="*/ 99554 h 104139"/>
              <a:gd name="T16" fmla="*/ 53340 w 106680"/>
              <a:gd name="T17" fmla="*/ 103631 h 104139"/>
              <a:gd name="T18" fmla="*/ 74104 w 106680"/>
              <a:gd name="T19" fmla="*/ 99554 h 104139"/>
              <a:gd name="T20" fmla="*/ 91058 w 106680"/>
              <a:gd name="T21" fmla="*/ 88439 h 104139"/>
              <a:gd name="T22" fmla="*/ 102488 w 106680"/>
              <a:gd name="T23" fmla="*/ 71967 h 104139"/>
              <a:gd name="T24" fmla="*/ 106680 w 106680"/>
              <a:gd name="T25" fmla="*/ 51815 h 104139"/>
              <a:gd name="T26" fmla="*/ 102489 w 106680"/>
              <a:gd name="T27" fmla="*/ 31664 h 104139"/>
              <a:gd name="T28" fmla="*/ 91059 w 106680"/>
              <a:gd name="T29" fmla="*/ 15192 h 104139"/>
              <a:gd name="T30" fmla="*/ 74104 w 106680"/>
              <a:gd name="T31" fmla="*/ 4077 h 104139"/>
              <a:gd name="T32" fmla="*/ 53340 w 10668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80"/>
              <a:gd name="T52" fmla="*/ 0 h 104139"/>
              <a:gd name="T53" fmla="*/ 106680 w 10668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80" h="104139">
                <a:moveTo>
                  <a:pt x="53340" y="0"/>
                </a:moveTo>
                <a:lnTo>
                  <a:pt x="32575" y="4077"/>
                </a:lnTo>
                <a:lnTo>
                  <a:pt x="15621" y="15192"/>
                </a:lnTo>
                <a:lnTo>
                  <a:pt x="4191" y="31664"/>
                </a:lnTo>
                <a:lnTo>
                  <a:pt x="0" y="51815"/>
                </a:lnTo>
                <a:lnTo>
                  <a:pt x="4190" y="71967"/>
                </a:lnTo>
                <a:lnTo>
                  <a:pt x="15620" y="88439"/>
                </a:lnTo>
                <a:lnTo>
                  <a:pt x="32575" y="99554"/>
                </a:lnTo>
                <a:lnTo>
                  <a:pt x="53340" y="103631"/>
                </a:lnTo>
                <a:lnTo>
                  <a:pt x="74104" y="99554"/>
                </a:lnTo>
                <a:lnTo>
                  <a:pt x="91058" y="88439"/>
                </a:lnTo>
                <a:lnTo>
                  <a:pt x="102488" y="71967"/>
                </a:lnTo>
                <a:lnTo>
                  <a:pt x="106680" y="51815"/>
                </a:lnTo>
                <a:lnTo>
                  <a:pt x="102489" y="31664"/>
                </a:lnTo>
                <a:lnTo>
                  <a:pt x="91059" y="15192"/>
                </a:lnTo>
                <a:lnTo>
                  <a:pt x="74104" y="4077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8" name="object 45"/>
          <p:cNvSpPr>
            <a:spLocks/>
          </p:cNvSpPr>
          <p:nvPr/>
        </p:nvSpPr>
        <p:spPr bwMode="auto">
          <a:xfrm>
            <a:off x="3132138" y="4173538"/>
            <a:ext cx="106362" cy="104775"/>
          </a:xfrm>
          <a:custGeom>
            <a:avLst/>
            <a:gdLst>
              <a:gd name="T0" fmla="*/ 0 w 106680"/>
              <a:gd name="T1" fmla="*/ 51815 h 104139"/>
              <a:gd name="T2" fmla="*/ 4191 w 106680"/>
              <a:gd name="T3" fmla="*/ 31664 h 104139"/>
              <a:gd name="T4" fmla="*/ 15621 w 106680"/>
              <a:gd name="T5" fmla="*/ 15192 h 104139"/>
              <a:gd name="T6" fmla="*/ 32575 w 106680"/>
              <a:gd name="T7" fmla="*/ 4077 h 104139"/>
              <a:gd name="T8" fmla="*/ 53340 w 106680"/>
              <a:gd name="T9" fmla="*/ 0 h 104139"/>
              <a:gd name="T10" fmla="*/ 74104 w 106680"/>
              <a:gd name="T11" fmla="*/ 4077 h 104139"/>
              <a:gd name="T12" fmla="*/ 91059 w 106680"/>
              <a:gd name="T13" fmla="*/ 15192 h 104139"/>
              <a:gd name="T14" fmla="*/ 102489 w 106680"/>
              <a:gd name="T15" fmla="*/ 31664 h 104139"/>
              <a:gd name="T16" fmla="*/ 106680 w 106680"/>
              <a:gd name="T17" fmla="*/ 51815 h 104139"/>
              <a:gd name="T18" fmla="*/ 102488 w 106680"/>
              <a:gd name="T19" fmla="*/ 71967 h 104139"/>
              <a:gd name="T20" fmla="*/ 91058 w 106680"/>
              <a:gd name="T21" fmla="*/ 88439 h 104139"/>
              <a:gd name="T22" fmla="*/ 74104 w 106680"/>
              <a:gd name="T23" fmla="*/ 99554 h 104139"/>
              <a:gd name="T24" fmla="*/ 53340 w 106680"/>
              <a:gd name="T25" fmla="*/ 103631 h 104139"/>
              <a:gd name="T26" fmla="*/ 32575 w 106680"/>
              <a:gd name="T27" fmla="*/ 99554 h 104139"/>
              <a:gd name="T28" fmla="*/ 15620 w 106680"/>
              <a:gd name="T29" fmla="*/ 88439 h 104139"/>
              <a:gd name="T30" fmla="*/ 4190 w 106680"/>
              <a:gd name="T31" fmla="*/ 71967 h 104139"/>
              <a:gd name="T32" fmla="*/ 0 w 106680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80"/>
              <a:gd name="T52" fmla="*/ 0 h 104139"/>
              <a:gd name="T53" fmla="*/ 106680 w 10668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80" h="104139">
                <a:moveTo>
                  <a:pt x="0" y="51815"/>
                </a:moveTo>
                <a:lnTo>
                  <a:pt x="4191" y="31664"/>
                </a:lnTo>
                <a:lnTo>
                  <a:pt x="15621" y="15192"/>
                </a:lnTo>
                <a:lnTo>
                  <a:pt x="32575" y="4077"/>
                </a:lnTo>
                <a:lnTo>
                  <a:pt x="53340" y="0"/>
                </a:lnTo>
                <a:lnTo>
                  <a:pt x="74104" y="4077"/>
                </a:lnTo>
                <a:lnTo>
                  <a:pt x="91059" y="15192"/>
                </a:lnTo>
                <a:lnTo>
                  <a:pt x="102489" y="31664"/>
                </a:lnTo>
                <a:lnTo>
                  <a:pt x="106680" y="51815"/>
                </a:lnTo>
                <a:lnTo>
                  <a:pt x="102488" y="71967"/>
                </a:lnTo>
                <a:lnTo>
                  <a:pt x="91058" y="88439"/>
                </a:lnTo>
                <a:lnTo>
                  <a:pt x="74104" y="99554"/>
                </a:lnTo>
                <a:lnTo>
                  <a:pt x="53340" y="103631"/>
                </a:lnTo>
                <a:lnTo>
                  <a:pt x="32575" y="99554"/>
                </a:lnTo>
                <a:lnTo>
                  <a:pt x="15620" y="88439"/>
                </a:lnTo>
                <a:lnTo>
                  <a:pt x="4190" y="71967"/>
                </a:lnTo>
                <a:lnTo>
                  <a:pt x="0" y="51815"/>
                </a:lnTo>
                <a:close/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9" name="object 46"/>
          <p:cNvSpPr txBox="1">
            <a:spLocks noChangeArrowheads="1"/>
          </p:cNvSpPr>
          <p:nvPr/>
        </p:nvSpPr>
        <p:spPr bwMode="auto">
          <a:xfrm>
            <a:off x="3903663" y="4448175"/>
            <a:ext cx="3873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eng</a:t>
            </a:r>
          </a:p>
        </p:txBody>
      </p:sp>
      <p:sp>
        <p:nvSpPr>
          <p:cNvPr id="52270" name="object 47"/>
          <p:cNvSpPr txBox="1">
            <a:spLocks noChangeArrowheads="1"/>
          </p:cNvSpPr>
          <p:nvPr/>
        </p:nvSpPr>
        <p:spPr bwMode="auto">
          <a:xfrm>
            <a:off x="2722563" y="414496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cpc</a:t>
            </a:r>
          </a:p>
        </p:txBody>
      </p:sp>
      <p:sp>
        <p:nvSpPr>
          <p:cNvPr id="52271" name="object 48"/>
          <p:cNvSpPr>
            <a:spLocks/>
          </p:cNvSpPr>
          <p:nvPr/>
        </p:nvSpPr>
        <p:spPr bwMode="auto">
          <a:xfrm>
            <a:off x="3240088" y="4538663"/>
            <a:ext cx="488950" cy="615950"/>
          </a:xfrm>
          <a:custGeom>
            <a:avLst/>
            <a:gdLst>
              <a:gd name="T0" fmla="*/ 489203 w 489585"/>
              <a:gd name="T1" fmla="*/ 0 h 615950"/>
              <a:gd name="T2" fmla="*/ 0 w 489585"/>
              <a:gd name="T3" fmla="*/ 615695 h 615950"/>
              <a:gd name="T4" fmla="*/ 0 60000 65536"/>
              <a:gd name="T5" fmla="*/ 0 60000 65536"/>
              <a:gd name="T6" fmla="*/ 0 w 489585"/>
              <a:gd name="T7" fmla="*/ 0 h 615950"/>
              <a:gd name="T8" fmla="*/ 489585 w 489585"/>
              <a:gd name="T9" fmla="*/ 615950 h 615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9585" h="615950">
                <a:moveTo>
                  <a:pt x="489203" y="0"/>
                </a:moveTo>
                <a:lnTo>
                  <a:pt x="0" y="61569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49"/>
          <p:cNvSpPr txBox="1">
            <a:spLocks noChangeArrowheads="1"/>
          </p:cNvSpPr>
          <p:nvPr/>
        </p:nvSpPr>
        <p:spPr bwMode="auto">
          <a:xfrm>
            <a:off x="3017838" y="5205413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ce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305300" y="5116513"/>
            <a:ext cx="32385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5" dirty="0">
                <a:latin typeface="Arial"/>
                <a:cs typeface="Arial"/>
              </a:rPr>
              <a:t>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74" name="object 51"/>
          <p:cNvSpPr>
            <a:spLocks/>
          </p:cNvSpPr>
          <p:nvPr/>
        </p:nvSpPr>
        <p:spPr bwMode="auto">
          <a:xfrm>
            <a:off x="3708400" y="5099050"/>
            <a:ext cx="106363" cy="106363"/>
          </a:xfrm>
          <a:custGeom>
            <a:avLst/>
            <a:gdLst>
              <a:gd name="T0" fmla="*/ 53340 w 106679"/>
              <a:gd name="T1" fmla="*/ 0 h 105410"/>
              <a:gd name="T2" fmla="*/ 32575 w 106679"/>
              <a:gd name="T3" fmla="*/ 4125 h 105410"/>
              <a:gd name="T4" fmla="*/ 15620 w 106679"/>
              <a:gd name="T5" fmla="*/ 15382 h 105410"/>
              <a:gd name="T6" fmla="*/ 4190 w 106679"/>
              <a:gd name="T7" fmla="*/ 32093 h 105410"/>
              <a:gd name="T8" fmla="*/ 0 w 106679"/>
              <a:gd name="T9" fmla="*/ 52578 h 105410"/>
              <a:gd name="T10" fmla="*/ 4190 w 106679"/>
              <a:gd name="T11" fmla="*/ 73062 h 105410"/>
              <a:gd name="T12" fmla="*/ 15620 w 106679"/>
              <a:gd name="T13" fmla="*/ 89773 h 105410"/>
              <a:gd name="T14" fmla="*/ 32575 w 106679"/>
              <a:gd name="T15" fmla="*/ 101030 h 105410"/>
              <a:gd name="T16" fmla="*/ 53340 w 106679"/>
              <a:gd name="T17" fmla="*/ 105156 h 105410"/>
              <a:gd name="T18" fmla="*/ 74104 w 106679"/>
              <a:gd name="T19" fmla="*/ 101030 h 105410"/>
              <a:gd name="T20" fmla="*/ 91059 w 106679"/>
              <a:gd name="T21" fmla="*/ 89773 h 105410"/>
              <a:gd name="T22" fmla="*/ 102489 w 106679"/>
              <a:gd name="T23" fmla="*/ 73062 h 105410"/>
              <a:gd name="T24" fmla="*/ 106680 w 106679"/>
              <a:gd name="T25" fmla="*/ 52578 h 105410"/>
              <a:gd name="T26" fmla="*/ 102488 w 106679"/>
              <a:gd name="T27" fmla="*/ 32093 h 105410"/>
              <a:gd name="T28" fmla="*/ 91059 w 106679"/>
              <a:gd name="T29" fmla="*/ 15382 h 105410"/>
              <a:gd name="T30" fmla="*/ 74104 w 106679"/>
              <a:gd name="T31" fmla="*/ 4125 h 105410"/>
              <a:gd name="T32" fmla="*/ 53340 w 106679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0" y="73062"/>
                </a:lnTo>
                <a:lnTo>
                  <a:pt x="15620" y="89773"/>
                </a:lnTo>
                <a:lnTo>
                  <a:pt x="32575" y="101030"/>
                </a:lnTo>
                <a:lnTo>
                  <a:pt x="53340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8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5" name="object 52"/>
          <p:cNvSpPr>
            <a:spLocks/>
          </p:cNvSpPr>
          <p:nvPr/>
        </p:nvSpPr>
        <p:spPr bwMode="auto">
          <a:xfrm>
            <a:off x="3708400" y="5099050"/>
            <a:ext cx="106363" cy="106363"/>
          </a:xfrm>
          <a:custGeom>
            <a:avLst/>
            <a:gdLst>
              <a:gd name="T0" fmla="*/ 0 w 106679"/>
              <a:gd name="T1" fmla="*/ 52578 h 105410"/>
              <a:gd name="T2" fmla="*/ 4190 w 106679"/>
              <a:gd name="T3" fmla="*/ 32093 h 105410"/>
              <a:gd name="T4" fmla="*/ 15620 w 106679"/>
              <a:gd name="T5" fmla="*/ 15382 h 105410"/>
              <a:gd name="T6" fmla="*/ 32575 w 106679"/>
              <a:gd name="T7" fmla="*/ 4125 h 105410"/>
              <a:gd name="T8" fmla="*/ 53340 w 106679"/>
              <a:gd name="T9" fmla="*/ 0 h 105410"/>
              <a:gd name="T10" fmla="*/ 74104 w 106679"/>
              <a:gd name="T11" fmla="*/ 4125 h 105410"/>
              <a:gd name="T12" fmla="*/ 91059 w 106679"/>
              <a:gd name="T13" fmla="*/ 15382 h 105410"/>
              <a:gd name="T14" fmla="*/ 102488 w 106679"/>
              <a:gd name="T15" fmla="*/ 32093 h 105410"/>
              <a:gd name="T16" fmla="*/ 106680 w 106679"/>
              <a:gd name="T17" fmla="*/ 52578 h 105410"/>
              <a:gd name="T18" fmla="*/ 102489 w 106679"/>
              <a:gd name="T19" fmla="*/ 73062 h 105410"/>
              <a:gd name="T20" fmla="*/ 91059 w 106679"/>
              <a:gd name="T21" fmla="*/ 89773 h 105410"/>
              <a:gd name="T22" fmla="*/ 74104 w 106679"/>
              <a:gd name="T23" fmla="*/ 101030 h 105410"/>
              <a:gd name="T24" fmla="*/ 53340 w 106679"/>
              <a:gd name="T25" fmla="*/ 105156 h 105410"/>
              <a:gd name="T26" fmla="*/ 32575 w 106679"/>
              <a:gd name="T27" fmla="*/ 101030 h 105410"/>
              <a:gd name="T28" fmla="*/ 15620 w 106679"/>
              <a:gd name="T29" fmla="*/ 89773 h 105410"/>
              <a:gd name="T30" fmla="*/ 4190 w 106679"/>
              <a:gd name="T31" fmla="*/ 73062 h 105410"/>
              <a:gd name="T32" fmla="*/ 0 w 106679"/>
              <a:gd name="T33" fmla="*/ 52578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0" y="52578"/>
                </a:moveTo>
                <a:lnTo>
                  <a:pt x="4190" y="32093"/>
                </a:lnTo>
                <a:lnTo>
                  <a:pt x="15620" y="15382"/>
                </a:lnTo>
                <a:lnTo>
                  <a:pt x="32575" y="4125"/>
                </a:lnTo>
                <a:lnTo>
                  <a:pt x="53340" y="0"/>
                </a:lnTo>
                <a:lnTo>
                  <a:pt x="74104" y="4125"/>
                </a:lnTo>
                <a:lnTo>
                  <a:pt x="91059" y="15382"/>
                </a:lnTo>
                <a:lnTo>
                  <a:pt x="102488" y="32093"/>
                </a:lnTo>
                <a:lnTo>
                  <a:pt x="106680" y="52578"/>
                </a:lnTo>
                <a:lnTo>
                  <a:pt x="102489" y="73062"/>
                </a:lnTo>
                <a:lnTo>
                  <a:pt x="91059" y="89773"/>
                </a:lnTo>
                <a:lnTo>
                  <a:pt x="74104" y="101030"/>
                </a:lnTo>
                <a:lnTo>
                  <a:pt x="53340" y="105156"/>
                </a:lnTo>
                <a:lnTo>
                  <a:pt x="32575" y="101030"/>
                </a:lnTo>
                <a:lnTo>
                  <a:pt x="15620" y="89773"/>
                </a:lnTo>
                <a:lnTo>
                  <a:pt x="4190" y="73062"/>
                </a:lnTo>
                <a:lnTo>
                  <a:pt x="0" y="52578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6" name="object 53"/>
          <p:cNvSpPr>
            <a:spLocks/>
          </p:cNvSpPr>
          <p:nvPr/>
        </p:nvSpPr>
        <p:spPr bwMode="auto">
          <a:xfrm>
            <a:off x="4156075" y="5095875"/>
            <a:ext cx="104775" cy="106363"/>
          </a:xfrm>
          <a:custGeom>
            <a:avLst/>
            <a:gdLst>
              <a:gd name="T0" fmla="*/ 52577 w 105410"/>
              <a:gd name="T1" fmla="*/ 0 h 106679"/>
              <a:gd name="T2" fmla="*/ 32093 w 105410"/>
              <a:gd name="T3" fmla="*/ 4191 h 106679"/>
              <a:gd name="T4" fmla="*/ 15382 w 105410"/>
              <a:gd name="T5" fmla="*/ 15621 h 106679"/>
              <a:gd name="T6" fmla="*/ 4125 w 105410"/>
              <a:gd name="T7" fmla="*/ 32575 h 106679"/>
              <a:gd name="T8" fmla="*/ 0 w 105410"/>
              <a:gd name="T9" fmla="*/ 53340 h 106679"/>
              <a:gd name="T10" fmla="*/ 4125 w 105410"/>
              <a:gd name="T11" fmla="*/ 74104 h 106679"/>
              <a:gd name="T12" fmla="*/ 15382 w 105410"/>
              <a:gd name="T13" fmla="*/ 91059 h 106679"/>
              <a:gd name="T14" fmla="*/ 32093 w 105410"/>
              <a:gd name="T15" fmla="*/ 102489 h 106679"/>
              <a:gd name="T16" fmla="*/ 52577 w 105410"/>
              <a:gd name="T17" fmla="*/ 106680 h 106679"/>
              <a:gd name="T18" fmla="*/ 73062 w 105410"/>
              <a:gd name="T19" fmla="*/ 102489 h 106679"/>
              <a:gd name="T20" fmla="*/ 89773 w 105410"/>
              <a:gd name="T21" fmla="*/ 91059 h 106679"/>
              <a:gd name="T22" fmla="*/ 101030 w 105410"/>
              <a:gd name="T23" fmla="*/ 74104 h 106679"/>
              <a:gd name="T24" fmla="*/ 105155 w 105410"/>
              <a:gd name="T25" fmla="*/ 53340 h 106679"/>
              <a:gd name="T26" fmla="*/ 101030 w 105410"/>
              <a:gd name="T27" fmla="*/ 32575 h 106679"/>
              <a:gd name="T28" fmla="*/ 89773 w 105410"/>
              <a:gd name="T29" fmla="*/ 15621 h 106679"/>
              <a:gd name="T30" fmla="*/ 73062 w 105410"/>
              <a:gd name="T31" fmla="*/ 4191 h 106679"/>
              <a:gd name="T32" fmla="*/ 52577 w 105410"/>
              <a:gd name="T33" fmla="*/ 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52577" y="0"/>
                </a:moveTo>
                <a:lnTo>
                  <a:pt x="32093" y="4191"/>
                </a:lnTo>
                <a:lnTo>
                  <a:pt x="15382" y="15621"/>
                </a:lnTo>
                <a:lnTo>
                  <a:pt x="4125" y="32575"/>
                </a:lnTo>
                <a:lnTo>
                  <a:pt x="0" y="53340"/>
                </a:lnTo>
                <a:lnTo>
                  <a:pt x="4125" y="74104"/>
                </a:lnTo>
                <a:lnTo>
                  <a:pt x="15382" y="91059"/>
                </a:lnTo>
                <a:lnTo>
                  <a:pt x="32093" y="102489"/>
                </a:lnTo>
                <a:lnTo>
                  <a:pt x="52577" y="106680"/>
                </a:lnTo>
                <a:lnTo>
                  <a:pt x="73062" y="102489"/>
                </a:lnTo>
                <a:lnTo>
                  <a:pt x="89773" y="91059"/>
                </a:lnTo>
                <a:lnTo>
                  <a:pt x="101030" y="74104"/>
                </a:lnTo>
                <a:lnTo>
                  <a:pt x="105155" y="53340"/>
                </a:lnTo>
                <a:lnTo>
                  <a:pt x="101030" y="32575"/>
                </a:lnTo>
                <a:lnTo>
                  <a:pt x="89773" y="15621"/>
                </a:lnTo>
                <a:lnTo>
                  <a:pt x="73062" y="4191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7" name="object 54"/>
          <p:cNvSpPr>
            <a:spLocks/>
          </p:cNvSpPr>
          <p:nvPr/>
        </p:nvSpPr>
        <p:spPr bwMode="auto">
          <a:xfrm>
            <a:off x="4156075" y="5095875"/>
            <a:ext cx="104775" cy="106363"/>
          </a:xfrm>
          <a:custGeom>
            <a:avLst/>
            <a:gdLst>
              <a:gd name="T0" fmla="*/ 0 w 105410"/>
              <a:gd name="T1" fmla="*/ 53340 h 106679"/>
              <a:gd name="T2" fmla="*/ 4125 w 105410"/>
              <a:gd name="T3" fmla="*/ 32575 h 106679"/>
              <a:gd name="T4" fmla="*/ 15382 w 105410"/>
              <a:gd name="T5" fmla="*/ 15621 h 106679"/>
              <a:gd name="T6" fmla="*/ 32093 w 105410"/>
              <a:gd name="T7" fmla="*/ 4191 h 106679"/>
              <a:gd name="T8" fmla="*/ 52577 w 105410"/>
              <a:gd name="T9" fmla="*/ 0 h 106679"/>
              <a:gd name="T10" fmla="*/ 73062 w 105410"/>
              <a:gd name="T11" fmla="*/ 4191 h 106679"/>
              <a:gd name="T12" fmla="*/ 89773 w 105410"/>
              <a:gd name="T13" fmla="*/ 15621 h 106679"/>
              <a:gd name="T14" fmla="*/ 101030 w 105410"/>
              <a:gd name="T15" fmla="*/ 32575 h 106679"/>
              <a:gd name="T16" fmla="*/ 105155 w 105410"/>
              <a:gd name="T17" fmla="*/ 53340 h 106679"/>
              <a:gd name="T18" fmla="*/ 101030 w 105410"/>
              <a:gd name="T19" fmla="*/ 74104 h 106679"/>
              <a:gd name="T20" fmla="*/ 89773 w 105410"/>
              <a:gd name="T21" fmla="*/ 91059 h 106679"/>
              <a:gd name="T22" fmla="*/ 73062 w 105410"/>
              <a:gd name="T23" fmla="*/ 102489 h 106679"/>
              <a:gd name="T24" fmla="*/ 52577 w 105410"/>
              <a:gd name="T25" fmla="*/ 106680 h 106679"/>
              <a:gd name="T26" fmla="*/ 32093 w 105410"/>
              <a:gd name="T27" fmla="*/ 102489 h 106679"/>
              <a:gd name="T28" fmla="*/ 15382 w 105410"/>
              <a:gd name="T29" fmla="*/ 91059 h 106679"/>
              <a:gd name="T30" fmla="*/ 4125 w 105410"/>
              <a:gd name="T31" fmla="*/ 74104 h 106679"/>
              <a:gd name="T32" fmla="*/ 0 w 105410"/>
              <a:gd name="T33" fmla="*/ 5334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0" y="53340"/>
                </a:moveTo>
                <a:lnTo>
                  <a:pt x="4125" y="32575"/>
                </a:lnTo>
                <a:lnTo>
                  <a:pt x="15382" y="15621"/>
                </a:lnTo>
                <a:lnTo>
                  <a:pt x="32093" y="4191"/>
                </a:lnTo>
                <a:lnTo>
                  <a:pt x="52577" y="0"/>
                </a:lnTo>
                <a:lnTo>
                  <a:pt x="73062" y="4191"/>
                </a:lnTo>
                <a:lnTo>
                  <a:pt x="89773" y="15621"/>
                </a:lnTo>
                <a:lnTo>
                  <a:pt x="101030" y="32575"/>
                </a:lnTo>
                <a:lnTo>
                  <a:pt x="105155" y="53340"/>
                </a:lnTo>
                <a:lnTo>
                  <a:pt x="101030" y="74104"/>
                </a:lnTo>
                <a:lnTo>
                  <a:pt x="89773" y="91059"/>
                </a:lnTo>
                <a:lnTo>
                  <a:pt x="73062" y="102489"/>
                </a:lnTo>
                <a:lnTo>
                  <a:pt x="52577" y="106680"/>
                </a:lnTo>
                <a:lnTo>
                  <a:pt x="32093" y="102489"/>
                </a:lnTo>
                <a:lnTo>
                  <a:pt x="15382" y="91059"/>
                </a:lnTo>
                <a:lnTo>
                  <a:pt x="4125" y="74104"/>
                </a:lnTo>
                <a:lnTo>
                  <a:pt x="0" y="53340"/>
                </a:lnTo>
                <a:close/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8" name="object 55"/>
          <p:cNvSpPr>
            <a:spLocks/>
          </p:cNvSpPr>
          <p:nvPr/>
        </p:nvSpPr>
        <p:spPr bwMode="auto">
          <a:xfrm>
            <a:off x="3190875" y="5087938"/>
            <a:ext cx="106363" cy="104775"/>
          </a:xfrm>
          <a:custGeom>
            <a:avLst/>
            <a:gdLst>
              <a:gd name="T0" fmla="*/ 52577 w 105410"/>
              <a:gd name="T1" fmla="*/ 0 h 104139"/>
              <a:gd name="T2" fmla="*/ 32093 w 105410"/>
              <a:gd name="T3" fmla="*/ 4077 h 104139"/>
              <a:gd name="T4" fmla="*/ 15382 w 105410"/>
              <a:gd name="T5" fmla="*/ 15192 h 104139"/>
              <a:gd name="T6" fmla="*/ 4125 w 105410"/>
              <a:gd name="T7" fmla="*/ 31664 h 104139"/>
              <a:gd name="T8" fmla="*/ 0 w 105410"/>
              <a:gd name="T9" fmla="*/ 51815 h 104139"/>
              <a:gd name="T10" fmla="*/ 4125 w 105410"/>
              <a:gd name="T11" fmla="*/ 71967 h 104139"/>
              <a:gd name="T12" fmla="*/ 15382 w 105410"/>
              <a:gd name="T13" fmla="*/ 88439 h 104139"/>
              <a:gd name="T14" fmla="*/ 32093 w 105410"/>
              <a:gd name="T15" fmla="*/ 99554 h 104139"/>
              <a:gd name="T16" fmla="*/ 52577 w 105410"/>
              <a:gd name="T17" fmla="*/ 103631 h 104139"/>
              <a:gd name="T18" fmla="*/ 73062 w 105410"/>
              <a:gd name="T19" fmla="*/ 99554 h 104139"/>
              <a:gd name="T20" fmla="*/ 89773 w 105410"/>
              <a:gd name="T21" fmla="*/ 88439 h 104139"/>
              <a:gd name="T22" fmla="*/ 101030 w 105410"/>
              <a:gd name="T23" fmla="*/ 71967 h 104139"/>
              <a:gd name="T24" fmla="*/ 105156 w 105410"/>
              <a:gd name="T25" fmla="*/ 51815 h 104139"/>
              <a:gd name="T26" fmla="*/ 101030 w 105410"/>
              <a:gd name="T27" fmla="*/ 31664 h 104139"/>
              <a:gd name="T28" fmla="*/ 89773 w 105410"/>
              <a:gd name="T29" fmla="*/ 15192 h 104139"/>
              <a:gd name="T30" fmla="*/ 73062 w 105410"/>
              <a:gd name="T31" fmla="*/ 4077 h 104139"/>
              <a:gd name="T32" fmla="*/ 52577 w 10541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52577" y="0"/>
                </a:moveTo>
                <a:lnTo>
                  <a:pt x="32093" y="4077"/>
                </a:lnTo>
                <a:lnTo>
                  <a:pt x="15382" y="15192"/>
                </a:lnTo>
                <a:lnTo>
                  <a:pt x="4125" y="31664"/>
                </a:lnTo>
                <a:lnTo>
                  <a:pt x="0" y="51815"/>
                </a:lnTo>
                <a:lnTo>
                  <a:pt x="4125" y="71967"/>
                </a:lnTo>
                <a:lnTo>
                  <a:pt x="15382" y="88439"/>
                </a:lnTo>
                <a:lnTo>
                  <a:pt x="32093" y="99554"/>
                </a:lnTo>
                <a:lnTo>
                  <a:pt x="52577" y="103631"/>
                </a:lnTo>
                <a:lnTo>
                  <a:pt x="73062" y="99554"/>
                </a:lnTo>
                <a:lnTo>
                  <a:pt x="89773" y="88439"/>
                </a:lnTo>
                <a:lnTo>
                  <a:pt x="101030" y="71967"/>
                </a:lnTo>
                <a:lnTo>
                  <a:pt x="105156" y="51815"/>
                </a:lnTo>
                <a:lnTo>
                  <a:pt x="101030" y="31664"/>
                </a:lnTo>
                <a:lnTo>
                  <a:pt x="89773" y="15192"/>
                </a:lnTo>
                <a:lnTo>
                  <a:pt x="73062" y="4077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9" name="object 56"/>
          <p:cNvSpPr>
            <a:spLocks/>
          </p:cNvSpPr>
          <p:nvPr/>
        </p:nvSpPr>
        <p:spPr bwMode="auto">
          <a:xfrm>
            <a:off x="3190875" y="5087938"/>
            <a:ext cx="106363" cy="104775"/>
          </a:xfrm>
          <a:custGeom>
            <a:avLst/>
            <a:gdLst>
              <a:gd name="T0" fmla="*/ 0 w 105410"/>
              <a:gd name="T1" fmla="*/ 51815 h 104139"/>
              <a:gd name="T2" fmla="*/ 4125 w 105410"/>
              <a:gd name="T3" fmla="*/ 31664 h 104139"/>
              <a:gd name="T4" fmla="*/ 15382 w 105410"/>
              <a:gd name="T5" fmla="*/ 15192 h 104139"/>
              <a:gd name="T6" fmla="*/ 32093 w 105410"/>
              <a:gd name="T7" fmla="*/ 4077 h 104139"/>
              <a:gd name="T8" fmla="*/ 52577 w 105410"/>
              <a:gd name="T9" fmla="*/ 0 h 104139"/>
              <a:gd name="T10" fmla="*/ 73062 w 105410"/>
              <a:gd name="T11" fmla="*/ 4077 h 104139"/>
              <a:gd name="T12" fmla="*/ 89773 w 105410"/>
              <a:gd name="T13" fmla="*/ 15192 h 104139"/>
              <a:gd name="T14" fmla="*/ 101030 w 105410"/>
              <a:gd name="T15" fmla="*/ 31664 h 104139"/>
              <a:gd name="T16" fmla="*/ 105156 w 105410"/>
              <a:gd name="T17" fmla="*/ 51815 h 104139"/>
              <a:gd name="T18" fmla="*/ 101030 w 105410"/>
              <a:gd name="T19" fmla="*/ 71967 h 104139"/>
              <a:gd name="T20" fmla="*/ 89773 w 105410"/>
              <a:gd name="T21" fmla="*/ 88439 h 104139"/>
              <a:gd name="T22" fmla="*/ 73062 w 105410"/>
              <a:gd name="T23" fmla="*/ 99554 h 104139"/>
              <a:gd name="T24" fmla="*/ 52577 w 105410"/>
              <a:gd name="T25" fmla="*/ 103631 h 104139"/>
              <a:gd name="T26" fmla="*/ 32093 w 105410"/>
              <a:gd name="T27" fmla="*/ 99554 h 104139"/>
              <a:gd name="T28" fmla="*/ 15382 w 105410"/>
              <a:gd name="T29" fmla="*/ 88439 h 104139"/>
              <a:gd name="T30" fmla="*/ 4125 w 105410"/>
              <a:gd name="T31" fmla="*/ 71967 h 104139"/>
              <a:gd name="T32" fmla="*/ 0 w 105410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0" y="51815"/>
                </a:moveTo>
                <a:lnTo>
                  <a:pt x="4125" y="31664"/>
                </a:lnTo>
                <a:lnTo>
                  <a:pt x="15382" y="15192"/>
                </a:lnTo>
                <a:lnTo>
                  <a:pt x="32093" y="4077"/>
                </a:lnTo>
                <a:lnTo>
                  <a:pt x="52577" y="0"/>
                </a:lnTo>
                <a:lnTo>
                  <a:pt x="73062" y="4077"/>
                </a:lnTo>
                <a:lnTo>
                  <a:pt x="89773" y="15192"/>
                </a:lnTo>
                <a:lnTo>
                  <a:pt x="101030" y="31664"/>
                </a:lnTo>
                <a:lnTo>
                  <a:pt x="105156" y="51815"/>
                </a:lnTo>
                <a:lnTo>
                  <a:pt x="101030" y="71967"/>
                </a:lnTo>
                <a:lnTo>
                  <a:pt x="89773" y="88439"/>
                </a:lnTo>
                <a:lnTo>
                  <a:pt x="73062" y="99554"/>
                </a:lnTo>
                <a:lnTo>
                  <a:pt x="52577" y="103631"/>
                </a:lnTo>
                <a:lnTo>
                  <a:pt x="32093" y="99554"/>
                </a:lnTo>
                <a:lnTo>
                  <a:pt x="15382" y="88439"/>
                </a:lnTo>
                <a:lnTo>
                  <a:pt x="4125" y="71967"/>
                </a:lnTo>
                <a:lnTo>
                  <a:pt x="0" y="51815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57"/>
          <p:cNvSpPr>
            <a:spLocks/>
          </p:cNvSpPr>
          <p:nvPr/>
        </p:nvSpPr>
        <p:spPr bwMode="auto">
          <a:xfrm>
            <a:off x="3776663" y="4524375"/>
            <a:ext cx="436562" cy="615950"/>
          </a:xfrm>
          <a:custGeom>
            <a:avLst/>
            <a:gdLst>
              <a:gd name="T0" fmla="*/ 0 w 436245"/>
              <a:gd name="T1" fmla="*/ 0 h 615950"/>
              <a:gd name="T2" fmla="*/ 435863 w 436245"/>
              <a:gd name="T3" fmla="*/ 615696 h 615950"/>
              <a:gd name="T4" fmla="*/ 0 60000 65536"/>
              <a:gd name="T5" fmla="*/ 0 60000 65536"/>
              <a:gd name="T6" fmla="*/ 0 w 436245"/>
              <a:gd name="T7" fmla="*/ 0 h 615950"/>
              <a:gd name="T8" fmla="*/ 436245 w 436245"/>
              <a:gd name="T9" fmla="*/ 615950 h 615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245" h="615950">
                <a:moveTo>
                  <a:pt x="0" y="0"/>
                </a:moveTo>
                <a:lnTo>
                  <a:pt x="435863" y="615696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58"/>
          <p:cNvSpPr>
            <a:spLocks/>
          </p:cNvSpPr>
          <p:nvPr/>
        </p:nvSpPr>
        <p:spPr bwMode="auto">
          <a:xfrm>
            <a:off x="3759200" y="4494213"/>
            <a:ext cx="3175" cy="617537"/>
          </a:xfrm>
          <a:custGeom>
            <a:avLst/>
            <a:gdLst>
              <a:gd name="T0" fmla="*/ 0 w 1904"/>
              <a:gd name="T1" fmla="*/ 0 h 617220"/>
              <a:gd name="T2" fmla="*/ 1524 w 1904"/>
              <a:gd name="T3" fmla="*/ 617219 h 617220"/>
              <a:gd name="T4" fmla="*/ 0 60000 65536"/>
              <a:gd name="T5" fmla="*/ 0 60000 65536"/>
              <a:gd name="T6" fmla="*/ 0 w 1904"/>
              <a:gd name="T7" fmla="*/ 0 h 617220"/>
              <a:gd name="T8" fmla="*/ 1904 w 1904"/>
              <a:gd name="T9" fmla="*/ 617220 h 617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617220">
                <a:moveTo>
                  <a:pt x="0" y="0"/>
                </a:moveTo>
                <a:lnTo>
                  <a:pt x="1524" y="617219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3663950" y="5300663"/>
            <a:ext cx="19685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Arial"/>
                <a:cs typeface="Arial"/>
              </a:rPr>
              <a:t>ie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32463" y="2701925"/>
            <a:ext cx="22256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9113" y="3208338"/>
            <a:ext cx="277018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cpc.ku.ac.th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85" name="object 62"/>
          <p:cNvSpPr>
            <a:spLocks/>
          </p:cNvSpPr>
          <p:nvPr/>
        </p:nvSpPr>
        <p:spPr bwMode="auto">
          <a:xfrm>
            <a:off x="3627438" y="1989138"/>
            <a:ext cx="104775" cy="104775"/>
          </a:xfrm>
          <a:custGeom>
            <a:avLst/>
            <a:gdLst>
              <a:gd name="T0" fmla="*/ 52577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7 w 105410"/>
              <a:gd name="T17" fmla="*/ 105155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5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7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5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5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63"/>
          <p:cNvSpPr>
            <a:spLocks/>
          </p:cNvSpPr>
          <p:nvPr/>
        </p:nvSpPr>
        <p:spPr bwMode="auto">
          <a:xfrm>
            <a:off x="3627438" y="1989138"/>
            <a:ext cx="104775" cy="104775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7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5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7 w 105410"/>
              <a:gd name="T25" fmla="*/ 105155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7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5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7" y="105155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64"/>
          <p:cNvSpPr txBox="1">
            <a:spLocks noChangeArrowheads="1"/>
          </p:cNvSpPr>
          <p:nvPr/>
        </p:nvSpPr>
        <p:spPr bwMode="auto">
          <a:xfrm>
            <a:off x="3205163" y="1771650"/>
            <a:ext cx="35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6505575" y="3206750"/>
            <a:ext cx="2665413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sci.ku.ac.th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-12700" y="5373688"/>
            <a:ext cx="28194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eng.ku.ac.th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16650" y="5445125"/>
            <a:ext cx="262572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lib.ku.ac.th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91" name="object 68"/>
          <p:cNvSpPr>
            <a:spLocks/>
          </p:cNvSpPr>
          <p:nvPr/>
        </p:nvSpPr>
        <p:spPr bwMode="auto">
          <a:xfrm>
            <a:off x="1912938" y="3640138"/>
            <a:ext cx="528637" cy="465137"/>
          </a:xfrm>
          <a:custGeom>
            <a:avLst/>
            <a:gdLst>
              <a:gd name="T0" fmla="*/ 76200 w 527685"/>
              <a:gd name="T1" fmla="*/ 0 h 464820"/>
              <a:gd name="T2" fmla="*/ 52450 w 527685"/>
              <a:gd name="T3" fmla="*/ 30099 h 464820"/>
              <a:gd name="T4" fmla="*/ 17525 w 527685"/>
              <a:gd name="T5" fmla="*/ 88900 h 464820"/>
              <a:gd name="T6" fmla="*/ 0 w 527685"/>
              <a:gd name="T7" fmla="*/ 145923 h 464820"/>
              <a:gd name="T8" fmla="*/ 6350 w 527685"/>
              <a:gd name="T9" fmla="*/ 179324 h 464820"/>
              <a:gd name="T10" fmla="*/ 34925 w 527685"/>
              <a:gd name="T11" fmla="*/ 225298 h 464820"/>
              <a:gd name="T12" fmla="*/ 85725 w 527685"/>
              <a:gd name="T13" fmla="*/ 266573 h 464820"/>
              <a:gd name="T14" fmla="*/ 128650 w 527685"/>
              <a:gd name="T15" fmla="*/ 291845 h 464820"/>
              <a:gd name="T16" fmla="*/ 181101 w 527685"/>
              <a:gd name="T17" fmla="*/ 322071 h 464820"/>
              <a:gd name="T18" fmla="*/ 239775 w 527685"/>
              <a:gd name="T19" fmla="*/ 347471 h 464820"/>
              <a:gd name="T20" fmla="*/ 304926 w 527685"/>
              <a:gd name="T21" fmla="*/ 377570 h 464820"/>
              <a:gd name="T22" fmla="*/ 374776 w 527685"/>
              <a:gd name="T23" fmla="*/ 406145 h 464820"/>
              <a:gd name="T24" fmla="*/ 451104 w 527685"/>
              <a:gd name="T25" fmla="*/ 436244 h 464820"/>
              <a:gd name="T26" fmla="*/ 527304 w 527685"/>
              <a:gd name="T27" fmla="*/ 464819 h 4648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27685"/>
              <a:gd name="T43" fmla="*/ 0 h 464820"/>
              <a:gd name="T44" fmla="*/ 527685 w 527685"/>
              <a:gd name="T45" fmla="*/ 464820 h 4648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27685" h="464820">
                <a:moveTo>
                  <a:pt x="76200" y="0"/>
                </a:moveTo>
                <a:lnTo>
                  <a:pt x="52450" y="30099"/>
                </a:lnTo>
                <a:lnTo>
                  <a:pt x="17525" y="88900"/>
                </a:lnTo>
                <a:lnTo>
                  <a:pt x="0" y="145923"/>
                </a:lnTo>
                <a:lnTo>
                  <a:pt x="6350" y="179324"/>
                </a:lnTo>
                <a:lnTo>
                  <a:pt x="34925" y="225298"/>
                </a:lnTo>
                <a:lnTo>
                  <a:pt x="85725" y="266573"/>
                </a:lnTo>
                <a:lnTo>
                  <a:pt x="128650" y="291845"/>
                </a:lnTo>
                <a:lnTo>
                  <a:pt x="181101" y="322071"/>
                </a:lnTo>
                <a:lnTo>
                  <a:pt x="239775" y="347471"/>
                </a:lnTo>
                <a:lnTo>
                  <a:pt x="304926" y="377570"/>
                </a:lnTo>
                <a:lnTo>
                  <a:pt x="374776" y="406145"/>
                </a:lnTo>
                <a:lnTo>
                  <a:pt x="451104" y="436244"/>
                </a:lnTo>
                <a:lnTo>
                  <a:pt x="527304" y="464819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69"/>
          <p:cNvSpPr>
            <a:spLocks/>
          </p:cNvSpPr>
          <p:nvPr/>
        </p:nvSpPr>
        <p:spPr bwMode="auto">
          <a:xfrm>
            <a:off x="2419350" y="4048125"/>
            <a:ext cx="131763" cy="114300"/>
          </a:xfrm>
          <a:custGeom>
            <a:avLst/>
            <a:gdLst>
              <a:gd name="T0" fmla="*/ 41020 w 131444"/>
              <a:gd name="T1" fmla="*/ 0 h 114300"/>
              <a:gd name="T2" fmla="*/ 0 w 131444"/>
              <a:gd name="T3" fmla="*/ 114299 h 114300"/>
              <a:gd name="T4" fmla="*/ 131063 w 131444"/>
              <a:gd name="T5" fmla="*/ 96773 h 114300"/>
              <a:gd name="T6" fmla="*/ 41020 w 131444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  <a:gd name="T12" fmla="*/ 0 w 131444"/>
              <a:gd name="T13" fmla="*/ 0 h 114300"/>
              <a:gd name="T14" fmla="*/ 131444 w 131444"/>
              <a:gd name="T15" fmla="*/ 114300 h 11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444" h="114300">
                <a:moveTo>
                  <a:pt x="41020" y="0"/>
                </a:moveTo>
                <a:lnTo>
                  <a:pt x="0" y="114299"/>
                </a:lnTo>
                <a:lnTo>
                  <a:pt x="131063" y="96773"/>
                </a:lnTo>
                <a:lnTo>
                  <a:pt x="410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70"/>
          <p:cNvSpPr>
            <a:spLocks/>
          </p:cNvSpPr>
          <p:nvPr/>
        </p:nvSpPr>
        <p:spPr bwMode="auto">
          <a:xfrm>
            <a:off x="2409825" y="5621338"/>
            <a:ext cx="671513" cy="233362"/>
          </a:xfrm>
          <a:custGeom>
            <a:avLst/>
            <a:gdLst>
              <a:gd name="T0" fmla="*/ 0 w 670560"/>
              <a:gd name="T1" fmla="*/ 136410 h 233679"/>
              <a:gd name="T2" fmla="*/ 123951 w 670560"/>
              <a:gd name="T3" fmla="*/ 180822 h 233679"/>
              <a:gd name="T4" fmla="*/ 181101 w 670560"/>
              <a:gd name="T5" fmla="*/ 201447 h 233679"/>
              <a:gd name="T6" fmla="*/ 239902 w 670560"/>
              <a:gd name="T7" fmla="*/ 218897 h 233679"/>
              <a:gd name="T8" fmla="*/ 298704 w 670560"/>
              <a:gd name="T9" fmla="*/ 229997 h 233679"/>
              <a:gd name="T10" fmla="*/ 351155 w 670560"/>
              <a:gd name="T11" fmla="*/ 233172 h 233679"/>
              <a:gd name="T12" fmla="*/ 403606 w 670560"/>
              <a:gd name="T13" fmla="*/ 233172 h 233679"/>
              <a:gd name="T14" fmla="*/ 451231 w 670560"/>
              <a:gd name="T15" fmla="*/ 220484 h 233679"/>
              <a:gd name="T16" fmla="*/ 516381 w 670560"/>
              <a:gd name="T17" fmla="*/ 185585 h 233679"/>
              <a:gd name="T18" fmla="*/ 572007 w 670560"/>
              <a:gd name="T19" fmla="*/ 136410 h 233679"/>
              <a:gd name="T20" fmla="*/ 597407 w 670560"/>
              <a:gd name="T21" fmla="*/ 107861 h 233679"/>
              <a:gd name="T22" fmla="*/ 624458 w 670560"/>
              <a:gd name="T23" fmla="*/ 72961 h 233679"/>
              <a:gd name="T24" fmla="*/ 670560 w 670560"/>
              <a:gd name="T25" fmla="*/ 0 h 2336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70560"/>
              <a:gd name="T40" fmla="*/ 0 h 233679"/>
              <a:gd name="T41" fmla="*/ 670560 w 670560"/>
              <a:gd name="T42" fmla="*/ 233679 h 2336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70560" h="233679">
                <a:moveTo>
                  <a:pt x="0" y="136410"/>
                </a:moveTo>
                <a:lnTo>
                  <a:pt x="123951" y="180822"/>
                </a:lnTo>
                <a:lnTo>
                  <a:pt x="181101" y="201447"/>
                </a:lnTo>
                <a:lnTo>
                  <a:pt x="239902" y="218897"/>
                </a:lnTo>
                <a:lnTo>
                  <a:pt x="298704" y="229997"/>
                </a:lnTo>
                <a:lnTo>
                  <a:pt x="351155" y="233172"/>
                </a:lnTo>
                <a:lnTo>
                  <a:pt x="403606" y="233172"/>
                </a:lnTo>
                <a:lnTo>
                  <a:pt x="451231" y="220484"/>
                </a:lnTo>
                <a:lnTo>
                  <a:pt x="516381" y="185585"/>
                </a:lnTo>
                <a:lnTo>
                  <a:pt x="572007" y="136410"/>
                </a:lnTo>
                <a:lnTo>
                  <a:pt x="597407" y="107861"/>
                </a:lnTo>
                <a:lnTo>
                  <a:pt x="624458" y="72961"/>
                </a:lnTo>
                <a:lnTo>
                  <a:pt x="670560" y="0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71"/>
          <p:cNvSpPr>
            <a:spLocks/>
          </p:cNvSpPr>
          <p:nvPr/>
        </p:nvSpPr>
        <p:spPr bwMode="auto">
          <a:xfrm>
            <a:off x="3033713" y="5516563"/>
            <a:ext cx="107950" cy="131762"/>
          </a:xfrm>
          <a:custGeom>
            <a:avLst/>
            <a:gdLst>
              <a:gd name="T0" fmla="*/ 106680 w 106680"/>
              <a:gd name="T1" fmla="*/ 0 h 131445"/>
              <a:gd name="T2" fmla="*/ 0 w 106680"/>
              <a:gd name="T3" fmla="*/ 72631 h 131445"/>
              <a:gd name="T4" fmla="*/ 103505 w 106680"/>
              <a:gd name="T5" fmla="*/ 131064 h 131445"/>
              <a:gd name="T6" fmla="*/ 106680 w 106680"/>
              <a:gd name="T7" fmla="*/ 0 h 131445"/>
              <a:gd name="T8" fmla="*/ 0 60000 65536"/>
              <a:gd name="T9" fmla="*/ 0 60000 65536"/>
              <a:gd name="T10" fmla="*/ 0 60000 65536"/>
              <a:gd name="T11" fmla="*/ 0 60000 65536"/>
              <a:gd name="T12" fmla="*/ 0 w 106680"/>
              <a:gd name="T13" fmla="*/ 0 h 131445"/>
              <a:gd name="T14" fmla="*/ 106680 w 106680"/>
              <a:gd name="T15" fmla="*/ 131445 h 131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680" h="131445">
                <a:moveTo>
                  <a:pt x="106680" y="0"/>
                </a:moveTo>
                <a:lnTo>
                  <a:pt x="0" y="72631"/>
                </a:lnTo>
                <a:lnTo>
                  <a:pt x="103505" y="131064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72"/>
          <p:cNvSpPr>
            <a:spLocks/>
          </p:cNvSpPr>
          <p:nvPr/>
        </p:nvSpPr>
        <p:spPr bwMode="auto">
          <a:xfrm>
            <a:off x="5280025" y="5016500"/>
            <a:ext cx="1020763" cy="600075"/>
          </a:xfrm>
          <a:custGeom>
            <a:avLst/>
            <a:gdLst>
              <a:gd name="T0" fmla="*/ 1021079 w 1021079"/>
              <a:gd name="T1" fmla="*/ 600455 h 600710"/>
              <a:gd name="T2" fmla="*/ 885063 w 1021079"/>
              <a:gd name="T3" fmla="*/ 594118 h 600710"/>
              <a:gd name="T4" fmla="*/ 751459 w 1021079"/>
              <a:gd name="T5" fmla="*/ 583031 h 600710"/>
              <a:gd name="T6" fmla="*/ 623062 w 1021079"/>
              <a:gd name="T7" fmla="*/ 568705 h 600710"/>
              <a:gd name="T8" fmla="*/ 562101 w 1021079"/>
              <a:gd name="T9" fmla="*/ 556132 h 600710"/>
              <a:gd name="T10" fmla="*/ 503554 w 1021079"/>
              <a:gd name="T11" fmla="*/ 544956 h 600710"/>
              <a:gd name="T12" fmla="*/ 386588 w 1021079"/>
              <a:gd name="T13" fmla="*/ 518032 h 600710"/>
              <a:gd name="T14" fmla="*/ 328040 w 1021079"/>
              <a:gd name="T15" fmla="*/ 503808 h 600710"/>
              <a:gd name="T16" fmla="*/ 269621 w 1021079"/>
              <a:gd name="T17" fmla="*/ 486409 h 600710"/>
              <a:gd name="T18" fmla="*/ 214884 w 1021079"/>
              <a:gd name="T19" fmla="*/ 469010 h 600710"/>
              <a:gd name="T20" fmla="*/ 167893 w 1021079"/>
              <a:gd name="T21" fmla="*/ 442086 h 600710"/>
              <a:gd name="T22" fmla="*/ 123316 w 1021079"/>
              <a:gd name="T23" fmla="*/ 413511 h 600710"/>
              <a:gd name="T24" fmla="*/ 89026 w 1021079"/>
              <a:gd name="T25" fmla="*/ 375538 h 600710"/>
              <a:gd name="T26" fmla="*/ 64897 w 1021079"/>
              <a:gd name="T27" fmla="*/ 340613 h 600710"/>
              <a:gd name="T28" fmla="*/ 46989 w 1021079"/>
              <a:gd name="T29" fmla="*/ 299465 h 600710"/>
              <a:gd name="T30" fmla="*/ 33019 w 1021079"/>
              <a:gd name="T31" fmla="*/ 256666 h 600710"/>
              <a:gd name="T32" fmla="*/ 20319 w 1021079"/>
              <a:gd name="T33" fmla="*/ 209168 h 600710"/>
              <a:gd name="T34" fmla="*/ 11429 w 1021079"/>
              <a:gd name="T35" fmla="*/ 160019 h 600710"/>
              <a:gd name="T36" fmla="*/ 6350 w 1021079"/>
              <a:gd name="T37" fmla="*/ 107695 h 600710"/>
              <a:gd name="T38" fmla="*/ 0 w 1021079"/>
              <a:gd name="T39" fmla="*/ 0 h 6007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21079"/>
              <a:gd name="T61" fmla="*/ 0 h 600710"/>
              <a:gd name="T62" fmla="*/ 1021079 w 1021079"/>
              <a:gd name="T63" fmla="*/ 600710 h 6007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21079" h="600710">
                <a:moveTo>
                  <a:pt x="1021079" y="600455"/>
                </a:moveTo>
                <a:lnTo>
                  <a:pt x="885063" y="594118"/>
                </a:lnTo>
                <a:lnTo>
                  <a:pt x="751459" y="583031"/>
                </a:lnTo>
                <a:lnTo>
                  <a:pt x="623062" y="568705"/>
                </a:lnTo>
                <a:lnTo>
                  <a:pt x="562101" y="556132"/>
                </a:lnTo>
                <a:lnTo>
                  <a:pt x="503554" y="544956"/>
                </a:lnTo>
                <a:lnTo>
                  <a:pt x="386588" y="518032"/>
                </a:lnTo>
                <a:lnTo>
                  <a:pt x="328040" y="503808"/>
                </a:lnTo>
                <a:lnTo>
                  <a:pt x="269621" y="486409"/>
                </a:lnTo>
                <a:lnTo>
                  <a:pt x="214884" y="469010"/>
                </a:lnTo>
                <a:lnTo>
                  <a:pt x="167893" y="442086"/>
                </a:lnTo>
                <a:lnTo>
                  <a:pt x="123316" y="413511"/>
                </a:lnTo>
                <a:lnTo>
                  <a:pt x="89026" y="375538"/>
                </a:lnTo>
                <a:lnTo>
                  <a:pt x="64897" y="340613"/>
                </a:lnTo>
                <a:lnTo>
                  <a:pt x="46989" y="299465"/>
                </a:lnTo>
                <a:lnTo>
                  <a:pt x="33019" y="256666"/>
                </a:lnTo>
                <a:lnTo>
                  <a:pt x="20319" y="209168"/>
                </a:lnTo>
                <a:lnTo>
                  <a:pt x="11429" y="160019"/>
                </a:lnTo>
                <a:lnTo>
                  <a:pt x="6350" y="107695"/>
                </a:lnTo>
                <a:lnTo>
                  <a:pt x="0" y="0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73"/>
          <p:cNvSpPr>
            <a:spLocks/>
          </p:cNvSpPr>
          <p:nvPr/>
        </p:nvSpPr>
        <p:spPr bwMode="auto">
          <a:xfrm>
            <a:off x="5232400" y="4900613"/>
            <a:ext cx="96838" cy="117475"/>
          </a:xfrm>
          <a:custGeom>
            <a:avLst/>
            <a:gdLst>
              <a:gd name="T0" fmla="*/ 44958 w 97789"/>
              <a:gd name="T1" fmla="*/ 0 h 117475"/>
              <a:gd name="T2" fmla="*/ 0 w 97789"/>
              <a:gd name="T3" fmla="*/ 117348 h 117475"/>
              <a:gd name="T4" fmla="*/ 97536 w 97789"/>
              <a:gd name="T5" fmla="*/ 114173 h 117475"/>
              <a:gd name="T6" fmla="*/ 44958 w 97789"/>
              <a:gd name="T7" fmla="*/ 0 h 117475"/>
              <a:gd name="T8" fmla="*/ 0 60000 65536"/>
              <a:gd name="T9" fmla="*/ 0 60000 65536"/>
              <a:gd name="T10" fmla="*/ 0 60000 65536"/>
              <a:gd name="T11" fmla="*/ 0 60000 65536"/>
              <a:gd name="T12" fmla="*/ 0 w 97789"/>
              <a:gd name="T13" fmla="*/ 0 h 117475"/>
              <a:gd name="T14" fmla="*/ 97789 w 97789"/>
              <a:gd name="T15" fmla="*/ 117475 h 117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789" h="117475">
                <a:moveTo>
                  <a:pt x="44958" y="0"/>
                </a:moveTo>
                <a:lnTo>
                  <a:pt x="0" y="117348"/>
                </a:lnTo>
                <a:lnTo>
                  <a:pt x="97536" y="114173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74"/>
          <p:cNvSpPr>
            <a:spLocks/>
          </p:cNvSpPr>
          <p:nvPr/>
        </p:nvSpPr>
        <p:spPr bwMode="auto">
          <a:xfrm>
            <a:off x="6062663" y="3416300"/>
            <a:ext cx="519112" cy="431800"/>
          </a:xfrm>
          <a:custGeom>
            <a:avLst/>
            <a:gdLst>
              <a:gd name="T0" fmla="*/ 518160 w 518159"/>
              <a:gd name="T1" fmla="*/ 0 h 431800"/>
              <a:gd name="T2" fmla="*/ 476885 w 518159"/>
              <a:gd name="T3" fmla="*/ 0 h 431800"/>
              <a:gd name="T4" fmla="*/ 433958 w 518159"/>
              <a:gd name="T5" fmla="*/ 3175 h 431800"/>
              <a:gd name="T6" fmla="*/ 389381 w 518159"/>
              <a:gd name="T7" fmla="*/ 11049 h 431800"/>
              <a:gd name="T8" fmla="*/ 336930 w 518159"/>
              <a:gd name="T9" fmla="*/ 25400 h 431800"/>
              <a:gd name="T10" fmla="*/ 308355 w 518159"/>
              <a:gd name="T11" fmla="*/ 34925 h 431800"/>
              <a:gd name="T12" fmla="*/ 273430 w 518159"/>
              <a:gd name="T13" fmla="*/ 42799 h 431800"/>
              <a:gd name="T14" fmla="*/ 197103 w 518159"/>
              <a:gd name="T15" fmla="*/ 66548 h 431800"/>
              <a:gd name="T16" fmla="*/ 159003 w 518159"/>
              <a:gd name="T17" fmla="*/ 80899 h 431800"/>
              <a:gd name="T18" fmla="*/ 123951 w 518159"/>
              <a:gd name="T19" fmla="*/ 101473 h 431800"/>
              <a:gd name="T20" fmla="*/ 90550 w 518159"/>
              <a:gd name="T21" fmla="*/ 125221 h 431800"/>
              <a:gd name="T22" fmla="*/ 52450 w 518159"/>
              <a:gd name="T23" fmla="*/ 180720 h 431800"/>
              <a:gd name="T24" fmla="*/ 20700 w 518159"/>
              <a:gd name="T25" fmla="*/ 277494 h 431800"/>
              <a:gd name="T26" fmla="*/ 9525 w 518159"/>
              <a:gd name="T27" fmla="*/ 350392 h 431800"/>
              <a:gd name="T28" fmla="*/ 0 w 518159"/>
              <a:gd name="T29" fmla="*/ 431291 h 431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18159"/>
              <a:gd name="T46" fmla="*/ 0 h 431800"/>
              <a:gd name="T47" fmla="*/ 518159 w 518159"/>
              <a:gd name="T48" fmla="*/ 431800 h 4318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18159" h="431800">
                <a:moveTo>
                  <a:pt x="518160" y="0"/>
                </a:moveTo>
                <a:lnTo>
                  <a:pt x="476885" y="0"/>
                </a:lnTo>
                <a:lnTo>
                  <a:pt x="433958" y="3175"/>
                </a:lnTo>
                <a:lnTo>
                  <a:pt x="389381" y="11049"/>
                </a:lnTo>
                <a:lnTo>
                  <a:pt x="336930" y="25400"/>
                </a:lnTo>
                <a:lnTo>
                  <a:pt x="308355" y="34925"/>
                </a:lnTo>
                <a:lnTo>
                  <a:pt x="273430" y="42799"/>
                </a:lnTo>
                <a:lnTo>
                  <a:pt x="197103" y="66548"/>
                </a:lnTo>
                <a:lnTo>
                  <a:pt x="159003" y="80899"/>
                </a:lnTo>
                <a:lnTo>
                  <a:pt x="123951" y="101473"/>
                </a:lnTo>
                <a:lnTo>
                  <a:pt x="90550" y="125221"/>
                </a:lnTo>
                <a:lnTo>
                  <a:pt x="52450" y="180720"/>
                </a:lnTo>
                <a:lnTo>
                  <a:pt x="20700" y="277494"/>
                </a:lnTo>
                <a:lnTo>
                  <a:pt x="9525" y="350392"/>
                </a:lnTo>
                <a:lnTo>
                  <a:pt x="0" y="431291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75"/>
          <p:cNvSpPr>
            <a:spLocks/>
          </p:cNvSpPr>
          <p:nvPr/>
        </p:nvSpPr>
        <p:spPr bwMode="auto">
          <a:xfrm>
            <a:off x="6003925" y="3840163"/>
            <a:ext cx="120650" cy="120650"/>
          </a:xfrm>
          <a:custGeom>
            <a:avLst/>
            <a:gdLst>
              <a:gd name="T0" fmla="*/ 0 w 120650"/>
              <a:gd name="T1" fmla="*/ 0 h 120650"/>
              <a:gd name="T2" fmla="*/ 55499 w 120650"/>
              <a:gd name="T3" fmla="*/ 120396 h 120650"/>
              <a:gd name="T4" fmla="*/ 120395 w 120650"/>
              <a:gd name="T5" fmla="*/ 6350 h 120650"/>
              <a:gd name="T6" fmla="*/ 0 w 12065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20650"/>
              <a:gd name="T13" fmla="*/ 0 h 120650"/>
              <a:gd name="T14" fmla="*/ 120650 w 12065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50" h="120650">
                <a:moveTo>
                  <a:pt x="0" y="0"/>
                </a:moveTo>
                <a:lnTo>
                  <a:pt x="55499" y="120396"/>
                </a:lnTo>
                <a:lnTo>
                  <a:pt x="120395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76"/>
          <p:cNvSpPr>
            <a:spLocks/>
          </p:cNvSpPr>
          <p:nvPr/>
        </p:nvSpPr>
        <p:spPr bwMode="auto">
          <a:xfrm>
            <a:off x="5191125" y="2925763"/>
            <a:ext cx="519113" cy="431800"/>
          </a:xfrm>
          <a:custGeom>
            <a:avLst/>
            <a:gdLst>
              <a:gd name="T0" fmla="*/ 518160 w 518160"/>
              <a:gd name="T1" fmla="*/ 0 h 431800"/>
              <a:gd name="T2" fmla="*/ 476885 w 518160"/>
              <a:gd name="T3" fmla="*/ 0 h 431800"/>
              <a:gd name="T4" fmla="*/ 433959 w 518160"/>
              <a:gd name="T5" fmla="*/ 3175 h 431800"/>
              <a:gd name="T6" fmla="*/ 389382 w 518160"/>
              <a:gd name="T7" fmla="*/ 11049 h 431800"/>
              <a:gd name="T8" fmla="*/ 336931 w 518160"/>
              <a:gd name="T9" fmla="*/ 25400 h 431800"/>
              <a:gd name="T10" fmla="*/ 308356 w 518160"/>
              <a:gd name="T11" fmla="*/ 34925 h 431800"/>
              <a:gd name="T12" fmla="*/ 273431 w 518160"/>
              <a:gd name="T13" fmla="*/ 42799 h 431800"/>
              <a:gd name="T14" fmla="*/ 197104 w 518160"/>
              <a:gd name="T15" fmla="*/ 66548 h 431800"/>
              <a:gd name="T16" fmla="*/ 159004 w 518160"/>
              <a:gd name="T17" fmla="*/ 80899 h 431800"/>
              <a:gd name="T18" fmla="*/ 123952 w 518160"/>
              <a:gd name="T19" fmla="*/ 101473 h 431800"/>
              <a:gd name="T20" fmla="*/ 90551 w 518160"/>
              <a:gd name="T21" fmla="*/ 125222 h 431800"/>
              <a:gd name="T22" fmla="*/ 52451 w 518160"/>
              <a:gd name="T23" fmla="*/ 180721 h 431800"/>
              <a:gd name="T24" fmla="*/ 20701 w 518160"/>
              <a:gd name="T25" fmla="*/ 277495 h 431800"/>
              <a:gd name="T26" fmla="*/ 9525 w 518160"/>
              <a:gd name="T27" fmla="*/ 348869 h 431800"/>
              <a:gd name="T28" fmla="*/ 0 w 518160"/>
              <a:gd name="T29" fmla="*/ 431292 h 431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18160"/>
              <a:gd name="T46" fmla="*/ 0 h 431800"/>
              <a:gd name="T47" fmla="*/ 518160 w 518160"/>
              <a:gd name="T48" fmla="*/ 431800 h 4318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18160" h="431800">
                <a:moveTo>
                  <a:pt x="518160" y="0"/>
                </a:moveTo>
                <a:lnTo>
                  <a:pt x="476885" y="0"/>
                </a:lnTo>
                <a:lnTo>
                  <a:pt x="433959" y="3175"/>
                </a:lnTo>
                <a:lnTo>
                  <a:pt x="389382" y="11049"/>
                </a:lnTo>
                <a:lnTo>
                  <a:pt x="336931" y="25400"/>
                </a:lnTo>
                <a:lnTo>
                  <a:pt x="308356" y="34925"/>
                </a:lnTo>
                <a:lnTo>
                  <a:pt x="273431" y="42799"/>
                </a:lnTo>
                <a:lnTo>
                  <a:pt x="197104" y="66548"/>
                </a:lnTo>
                <a:lnTo>
                  <a:pt x="159004" y="80899"/>
                </a:lnTo>
                <a:lnTo>
                  <a:pt x="123952" y="101473"/>
                </a:lnTo>
                <a:lnTo>
                  <a:pt x="90551" y="125222"/>
                </a:lnTo>
                <a:lnTo>
                  <a:pt x="52451" y="180721"/>
                </a:lnTo>
                <a:lnTo>
                  <a:pt x="20701" y="277495"/>
                </a:lnTo>
                <a:lnTo>
                  <a:pt x="9525" y="348869"/>
                </a:lnTo>
                <a:lnTo>
                  <a:pt x="0" y="431292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77"/>
          <p:cNvSpPr>
            <a:spLocks/>
          </p:cNvSpPr>
          <p:nvPr/>
        </p:nvSpPr>
        <p:spPr bwMode="auto">
          <a:xfrm>
            <a:off x="5132388" y="3349625"/>
            <a:ext cx="120650" cy="120650"/>
          </a:xfrm>
          <a:custGeom>
            <a:avLst/>
            <a:gdLst>
              <a:gd name="T0" fmla="*/ 0 w 120650"/>
              <a:gd name="T1" fmla="*/ 0 h 120650"/>
              <a:gd name="T2" fmla="*/ 55498 w 120650"/>
              <a:gd name="T3" fmla="*/ 120396 h 120650"/>
              <a:gd name="T4" fmla="*/ 120395 w 120650"/>
              <a:gd name="T5" fmla="*/ 6350 h 120650"/>
              <a:gd name="T6" fmla="*/ 0 w 12065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20650"/>
              <a:gd name="T13" fmla="*/ 0 h 120650"/>
              <a:gd name="T14" fmla="*/ 120650 w 12065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50" h="120650">
                <a:moveTo>
                  <a:pt x="0" y="0"/>
                </a:moveTo>
                <a:lnTo>
                  <a:pt x="55498" y="120396"/>
                </a:lnTo>
                <a:lnTo>
                  <a:pt x="120395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7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F999666-230F-431D-82AC-E257C48EB957}" type="slidenum">
              <a:rPr lang="th-TH" smtClean="0"/>
              <a:pPr marL="209550"/>
              <a:t>35</a:t>
            </a:fld>
            <a:endParaRPr lang="th-TH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Delegation</a:t>
            </a:r>
          </a:p>
        </p:txBody>
      </p:sp>
      <p:sp>
        <p:nvSpPr>
          <p:cNvPr id="532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735C289-9AAE-4763-80B7-39F2671C382A}" type="slidenum">
              <a:rPr lang="en-US" smtClean="0"/>
              <a:pPr marL="209550"/>
              <a:t>36</a:t>
            </a:fld>
            <a:endParaRPr lang="th-TH" smtClean="0"/>
          </a:p>
        </p:txBody>
      </p:sp>
      <p:sp>
        <p:nvSpPr>
          <p:cNvPr id="53251" name="object 3"/>
          <p:cNvSpPr txBox="1">
            <a:spLocks noChangeArrowheads="1"/>
          </p:cNvSpPr>
          <p:nvPr/>
        </p:nvSpPr>
        <p:spPr bwMode="auto">
          <a:xfrm>
            <a:off x="1262063" y="1817688"/>
            <a:ext cx="7043737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Administrator can create sub-domains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according to geography, affiliation or other  criterion</a:t>
            </a:r>
          </a:p>
          <a:p>
            <a:pPr marL="355600" indent="-342900">
              <a:lnSpc>
                <a:spcPts val="3525"/>
              </a:lnSpc>
              <a:spcBef>
                <a:spcPts val="5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Domain Admin </a:t>
            </a:r>
            <a:r>
              <a:rPr lang="th-TH" sz="2900" i="1">
                <a:latin typeface="Tahoma" pitchFamily="34" charset="0"/>
                <a:cs typeface="Tahoma" pitchFamily="34" charset="0"/>
              </a:rPr>
              <a:t>may </a:t>
            </a:r>
            <a:r>
              <a:rPr lang="th-TH">
                <a:latin typeface="Tahoma" pitchFamily="34" charset="0"/>
                <a:cs typeface="Tahoma" pitchFamily="34" charset="0"/>
              </a:rPr>
              <a:t>delegate responsibility</a:t>
            </a:r>
          </a:p>
          <a:p>
            <a:pPr marL="355600" indent="-342900">
              <a:lnSpc>
                <a:spcPts val="3350"/>
              </a:lnSpc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managing a sub-domain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Parent domain retains links to delegated  sub-domain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parent domain “remembers” who it delegated  the sub-domain 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Zones and</a:t>
            </a:r>
            <a:r>
              <a:rPr spc="-55" dirty="0"/>
              <a:t> </a:t>
            </a:r>
            <a:r>
              <a:rPr spc="-10" dirty="0"/>
              <a:t>Domains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22338" y="1873250"/>
            <a:ext cx="7231062" cy="4198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107BC61-FBA8-4A6B-9365-2C6F84464FC1}" type="slidenum">
              <a:rPr lang="en-US" smtClean="0"/>
              <a:pPr marL="209550"/>
              <a:t>37</a:t>
            </a:fld>
            <a:endParaRPr lang="th-TH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3946525" y="3965575"/>
            <a:ext cx="2590800" cy="2817813"/>
          </a:xfrm>
          <a:custGeom>
            <a:avLst/>
            <a:gdLst>
              <a:gd name="T0" fmla="*/ 1627647 w 2590165"/>
              <a:gd name="T1" fmla="*/ 2758809 h 2818129"/>
              <a:gd name="T2" fmla="*/ 1930273 w 2590165"/>
              <a:gd name="T3" fmla="*/ 2817876 h 2818129"/>
              <a:gd name="T4" fmla="*/ 2123693 w 2590165"/>
              <a:gd name="T5" fmla="*/ 2784934 h 2818129"/>
              <a:gd name="T6" fmla="*/ 86205 w 2590165"/>
              <a:gd name="T7" fmla="*/ 1217680 h 2818129"/>
              <a:gd name="T8" fmla="*/ 19966 w 2590165"/>
              <a:gd name="T9" fmla="*/ 1400356 h 2818129"/>
              <a:gd name="T10" fmla="*/ 10469 w 2590165"/>
              <a:gd name="T11" fmla="*/ 1602486 h 2818129"/>
              <a:gd name="T12" fmla="*/ 4767 w 2590165"/>
              <a:gd name="T13" fmla="*/ 1804072 h 2818129"/>
              <a:gd name="T14" fmla="*/ 349 w 2590165"/>
              <a:gd name="T15" fmla="*/ 1994539 h 2818129"/>
              <a:gd name="T16" fmla="*/ 65961 w 2590165"/>
              <a:gd name="T17" fmla="*/ 2203186 h 2818129"/>
              <a:gd name="T18" fmla="*/ 195109 w 2590165"/>
              <a:gd name="T19" fmla="*/ 2383818 h 2818129"/>
              <a:gd name="T20" fmla="*/ 351009 w 2590165"/>
              <a:gd name="T21" fmla="*/ 2468040 h 2818129"/>
              <a:gd name="T22" fmla="*/ 572619 w 2590165"/>
              <a:gd name="T23" fmla="*/ 2558892 h 2818129"/>
              <a:gd name="T24" fmla="*/ 796296 w 2590165"/>
              <a:gd name="T25" fmla="*/ 2577363 h 2818129"/>
              <a:gd name="T26" fmla="*/ 906898 w 2590165"/>
              <a:gd name="T27" fmla="*/ 2602611 h 2818129"/>
              <a:gd name="T28" fmla="*/ 1025048 w 2590165"/>
              <a:gd name="T29" fmla="*/ 2670436 h 2818129"/>
              <a:gd name="T30" fmla="*/ 1224494 w 2590165"/>
              <a:gd name="T31" fmla="*/ 2745520 h 2818129"/>
              <a:gd name="T32" fmla="*/ 1425607 w 2590165"/>
              <a:gd name="T33" fmla="*/ 2755388 h 2818129"/>
              <a:gd name="T34" fmla="*/ 2259393 w 2590165"/>
              <a:gd name="T35" fmla="*/ 2742909 h 2818129"/>
              <a:gd name="T36" fmla="*/ 2426491 w 2590165"/>
              <a:gd name="T37" fmla="*/ 2661953 h 2818129"/>
              <a:gd name="T38" fmla="*/ 2521874 w 2590165"/>
              <a:gd name="T39" fmla="*/ 2531674 h 2818129"/>
              <a:gd name="T40" fmla="*/ 2585906 w 2590165"/>
              <a:gd name="T41" fmla="*/ 2442543 h 2818129"/>
              <a:gd name="T42" fmla="*/ 2567650 w 2590165"/>
              <a:gd name="T43" fmla="*/ 2239591 h 2818129"/>
              <a:gd name="T44" fmla="*/ 2379630 w 2590165"/>
              <a:gd name="T45" fmla="*/ 2050948 h 2818129"/>
              <a:gd name="T46" fmla="*/ 2215134 w 2590165"/>
              <a:gd name="T47" fmla="*/ 1947902 h 2818129"/>
              <a:gd name="T48" fmla="*/ 2137815 w 2590165"/>
              <a:gd name="T49" fmla="*/ 1901190 h 2818129"/>
              <a:gd name="T50" fmla="*/ 1999755 w 2590165"/>
              <a:gd name="T51" fmla="*/ 1759617 h 2818129"/>
              <a:gd name="T52" fmla="*/ 1841055 w 2590165"/>
              <a:gd name="T53" fmla="*/ 1643863 h 2818129"/>
              <a:gd name="T54" fmla="*/ 1709801 w 2590165"/>
              <a:gd name="T55" fmla="*/ 1481756 h 2818129"/>
              <a:gd name="T56" fmla="*/ 1662049 w 2590165"/>
              <a:gd name="T57" fmla="*/ 1401826 h 2818129"/>
              <a:gd name="T58" fmla="*/ 1613910 w 2590165"/>
              <a:gd name="T59" fmla="*/ 1223165 h 2818129"/>
              <a:gd name="T60" fmla="*/ 86205 w 2590165"/>
              <a:gd name="T61" fmla="*/ 1217680 h 2818129"/>
              <a:gd name="T62" fmla="*/ 1362100 w 2590165"/>
              <a:gd name="T63" fmla="*/ 22824 h 2818129"/>
              <a:gd name="T64" fmla="*/ 1236106 w 2590165"/>
              <a:gd name="T65" fmla="*/ 91167 h 2818129"/>
              <a:gd name="T66" fmla="*/ 1103953 w 2590165"/>
              <a:gd name="T67" fmla="*/ 143034 h 2818129"/>
              <a:gd name="T68" fmla="*/ 941816 w 2590165"/>
              <a:gd name="T69" fmla="*/ 212191 h 2818129"/>
              <a:gd name="T70" fmla="*/ 818721 w 2590165"/>
              <a:gd name="T71" fmla="*/ 373522 h 2818129"/>
              <a:gd name="T72" fmla="*/ 740155 w 2590165"/>
              <a:gd name="T73" fmla="*/ 512968 h 2818129"/>
              <a:gd name="T74" fmla="*/ 632075 w 2590165"/>
              <a:gd name="T75" fmla="*/ 608671 h 2818129"/>
              <a:gd name="T76" fmla="*/ 506642 w 2590165"/>
              <a:gd name="T77" fmla="*/ 713841 h 2818129"/>
              <a:gd name="T78" fmla="*/ 432560 w 2590165"/>
              <a:gd name="T79" fmla="*/ 856807 h 2818129"/>
              <a:gd name="T80" fmla="*/ 348333 w 2590165"/>
              <a:gd name="T81" fmla="*/ 964467 h 2818129"/>
              <a:gd name="T82" fmla="*/ 281432 w 2590165"/>
              <a:gd name="T83" fmla="*/ 1071626 h 2818129"/>
              <a:gd name="T84" fmla="*/ 208152 w 2590165"/>
              <a:gd name="T85" fmla="*/ 1111250 h 2818129"/>
              <a:gd name="T86" fmla="*/ 159765 w 2590165"/>
              <a:gd name="T87" fmla="*/ 1163701 h 2818129"/>
              <a:gd name="T88" fmla="*/ 84531 w 2590165"/>
              <a:gd name="T89" fmla="*/ 1223165 h 2818129"/>
              <a:gd name="T90" fmla="*/ 1611677 w 2590165"/>
              <a:gd name="T91" fmla="*/ 1116311 h 2818129"/>
              <a:gd name="T92" fmla="*/ 1609804 w 2590165"/>
              <a:gd name="T93" fmla="*/ 933513 h 2818129"/>
              <a:gd name="T94" fmla="*/ 1747012 w 2590165"/>
              <a:gd name="T95" fmla="*/ 754126 h 2818129"/>
              <a:gd name="T96" fmla="*/ 1811879 w 2590165"/>
              <a:gd name="T97" fmla="*/ 718841 h 2818129"/>
              <a:gd name="T98" fmla="*/ 1916445 w 2590165"/>
              <a:gd name="T99" fmla="*/ 560406 h 2818129"/>
              <a:gd name="T100" fmla="*/ 1939782 w 2590165"/>
              <a:gd name="T101" fmla="*/ 361219 h 2818129"/>
              <a:gd name="T102" fmla="*/ 1882892 w 2590165"/>
              <a:gd name="T103" fmla="*/ 170161 h 2818129"/>
              <a:gd name="T104" fmla="*/ 1793301 w 2590165"/>
              <a:gd name="T105" fmla="*/ 64271 h 2818129"/>
              <a:gd name="T106" fmla="*/ 1609649 w 2590165"/>
              <a:gd name="T107" fmla="*/ 29968 h 281812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590165"/>
              <a:gd name="T163" fmla="*/ 0 h 2818129"/>
              <a:gd name="T164" fmla="*/ 2590165 w 2590165"/>
              <a:gd name="T165" fmla="*/ 2818129 h 281812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590165" h="2818129">
                <a:moveTo>
                  <a:pt x="2231704" y="2752207"/>
                </a:moveTo>
                <a:lnTo>
                  <a:pt x="1526502" y="2752207"/>
                </a:lnTo>
                <a:lnTo>
                  <a:pt x="1575562" y="2752788"/>
                </a:lnTo>
                <a:lnTo>
                  <a:pt x="1627647" y="2758809"/>
                </a:lnTo>
                <a:lnTo>
                  <a:pt x="1678663" y="2766941"/>
                </a:lnTo>
                <a:lnTo>
                  <a:pt x="1728967" y="2776572"/>
                </a:lnTo>
                <a:lnTo>
                  <a:pt x="1879213" y="2808355"/>
                </a:lnTo>
                <a:lnTo>
                  <a:pt x="1930273" y="2817876"/>
                </a:lnTo>
                <a:lnTo>
                  <a:pt x="1983064" y="2812226"/>
                </a:lnTo>
                <a:lnTo>
                  <a:pt x="2032210" y="2804828"/>
                </a:lnTo>
                <a:lnTo>
                  <a:pt x="2078742" y="2795718"/>
                </a:lnTo>
                <a:lnTo>
                  <a:pt x="2123693" y="2784934"/>
                </a:lnTo>
                <a:lnTo>
                  <a:pt x="2168097" y="2772513"/>
                </a:lnTo>
                <a:lnTo>
                  <a:pt x="2212986" y="2758492"/>
                </a:lnTo>
                <a:lnTo>
                  <a:pt x="2231704" y="2752207"/>
                </a:lnTo>
                <a:close/>
              </a:path>
              <a:path w="2590165" h="2818129">
                <a:moveTo>
                  <a:pt x="86205" y="1217680"/>
                </a:moveTo>
                <a:lnTo>
                  <a:pt x="49784" y="1257300"/>
                </a:lnTo>
                <a:lnTo>
                  <a:pt x="36634" y="1303709"/>
                </a:lnTo>
                <a:lnTo>
                  <a:pt x="26869" y="1351472"/>
                </a:lnTo>
                <a:lnTo>
                  <a:pt x="19966" y="1400356"/>
                </a:lnTo>
                <a:lnTo>
                  <a:pt x="15399" y="1450131"/>
                </a:lnTo>
                <a:lnTo>
                  <a:pt x="12644" y="1500565"/>
                </a:lnTo>
                <a:lnTo>
                  <a:pt x="11175" y="1551427"/>
                </a:lnTo>
                <a:lnTo>
                  <a:pt x="10469" y="1602486"/>
                </a:lnTo>
                <a:lnTo>
                  <a:pt x="10000" y="1653511"/>
                </a:lnTo>
                <a:lnTo>
                  <a:pt x="9243" y="1704271"/>
                </a:lnTo>
                <a:lnTo>
                  <a:pt x="7674" y="1754535"/>
                </a:lnTo>
                <a:lnTo>
                  <a:pt x="4767" y="1804072"/>
                </a:lnTo>
                <a:lnTo>
                  <a:pt x="0" y="1852650"/>
                </a:lnTo>
                <a:lnTo>
                  <a:pt x="1226" y="1899357"/>
                </a:lnTo>
                <a:lnTo>
                  <a:pt x="583" y="1946904"/>
                </a:lnTo>
                <a:lnTo>
                  <a:pt x="349" y="1994539"/>
                </a:lnTo>
                <a:lnTo>
                  <a:pt x="2803" y="2041513"/>
                </a:lnTo>
                <a:lnTo>
                  <a:pt x="10224" y="2087075"/>
                </a:lnTo>
                <a:lnTo>
                  <a:pt x="24892" y="2130475"/>
                </a:lnTo>
                <a:lnTo>
                  <a:pt x="65961" y="2203186"/>
                </a:lnTo>
                <a:lnTo>
                  <a:pt x="96834" y="2251148"/>
                </a:lnTo>
                <a:lnTo>
                  <a:pt x="130633" y="2300444"/>
                </a:lnTo>
                <a:lnTo>
                  <a:pt x="164382" y="2346269"/>
                </a:lnTo>
                <a:lnTo>
                  <a:pt x="195109" y="2383818"/>
                </a:lnTo>
                <a:lnTo>
                  <a:pt x="244248" y="2424312"/>
                </a:lnTo>
                <a:lnTo>
                  <a:pt x="290310" y="2440881"/>
                </a:lnTo>
                <a:lnTo>
                  <a:pt x="318008" y="2447975"/>
                </a:lnTo>
                <a:lnTo>
                  <a:pt x="351009" y="2468040"/>
                </a:lnTo>
                <a:lnTo>
                  <a:pt x="400830" y="2492605"/>
                </a:lnTo>
                <a:lnTo>
                  <a:pt x="459613" y="2518229"/>
                </a:lnTo>
                <a:lnTo>
                  <a:pt x="519495" y="2541471"/>
                </a:lnTo>
                <a:lnTo>
                  <a:pt x="572619" y="2558892"/>
                </a:lnTo>
                <a:lnTo>
                  <a:pt x="611124" y="2567051"/>
                </a:lnTo>
                <a:lnTo>
                  <a:pt x="657599" y="2570962"/>
                </a:lnTo>
                <a:lnTo>
                  <a:pt x="703856" y="2573578"/>
                </a:lnTo>
                <a:lnTo>
                  <a:pt x="796296" y="2577363"/>
                </a:lnTo>
                <a:lnTo>
                  <a:pt x="842772" y="2579751"/>
                </a:lnTo>
                <a:lnTo>
                  <a:pt x="876930" y="2589276"/>
                </a:lnTo>
                <a:lnTo>
                  <a:pt x="894301" y="2594991"/>
                </a:lnTo>
                <a:lnTo>
                  <a:pt x="906898" y="2602611"/>
                </a:lnTo>
                <a:lnTo>
                  <a:pt x="926738" y="2617851"/>
                </a:lnTo>
                <a:lnTo>
                  <a:pt x="965835" y="2646426"/>
                </a:lnTo>
                <a:lnTo>
                  <a:pt x="992489" y="2659994"/>
                </a:lnTo>
                <a:lnTo>
                  <a:pt x="1025048" y="2670436"/>
                </a:lnTo>
                <a:lnTo>
                  <a:pt x="1087501" y="2686113"/>
                </a:lnTo>
                <a:lnTo>
                  <a:pt x="1131005" y="2713268"/>
                </a:lnTo>
                <a:lnTo>
                  <a:pt x="1176810" y="2732671"/>
                </a:lnTo>
                <a:lnTo>
                  <a:pt x="1224494" y="2745520"/>
                </a:lnTo>
                <a:lnTo>
                  <a:pt x="1273636" y="2753016"/>
                </a:lnTo>
                <a:lnTo>
                  <a:pt x="1323816" y="2756359"/>
                </a:lnTo>
                <a:lnTo>
                  <a:pt x="1374613" y="2756750"/>
                </a:lnTo>
                <a:lnTo>
                  <a:pt x="1425607" y="2755388"/>
                </a:lnTo>
                <a:lnTo>
                  <a:pt x="1476377" y="2753474"/>
                </a:lnTo>
                <a:lnTo>
                  <a:pt x="1526502" y="2752207"/>
                </a:lnTo>
                <a:lnTo>
                  <a:pt x="2231704" y="2752207"/>
                </a:lnTo>
                <a:lnTo>
                  <a:pt x="2259393" y="2742909"/>
                </a:lnTo>
                <a:lnTo>
                  <a:pt x="2308352" y="2725801"/>
                </a:lnTo>
                <a:lnTo>
                  <a:pt x="2345906" y="2701343"/>
                </a:lnTo>
                <a:lnTo>
                  <a:pt x="2385520" y="2680160"/>
                </a:lnTo>
                <a:lnTo>
                  <a:pt x="2426491" y="2661953"/>
                </a:lnTo>
                <a:lnTo>
                  <a:pt x="2468118" y="2646426"/>
                </a:lnTo>
                <a:lnTo>
                  <a:pt x="2488608" y="2604406"/>
                </a:lnTo>
                <a:lnTo>
                  <a:pt x="2503455" y="2566255"/>
                </a:lnTo>
                <a:lnTo>
                  <a:pt x="2521874" y="2531674"/>
                </a:lnTo>
                <a:lnTo>
                  <a:pt x="2553081" y="2500363"/>
                </a:lnTo>
                <a:lnTo>
                  <a:pt x="2564387" y="2483272"/>
                </a:lnTo>
                <a:lnTo>
                  <a:pt x="2576385" y="2463652"/>
                </a:lnTo>
                <a:lnTo>
                  <a:pt x="2585906" y="2442543"/>
                </a:lnTo>
                <a:lnTo>
                  <a:pt x="2589783" y="2420988"/>
                </a:lnTo>
                <a:lnTo>
                  <a:pt x="2588759" y="2383818"/>
                </a:lnTo>
                <a:lnTo>
                  <a:pt x="2582390" y="2310929"/>
                </a:lnTo>
                <a:lnTo>
                  <a:pt x="2567650" y="2239591"/>
                </a:lnTo>
                <a:lnTo>
                  <a:pt x="2527557" y="2183185"/>
                </a:lnTo>
                <a:lnTo>
                  <a:pt x="2465596" y="2113000"/>
                </a:lnTo>
                <a:lnTo>
                  <a:pt x="2423799" y="2079193"/>
                </a:lnTo>
                <a:lnTo>
                  <a:pt x="2379630" y="2050948"/>
                </a:lnTo>
                <a:lnTo>
                  <a:pt x="2284984" y="1997125"/>
                </a:lnTo>
                <a:lnTo>
                  <a:pt x="2241100" y="1969368"/>
                </a:lnTo>
                <a:lnTo>
                  <a:pt x="2221277" y="1954489"/>
                </a:lnTo>
                <a:lnTo>
                  <a:pt x="2215134" y="1947902"/>
                </a:lnTo>
                <a:lnTo>
                  <a:pt x="2212292" y="1945020"/>
                </a:lnTo>
                <a:lnTo>
                  <a:pt x="2202375" y="1941256"/>
                </a:lnTo>
                <a:lnTo>
                  <a:pt x="2175002" y="1932025"/>
                </a:lnTo>
                <a:lnTo>
                  <a:pt x="2137815" y="1901190"/>
                </a:lnTo>
                <a:lnTo>
                  <a:pt x="2102610" y="1866913"/>
                </a:lnTo>
                <a:lnTo>
                  <a:pt x="2068473" y="1830813"/>
                </a:lnTo>
                <a:lnTo>
                  <a:pt x="2034492" y="1794508"/>
                </a:lnTo>
                <a:lnTo>
                  <a:pt x="1999755" y="1759617"/>
                </a:lnTo>
                <a:lnTo>
                  <a:pt x="1963350" y="1727758"/>
                </a:lnTo>
                <a:lnTo>
                  <a:pt x="1924364" y="1700551"/>
                </a:lnTo>
                <a:lnTo>
                  <a:pt x="1881886" y="1679613"/>
                </a:lnTo>
                <a:lnTo>
                  <a:pt x="1841055" y="1643863"/>
                </a:lnTo>
                <a:lnTo>
                  <a:pt x="1803654" y="1605576"/>
                </a:lnTo>
                <a:lnTo>
                  <a:pt x="1768729" y="1564611"/>
                </a:lnTo>
                <a:lnTo>
                  <a:pt x="1735327" y="1520824"/>
                </a:lnTo>
                <a:lnTo>
                  <a:pt x="1709801" y="1481756"/>
                </a:lnTo>
                <a:lnTo>
                  <a:pt x="1685417" y="1441449"/>
                </a:lnTo>
                <a:lnTo>
                  <a:pt x="1678711" y="1429900"/>
                </a:lnTo>
                <a:lnTo>
                  <a:pt x="1671018" y="1416875"/>
                </a:lnTo>
                <a:lnTo>
                  <a:pt x="1662049" y="1401826"/>
                </a:lnTo>
                <a:lnTo>
                  <a:pt x="1651571" y="1354746"/>
                </a:lnTo>
                <a:lnTo>
                  <a:pt x="1639855" y="1308560"/>
                </a:lnTo>
                <a:lnTo>
                  <a:pt x="1626758" y="1262969"/>
                </a:lnTo>
                <a:lnTo>
                  <a:pt x="1613910" y="1223165"/>
                </a:lnTo>
                <a:lnTo>
                  <a:pt x="84531" y="1223165"/>
                </a:lnTo>
                <a:lnTo>
                  <a:pt x="84439" y="1221216"/>
                </a:lnTo>
                <a:lnTo>
                  <a:pt x="85973" y="1218409"/>
                </a:lnTo>
                <a:lnTo>
                  <a:pt x="86205" y="1217680"/>
                </a:lnTo>
                <a:close/>
              </a:path>
              <a:path w="2590165" h="2818129">
                <a:moveTo>
                  <a:pt x="1527175" y="0"/>
                </a:moveTo>
                <a:lnTo>
                  <a:pt x="1460053" y="6211"/>
                </a:lnTo>
                <a:lnTo>
                  <a:pt x="1409017" y="12731"/>
                </a:lnTo>
                <a:lnTo>
                  <a:pt x="1362100" y="22824"/>
                </a:lnTo>
                <a:lnTo>
                  <a:pt x="1307338" y="39750"/>
                </a:lnTo>
                <a:lnTo>
                  <a:pt x="1268252" y="68301"/>
                </a:lnTo>
                <a:lnTo>
                  <a:pt x="1248491" y="83538"/>
                </a:lnTo>
                <a:lnTo>
                  <a:pt x="1236106" y="91167"/>
                </a:lnTo>
                <a:lnTo>
                  <a:pt x="1219149" y="96894"/>
                </a:lnTo>
                <a:lnTo>
                  <a:pt x="1185672" y="106425"/>
                </a:lnTo>
                <a:lnTo>
                  <a:pt x="1145723" y="128238"/>
                </a:lnTo>
                <a:lnTo>
                  <a:pt x="1103953" y="143034"/>
                </a:lnTo>
                <a:lnTo>
                  <a:pt x="1061341" y="154861"/>
                </a:lnTo>
                <a:lnTo>
                  <a:pt x="1018869" y="167768"/>
                </a:lnTo>
                <a:lnTo>
                  <a:pt x="977519" y="185800"/>
                </a:lnTo>
                <a:lnTo>
                  <a:pt x="941816" y="212191"/>
                </a:lnTo>
                <a:lnTo>
                  <a:pt x="906113" y="247094"/>
                </a:lnTo>
                <a:lnTo>
                  <a:pt x="878649" y="277544"/>
                </a:lnTo>
                <a:lnTo>
                  <a:pt x="847389" y="335472"/>
                </a:lnTo>
                <a:lnTo>
                  <a:pt x="818721" y="373522"/>
                </a:lnTo>
                <a:lnTo>
                  <a:pt x="787028" y="409787"/>
                </a:lnTo>
                <a:lnTo>
                  <a:pt x="757682" y="449325"/>
                </a:lnTo>
                <a:lnTo>
                  <a:pt x="749764" y="479724"/>
                </a:lnTo>
                <a:lnTo>
                  <a:pt x="740155" y="512968"/>
                </a:lnTo>
                <a:lnTo>
                  <a:pt x="709295" y="568325"/>
                </a:lnTo>
                <a:lnTo>
                  <a:pt x="681934" y="579094"/>
                </a:lnTo>
                <a:lnTo>
                  <a:pt x="672719" y="582676"/>
                </a:lnTo>
                <a:lnTo>
                  <a:pt x="632075" y="608671"/>
                </a:lnTo>
                <a:lnTo>
                  <a:pt x="595026" y="633476"/>
                </a:lnTo>
                <a:lnTo>
                  <a:pt x="556883" y="655899"/>
                </a:lnTo>
                <a:lnTo>
                  <a:pt x="512952" y="674751"/>
                </a:lnTo>
                <a:lnTo>
                  <a:pt x="506642" y="713841"/>
                </a:lnTo>
                <a:lnTo>
                  <a:pt x="498665" y="751919"/>
                </a:lnTo>
                <a:lnTo>
                  <a:pt x="485735" y="787925"/>
                </a:lnTo>
                <a:lnTo>
                  <a:pt x="464565" y="820801"/>
                </a:lnTo>
                <a:lnTo>
                  <a:pt x="432560" y="856807"/>
                </a:lnTo>
                <a:lnTo>
                  <a:pt x="396446" y="895778"/>
                </a:lnTo>
                <a:lnTo>
                  <a:pt x="366928" y="927010"/>
                </a:lnTo>
                <a:lnTo>
                  <a:pt x="354711" y="939800"/>
                </a:lnTo>
                <a:lnTo>
                  <a:pt x="348333" y="964467"/>
                </a:lnTo>
                <a:lnTo>
                  <a:pt x="337978" y="1002363"/>
                </a:lnTo>
                <a:lnTo>
                  <a:pt x="318008" y="1058926"/>
                </a:lnTo>
                <a:lnTo>
                  <a:pt x="290843" y="1068945"/>
                </a:lnTo>
                <a:lnTo>
                  <a:pt x="281432" y="1071626"/>
                </a:lnTo>
                <a:lnTo>
                  <a:pt x="263802" y="1082067"/>
                </a:lnTo>
                <a:lnTo>
                  <a:pt x="244792" y="1090866"/>
                </a:lnTo>
                <a:lnTo>
                  <a:pt x="225782" y="1099950"/>
                </a:lnTo>
                <a:lnTo>
                  <a:pt x="208152" y="1111250"/>
                </a:lnTo>
                <a:lnTo>
                  <a:pt x="195020" y="1123267"/>
                </a:lnTo>
                <a:lnTo>
                  <a:pt x="183387" y="1136903"/>
                </a:lnTo>
                <a:lnTo>
                  <a:pt x="172041" y="1150826"/>
                </a:lnTo>
                <a:lnTo>
                  <a:pt x="159765" y="1163701"/>
                </a:lnTo>
                <a:lnTo>
                  <a:pt x="123867" y="1194525"/>
                </a:lnTo>
                <a:lnTo>
                  <a:pt x="101315" y="1212754"/>
                </a:lnTo>
                <a:lnTo>
                  <a:pt x="89180" y="1221323"/>
                </a:lnTo>
                <a:lnTo>
                  <a:pt x="84531" y="1223165"/>
                </a:lnTo>
                <a:lnTo>
                  <a:pt x="1613910" y="1223165"/>
                </a:lnTo>
                <a:lnTo>
                  <a:pt x="1612139" y="1217680"/>
                </a:lnTo>
                <a:lnTo>
                  <a:pt x="1612936" y="1166475"/>
                </a:lnTo>
                <a:lnTo>
                  <a:pt x="1611677" y="1116311"/>
                </a:lnTo>
                <a:lnTo>
                  <a:pt x="1609528" y="1067038"/>
                </a:lnTo>
                <a:lnTo>
                  <a:pt x="1607735" y="1020590"/>
                </a:lnTo>
                <a:lnTo>
                  <a:pt x="1607425" y="975784"/>
                </a:lnTo>
                <a:lnTo>
                  <a:pt x="1609804" y="933513"/>
                </a:lnTo>
                <a:lnTo>
                  <a:pt x="1616059" y="894153"/>
                </a:lnTo>
                <a:lnTo>
                  <a:pt x="1644945" y="825662"/>
                </a:lnTo>
                <a:lnTo>
                  <a:pt x="1703576" y="773311"/>
                </a:lnTo>
                <a:lnTo>
                  <a:pt x="1747012" y="754126"/>
                </a:lnTo>
                <a:lnTo>
                  <a:pt x="1755872" y="747006"/>
                </a:lnTo>
                <a:lnTo>
                  <a:pt x="1792912" y="723536"/>
                </a:lnTo>
                <a:lnTo>
                  <a:pt x="1802526" y="721344"/>
                </a:lnTo>
                <a:lnTo>
                  <a:pt x="1811879" y="718841"/>
                </a:lnTo>
                <a:lnTo>
                  <a:pt x="1853808" y="683685"/>
                </a:lnTo>
                <a:lnTo>
                  <a:pt x="1879889" y="646376"/>
                </a:lnTo>
                <a:lnTo>
                  <a:pt x="1900209" y="604573"/>
                </a:lnTo>
                <a:lnTo>
                  <a:pt x="1916445" y="560406"/>
                </a:lnTo>
                <a:lnTo>
                  <a:pt x="1930273" y="516000"/>
                </a:lnTo>
                <a:lnTo>
                  <a:pt x="1935740" y="466523"/>
                </a:lnTo>
                <a:lnTo>
                  <a:pt x="1939426" y="414400"/>
                </a:lnTo>
                <a:lnTo>
                  <a:pt x="1939782" y="361219"/>
                </a:lnTo>
                <a:lnTo>
                  <a:pt x="1935258" y="308567"/>
                </a:lnTo>
                <a:lnTo>
                  <a:pt x="1924308" y="258032"/>
                </a:lnTo>
                <a:lnTo>
                  <a:pt x="1905381" y="211200"/>
                </a:lnTo>
                <a:lnTo>
                  <a:pt x="1882892" y="170161"/>
                </a:lnTo>
                <a:lnTo>
                  <a:pt x="1857839" y="134285"/>
                </a:lnTo>
                <a:lnTo>
                  <a:pt x="1855495" y="127614"/>
                </a:lnTo>
                <a:lnTo>
                  <a:pt x="1845183" y="79375"/>
                </a:lnTo>
                <a:lnTo>
                  <a:pt x="1793301" y="64271"/>
                </a:lnTo>
                <a:lnTo>
                  <a:pt x="1742265" y="53609"/>
                </a:lnTo>
                <a:lnTo>
                  <a:pt x="1690681" y="45924"/>
                </a:lnTo>
                <a:lnTo>
                  <a:pt x="1637157" y="39750"/>
                </a:lnTo>
                <a:lnTo>
                  <a:pt x="1609649" y="29968"/>
                </a:lnTo>
                <a:lnTo>
                  <a:pt x="1554682" y="9782"/>
                </a:lnTo>
                <a:lnTo>
                  <a:pt x="152717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/>
          </p:cNvSpPr>
          <p:nvPr/>
        </p:nvSpPr>
        <p:spPr bwMode="auto">
          <a:xfrm>
            <a:off x="3946525" y="3965575"/>
            <a:ext cx="2590800" cy="2817813"/>
          </a:xfrm>
          <a:custGeom>
            <a:avLst/>
            <a:gdLst>
              <a:gd name="T0" fmla="*/ 1690681 w 2590165"/>
              <a:gd name="T1" fmla="*/ 45924 h 2818129"/>
              <a:gd name="T2" fmla="*/ 1554682 w 2590165"/>
              <a:gd name="T3" fmla="*/ 9782 h 2818129"/>
              <a:gd name="T4" fmla="*/ 1362100 w 2590165"/>
              <a:gd name="T5" fmla="*/ 22824 h 2818129"/>
              <a:gd name="T6" fmla="*/ 1236106 w 2590165"/>
              <a:gd name="T7" fmla="*/ 91167 h 2818129"/>
              <a:gd name="T8" fmla="*/ 1103953 w 2590165"/>
              <a:gd name="T9" fmla="*/ 143034 h 2818129"/>
              <a:gd name="T10" fmla="*/ 941816 w 2590165"/>
              <a:gd name="T11" fmla="*/ 212191 h 2818129"/>
              <a:gd name="T12" fmla="*/ 818721 w 2590165"/>
              <a:gd name="T13" fmla="*/ 373522 h 2818129"/>
              <a:gd name="T14" fmla="*/ 740155 w 2590165"/>
              <a:gd name="T15" fmla="*/ 512968 h 2818129"/>
              <a:gd name="T16" fmla="*/ 632075 w 2590165"/>
              <a:gd name="T17" fmla="*/ 608671 h 2818129"/>
              <a:gd name="T18" fmla="*/ 506642 w 2590165"/>
              <a:gd name="T19" fmla="*/ 713841 h 2818129"/>
              <a:gd name="T20" fmla="*/ 432560 w 2590165"/>
              <a:gd name="T21" fmla="*/ 856807 h 2818129"/>
              <a:gd name="T22" fmla="*/ 348333 w 2590165"/>
              <a:gd name="T23" fmla="*/ 964467 h 2818129"/>
              <a:gd name="T24" fmla="*/ 281432 w 2590165"/>
              <a:gd name="T25" fmla="*/ 1071626 h 2818129"/>
              <a:gd name="T26" fmla="*/ 208152 w 2590165"/>
              <a:gd name="T27" fmla="*/ 1111250 h 2818129"/>
              <a:gd name="T28" fmla="*/ 159765 w 2590165"/>
              <a:gd name="T29" fmla="*/ 1163701 h 2818129"/>
              <a:gd name="T30" fmla="*/ 84531 w 2590165"/>
              <a:gd name="T31" fmla="*/ 1223165 h 2818129"/>
              <a:gd name="T32" fmla="*/ 82204 w 2590165"/>
              <a:gd name="T33" fmla="*/ 1221962 h 2818129"/>
              <a:gd name="T34" fmla="*/ 26869 w 2590165"/>
              <a:gd name="T35" fmla="*/ 1351472 h 2818129"/>
              <a:gd name="T36" fmla="*/ 11175 w 2590165"/>
              <a:gd name="T37" fmla="*/ 1551427 h 2818129"/>
              <a:gd name="T38" fmla="*/ 7674 w 2590165"/>
              <a:gd name="T39" fmla="*/ 1754535 h 2818129"/>
              <a:gd name="T40" fmla="*/ 583 w 2590165"/>
              <a:gd name="T41" fmla="*/ 1946904 h 2818129"/>
              <a:gd name="T42" fmla="*/ 24892 w 2590165"/>
              <a:gd name="T43" fmla="*/ 2130475 h 2818129"/>
              <a:gd name="T44" fmla="*/ 164382 w 2590165"/>
              <a:gd name="T45" fmla="*/ 2346269 h 2818129"/>
              <a:gd name="T46" fmla="*/ 318008 w 2590165"/>
              <a:gd name="T47" fmla="*/ 2447975 h 2818129"/>
              <a:gd name="T48" fmla="*/ 519495 w 2590165"/>
              <a:gd name="T49" fmla="*/ 2541471 h 2818129"/>
              <a:gd name="T50" fmla="*/ 703856 w 2590165"/>
              <a:gd name="T51" fmla="*/ 2573578 h 2818129"/>
              <a:gd name="T52" fmla="*/ 876930 w 2590165"/>
              <a:gd name="T53" fmla="*/ 2589276 h 2818129"/>
              <a:gd name="T54" fmla="*/ 965835 w 2590165"/>
              <a:gd name="T55" fmla="*/ 2646426 h 2818129"/>
              <a:gd name="T56" fmla="*/ 1087501 w 2590165"/>
              <a:gd name="T57" fmla="*/ 2686113 h 2818129"/>
              <a:gd name="T58" fmla="*/ 1273636 w 2590165"/>
              <a:gd name="T59" fmla="*/ 2753016 h 2818129"/>
              <a:gd name="T60" fmla="*/ 1476377 w 2590165"/>
              <a:gd name="T61" fmla="*/ 2753474 h 2818129"/>
              <a:gd name="T62" fmla="*/ 1678663 w 2590165"/>
              <a:gd name="T63" fmla="*/ 2766941 h 2818129"/>
              <a:gd name="T64" fmla="*/ 1879213 w 2590165"/>
              <a:gd name="T65" fmla="*/ 2808355 h 2818129"/>
              <a:gd name="T66" fmla="*/ 2078742 w 2590165"/>
              <a:gd name="T67" fmla="*/ 2795718 h 2818129"/>
              <a:gd name="T68" fmla="*/ 2259393 w 2590165"/>
              <a:gd name="T69" fmla="*/ 2742909 h 2818129"/>
              <a:gd name="T70" fmla="*/ 2426491 w 2590165"/>
              <a:gd name="T71" fmla="*/ 2661953 h 2818129"/>
              <a:gd name="T72" fmla="*/ 2521874 w 2590165"/>
              <a:gd name="T73" fmla="*/ 2531674 h 2818129"/>
              <a:gd name="T74" fmla="*/ 2585906 w 2590165"/>
              <a:gd name="T75" fmla="*/ 2442543 h 2818129"/>
              <a:gd name="T76" fmla="*/ 2567650 w 2590165"/>
              <a:gd name="T77" fmla="*/ 2239591 h 2818129"/>
              <a:gd name="T78" fmla="*/ 2379630 w 2590165"/>
              <a:gd name="T79" fmla="*/ 2050948 h 2818129"/>
              <a:gd name="T80" fmla="*/ 2221277 w 2590165"/>
              <a:gd name="T81" fmla="*/ 1954489 h 2818129"/>
              <a:gd name="T82" fmla="*/ 2175002 w 2590165"/>
              <a:gd name="T83" fmla="*/ 1932025 h 2818129"/>
              <a:gd name="T84" fmla="*/ 2034492 w 2590165"/>
              <a:gd name="T85" fmla="*/ 1794508 h 2818129"/>
              <a:gd name="T86" fmla="*/ 1881886 w 2590165"/>
              <a:gd name="T87" fmla="*/ 1679613 h 2818129"/>
              <a:gd name="T88" fmla="*/ 1735327 w 2590165"/>
              <a:gd name="T89" fmla="*/ 1520824 h 2818129"/>
              <a:gd name="T90" fmla="*/ 1671018 w 2590165"/>
              <a:gd name="T91" fmla="*/ 1416875 h 2818129"/>
              <a:gd name="T92" fmla="*/ 1639855 w 2590165"/>
              <a:gd name="T93" fmla="*/ 1308560 h 2818129"/>
              <a:gd name="T94" fmla="*/ 1611677 w 2590165"/>
              <a:gd name="T95" fmla="*/ 1116311 h 2818129"/>
              <a:gd name="T96" fmla="*/ 1609804 w 2590165"/>
              <a:gd name="T97" fmla="*/ 933513 h 2818129"/>
              <a:gd name="T98" fmla="*/ 1747012 w 2590165"/>
              <a:gd name="T99" fmla="*/ 754126 h 2818129"/>
              <a:gd name="T100" fmla="*/ 1811879 w 2590165"/>
              <a:gd name="T101" fmla="*/ 718841 h 2818129"/>
              <a:gd name="T102" fmla="*/ 1916445 w 2590165"/>
              <a:gd name="T103" fmla="*/ 560406 h 2818129"/>
              <a:gd name="T104" fmla="*/ 1939782 w 2590165"/>
              <a:gd name="T105" fmla="*/ 361219 h 2818129"/>
              <a:gd name="T106" fmla="*/ 1882892 w 2590165"/>
              <a:gd name="T107" fmla="*/ 170161 h 2818129"/>
              <a:gd name="T108" fmla="*/ 1845183 w 2590165"/>
              <a:gd name="T109" fmla="*/ 79375 h 28181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590165"/>
              <a:gd name="T166" fmla="*/ 0 h 2818129"/>
              <a:gd name="T167" fmla="*/ 2590165 w 2590165"/>
              <a:gd name="T168" fmla="*/ 2818129 h 281812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590165" h="2818129">
                <a:moveTo>
                  <a:pt x="1845183" y="79375"/>
                </a:moveTo>
                <a:lnTo>
                  <a:pt x="1793301" y="64271"/>
                </a:lnTo>
                <a:lnTo>
                  <a:pt x="1742265" y="53609"/>
                </a:lnTo>
                <a:lnTo>
                  <a:pt x="1690681" y="45924"/>
                </a:lnTo>
                <a:lnTo>
                  <a:pt x="1637157" y="39750"/>
                </a:lnTo>
                <a:lnTo>
                  <a:pt x="1609649" y="29968"/>
                </a:lnTo>
                <a:lnTo>
                  <a:pt x="1582165" y="19875"/>
                </a:lnTo>
                <a:lnTo>
                  <a:pt x="1554682" y="9782"/>
                </a:lnTo>
                <a:lnTo>
                  <a:pt x="1527175" y="0"/>
                </a:lnTo>
                <a:lnTo>
                  <a:pt x="1460053" y="6211"/>
                </a:lnTo>
                <a:lnTo>
                  <a:pt x="1409017" y="12731"/>
                </a:lnTo>
                <a:lnTo>
                  <a:pt x="1362100" y="22824"/>
                </a:lnTo>
                <a:lnTo>
                  <a:pt x="1307338" y="39750"/>
                </a:lnTo>
                <a:lnTo>
                  <a:pt x="1268252" y="68301"/>
                </a:lnTo>
                <a:lnTo>
                  <a:pt x="1248491" y="83538"/>
                </a:lnTo>
                <a:lnTo>
                  <a:pt x="1236106" y="91167"/>
                </a:lnTo>
                <a:lnTo>
                  <a:pt x="1219149" y="96894"/>
                </a:lnTo>
                <a:lnTo>
                  <a:pt x="1185672" y="106425"/>
                </a:lnTo>
                <a:lnTo>
                  <a:pt x="1145723" y="128238"/>
                </a:lnTo>
                <a:lnTo>
                  <a:pt x="1103953" y="143034"/>
                </a:lnTo>
                <a:lnTo>
                  <a:pt x="1061341" y="154861"/>
                </a:lnTo>
                <a:lnTo>
                  <a:pt x="1018869" y="167768"/>
                </a:lnTo>
                <a:lnTo>
                  <a:pt x="977519" y="185800"/>
                </a:lnTo>
                <a:lnTo>
                  <a:pt x="941816" y="212191"/>
                </a:lnTo>
                <a:lnTo>
                  <a:pt x="906113" y="247094"/>
                </a:lnTo>
                <a:lnTo>
                  <a:pt x="878649" y="277544"/>
                </a:lnTo>
                <a:lnTo>
                  <a:pt x="847389" y="335472"/>
                </a:lnTo>
                <a:lnTo>
                  <a:pt x="818721" y="373522"/>
                </a:lnTo>
                <a:lnTo>
                  <a:pt x="787028" y="409787"/>
                </a:lnTo>
                <a:lnTo>
                  <a:pt x="757682" y="449325"/>
                </a:lnTo>
                <a:lnTo>
                  <a:pt x="749764" y="479724"/>
                </a:lnTo>
                <a:lnTo>
                  <a:pt x="740155" y="512968"/>
                </a:lnTo>
                <a:lnTo>
                  <a:pt x="709295" y="568325"/>
                </a:lnTo>
                <a:lnTo>
                  <a:pt x="681934" y="579094"/>
                </a:lnTo>
                <a:lnTo>
                  <a:pt x="672719" y="582676"/>
                </a:lnTo>
                <a:lnTo>
                  <a:pt x="632075" y="608671"/>
                </a:lnTo>
                <a:lnTo>
                  <a:pt x="595026" y="633476"/>
                </a:lnTo>
                <a:lnTo>
                  <a:pt x="556883" y="655899"/>
                </a:lnTo>
                <a:lnTo>
                  <a:pt x="512952" y="674751"/>
                </a:lnTo>
                <a:lnTo>
                  <a:pt x="506642" y="713841"/>
                </a:lnTo>
                <a:lnTo>
                  <a:pt x="498665" y="751919"/>
                </a:lnTo>
                <a:lnTo>
                  <a:pt x="485735" y="787925"/>
                </a:lnTo>
                <a:lnTo>
                  <a:pt x="464565" y="820801"/>
                </a:lnTo>
                <a:lnTo>
                  <a:pt x="432560" y="856807"/>
                </a:lnTo>
                <a:lnTo>
                  <a:pt x="396446" y="895778"/>
                </a:lnTo>
                <a:lnTo>
                  <a:pt x="366928" y="927010"/>
                </a:lnTo>
                <a:lnTo>
                  <a:pt x="354711" y="939800"/>
                </a:lnTo>
                <a:lnTo>
                  <a:pt x="348333" y="964467"/>
                </a:lnTo>
                <a:lnTo>
                  <a:pt x="337978" y="1002363"/>
                </a:lnTo>
                <a:lnTo>
                  <a:pt x="318008" y="1058926"/>
                </a:lnTo>
                <a:lnTo>
                  <a:pt x="290843" y="1068945"/>
                </a:lnTo>
                <a:lnTo>
                  <a:pt x="281432" y="1071626"/>
                </a:lnTo>
                <a:lnTo>
                  <a:pt x="263802" y="1082067"/>
                </a:lnTo>
                <a:lnTo>
                  <a:pt x="244792" y="1090866"/>
                </a:lnTo>
                <a:lnTo>
                  <a:pt x="225782" y="1099950"/>
                </a:lnTo>
                <a:lnTo>
                  <a:pt x="208152" y="1111250"/>
                </a:lnTo>
                <a:lnTo>
                  <a:pt x="195020" y="1123267"/>
                </a:lnTo>
                <a:lnTo>
                  <a:pt x="183387" y="1136903"/>
                </a:lnTo>
                <a:lnTo>
                  <a:pt x="172041" y="1150826"/>
                </a:lnTo>
                <a:lnTo>
                  <a:pt x="159765" y="1163701"/>
                </a:lnTo>
                <a:lnTo>
                  <a:pt x="123867" y="1194525"/>
                </a:lnTo>
                <a:lnTo>
                  <a:pt x="101315" y="1212754"/>
                </a:lnTo>
                <a:lnTo>
                  <a:pt x="89180" y="1221323"/>
                </a:lnTo>
                <a:lnTo>
                  <a:pt x="84531" y="1223165"/>
                </a:lnTo>
                <a:lnTo>
                  <a:pt x="84439" y="1221216"/>
                </a:lnTo>
                <a:lnTo>
                  <a:pt x="85973" y="1218409"/>
                </a:lnTo>
                <a:lnTo>
                  <a:pt x="86205" y="1217680"/>
                </a:lnTo>
                <a:lnTo>
                  <a:pt x="82204" y="1221962"/>
                </a:lnTo>
                <a:lnTo>
                  <a:pt x="71040" y="1234190"/>
                </a:lnTo>
                <a:lnTo>
                  <a:pt x="49784" y="1257300"/>
                </a:lnTo>
                <a:lnTo>
                  <a:pt x="36634" y="1303709"/>
                </a:lnTo>
                <a:lnTo>
                  <a:pt x="26869" y="1351472"/>
                </a:lnTo>
                <a:lnTo>
                  <a:pt x="19966" y="1400356"/>
                </a:lnTo>
                <a:lnTo>
                  <a:pt x="15399" y="1450131"/>
                </a:lnTo>
                <a:lnTo>
                  <a:pt x="12644" y="1500565"/>
                </a:lnTo>
                <a:lnTo>
                  <a:pt x="11175" y="1551427"/>
                </a:lnTo>
                <a:lnTo>
                  <a:pt x="10469" y="1602486"/>
                </a:lnTo>
                <a:lnTo>
                  <a:pt x="10000" y="1653511"/>
                </a:lnTo>
                <a:lnTo>
                  <a:pt x="9243" y="1704271"/>
                </a:lnTo>
                <a:lnTo>
                  <a:pt x="7674" y="1754535"/>
                </a:lnTo>
                <a:lnTo>
                  <a:pt x="4767" y="1804072"/>
                </a:lnTo>
                <a:lnTo>
                  <a:pt x="0" y="1852650"/>
                </a:lnTo>
                <a:lnTo>
                  <a:pt x="1226" y="1899357"/>
                </a:lnTo>
                <a:lnTo>
                  <a:pt x="583" y="1946904"/>
                </a:lnTo>
                <a:lnTo>
                  <a:pt x="349" y="1994539"/>
                </a:lnTo>
                <a:lnTo>
                  <a:pt x="2803" y="2041513"/>
                </a:lnTo>
                <a:lnTo>
                  <a:pt x="10224" y="2087075"/>
                </a:lnTo>
                <a:lnTo>
                  <a:pt x="24892" y="2130475"/>
                </a:lnTo>
                <a:lnTo>
                  <a:pt x="65961" y="2203186"/>
                </a:lnTo>
                <a:lnTo>
                  <a:pt x="96834" y="2251148"/>
                </a:lnTo>
                <a:lnTo>
                  <a:pt x="130633" y="2300444"/>
                </a:lnTo>
                <a:lnTo>
                  <a:pt x="164382" y="2346269"/>
                </a:lnTo>
                <a:lnTo>
                  <a:pt x="195109" y="2383818"/>
                </a:lnTo>
                <a:lnTo>
                  <a:pt x="244248" y="2424312"/>
                </a:lnTo>
                <a:lnTo>
                  <a:pt x="290310" y="2440881"/>
                </a:lnTo>
                <a:lnTo>
                  <a:pt x="318008" y="2447975"/>
                </a:lnTo>
                <a:lnTo>
                  <a:pt x="351009" y="2468040"/>
                </a:lnTo>
                <a:lnTo>
                  <a:pt x="400830" y="2492605"/>
                </a:lnTo>
                <a:lnTo>
                  <a:pt x="459613" y="2518229"/>
                </a:lnTo>
                <a:lnTo>
                  <a:pt x="519495" y="2541471"/>
                </a:lnTo>
                <a:lnTo>
                  <a:pt x="572619" y="2558892"/>
                </a:lnTo>
                <a:lnTo>
                  <a:pt x="611124" y="2567051"/>
                </a:lnTo>
                <a:lnTo>
                  <a:pt x="657599" y="2570962"/>
                </a:lnTo>
                <a:lnTo>
                  <a:pt x="703856" y="2573578"/>
                </a:lnTo>
                <a:lnTo>
                  <a:pt x="750039" y="2575509"/>
                </a:lnTo>
                <a:lnTo>
                  <a:pt x="796296" y="2577363"/>
                </a:lnTo>
                <a:lnTo>
                  <a:pt x="842772" y="2579751"/>
                </a:lnTo>
                <a:lnTo>
                  <a:pt x="876930" y="2589276"/>
                </a:lnTo>
                <a:lnTo>
                  <a:pt x="894301" y="2594991"/>
                </a:lnTo>
                <a:lnTo>
                  <a:pt x="906898" y="2602611"/>
                </a:lnTo>
                <a:lnTo>
                  <a:pt x="926738" y="2617851"/>
                </a:lnTo>
                <a:lnTo>
                  <a:pt x="965835" y="2646426"/>
                </a:lnTo>
                <a:lnTo>
                  <a:pt x="992489" y="2659994"/>
                </a:lnTo>
                <a:lnTo>
                  <a:pt x="1025048" y="2670436"/>
                </a:lnTo>
                <a:lnTo>
                  <a:pt x="1058418" y="2678796"/>
                </a:lnTo>
                <a:lnTo>
                  <a:pt x="1087501" y="2686113"/>
                </a:lnTo>
                <a:lnTo>
                  <a:pt x="1131005" y="2713268"/>
                </a:lnTo>
                <a:lnTo>
                  <a:pt x="1176810" y="2732671"/>
                </a:lnTo>
                <a:lnTo>
                  <a:pt x="1224494" y="2745520"/>
                </a:lnTo>
                <a:lnTo>
                  <a:pt x="1273636" y="2753016"/>
                </a:lnTo>
                <a:lnTo>
                  <a:pt x="1323816" y="2756359"/>
                </a:lnTo>
                <a:lnTo>
                  <a:pt x="1374613" y="2756750"/>
                </a:lnTo>
                <a:lnTo>
                  <a:pt x="1425607" y="2755388"/>
                </a:lnTo>
                <a:lnTo>
                  <a:pt x="1476377" y="2753474"/>
                </a:lnTo>
                <a:lnTo>
                  <a:pt x="1526502" y="2752207"/>
                </a:lnTo>
                <a:lnTo>
                  <a:pt x="1575562" y="2752788"/>
                </a:lnTo>
                <a:lnTo>
                  <a:pt x="1627647" y="2758809"/>
                </a:lnTo>
                <a:lnTo>
                  <a:pt x="1678663" y="2766941"/>
                </a:lnTo>
                <a:lnTo>
                  <a:pt x="1728967" y="2776572"/>
                </a:lnTo>
                <a:lnTo>
                  <a:pt x="1778920" y="2787092"/>
                </a:lnTo>
                <a:lnTo>
                  <a:pt x="1828882" y="2797890"/>
                </a:lnTo>
                <a:lnTo>
                  <a:pt x="1879213" y="2808355"/>
                </a:lnTo>
                <a:lnTo>
                  <a:pt x="1930273" y="2817876"/>
                </a:lnTo>
                <a:lnTo>
                  <a:pt x="1983064" y="2812226"/>
                </a:lnTo>
                <a:lnTo>
                  <a:pt x="2032210" y="2804828"/>
                </a:lnTo>
                <a:lnTo>
                  <a:pt x="2078742" y="2795718"/>
                </a:lnTo>
                <a:lnTo>
                  <a:pt x="2123693" y="2784934"/>
                </a:lnTo>
                <a:lnTo>
                  <a:pt x="2168097" y="2772513"/>
                </a:lnTo>
                <a:lnTo>
                  <a:pt x="2212986" y="2758492"/>
                </a:lnTo>
                <a:lnTo>
                  <a:pt x="2259393" y="2742909"/>
                </a:lnTo>
                <a:lnTo>
                  <a:pt x="2308352" y="2725801"/>
                </a:lnTo>
                <a:lnTo>
                  <a:pt x="2345906" y="2701343"/>
                </a:lnTo>
                <a:lnTo>
                  <a:pt x="2385520" y="2680160"/>
                </a:lnTo>
                <a:lnTo>
                  <a:pt x="2426491" y="2661953"/>
                </a:lnTo>
                <a:lnTo>
                  <a:pt x="2468118" y="2646426"/>
                </a:lnTo>
                <a:lnTo>
                  <a:pt x="2488608" y="2604406"/>
                </a:lnTo>
                <a:lnTo>
                  <a:pt x="2503455" y="2566255"/>
                </a:lnTo>
                <a:lnTo>
                  <a:pt x="2521874" y="2531674"/>
                </a:lnTo>
                <a:lnTo>
                  <a:pt x="2553081" y="2500363"/>
                </a:lnTo>
                <a:lnTo>
                  <a:pt x="2564387" y="2483272"/>
                </a:lnTo>
                <a:lnTo>
                  <a:pt x="2576385" y="2463652"/>
                </a:lnTo>
                <a:lnTo>
                  <a:pt x="2585906" y="2442543"/>
                </a:lnTo>
                <a:lnTo>
                  <a:pt x="2589783" y="2420988"/>
                </a:lnTo>
                <a:lnTo>
                  <a:pt x="2588779" y="2384103"/>
                </a:lnTo>
                <a:lnTo>
                  <a:pt x="2582390" y="2310929"/>
                </a:lnTo>
                <a:lnTo>
                  <a:pt x="2567650" y="2239591"/>
                </a:lnTo>
                <a:lnTo>
                  <a:pt x="2527557" y="2183185"/>
                </a:lnTo>
                <a:lnTo>
                  <a:pt x="2465596" y="2113000"/>
                </a:lnTo>
                <a:lnTo>
                  <a:pt x="2423799" y="2079193"/>
                </a:lnTo>
                <a:lnTo>
                  <a:pt x="2379630" y="2050948"/>
                </a:lnTo>
                <a:lnTo>
                  <a:pt x="2333291" y="2024761"/>
                </a:lnTo>
                <a:lnTo>
                  <a:pt x="2284984" y="1997125"/>
                </a:lnTo>
                <a:lnTo>
                  <a:pt x="2241100" y="1969368"/>
                </a:lnTo>
                <a:lnTo>
                  <a:pt x="2221277" y="1954489"/>
                </a:lnTo>
                <a:lnTo>
                  <a:pt x="2215134" y="1947902"/>
                </a:lnTo>
                <a:lnTo>
                  <a:pt x="2212292" y="1945020"/>
                </a:lnTo>
                <a:lnTo>
                  <a:pt x="2202375" y="1941256"/>
                </a:lnTo>
                <a:lnTo>
                  <a:pt x="2175002" y="1932025"/>
                </a:lnTo>
                <a:lnTo>
                  <a:pt x="2137815" y="1901190"/>
                </a:lnTo>
                <a:lnTo>
                  <a:pt x="2102610" y="1866913"/>
                </a:lnTo>
                <a:lnTo>
                  <a:pt x="2068473" y="1830813"/>
                </a:lnTo>
                <a:lnTo>
                  <a:pt x="2034492" y="1794508"/>
                </a:lnTo>
                <a:lnTo>
                  <a:pt x="1999755" y="1759617"/>
                </a:lnTo>
                <a:lnTo>
                  <a:pt x="1963350" y="1727758"/>
                </a:lnTo>
                <a:lnTo>
                  <a:pt x="1924364" y="1700551"/>
                </a:lnTo>
                <a:lnTo>
                  <a:pt x="1881886" y="1679613"/>
                </a:lnTo>
                <a:lnTo>
                  <a:pt x="1841055" y="1643863"/>
                </a:lnTo>
                <a:lnTo>
                  <a:pt x="1803654" y="1605576"/>
                </a:lnTo>
                <a:lnTo>
                  <a:pt x="1768729" y="1564611"/>
                </a:lnTo>
                <a:lnTo>
                  <a:pt x="1735327" y="1520824"/>
                </a:lnTo>
                <a:lnTo>
                  <a:pt x="1709801" y="1481756"/>
                </a:lnTo>
                <a:lnTo>
                  <a:pt x="1685417" y="1441449"/>
                </a:lnTo>
                <a:lnTo>
                  <a:pt x="1678711" y="1429900"/>
                </a:lnTo>
                <a:lnTo>
                  <a:pt x="1671018" y="1416875"/>
                </a:lnTo>
                <a:lnTo>
                  <a:pt x="1664682" y="1406231"/>
                </a:lnTo>
                <a:lnTo>
                  <a:pt x="1662049" y="1401826"/>
                </a:lnTo>
                <a:lnTo>
                  <a:pt x="1651571" y="1354746"/>
                </a:lnTo>
                <a:lnTo>
                  <a:pt x="1639855" y="1308560"/>
                </a:lnTo>
                <a:lnTo>
                  <a:pt x="1626758" y="1262969"/>
                </a:lnTo>
                <a:lnTo>
                  <a:pt x="1612138" y="1217676"/>
                </a:lnTo>
                <a:lnTo>
                  <a:pt x="1612936" y="1166475"/>
                </a:lnTo>
                <a:lnTo>
                  <a:pt x="1611677" y="1116311"/>
                </a:lnTo>
                <a:lnTo>
                  <a:pt x="1609548" y="1067558"/>
                </a:lnTo>
                <a:lnTo>
                  <a:pt x="1607735" y="1020590"/>
                </a:lnTo>
                <a:lnTo>
                  <a:pt x="1607425" y="975784"/>
                </a:lnTo>
                <a:lnTo>
                  <a:pt x="1609804" y="933513"/>
                </a:lnTo>
                <a:lnTo>
                  <a:pt x="1616059" y="894153"/>
                </a:lnTo>
                <a:lnTo>
                  <a:pt x="1644945" y="825662"/>
                </a:lnTo>
                <a:lnTo>
                  <a:pt x="1703576" y="773311"/>
                </a:lnTo>
                <a:lnTo>
                  <a:pt x="1747012" y="754126"/>
                </a:lnTo>
                <a:lnTo>
                  <a:pt x="1755872" y="747006"/>
                </a:lnTo>
                <a:lnTo>
                  <a:pt x="1792912" y="723536"/>
                </a:lnTo>
                <a:lnTo>
                  <a:pt x="1802526" y="721344"/>
                </a:lnTo>
                <a:lnTo>
                  <a:pt x="1811879" y="718841"/>
                </a:lnTo>
                <a:lnTo>
                  <a:pt x="1853808" y="683685"/>
                </a:lnTo>
                <a:lnTo>
                  <a:pt x="1879889" y="646376"/>
                </a:lnTo>
                <a:lnTo>
                  <a:pt x="1900209" y="604573"/>
                </a:lnTo>
                <a:lnTo>
                  <a:pt x="1916445" y="560406"/>
                </a:lnTo>
                <a:lnTo>
                  <a:pt x="1930273" y="516000"/>
                </a:lnTo>
                <a:lnTo>
                  <a:pt x="1935740" y="466523"/>
                </a:lnTo>
                <a:lnTo>
                  <a:pt x="1939426" y="414400"/>
                </a:lnTo>
                <a:lnTo>
                  <a:pt x="1939782" y="361219"/>
                </a:lnTo>
                <a:lnTo>
                  <a:pt x="1935258" y="308567"/>
                </a:lnTo>
                <a:lnTo>
                  <a:pt x="1924308" y="258032"/>
                </a:lnTo>
                <a:lnTo>
                  <a:pt x="1905381" y="211200"/>
                </a:lnTo>
                <a:lnTo>
                  <a:pt x="1882892" y="170161"/>
                </a:lnTo>
                <a:lnTo>
                  <a:pt x="1857839" y="134285"/>
                </a:lnTo>
                <a:lnTo>
                  <a:pt x="1855495" y="127614"/>
                </a:lnTo>
                <a:lnTo>
                  <a:pt x="1852089" y="111690"/>
                </a:lnTo>
                <a:lnTo>
                  <a:pt x="1845183" y="7937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9" name="object 4"/>
          <p:cNvSpPr>
            <a:spLocks/>
          </p:cNvSpPr>
          <p:nvPr/>
        </p:nvSpPr>
        <p:spPr bwMode="auto">
          <a:xfrm>
            <a:off x="2603500" y="4276725"/>
            <a:ext cx="2181225" cy="87313"/>
          </a:xfrm>
          <a:custGeom>
            <a:avLst/>
            <a:gdLst>
              <a:gd name="T0" fmla="*/ 2093975 w 2181225"/>
              <a:gd name="T1" fmla="*/ 0 h 86995"/>
              <a:gd name="T2" fmla="*/ 2093975 w 2181225"/>
              <a:gd name="T3" fmla="*/ 86867 h 86995"/>
              <a:gd name="T4" fmla="*/ 2151887 w 2181225"/>
              <a:gd name="T5" fmla="*/ 57911 h 86995"/>
              <a:gd name="T6" fmla="*/ 2108454 w 2181225"/>
              <a:gd name="T7" fmla="*/ 57911 h 86995"/>
              <a:gd name="T8" fmla="*/ 2108454 w 2181225"/>
              <a:gd name="T9" fmla="*/ 28955 h 86995"/>
              <a:gd name="T10" fmla="*/ 2151888 w 2181225"/>
              <a:gd name="T11" fmla="*/ 28955 h 86995"/>
              <a:gd name="T12" fmla="*/ 2093975 w 2181225"/>
              <a:gd name="T13" fmla="*/ 0 h 86995"/>
              <a:gd name="T14" fmla="*/ 2093975 w 2181225"/>
              <a:gd name="T15" fmla="*/ 28955 h 86995"/>
              <a:gd name="T16" fmla="*/ 0 w 2181225"/>
              <a:gd name="T17" fmla="*/ 28955 h 86995"/>
              <a:gd name="T18" fmla="*/ 0 w 2181225"/>
              <a:gd name="T19" fmla="*/ 57911 h 86995"/>
              <a:gd name="T20" fmla="*/ 2093975 w 2181225"/>
              <a:gd name="T21" fmla="*/ 57911 h 86995"/>
              <a:gd name="T22" fmla="*/ 2093975 w 2181225"/>
              <a:gd name="T23" fmla="*/ 28955 h 86995"/>
              <a:gd name="T24" fmla="*/ 2151888 w 2181225"/>
              <a:gd name="T25" fmla="*/ 28955 h 86995"/>
              <a:gd name="T26" fmla="*/ 2108454 w 2181225"/>
              <a:gd name="T27" fmla="*/ 28955 h 86995"/>
              <a:gd name="T28" fmla="*/ 2108454 w 2181225"/>
              <a:gd name="T29" fmla="*/ 57911 h 86995"/>
              <a:gd name="T30" fmla="*/ 2151887 w 2181225"/>
              <a:gd name="T31" fmla="*/ 57911 h 86995"/>
              <a:gd name="T32" fmla="*/ 2180844 w 2181225"/>
              <a:gd name="T33" fmla="*/ 43433 h 86995"/>
              <a:gd name="T34" fmla="*/ 2151888 w 2181225"/>
              <a:gd name="T35" fmla="*/ 28955 h 869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81225"/>
              <a:gd name="T55" fmla="*/ 0 h 86995"/>
              <a:gd name="T56" fmla="*/ 2181225 w 2181225"/>
              <a:gd name="T57" fmla="*/ 86995 h 869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81225" h="86995">
                <a:moveTo>
                  <a:pt x="2093975" y="0"/>
                </a:moveTo>
                <a:lnTo>
                  <a:pt x="2093975" y="86867"/>
                </a:lnTo>
                <a:lnTo>
                  <a:pt x="2151887" y="57911"/>
                </a:lnTo>
                <a:lnTo>
                  <a:pt x="2108454" y="57911"/>
                </a:lnTo>
                <a:lnTo>
                  <a:pt x="2108454" y="28955"/>
                </a:lnTo>
                <a:lnTo>
                  <a:pt x="2151888" y="28955"/>
                </a:lnTo>
                <a:lnTo>
                  <a:pt x="2093975" y="0"/>
                </a:lnTo>
                <a:close/>
              </a:path>
              <a:path w="2181225" h="86995">
                <a:moveTo>
                  <a:pt x="2093975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2093975" y="57911"/>
                </a:lnTo>
                <a:lnTo>
                  <a:pt x="2093975" y="28955"/>
                </a:lnTo>
                <a:close/>
              </a:path>
              <a:path w="2181225" h="86995">
                <a:moveTo>
                  <a:pt x="2151888" y="28955"/>
                </a:moveTo>
                <a:lnTo>
                  <a:pt x="2108454" y="28955"/>
                </a:lnTo>
                <a:lnTo>
                  <a:pt x="2108454" y="57911"/>
                </a:lnTo>
                <a:lnTo>
                  <a:pt x="2151887" y="57911"/>
                </a:lnTo>
                <a:lnTo>
                  <a:pt x="2180844" y="43433"/>
                </a:lnTo>
                <a:lnTo>
                  <a:pt x="2151888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Zones and</a:t>
            </a:r>
            <a:r>
              <a:rPr spc="-35" dirty="0"/>
              <a:t> </a:t>
            </a:r>
            <a:r>
              <a:rPr spc="-10" dirty="0"/>
              <a:t>Delegations</a:t>
            </a:r>
          </a:p>
        </p:txBody>
      </p:sp>
      <p:sp>
        <p:nvSpPr>
          <p:cNvPr id="55301" name="object 6"/>
          <p:cNvSpPr txBox="1">
            <a:spLocks noChangeArrowheads="1"/>
          </p:cNvSpPr>
          <p:nvPr/>
        </p:nvSpPr>
        <p:spPr bwMode="auto">
          <a:xfrm>
            <a:off x="1262063" y="1744663"/>
            <a:ext cx="7481887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Zones are “administrative spaces”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 administrators are responsible for  portion of a domain’s name space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Authority is delegated from a parent and to 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775" y="3622675"/>
            <a:ext cx="1381125" cy="91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6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child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133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net</a:t>
            </a:r>
            <a:r>
              <a:rPr sz="2000" b="1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3" name="object 8"/>
          <p:cNvSpPr>
            <a:spLocks/>
          </p:cNvSpPr>
          <p:nvPr/>
        </p:nvSpPr>
        <p:spPr bwMode="auto">
          <a:xfrm>
            <a:off x="4044950" y="4521200"/>
            <a:ext cx="1417638" cy="1919288"/>
          </a:xfrm>
          <a:custGeom>
            <a:avLst/>
            <a:gdLst>
              <a:gd name="T0" fmla="*/ 891413 w 1417954"/>
              <a:gd name="T1" fmla="*/ 39624 h 1918970"/>
              <a:gd name="T2" fmla="*/ 857819 w 1417954"/>
              <a:gd name="T3" fmla="*/ 151280 h 1918970"/>
              <a:gd name="T4" fmla="*/ 790225 w 1417954"/>
              <a:gd name="T5" fmla="*/ 238236 h 1918970"/>
              <a:gd name="T6" fmla="*/ 712718 w 1417954"/>
              <a:gd name="T7" fmla="*/ 295026 h 1918970"/>
              <a:gd name="T8" fmla="*/ 659764 w 1417954"/>
              <a:gd name="T9" fmla="*/ 357124 h 1918970"/>
              <a:gd name="T10" fmla="*/ 575103 w 1417954"/>
              <a:gd name="T11" fmla="*/ 526684 h 1918970"/>
              <a:gd name="T12" fmla="*/ 492805 w 1417954"/>
              <a:gd name="T13" fmla="*/ 592651 h 1918970"/>
              <a:gd name="T14" fmla="*/ 428116 w 1417954"/>
              <a:gd name="T15" fmla="*/ 634873 h 1918970"/>
              <a:gd name="T16" fmla="*/ 409168 w 1417954"/>
              <a:gd name="T17" fmla="*/ 664269 h 1918970"/>
              <a:gd name="T18" fmla="*/ 339657 w 1417954"/>
              <a:gd name="T19" fmla="*/ 734792 h 1918970"/>
              <a:gd name="T20" fmla="*/ 222851 w 1417954"/>
              <a:gd name="T21" fmla="*/ 826522 h 1918970"/>
              <a:gd name="T22" fmla="*/ 144341 w 1417954"/>
              <a:gd name="T23" fmla="*/ 946143 h 1918970"/>
              <a:gd name="T24" fmla="*/ 83026 w 1417954"/>
              <a:gd name="T25" fmla="*/ 1057970 h 1918970"/>
              <a:gd name="T26" fmla="*/ 48666 w 1417954"/>
              <a:gd name="T27" fmla="*/ 1161228 h 1918970"/>
              <a:gd name="T28" fmla="*/ 0 w 1417954"/>
              <a:gd name="T29" fmla="*/ 1217244 h 1918970"/>
              <a:gd name="T30" fmla="*/ 3698 w 1417954"/>
              <a:gd name="T31" fmla="*/ 1376545 h 1918970"/>
              <a:gd name="T32" fmla="*/ 11683 w 1417954"/>
              <a:gd name="T33" fmla="*/ 1534655 h 1918970"/>
              <a:gd name="T34" fmla="*/ 144651 w 1417954"/>
              <a:gd name="T35" fmla="*/ 1621741 h 1918970"/>
              <a:gd name="T36" fmla="*/ 256539 w 1417954"/>
              <a:gd name="T37" fmla="*/ 1666379 h 1918970"/>
              <a:gd name="T38" fmla="*/ 351194 w 1417954"/>
              <a:gd name="T39" fmla="*/ 1762791 h 1918970"/>
              <a:gd name="T40" fmla="*/ 453548 w 1417954"/>
              <a:gd name="T41" fmla="*/ 1833613 h 1918970"/>
              <a:gd name="T42" fmla="*/ 548669 w 1417954"/>
              <a:gd name="T43" fmla="*/ 1879409 h 1918970"/>
              <a:gd name="T44" fmla="*/ 703779 w 1417954"/>
              <a:gd name="T45" fmla="*/ 1913458 h 1918970"/>
              <a:gd name="T46" fmla="*/ 837707 w 1417954"/>
              <a:gd name="T47" fmla="*/ 1915144 h 1918970"/>
              <a:gd name="T48" fmla="*/ 963485 w 1417954"/>
              <a:gd name="T49" fmla="*/ 1875270 h 1918970"/>
              <a:gd name="T50" fmla="*/ 1043432 w 1417954"/>
              <a:gd name="T51" fmla="*/ 1745603 h 1918970"/>
              <a:gd name="T52" fmla="*/ 1073319 w 1417954"/>
              <a:gd name="T53" fmla="*/ 1633127 h 1918970"/>
              <a:gd name="T54" fmla="*/ 1064308 w 1417954"/>
              <a:gd name="T55" fmla="*/ 1486673 h 1918970"/>
              <a:gd name="T56" fmla="*/ 999009 w 1417954"/>
              <a:gd name="T57" fmla="*/ 1360310 h 1918970"/>
              <a:gd name="T58" fmla="*/ 978525 w 1417954"/>
              <a:gd name="T59" fmla="*/ 1298482 h 1918970"/>
              <a:gd name="T60" fmla="*/ 991090 w 1417954"/>
              <a:gd name="T61" fmla="*/ 1192303 h 1918970"/>
              <a:gd name="T62" fmla="*/ 1111377 w 1417954"/>
              <a:gd name="T63" fmla="*/ 1098219 h 1918970"/>
              <a:gd name="T64" fmla="*/ 1181885 w 1417954"/>
              <a:gd name="T65" fmla="*/ 1016981 h 1918970"/>
              <a:gd name="T66" fmla="*/ 1273913 w 1417954"/>
              <a:gd name="T67" fmla="*/ 903501 h 1918970"/>
              <a:gd name="T68" fmla="*/ 1304321 w 1417954"/>
              <a:gd name="T69" fmla="*/ 811784 h 1918970"/>
              <a:gd name="T70" fmla="*/ 1355409 w 1417954"/>
              <a:gd name="T71" fmla="*/ 681539 h 1918970"/>
              <a:gd name="T72" fmla="*/ 1405985 w 1417954"/>
              <a:gd name="T73" fmla="*/ 569585 h 1918970"/>
              <a:gd name="T74" fmla="*/ 1417321 w 1417954"/>
              <a:gd name="T75" fmla="*/ 410381 h 1918970"/>
              <a:gd name="T76" fmla="*/ 1392808 w 1417954"/>
              <a:gd name="T77" fmla="*/ 250698 h 1918970"/>
              <a:gd name="T78" fmla="*/ 1322879 w 1417954"/>
              <a:gd name="T79" fmla="*/ 148605 h 1918970"/>
              <a:gd name="T80" fmla="*/ 1329281 w 1417954"/>
              <a:gd name="T81" fmla="*/ 132222 h 1918970"/>
              <a:gd name="T82" fmla="*/ 1245126 w 1417954"/>
              <a:gd name="T83" fmla="*/ 38820 h 1918970"/>
              <a:gd name="T84" fmla="*/ 1103391 w 1417954"/>
              <a:gd name="T85" fmla="*/ 9478 h 191897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17954"/>
              <a:gd name="T130" fmla="*/ 0 h 1918970"/>
              <a:gd name="T131" fmla="*/ 1417954 w 1417954"/>
              <a:gd name="T132" fmla="*/ 1918970 h 191897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17954" h="1918970">
                <a:moveTo>
                  <a:pt x="1014602" y="0"/>
                </a:moveTo>
                <a:lnTo>
                  <a:pt x="952436" y="18621"/>
                </a:lnTo>
                <a:lnTo>
                  <a:pt x="891413" y="39624"/>
                </a:lnTo>
                <a:lnTo>
                  <a:pt x="875833" y="75874"/>
                </a:lnTo>
                <a:lnTo>
                  <a:pt x="866695" y="113887"/>
                </a:lnTo>
                <a:lnTo>
                  <a:pt x="857819" y="151280"/>
                </a:lnTo>
                <a:lnTo>
                  <a:pt x="843026" y="185674"/>
                </a:lnTo>
                <a:lnTo>
                  <a:pt x="820054" y="213223"/>
                </a:lnTo>
                <a:lnTo>
                  <a:pt x="790225" y="238236"/>
                </a:lnTo>
                <a:lnTo>
                  <a:pt x="759301" y="259986"/>
                </a:lnTo>
                <a:lnTo>
                  <a:pt x="733043" y="277749"/>
                </a:lnTo>
                <a:lnTo>
                  <a:pt x="712718" y="295026"/>
                </a:lnTo>
                <a:lnTo>
                  <a:pt x="694737" y="315007"/>
                </a:lnTo>
                <a:lnTo>
                  <a:pt x="677590" y="336202"/>
                </a:lnTo>
                <a:lnTo>
                  <a:pt x="659764" y="357124"/>
                </a:lnTo>
                <a:lnTo>
                  <a:pt x="627856" y="405082"/>
                </a:lnTo>
                <a:lnTo>
                  <a:pt x="596282" y="485784"/>
                </a:lnTo>
                <a:lnTo>
                  <a:pt x="575103" y="526684"/>
                </a:lnTo>
                <a:lnTo>
                  <a:pt x="544566" y="558940"/>
                </a:lnTo>
                <a:lnTo>
                  <a:pt x="501395" y="582422"/>
                </a:lnTo>
                <a:lnTo>
                  <a:pt x="492805" y="592651"/>
                </a:lnTo>
                <a:lnTo>
                  <a:pt x="464819" y="622173"/>
                </a:lnTo>
                <a:lnTo>
                  <a:pt x="436745" y="630620"/>
                </a:lnTo>
                <a:lnTo>
                  <a:pt x="428116" y="634873"/>
                </a:lnTo>
                <a:lnTo>
                  <a:pt x="420530" y="643243"/>
                </a:lnTo>
                <a:lnTo>
                  <a:pt x="414575" y="653446"/>
                </a:lnTo>
                <a:lnTo>
                  <a:pt x="409168" y="664269"/>
                </a:lnTo>
                <a:lnTo>
                  <a:pt x="403225" y="674497"/>
                </a:lnTo>
                <a:lnTo>
                  <a:pt x="376168" y="705268"/>
                </a:lnTo>
                <a:lnTo>
                  <a:pt x="339657" y="734792"/>
                </a:lnTo>
                <a:lnTo>
                  <a:pt x="284261" y="773753"/>
                </a:lnTo>
                <a:lnTo>
                  <a:pt x="256539" y="793496"/>
                </a:lnTo>
                <a:lnTo>
                  <a:pt x="222851" y="826522"/>
                </a:lnTo>
                <a:lnTo>
                  <a:pt x="196063" y="865711"/>
                </a:lnTo>
                <a:lnTo>
                  <a:pt x="171464" y="906954"/>
                </a:lnTo>
                <a:lnTo>
                  <a:pt x="144341" y="946143"/>
                </a:lnTo>
                <a:lnTo>
                  <a:pt x="109981" y="979170"/>
                </a:lnTo>
                <a:lnTo>
                  <a:pt x="92313" y="1018511"/>
                </a:lnTo>
                <a:lnTo>
                  <a:pt x="83026" y="1057970"/>
                </a:lnTo>
                <a:lnTo>
                  <a:pt x="75120" y="1097709"/>
                </a:lnTo>
                <a:lnTo>
                  <a:pt x="61594" y="1137894"/>
                </a:lnTo>
                <a:lnTo>
                  <a:pt x="48666" y="1161228"/>
                </a:lnTo>
                <a:lnTo>
                  <a:pt x="34083" y="1180545"/>
                </a:lnTo>
                <a:lnTo>
                  <a:pt x="17857" y="1198375"/>
                </a:lnTo>
                <a:lnTo>
                  <a:pt x="0" y="1217244"/>
                </a:lnTo>
                <a:lnTo>
                  <a:pt x="1703" y="1270404"/>
                </a:lnTo>
                <a:lnTo>
                  <a:pt x="2746" y="1323519"/>
                </a:lnTo>
                <a:lnTo>
                  <a:pt x="3698" y="1376545"/>
                </a:lnTo>
                <a:lnTo>
                  <a:pt x="5127" y="1429438"/>
                </a:lnTo>
                <a:lnTo>
                  <a:pt x="7599" y="1482156"/>
                </a:lnTo>
                <a:lnTo>
                  <a:pt x="11683" y="1534655"/>
                </a:lnTo>
                <a:lnTo>
                  <a:pt x="62499" y="1582659"/>
                </a:lnTo>
                <a:lnTo>
                  <a:pt x="109981" y="1599717"/>
                </a:lnTo>
                <a:lnTo>
                  <a:pt x="144651" y="1621741"/>
                </a:lnTo>
                <a:lnTo>
                  <a:pt x="180546" y="1639001"/>
                </a:lnTo>
                <a:lnTo>
                  <a:pt x="217799" y="1653284"/>
                </a:lnTo>
                <a:lnTo>
                  <a:pt x="256539" y="1666379"/>
                </a:lnTo>
                <a:lnTo>
                  <a:pt x="291044" y="1697921"/>
                </a:lnTo>
                <a:lnTo>
                  <a:pt x="320166" y="1731845"/>
                </a:lnTo>
                <a:lnTo>
                  <a:pt x="351194" y="1762791"/>
                </a:lnTo>
                <a:lnTo>
                  <a:pt x="391413" y="1785404"/>
                </a:lnTo>
                <a:lnTo>
                  <a:pt x="434780" y="1818808"/>
                </a:lnTo>
                <a:lnTo>
                  <a:pt x="453548" y="1833613"/>
                </a:lnTo>
                <a:lnTo>
                  <a:pt x="468745" y="1840978"/>
                </a:lnTo>
                <a:lnTo>
                  <a:pt x="501395" y="1852066"/>
                </a:lnTo>
                <a:lnTo>
                  <a:pt x="548669" y="1879409"/>
                </a:lnTo>
                <a:lnTo>
                  <a:pt x="598527" y="1896775"/>
                </a:lnTo>
                <a:lnTo>
                  <a:pt x="650415" y="1907135"/>
                </a:lnTo>
                <a:lnTo>
                  <a:pt x="703779" y="1913458"/>
                </a:lnTo>
                <a:lnTo>
                  <a:pt x="758063" y="1918716"/>
                </a:lnTo>
                <a:lnTo>
                  <a:pt x="797808" y="1916483"/>
                </a:lnTo>
                <a:lnTo>
                  <a:pt x="837707" y="1915144"/>
                </a:lnTo>
                <a:lnTo>
                  <a:pt x="877345" y="1912018"/>
                </a:lnTo>
                <a:lnTo>
                  <a:pt x="916304" y="1904428"/>
                </a:lnTo>
                <a:lnTo>
                  <a:pt x="963485" y="1875270"/>
                </a:lnTo>
                <a:lnTo>
                  <a:pt x="1004887" y="1815389"/>
                </a:lnTo>
                <a:lnTo>
                  <a:pt x="1025398" y="1776479"/>
                </a:lnTo>
                <a:lnTo>
                  <a:pt x="1043432" y="1745603"/>
                </a:lnTo>
                <a:lnTo>
                  <a:pt x="1051178" y="1733029"/>
                </a:lnTo>
                <a:lnTo>
                  <a:pt x="1064175" y="1683425"/>
                </a:lnTo>
                <a:lnTo>
                  <a:pt x="1073319" y="1633127"/>
                </a:lnTo>
                <a:lnTo>
                  <a:pt x="1077278" y="1582996"/>
                </a:lnTo>
                <a:lnTo>
                  <a:pt x="1074718" y="1533891"/>
                </a:lnTo>
                <a:lnTo>
                  <a:pt x="1064308" y="1486673"/>
                </a:lnTo>
                <a:lnTo>
                  <a:pt x="1044714" y="1442204"/>
                </a:lnTo>
                <a:lnTo>
                  <a:pt x="1014602" y="1401343"/>
                </a:lnTo>
                <a:lnTo>
                  <a:pt x="999009" y="1360310"/>
                </a:lnTo>
                <a:lnTo>
                  <a:pt x="987603" y="1336513"/>
                </a:lnTo>
                <a:lnTo>
                  <a:pt x="980678" y="1319415"/>
                </a:lnTo>
                <a:lnTo>
                  <a:pt x="978525" y="1298482"/>
                </a:lnTo>
                <a:lnTo>
                  <a:pt x="981438" y="1263179"/>
                </a:lnTo>
                <a:lnTo>
                  <a:pt x="989711" y="1202969"/>
                </a:lnTo>
                <a:lnTo>
                  <a:pt x="991090" y="1192303"/>
                </a:lnTo>
                <a:lnTo>
                  <a:pt x="1024741" y="1142857"/>
                </a:lnTo>
                <a:lnTo>
                  <a:pt x="1084673" y="1115085"/>
                </a:lnTo>
                <a:lnTo>
                  <a:pt x="1111377" y="1098219"/>
                </a:lnTo>
                <a:lnTo>
                  <a:pt x="1137467" y="1071365"/>
                </a:lnTo>
                <a:lnTo>
                  <a:pt x="1159414" y="1043882"/>
                </a:lnTo>
                <a:lnTo>
                  <a:pt x="1181885" y="1016981"/>
                </a:lnTo>
                <a:lnTo>
                  <a:pt x="1209548" y="991870"/>
                </a:lnTo>
                <a:lnTo>
                  <a:pt x="1230272" y="961239"/>
                </a:lnTo>
                <a:lnTo>
                  <a:pt x="1273913" y="903501"/>
                </a:lnTo>
                <a:lnTo>
                  <a:pt x="1294638" y="872871"/>
                </a:lnTo>
                <a:lnTo>
                  <a:pt x="1297491" y="853186"/>
                </a:lnTo>
                <a:lnTo>
                  <a:pt x="1304321" y="811784"/>
                </a:lnTo>
                <a:lnTo>
                  <a:pt x="1312533" y="768000"/>
                </a:lnTo>
                <a:lnTo>
                  <a:pt x="1330394" y="720500"/>
                </a:lnTo>
                <a:lnTo>
                  <a:pt x="1355409" y="681539"/>
                </a:lnTo>
                <a:lnTo>
                  <a:pt x="1367916" y="661797"/>
                </a:lnTo>
                <a:lnTo>
                  <a:pt x="1390151" y="626578"/>
                </a:lnTo>
                <a:lnTo>
                  <a:pt x="1405985" y="569585"/>
                </a:lnTo>
                <a:lnTo>
                  <a:pt x="1414258" y="516703"/>
                </a:lnTo>
                <a:lnTo>
                  <a:pt x="1417935" y="463609"/>
                </a:lnTo>
                <a:lnTo>
                  <a:pt x="1417321" y="410381"/>
                </a:lnTo>
                <a:lnTo>
                  <a:pt x="1412725" y="357100"/>
                </a:lnTo>
                <a:lnTo>
                  <a:pt x="1404452" y="303845"/>
                </a:lnTo>
                <a:lnTo>
                  <a:pt x="1392808" y="250698"/>
                </a:lnTo>
                <a:lnTo>
                  <a:pt x="1380045" y="208073"/>
                </a:lnTo>
                <a:lnTo>
                  <a:pt x="1356232" y="171450"/>
                </a:lnTo>
                <a:lnTo>
                  <a:pt x="1322879" y="148605"/>
                </a:lnTo>
                <a:lnTo>
                  <a:pt x="1319139" y="146214"/>
                </a:lnTo>
                <a:lnTo>
                  <a:pt x="1331340" y="146050"/>
                </a:lnTo>
                <a:lnTo>
                  <a:pt x="1329281" y="132222"/>
                </a:lnTo>
                <a:lnTo>
                  <a:pt x="1328197" y="117824"/>
                </a:lnTo>
                <a:lnTo>
                  <a:pt x="1285810" y="60728"/>
                </a:lnTo>
                <a:lnTo>
                  <a:pt x="1245126" y="38820"/>
                </a:lnTo>
                <a:lnTo>
                  <a:pt x="1199688" y="24324"/>
                </a:lnTo>
                <a:lnTo>
                  <a:pt x="1151706" y="15218"/>
                </a:lnTo>
                <a:lnTo>
                  <a:pt x="1103391" y="9478"/>
                </a:lnTo>
                <a:lnTo>
                  <a:pt x="1056953" y="5080"/>
                </a:lnTo>
                <a:lnTo>
                  <a:pt x="101460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4" name="object 9"/>
          <p:cNvSpPr>
            <a:spLocks/>
          </p:cNvSpPr>
          <p:nvPr/>
        </p:nvSpPr>
        <p:spPr bwMode="auto">
          <a:xfrm>
            <a:off x="4044950" y="4521200"/>
            <a:ext cx="1417638" cy="1919288"/>
          </a:xfrm>
          <a:custGeom>
            <a:avLst/>
            <a:gdLst>
              <a:gd name="T0" fmla="*/ 1328197 w 1417954"/>
              <a:gd name="T1" fmla="*/ 117824 h 1918970"/>
              <a:gd name="T2" fmla="*/ 1245126 w 1417954"/>
              <a:gd name="T3" fmla="*/ 38820 h 1918970"/>
              <a:gd name="T4" fmla="*/ 1103391 w 1417954"/>
              <a:gd name="T5" fmla="*/ 9478 h 1918970"/>
              <a:gd name="T6" fmla="*/ 952436 w 1417954"/>
              <a:gd name="T7" fmla="*/ 18621 h 1918970"/>
              <a:gd name="T8" fmla="*/ 866695 w 1417954"/>
              <a:gd name="T9" fmla="*/ 113887 h 1918970"/>
              <a:gd name="T10" fmla="*/ 820054 w 1417954"/>
              <a:gd name="T11" fmla="*/ 213223 h 1918970"/>
              <a:gd name="T12" fmla="*/ 733043 w 1417954"/>
              <a:gd name="T13" fmla="*/ 277749 h 1918970"/>
              <a:gd name="T14" fmla="*/ 677590 w 1417954"/>
              <a:gd name="T15" fmla="*/ 336202 h 1918970"/>
              <a:gd name="T16" fmla="*/ 596282 w 1417954"/>
              <a:gd name="T17" fmla="*/ 485784 h 1918970"/>
              <a:gd name="T18" fmla="*/ 501395 w 1417954"/>
              <a:gd name="T19" fmla="*/ 582422 h 1918970"/>
              <a:gd name="T20" fmla="*/ 446468 w 1417954"/>
              <a:gd name="T21" fmla="*/ 628475 h 1918970"/>
              <a:gd name="T22" fmla="*/ 420530 w 1417954"/>
              <a:gd name="T23" fmla="*/ 643243 h 1918970"/>
              <a:gd name="T24" fmla="*/ 403225 w 1417954"/>
              <a:gd name="T25" fmla="*/ 674497 h 1918970"/>
              <a:gd name="T26" fmla="*/ 284261 w 1417954"/>
              <a:gd name="T27" fmla="*/ 773753 h 1918970"/>
              <a:gd name="T28" fmla="*/ 196063 w 1417954"/>
              <a:gd name="T29" fmla="*/ 865711 h 1918970"/>
              <a:gd name="T30" fmla="*/ 109981 w 1417954"/>
              <a:gd name="T31" fmla="*/ 979170 h 1918970"/>
              <a:gd name="T32" fmla="*/ 75120 w 1417954"/>
              <a:gd name="T33" fmla="*/ 1097709 h 1918970"/>
              <a:gd name="T34" fmla="*/ 34083 w 1417954"/>
              <a:gd name="T35" fmla="*/ 1180545 h 1918970"/>
              <a:gd name="T36" fmla="*/ 1703 w 1417954"/>
              <a:gd name="T37" fmla="*/ 1270404 h 1918970"/>
              <a:gd name="T38" fmla="*/ 5127 w 1417954"/>
              <a:gd name="T39" fmla="*/ 1429438 h 1918970"/>
              <a:gd name="T40" fmla="*/ 62499 w 1417954"/>
              <a:gd name="T41" fmla="*/ 1582659 h 1918970"/>
              <a:gd name="T42" fmla="*/ 180546 w 1417954"/>
              <a:gd name="T43" fmla="*/ 1639001 h 1918970"/>
              <a:gd name="T44" fmla="*/ 291044 w 1417954"/>
              <a:gd name="T45" fmla="*/ 1697921 h 1918970"/>
              <a:gd name="T46" fmla="*/ 391413 w 1417954"/>
              <a:gd name="T47" fmla="*/ 1785404 h 1918970"/>
              <a:gd name="T48" fmla="*/ 468745 w 1417954"/>
              <a:gd name="T49" fmla="*/ 1840978 h 1918970"/>
              <a:gd name="T50" fmla="*/ 598527 w 1417954"/>
              <a:gd name="T51" fmla="*/ 1896775 h 1918970"/>
              <a:gd name="T52" fmla="*/ 758063 w 1417954"/>
              <a:gd name="T53" fmla="*/ 1918716 h 1918970"/>
              <a:gd name="T54" fmla="*/ 877345 w 1417954"/>
              <a:gd name="T55" fmla="*/ 1912018 h 1918970"/>
              <a:gd name="T56" fmla="*/ 1004887 w 1417954"/>
              <a:gd name="T57" fmla="*/ 1815389 h 1918970"/>
              <a:gd name="T58" fmla="*/ 1051178 w 1417954"/>
              <a:gd name="T59" fmla="*/ 1733029 h 1918970"/>
              <a:gd name="T60" fmla="*/ 1077278 w 1417954"/>
              <a:gd name="T61" fmla="*/ 1582996 h 1918970"/>
              <a:gd name="T62" fmla="*/ 1044714 w 1417954"/>
              <a:gd name="T63" fmla="*/ 1442204 h 1918970"/>
              <a:gd name="T64" fmla="*/ 987603 w 1417954"/>
              <a:gd name="T65" fmla="*/ 1336513 h 1918970"/>
              <a:gd name="T66" fmla="*/ 981438 w 1417954"/>
              <a:gd name="T67" fmla="*/ 1263179 h 1918970"/>
              <a:gd name="T68" fmla="*/ 1024741 w 1417954"/>
              <a:gd name="T69" fmla="*/ 1142857 h 1918970"/>
              <a:gd name="T70" fmla="*/ 1137467 w 1417954"/>
              <a:gd name="T71" fmla="*/ 1071365 h 1918970"/>
              <a:gd name="T72" fmla="*/ 1209548 w 1417954"/>
              <a:gd name="T73" fmla="*/ 991870 h 1918970"/>
              <a:gd name="T74" fmla="*/ 1273913 w 1417954"/>
              <a:gd name="T75" fmla="*/ 903501 h 1918970"/>
              <a:gd name="T76" fmla="*/ 1304321 w 1417954"/>
              <a:gd name="T77" fmla="*/ 811784 h 1918970"/>
              <a:gd name="T78" fmla="*/ 1355409 w 1417954"/>
              <a:gd name="T79" fmla="*/ 681539 h 1918970"/>
              <a:gd name="T80" fmla="*/ 1405985 w 1417954"/>
              <a:gd name="T81" fmla="*/ 569585 h 1918970"/>
              <a:gd name="T82" fmla="*/ 1417321 w 1417954"/>
              <a:gd name="T83" fmla="*/ 410381 h 1918970"/>
              <a:gd name="T84" fmla="*/ 1392808 w 1417954"/>
              <a:gd name="T85" fmla="*/ 250698 h 1918970"/>
              <a:gd name="T86" fmla="*/ 1322879 w 1417954"/>
              <a:gd name="T87" fmla="*/ 148605 h 19189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17954"/>
              <a:gd name="T133" fmla="*/ 0 h 1918970"/>
              <a:gd name="T134" fmla="*/ 1417954 w 1417954"/>
              <a:gd name="T135" fmla="*/ 1918970 h 19189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17954" h="1918970">
                <a:moveTo>
                  <a:pt x="1331340" y="146050"/>
                </a:moveTo>
                <a:lnTo>
                  <a:pt x="1329281" y="132222"/>
                </a:lnTo>
                <a:lnTo>
                  <a:pt x="1328197" y="117824"/>
                </a:lnTo>
                <a:lnTo>
                  <a:pt x="1325733" y="104044"/>
                </a:lnTo>
                <a:lnTo>
                  <a:pt x="1285810" y="60728"/>
                </a:lnTo>
                <a:lnTo>
                  <a:pt x="1245126" y="38820"/>
                </a:lnTo>
                <a:lnTo>
                  <a:pt x="1199688" y="24324"/>
                </a:lnTo>
                <a:lnTo>
                  <a:pt x="1151706" y="15218"/>
                </a:lnTo>
                <a:lnTo>
                  <a:pt x="1103391" y="9478"/>
                </a:lnTo>
                <a:lnTo>
                  <a:pt x="1056953" y="5080"/>
                </a:lnTo>
                <a:lnTo>
                  <a:pt x="1014602" y="0"/>
                </a:lnTo>
                <a:lnTo>
                  <a:pt x="952436" y="18621"/>
                </a:lnTo>
                <a:lnTo>
                  <a:pt x="891413" y="39624"/>
                </a:lnTo>
                <a:lnTo>
                  <a:pt x="875833" y="75874"/>
                </a:lnTo>
                <a:lnTo>
                  <a:pt x="866695" y="113887"/>
                </a:lnTo>
                <a:lnTo>
                  <a:pt x="857819" y="151280"/>
                </a:lnTo>
                <a:lnTo>
                  <a:pt x="843026" y="185674"/>
                </a:lnTo>
                <a:lnTo>
                  <a:pt x="820054" y="213223"/>
                </a:lnTo>
                <a:lnTo>
                  <a:pt x="790225" y="238236"/>
                </a:lnTo>
                <a:lnTo>
                  <a:pt x="759301" y="259986"/>
                </a:lnTo>
                <a:lnTo>
                  <a:pt x="733043" y="277749"/>
                </a:lnTo>
                <a:lnTo>
                  <a:pt x="712718" y="295026"/>
                </a:lnTo>
                <a:lnTo>
                  <a:pt x="694737" y="315007"/>
                </a:lnTo>
                <a:lnTo>
                  <a:pt x="677590" y="336202"/>
                </a:lnTo>
                <a:lnTo>
                  <a:pt x="659764" y="357124"/>
                </a:lnTo>
                <a:lnTo>
                  <a:pt x="627856" y="405082"/>
                </a:lnTo>
                <a:lnTo>
                  <a:pt x="596282" y="485784"/>
                </a:lnTo>
                <a:lnTo>
                  <a:pt x="575103" y="526684"/>
                </a:lnTo>
                <a:lnTo>
                  <a:pt x="544566" y="558940"/>
                </a:lnTo>
                <a:lnTo>
                  <a:pt x="501395" y="582422"/>
                </a:lnTo>
                <a:lnTo>
                  <a:pt x="492805" y="592651"/>
                </a:lnTo>
                <a:lnTo>
                  <a:pt x="464819" y="622173"/>
                </a:lnTo>
                <a:lnTo>
                  <a:pt x="446468" y="628475"/>
                </a:lnTo>
                <a:lnTo>
                  <a:pt x="436745" y="630620"/>
                </a:lnTo>
                <a:lnTo>
                  <a:pt x="428116" y="634873"/>
                </a:lnTo>
                <a:lnTo>
                  <a:pt x="420530" y="643243"/>
                </a:lnTo>
                <a:lnTo>
                  <a:pt x="414575" y="653446"/>
                </a:lnTo>
                <a:lnTo>
                  <a:pt x="409168" y="664269"/>
                </a:lnTo>
                <a:lnTo>
                  <a:pt x="403225" y="674497"/>
                </a:lnTo>
                <a:lnTo>
                  <a:pt x="376168" y="705268"/>
                </a:lnTo>
                <a:lnTo>
                  <a:pt x="339657" y="734792"/>
                </a:lnTo>
                <a:lnTo>
                  <a:pt x="284261" y="773753"/>
                </a:lnTo>
                <a:lnTo>
                  <a:pt x="256539" y="793496"/>
                </a:lnTo>
                <a:lnTo>
                  <a:pt x="222851" y="826522"/>
                </a:lnTo>
                <a:lnTo>
                  <a:pt x="196063" y="865711"/>
                </a:lnTo>
                <a:lnTo>
                  <a:pt x="171464" y="906954"/>
                </a:lnTo>
                <a:lnTo>
                  <a:pt x="144341" y="946143"/>
                </a:lnTo>
                <a:lnTo>
                  <a:pt x="109981" y="979170"/>
                </a:lnTo>
                <a:lnTo>
                  <a:pt x="92313" y="1018511"/>
                </a:lnTo>
                <a:lnTo>
                  <a:pt x="83026" y="1057970"/>
                </a:lnTo>
                <a:lnTo>
                  <a:pt x="75120" y="1097709"/>
                </a:lnTo>
                <a:lnTo>
                  <a:pt x="61594" y="1137894"/>
                </a:lnTo>
                <a:lnTo>
                  <a:pt x="48666" y="1161228"/>
                </a:lnTo>
                <a:lnTo>
                  <a:pt x="34083" y="1180545"/>
                </a:lnTo>
                <a:lnTo>
                  <a:pt x="17857" y="1198375"/>
                </a:lnTo>
                <a:lnTo>
                  <a:pt x="0" y="1217244"/>
                </a:lnTo>
                <a:lnTo>
                  <a:pt x="1703" y="1270404"/>
                </a:lnTo>
                <a:lnTo>
                  <a:pt x="2746" y="1323519"/>
                </a:lnTo>
                <a:lnTo>
                  <a:pt x="3698" y="1376545"/>
                </a:lnTo>
                <a:lnTo>
                  <a:pt x="5127" y="1429438"/>
                </a:lnTo>
                <a:lnTo>
                  <a:pt x="7599" y="1482156"/>
                </a:lnTo>
                <a:lnTo>
                  <a:pt x="11683" y="1534655"/>
                </a:lnTo>
                <a:lnTo>
                  <a:pt x="62499" y="1582659"/>
                </a:lnTo>
                <a:lnTo>
                  <a:pt x="109981" y="1599717"/>
                </a:lnTo>
                <a:lnTo>
                  <a:pt x="144651" y="1621741"/>
                </a:lnTo>
                <a:lnTo>
                  <a:pt x="180546" y="1639001"/>
                </a:lnTo>
                <a:lnTo>
                  <a:pt x="217799" y="1653284"/>
                </a:lnTo>
                <a:lnTo>
                  <a:pt x="256539" y="1666379"/>
                </a:lnTo>
                <a:lnTo>
                  <a:pt x="291044" y="1697921"/>
                </a:lnTo>
                <a:lnTo>
                  <a:pt x="320166" y="1731845"/>
                </a:lnTo>
                <a:lnTo>
                  <a:pt x="351194" y="1762791"/>
                </a:lnTo>
                <a:lnTo>
                  <a:pt x="391413" y="1785404"/>
                </a:lnTo>
                <a:lnTo>
                  <a:pt x="434780" y="1818808"/>
                </a:lnTo>
                <a:lnTo>
                  <a:pt x="453548" y="1833613"/>
                </a:lnTo>
                <a:lnTo>
                  <a:pt x="468745" y="1840978"/>
                </a:lnTo>
                <a:lnTo>
                  <a:pt x="501395" y="1852066"/>
                </a:lnTo>
                <a:lnTo>
                  <a:pt x="548669" y="1879409"/>
                </a:lnTo>
                <a:lnTo>
                  <a:pt x="598527" y="1896775"/>
                </a:lnTo>
                <a:lnTo>
                  <a:pt x="650415" y="1907135"/>
                </a:lnTo>
                <a:lnTo>
                  <a:pt x="703779" y="1913458"/>
                </a:lnTo>
                <a:lnTo>
                  <a:pt x="758063" y="1918716"/>
                </a:lnTo>
                <a:lnTo>
                  <a:pt x="797808" y="1916483"/>
                </a:lnTo>
                <a:lnTo>
                  <a:pt x="837707" y="1915144"/>
                </a:lnTo>
                <a:lnTo>
                  <a:pt x="877345" y="1912018"/>
                </a:lnTo>
                <a:lnTo>
                  <a:pt x="916304" y="1904428"/>
                </a:lnTo>
                <a:lnTo>
                  <a:pt x="963485" y="1875270"/>
                </a:lnTo>
                <a:lnTo>
                  <a:pt x="1004887" y="1815389"/>
                </a:lnTo>
                <a:lnTo>
                  <a:pt x="1025398" y="1776479"/>
                </a:lnTo>
                <a:lnTo>
                  <a:pt x="1043432" y="1745603"/>
                </a:lnTo>
                <a:lnTo>
                  <a:pt x="1051178" y="1733029"/>
                </a:lnTo>
                <a:lnTo>
                  <a:pt x="1064175" y="1683425"/>
                </a:lnTo>
                <a:lnTo>
                  <a:pt x="1073319" y="1633127"/>
                </a:lnTo>
                <a:lnTo>
                  <a:pt x="1077278" y="1582996"/>
                </a:lnTo>
                <a:lnTo>
                  <a:pt x="1074718" y="1533891"/>
                </a:lnTo>
                <a:lnTo>
                  <a:pt x="1064308" y="1486673"/>
                </a:lnTo>
                <a:lnTo>
                  <a:pt x="1044714" y="1442204"/>
                </a:lnTo>
                <a:lnTo>
                  <a:pt x="1014602" y="1401343"/>
                </a:lnTo>
                <a:lnTo>
                  <a:pt x="999009" y="1360310"/>
                </a:lnTo>
                <a:lnTo>
                  <a:pt x="987603" y="1336513"/>
                </a:lnTo>
                <a:lnTo>
                  <a:pt x="980678" y="1319415"/>
                </a:lnTo>
                <a:lnTo>
                  <a:pt x="978525" y="1298482"/>
                </a:lnTo>
                <a:lnTo>
                  <a:pt x="981438" y="1263179"/>
                </a:lnTo>
                <a:lnTo>
                  <a:pt x="989711" y="1202969"/>
                </a:lnTo>
                <a:lnTo>
                  <a:pt x="991090" y="1192303"/>
                </a:lnTo>
                <a:lnTo>
                  <a:pt x="1024741" y="1142857"/>
                </a:lnTo>
                <a:lnTo>
                  <a:pt x="1084673" y="1115085"/>
                </a:lnTo>
                <a:lnTo>
                  <a:pt x="1111377" y="1098219"/>
                </a:lnTo>
                <a:lnTo>
                  <a:pt x="1137467" y="1071365"/>
                </a:lnTo>
                <a:lnTo>
                  <a:pt x="1159414" y="1043882"/>
                </a:lnTo>
                <a:lnTo>
                  <a:pt x="1181885" y="1016981"/>
                </a:lnTo>
                <a:lnTo>
                  <a:pt x="1209548" y="991870"/>
                </a:lnTo>
                <a:lnTo>
                  <a:pt x="1230272" y="961239"/>
                </a:lnTo>
                <a:lnTo>
                  <a:pt x="1252092" y="932370"/>
                </a:lnTo>
                <a:lnTo>
                  <a:pt x="1273913" y="903501"/>
                </a:lnTo>
                <a:lnTo>
                  <a:pt x="1294638" y="872871"/>
                </a:lnTo>
                <a:lnTo>
                  <a:pt x="1297491" y="853186"/>
                </a:lnTo>
                <a:lnTo>
                  <a:pt x="1304321" y="811784"/>
                </a:lnTo>
                <a:lnTo>
                  <a:pt x="1312533" y="768000"/>
                </a:lnTo>
                <a:lnTo>
                  <a:pt x="1330394" y="720500"/>
                </a:lnTo>
                <a:lnTo>
                  <a:pt x="1355409" y="681539"/>
                </a:lnTo>
                <a:lnTo>
                  <a:pt x="1367916" y="661797"/>
                </a:lnTo>
                <a:lnTo>
                  <a:pt x="1390151" y="626578"/>
                </a:lnTo>
                <a:lnTo>
                  <a:pt x="1405985" y="569585"/>
                </a:lnTo>
                <a:lnTo>
                  <a:pt x="1414258" y="516703"/>
                </a:lnTo>
                <a:lnTo>
                  <a:pt x="1417935" y="463609"/>
                </a:lnTo>
                <a:lnTo>
                  <a:pt x="1417321" y="410381"/>
                </a:lnTo>
                <a:lnTo>
                  <a:pt x="1412725" y="357100"/>
                </a:lnTo>
                <a:lnTo>
                  <a:pt x="1404452" y="303845"/>
                </a:lnTo>
                <a:lnTo>
                  <a:pt x="1392808" y="250698"/>
                </a:lnTo>
                <a:lnTo>
                  <a:pt x="1380045" y="208073"/>
                </a:lnTo>
                <a:lnTo>
                  <a:pt x="1356232" y="171450"/>
                </a:lnTo>
                <a:lnTo>
                  <a:pt x="1322879" y="148605"/>
                </a:lnTo>
                <a:lnTo>
                  <a:pt x="1319139" y="146214"/>
                </a:lnTo>
                <a:lnTo>
                  <a:pt x="1331340" y="1460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5" name="object 10"/>
          <p:cNvSpPr>
            <a:spLocks/>
          </p:cNvSpPr>
          <p:nvPr/>
        </p:nvSpPr>
        <p:spPr bwMode="auto">
          <a:xfrm>
            <a:off x="2108200" y="5143500"/>
            <a:ext cx="2114550" cy="423863"/>
          </a:xfrm>
          <a:custGeom>
            <a:avLst/>
            <a:gdLst>
              <a:gd name="T0" fmla="*/ 2025225 w 2113279"/>
              <a:gd name="T1" fmla="*/ 394045 h 422910"/>
              <a:gd name="T2" fmla="*/ 2020062 w 2113279"/>
              <a:gd name="T3" fmla="*/ 422529 h 422910"/>
              <a:gd name="T4" fmla="*/ 2108510 w 2113279"/>
              <a:gd name="T5" fmla="*/ 396621 h 422910"/>
              <a:gd name="T6" fmla="*/ 2039492 w 2113279"/>
              <a:gd name="T7" fmla="*/ 396621 h 422910"/>
              <a:gd name="T8" fmla="*/ 2025225 w 2113279"/>
              <a:gd name="T9" fmla="*/ 394045 h 422910"/>
              <a:gd name="T10" fmla="*/ 2030379 w 2113279"/>
              <a:gd name="T11" fmla="*/ 365610 h 422910"/>
              <a:gd name="T12" fmla="*/ 2025225 w 2113279"/>
              <a:gd name="T13" fmla="*/ 394045 h 422910"/>
              <a:gd name="T14" fmla="*/ 2039492 w 2113279"/>
              <a:gd name="T15" fmla="*/ 396621 h 422910"/>
              <a:gd name="T16" fmla="*/ 2044573 w 2113279"/>
              <a:gd name="T17" fmla="*/ 368173 h 422910"/>
              <a:gd name="T18" fmla="*/ 2030379 w 2113279"/>
              <a:gd name="T19" fmla="*/ 365610 h 422910"/>
              <a:gd name="T20" fmla="*/ 2035555 w 2113279"/>
              <a:gd name="T21" fmla="*/ 337058 h 422910"/>
              <a:gd name="T22" fmla="*/ 2030379 w 2113279"/>
              <a:gd name="T23" fmla="*/ 365610 h 422910"/>
              <a:gd name="T24" fmla="*/ 2044573 w 2113279"/>
              <a:gd name="T25" fmla="*/ 368173 h 422910"/>
              <a:gd name="T26" fmla="*/ 2039492 w 2113279"/>
              <a:gd name="T27" fmla="*/ 396621 h 422910"/>
              <a:gd name="T28" fmla="*/ 2108510 w 2113279"/>
              <a:gd name="T29" fmla="*/ 396621 h 422910"/>
              <a:gd name="T30" fmla="*/ 2113279 w 2113279"/>
              <a:gd name="T31" fmla="*/ 395224 h 422910"/>
              <a:gd name="T32" fmla="*/ 2035555 w 2113279"/>
              <a:gd name="T33" fmla="*/ 337058 h 422910"/>
              <a:gd name="T34" fmla="*/ 5080 w 2113279"/>
              <a:gd name="T35" fmla="*/ 0 h 422910"/>
              <a:gd name="T36" fmla="*/ 0 w 2113279"/>
              <a:gd name="T37" fmla="*/ 28448 h 422910"/>
              <a:gd name="T38" fmla="*/ 2025225 w 2113279"/>
              <a:gd name="T39" fmla="*/ 394045 h 422910"/>
              <a:gd name="T40" fmla="*/ 2030379 w 2113279"/>
              <a:gd name="T41" fmla="*/ 365610 h 422910"/>
              <a:gd name="T42" fmla="*/ 5080 w 2113279"/>
              <a:gd name="T43" fmla="*/ 0 h 422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13279"/>
              <a:gd name="T67" fmla="*/ 0 h 422910"/>
              <a:gd name="T68" fmla="*/ 2113279 w 2113279"/>
              <a:gd name="T69" fmla="*/ 422910 h 4229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13279" h="422910">
                <a:moveTo>
                  <a:pt x="2025225" y="394045"/>
                </a:moveTo>
                <a:lnTo>
                  <a:pt x="2020062" y="422529"/>
                </a:lnTo>
                <a:lnTo>
                  <a:pt x="2108510" y="396621"/>
                </a:lnTo>
                <a:lnTo>
                  <a:pt x="2039492" y="396621"/>
                </a:lnTo>
                <a:lnTo>
                  <a:pt x="2025225" y="394045"/>
                </a:lnTo>
                <a:close/>
              </a:path>
              <a:path w="2113279" h="422910">
                <a:moveTo>
                  <a:pt x="2030379" y="365610"/>
                </a:moveTo>
                <a:lnTo>
                  <a:pt x="2025225" y="394045"/>
                </a:lnTo>
                <a:lnTo>
                  <a:pt x="2039492" y="396621"/>
                </a:lnTo>
                <a:lnTo>
                  <a:pt x="2044573" y="368173"/>
                </a:lnTo>
                <a:lnTo>
                  <a:pt x="2030379" y="365610"/>
                </a:lnTo>
                <a:close/>
              </a:path>
              <a:path w="2113279" h="422910">
                <a:moveTo>
                  <a:pt x="2035555" y="337058"/>
                </a:moveTo>
                <a:lnTo>
                  <a:pt x="2030379" y="365610"/>
                </a:lnTo>
                <a:lnTo>
                  <a:pt x="2044573" y="368173"/>
                </a:lnTo>
                <a:lnTo>
                  <a:pt x="2039492" y="396621"/>
                </a:lnTo>
                <a:lnTo>
                  <a:pt x="2108510" y="396621"/>
                </a:lnTo>
                <a:lnTo>
                  <a:pt x="2113279" y="395224"/>
                </a:lnTo>
                <a:lnTo>
                  <a:pt x="2035555" y="337058"/>
                </a:lnTo>
                <a:close/>
              </a:path>
              <a:path w="2113279" h="422910">
                <a:moveTo>
                  <a:pt x="5080" y="0"/>
                </a:moveTo>
                <a:lnTo>
                  <a:pt x="0" y="28448"/>
                </a:lnTo>
                <a:lnTo>
                  <a:pt x="2025225" y="394045"/>
                </a:lnTo>
                <a:lnTo>
                  <a:pt x="2030379" y="365610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782638" y="4862513"/>
            <a:ext cx="15906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ripe.net</a:t>
            </a:r>
            <a:r>
              <a:rPr sz="2000" b="1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7" name="object 12"/>
          <p:cNvSpPr>
            <a:spLocks/>
          </p:cNvSpPr>
          <p:nvPr/>
        </p:nvSpPr>
        <p:spPr bwMode="auto">
          <a:xfrm>
            <a:off x="4583113" y="3884613"/>
            <a:ext cx="569912" cy="317500"/>
          </a:xfrm>
          <a:custGeom>
            <a:avLst/>
            <a:gdLst>
              <a:gd name="T0" fmla="*/ 485972 w 569595"/>
              <a:gd name="T1" fmla="*/ 288866 h 317500"/>
              <a:gd name="T2" fmla="*/ 472186 w 569595"/>
              <a:gd name="T3" fmla="*/ 314325 h 317500"/>
              <a:gd name="T4" fmla="*/ 569214 w 569595"/>
              <a:gd name="T5" fmla="*/ 317500 h 317500"/>
              <a:gd name="T6" fmla="*/ 554043 w 569595"/>
              <a:gd name="T7" fmla="*/ 295783 h 317500"/>
              <a:gd name="T8" fmla="*/ 498729 w 569595"/>
              <a:gd name="T9" fmla="*/ 295783 h 317500"/>
              <a:gd name="T10" fmla="*/ 485972 w 569595"/>
              <a:gd name="T11" fmla="*/ 288866 h 317500"/>
              <a:gd name="T12" fmla="*/ 499770 w 569595"/>
              <a:gd name="T13" fmla="*/ 263387 h 317500"/>
              <a:gd name="T14" fmla="*/ 485972 w 569595"/>
              <a:gd name="T15" fmla="*/ 288866 h 317500"/>
              <a:gd name="T16" fmla="*/ 498729 w 569595"/>
              <a:gd name="T17" fmla="*/ 295783 h 317500"/>
              <a:gd name="T18" fmla="*/ 512445 w 569595"/>
              <a:gd name="T19" fmla="*/ 270256 h 317500"/>
              <a:gd name="T20" fmla="*/ 499770 w 569595"/>
              <a:gd name="T21" fmla="*/ 263387 h 317500"/>
              <a:gd name="T22" fmla="*/ 513588 w 569595"/>
              <a:gd name="T23" fmla="*/ 237871 h 317500"/>
              <a:gd name="T24" fmla="*/ 499770 w 569595"/>
              <a:gd name="T25" fmla="*/ 263387 h 317500"/>
              <a:gd name="T26" fmla="*/ 512445 w 569595"/>
              <a:gd name="T27" fmla="*/ 270256 h 317500"/>
              <a:gd name="T28" fmla="*/ 498729 w 569595"/>
              <a:gd name="T29" fmla="*/ 295783 h 317500"/>
              <a:gd name="T30" fmla="*/ 554043 w 569595"/>
              <a:gd name="T31" fmla="*/ 295783 h 317500"/>
              <a:gd name="T32" fmla="*/ 513588 w 569595"/>
              <a:gd name="T33" fmla="*/ 237871 h 317500"/>
              <a:gd name="T34" fmla="*/ 13716 w 569595"/>
              <a:gd name="T35" fmla="*/ 0 h 317500"/>
              <a:gd name="T36" fmla="*/ 0 w 569595"/>
              <a:gd name="T37" fmla="*/ 25400 h 317500"/>
              <a:gd name="T38" fmla="*/ 485972 w 569595"/>
              <a:gd name="T39" fmla="*/ 288866 h 317500"/>
              <a:gd name="T40" fmla="*/ 499770 w 569595"/>
              <a:gd name="T41" fmla="*/ 263387 h 317500"/>
              <a:gd name="T42" fmla="*/ 13716 w 569595"/>
              <a:gd name="T43" fmla="*/ 0 h 317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9595"/>
              <a:gd name="T67" fmla="*/ 0 h 317500"/>
              <a:gd name="T68" fmla="*/ 569595 w 569595"/>
              <a:gd name="T69" fmla="*/ 317500 h 3175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9595" h="317500">
                <a:moveTo>
                  <a:pt x="485972" y="288866"/>
                </a:moveTo>
                <a:lnTo>
                  <a:pt x="472186" y="314325"/>
                </a:lnTo>
                <a:lnTo>
                  <a:pt x="569214" y="317500"/>
                </a:lnTo>
                <a:lnTo>
                  <a:pt x="554043" y="295783"/>
                </a:lnTo>
                <a:lnTo>
                  <a:pt x="498729" y="295783"/>
                </a:lnTo>
                <a:lnTo>
                  <a:pt x="485972" y="288866"/>
                </a:lnTo>
                <a:close/>
              </a:path>
              <a:path w="569595" h="317500">
                <a:moveTo>
                  <a:pt x="499770" y="263387"/>
                </a:moveTo>
                <a:lnTo>
                  <a:pt x="485972" y="288866"/>
                </a:lnTo>
                <a:lnTo>
                  <a:pt x="498729" y="295783"/>
                </a:lnTo>
                <a:lnTo>
                  <a:pt x="512445" y="270256"/>
                </a:lnTo>
                <a:lnTo>
                  <a:pt x="499770" y="263387"/>
                </a:lnTo>
                <a:close/>
              </a:path>
              <a:path w="569595" h="317500">
                <a:moveTo>
                  <a:pt x="513588" y="237871"/>
                </a:moveTo>
                <a:lnTo>
                  <a:pt x="499770" y="263387"/>
                </a:lnTo>
                <a:lnTo>
                  <a:pt x="512445" y="270256"/>
                </a:lnTo>
                <a:lnTo>
                  <a:pt x="498729" y="295783"/>
                </a:lnTo>
                <a:lnTo>
                  <a:pt x="554043" y="295783"/>
                </a:lnTo>
                <a:lnTo>
                  <a:pt x="513588" y="237871"/>
                </a:lnTo>
                <a:close/>
              </a:path>
              <a:path w="569595" h="317500">
                <a:moveTo>
                  <a:pt x="13716" y="0"/>
                </a:moveTo>
                <a:lnTo>
                  <a:pt x="0" y="25400"/>
                </a:lnTo>
                <a:lnTo>
                  <a:pt x="485972" y="288866"/>
                </a:lnTo>
                <a:lnTo>
                  <a:pt x="499770" y="263387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3527425" y="3648075"/>
            <a:ext cx="105727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net</a:t>
            </a:r>
            <a:r>
              <a:rPr sz="2000" b="1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9" name="object 14"/>
          <p:cNvSpPr>
            <a:spLocks/>
          </p:cNvSpPr>
          <p:nvPr/>
        </p:nvSpPr>
        <p:spPr bwMode="auto">
          <a:xfrm>
            <a:off x="5091113" y="3987800"/>
            <a:ext cx="668337" cy="541338"/>
          </a:xfrm>
          <a:custGeom>
            <a:avLst/>
            <a:gdLst>
              <a:gd name="T0" fmla="*/ 315753 w 669289"/>
              <a:gd name="T1" fmla="*/ 0 h 540385"/>
              <a:gd name="T2" fmla="*/ 275716 w 669289"/>
              <a:gd name="T3" fmla="*/ 2020 h 540385"/>
              <a:gd name="T4" fmla="*/ 235299 w 669289"/>
              <a:gd name="T5" fmla="*/ 2825 h 540385"/>
              <a:gd name="T6" fmla="*/ 195167 w 669289"/>
              <a:gd name="T7" fmla="*/ 5393 h 540385"/>
              <a:gd name="T8" fmla="*/ 155987 w 669289"/>
              <a:gd name="T9" fmla="*/ 12700 h 540385"/>
              <a:gd name="T10" fmla="*/ 127071 w 669289"/>
              <a:gd name="T11" fmla="*/ 25580 h 540385"/>
              <a:gd name="T12" fmla="*/ 100488 w 669289"/>
              <a:gd name="T13" fmla="*/ 44211 h 540385"/>
              <a:gd name="T14" fmla="*/ 74191 w 669289"/>
              <a:gd name="T15" fmla="*/ 63724 h 540385"/>
              <a:gd name="T16" fmla="*/ 46132 w 669289"/>
              <a:gd name="T17" fmla="*/ 79248 h 540385"/>
              <a:gd name="T18" fmla="*/ 31773 w 669289"/>
              <a:gd name="T19" fmla="*/ 127468 h 540385"/>
              <a:gd name="T20" fmla="*/ 25653 w 669289"/>
              <a:gd name="T21" fmla="*/ 148780 h 540385"/>
              <a:gd name="T22" fmla="*/ 20629 w 669289"/>
              <a:gd name="T23" fmla="*/ 165044 h 540385"/>
              <a:gd name="T24" fmla="*/ 9556 w 669289"/>
              <a:gd name="T25" fmla="*/ 198120 h 540385"/>
              <a:gd name="T26" fmla="*/ 2301 w 669289"/>
              <a:gd name="T27" fmla="*/ 262935 h 540385"/>
              <a:gd name="T28" fmla="*/ 0 w 669289"/>
              <a:gd name="T29" fmla="*/ 307832 h 540385"/>
              <a:gd name="T30" fmla="*/ 8699 w 669289"/>
              <a:gd name="T31" fmla="*/ 347370 h 540385"/>
              <a:gd name="T32" fmla="*/ 34448 w 669289"/>
              <a:gd name="T33" fmla="*/ 396113 h 540385"/>
              <a:gd name="T34" fmla="*/ 53825 w 669289"/>
              <a:gd name="T35" fmla="*/ 436252 h 540385"/>
              <a:gd name="T36" fmla="*/ 83975 w 669289"/>
              <a:gd name="T37" fmla="*/ 467688 h 540385"/>
              <a:gd name="T38" fmla="*/ 122426 w 669289"/>
              <a:gd name="T39" fmla="*/ 491565 h 540385"/>
              <a:gd name="T40" fmla="*/ 166707 w 669289"/>
              <a:gd name="T41" fmla="*/ 509029 h 540385"/>
              <a:gd name="T42" fmla="*/ 214346 w 669289"/>
              <a:gd name="T43" fmla="*/ 521227 h 540385"/>
              <a:gd name="T44" fmla="*/ 262870 w 669289"/>
              <a:gd name="T45" fmla="*/ 529303 h 540385"/>
              <a:gd name="T46" fmla="*/ 309807 w 669289"/>
              <a:gd name="T47" fmla="*/ 534403 h 540385"/>
              <a:gd name="T48" fmla="*/ 389032 w 669289"/>
              <a:gd name="T49" fmla="*/ 540258 h 540385"/>
              <a:gd name="T50" fmla="*/ 446178 w 669289"/>
              <a:gd name="T51" fmla="*/ 538544 h 540385"/>
              <a:gd name="T52" fmla="*/ 495466 w 669289"/>
              <a:gd name="T53" fmla="*/ 538189 h 540385"/>
              <a:gd name="T54" fmla="*/ 538153 w 669289"/>
              <a:gd name="T55" fmla="*/ 532202 h 540385"/>
              <a:gd name="T56" fmla="*/ 575493 w 669289"/>
              <a:gd name="T57" fmla="*/ 513590 h 540385"/>
              <a:gd name="T58" fmla="*/ 608742 w 669289"/>
              <a:gd name="T59" fmla="*/ 475361 h 540385"/>
              <a:gd name="T60" fmla="*/ 614271 w 669289"/>
              <a:gd name="T61" fmla="*/ 455191 h 540385"/>
              <a:gd name="T62" fmla="*/ 619918 w 669289"/>
              <a:gd name="T63" fmla="*/ 435165 h 540385"/>
              <a:gd name="T64" fmla="*/ 625852 w 669289"/>
              <a:gd name="T65" fmla="*/ 415424 h 540385"/>
              <a:gd name="T66" fmla="*/ 632237 w 669289"/>
              <a:gd name="T67" fmla="*/ 396113 h 540385"/>
              <a:gd name="T68" fmla="*/ 635496 w 669289"/>
              <a:gd name="T69" fmla="*/ 386349 h 540385"/>
              <a:gd name="T70" fmla="*/ 642060 w 669289"/>
              <a:gd name="T71" fmla="*/ 366252 h 540385"/>
              <a:gd name="T72" fmla="*/ 660400 w 669289"/>
              <a:gd name="T73" fmla="*/ 306832 h 540385"/>
              <a:gd name="T74" fmla="*/ 668813 w 669289"/>
              <a:gd name="T75" fmla="*/ 277368 h 540385"/>
              <a:gd name="T76" fmla="*/ 665366 w 669289"/>
              <a:gd name="T77" fmla="*/ 245614 h 540385"/>
              <a:gd name="T78" fmla="*/ 651329 w 669289"/>
              <a:gd name="T79" fmla="*/ 183963 h 540385"/>
              <a:gd name="T80" fmla="*/ 611635 w 669289"/>
              <a:gd name="T81" fmla="*/ 146716 h 540385"/>
              <a:gd name="T82" fmla="*/ 598487 w 669289"/>
              <a:gd name="T83" fmla="*/ 145034 h 540385"/>
              <a:gd name="T84" fmla="*/ 596340 w 669289"/>
              <a:gd name="T85" fmla="*/ 143351 h 540385"/>
              <a:gd name="T86" fmla="*/ 587831 w 669289"/>
              <a:gd name="T87" fmla="*/ 102240 h 540385"/>
              <a:gd name="T88" fmla="*/ 542198 w 669289"/>
              <a:gd name="T89" fmla="*/ 65581 h 540385"/>
              <a:gd name="T90" fmla="*/ 510571 w 669289"/>
              <a:gd name="T91" fmla="*/ 52324 h 540385"/>
              <a:gd name="T92" fmla="*/ 464075 w 669289"/>
              <a:gd name="T93" fmla="*/ 24110 h 540385"/>
              <a:gd name="T94" fmla="*/ 421973 w 669289"/>
              <a:gd name="T95" fmla="*/ 10731 h 540385"/>
              <a:gd name="T96" fmla="*/ 375465 w 669289"/>
              <a:gd name="T97" fmla="*/ 5068 h 540385"/>
              <a:gd name="T98" fmla="*/ 315753 w 669289"/>
              <a:gd name="T99" fmla="*/ 0 h 5403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69289"/>
              <a:gd name="T151" fmla="*/ 0 h 540385"/>
              <a:gd name="T152" fmla="*/ 669289 w 669289"/>
              <a:gd name="T153" fmla="*/ 540385 h 5403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69289" h="540385">
                <a:moveTo>
                  <a:pt x="315753" y="0"/>
                </a:moveTo>
                <a:lnTo>
                  <a:pt x="275716" y="2020"/>
                </a:lnTo>
                <a:lnTo>
                  <a:pt x="235299" y="2825"/>
                </a:lnTo>
                <a:lnTo>
                  <a:pt x="195167" y="5393"/>
                </a:lnTo>
                <a:lnTo>
                  <a:pt x="155987" y="12700"/>
                </a:lnTo>
                <a:lnTo>
                  <a:pt x="127071" y="25580"/>
                </a:lnTo>
                <a:lnTo>
                  <a:pt x="100488" y="44211"/>
                </a:lnTo>
                <a:lnTo>
                  <a:pt x="74191" y="63724"/>
                </a:lnTo>
                <a:lnTo>
                  <a:pt x="46132" y="79248"/>
                </a:lnTo>
                <a:lnTo>
                  <a:pt x="31773" y="127468"/>
                </a:lnTo>
                <a:lnTo>
                  <a:pt x="25653" y="148780"/>
                </a:lnTo>
                <a:lnTo>
                  <a:pt x="20629" y="165044"/>
                </a:lnTo>
                <a:lnTo>
                  <a:pt x="9556" y="198120"/>
                </a:lnTo>
                <a:lnTo>
                  <a:pt x="2301" y="262935"/>
                </a:lnTo>
                <a:lnTo>
                  <a:pt x="0" y="307832"/>
                </a:lnTo>
                <a:lnTo>
                  <a:pt x="8699" y="347370"/>
                </a:lnTo>
                <a:lnTo>
                  <a:pt x="34448" y="396113"/>
                </a:lnTo>
                <a:lnTo>
                  <a:pt x="53825" y="436252"/>
                </a:lnTo>
                <a:lnTo>
                  <a:pt x="83975" y="467688"/>
                </a:lnTo>
                <a:lnTo>
                  <a:pt x="122426" y="491565"/>
                </a:lnTo>
                <a:lnTo>
                  <a:pt x="166707" y="509029"/>
                </a:lnTo>
                <a:lnTo>
                  <a:pt x="214346" y="521227"/>
                </a:lnTo>
                <a:lnTo>
                  <a:pt x="262870" y="529303"/>
                </a:lnTo>
                <a:lnTo>
                  <a:pt x="309807" y="534403"/>
                </a:lnTo>
                <a:lnTo>
                  <a:pt x="389032" y="540258"/>
                </a:lnTo>
                <a:lnTo>
                  <a:pt x="446178" y="538544"/>
                </a:lnTo>
                <a:lnTo>
                  <a:pt x="495466" y="538189"/>
                </a:lnTo>
                <a:lnTo>
                  <a:pt x="538153" y="532202"/>
                </a:lnTo>
                <a:lnTo>
                  <a:pt x="575493" y="513590"/>
                </a:lnTo>
                <a:lnTo>
                  <a:pt x="608742" y="475361"/>
                </a:lnTo>
                <a:lnTo>
                  <a:pt x="614271" y="455191"/>
                </a:lnTo>
                <a:lnTo>
                  <a:pt x="619918" y="435165"/>
                </a:lnTo>
                <a:lnTo>
                  <a:pt x="625852" y="415424"/>
                </a:lnTo>
                <a:lnTo>
                  <a:pt x="632237" y="396113"/>
                </a:lnTo>
                <a:lnTo>
                  <a:pt x="635496" y="386349"/>
                </a:lnTo>
                <a:lnTo>
                  <a:pt x="642060" y="366252"/>
                </a:lnTo>
                <a:lnTo>
                  <a:pt x="660400" y="306832"/>
                </a:lnTo>
                <a:lnTo>
                  <a:pt x="668813" y="277368"/>
                </a:lnTo>
                <a:lnTo>
                  <a:pt x="665366" y="245614"/>
                </a:lnTo>
                <a:lnTo>
                  <a:pt x="651329" y="183963"/>
                </a:lnTo>
                <a:lnTo>
                  <a:pt x="611635" y="146716"/>
                </a:lnTo>
                <a:lnTo>
                  <a:pt x="598487" y="145034"/>
                </a:lnTo>
                <a:lnTo>
                  <a:pt x="596340" y="143351"/>
                </a:lnTo>
                <a:lnTo>
                  <a:pt x="587831" y="102240"/>
                </a:lnTo>
                <a:lnTo>
                  <a:pt x="542198" y="65581"/>
                </a:lnTo>
                <a:lnTo>
                  <a:pt x="510571" y="52324"/>
                </a:lnTo>
                <a:lnTo>
                  <a:pt x="464075" y="24110"/>
                </a:lnTo>
                <a:lnTo>
                  <a:pt x="421973" y="10731"/>
                </a:lnTo>
                <a:lnTo>
                  <a:pt x="375465" y="5068"/>
                </a:lnTo>
                <a:lnTo>
                  <a:pt x="315753" y="0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0" name="object 15"/>
          <p:cNvSpPr>
            <a:spLocks/>
          </p:cNvSpPr>
          <p:nvPr/>
        </p:nvSpPr>
        <p:spPr bwMode="auto">
          <a:xfrm>
            <a:off x="5091113" y="3987800"/>
            <a:ext cx="668337" cy="541338"/>
          </a:xfrm>
          <a:custGeom>
            <a:avLst/>
            <a:gdLst>
              <a:gd name="T0" fmla="*/ 608742 w 669289"/>
              <a:gd name="T1" fmla="*/ 131572 h 540385"/>
              <a:gd name="T2" fmla="*/ 587831 w 669289"/>
              <a:gd name="T3" fmla="*/ 102240 h 540385"/>
              <a:gd name="T4" fmla="*/ 566801 w 669289"/>
              <a:gd name="T5" fmla="*/ 81232 h 540385"/>
              <a:gd name="T6" fmla="*/ 542198 w 669289"/>
              <a:gd name="T7" fmla="*/ 65581 h 540385"/>
              <a:gd name="T8" fmla="*/ 510571 w 669289"/>
              <a:gd name="T9" fmla="*/ 52324 h 540385"/>
              <a:gd name="T10" fmla="*/ 464075 w 669289"/>
              <a:gd name="T11" fmla="*/ 24110 h 540385"/>
              <a:gd name="T12" fmla="*/ 421973 w 669289"/>
              <a:gd name="T13" fmla="*/ 10731 h 540385"/>
              <a:gd name="T14" fmla="*/ 375465 w 669289"/>
              <a:gd name="T15" fmla="*/ 5068 h 540385"/>
              <a:gd name="T16" fmla="*/ 315753 w 669289"/>
              <a:gd name="T17" fmla="*/ 0 h 540385"/>
              <a:gd name="T18" fmla="*/ 275716 w 669289"/>
              <a:gd name="T19" fmla="*/ 2020 h 540385"/>
              <a:gd name="T20" fmla="*/ 235299 w 669289"/>
              <a:gd name="T21" fmla="*/ 2825 h 540385"/>
              <a:gd name="T22" fmla="*/ 195167 w 669289"/>
              <a:gd name="T23" fmla="*/ 5393 h 540385"/>
              <a:gd name="T24" fmla="*/ 155987 w 669289"/>
              <a:gd name="T25" fmla="*/ 12700 h 540385"/>
              <a:gd name="T26" fmla="*/ 100488 w 669289"/>
              <a:gd name="T27" fmla="*/ 44211 h 540385"/>
              <a:gd name="T28" fmla="*/ 74191 w 669289"/>
              <a:gd name="T29" fmla="*/ 63724 h 540385"/>
              <a:gd name="T30" fmla="*/ 46132 w 669289"/>
              <a:gd name="T31" fmla="*/ 79248 h 540385"/>
              <a:gd name="T32" fmla="*/ 31773 w 669289"/>
              <a:gd name="T33" fmla="*/ 127468 h 540385"/>
              <a:gd name="T34" fmla="*/ 25653 w 669289"/>
              <a:gd name="T35" fmla="*/ 148780 h 540385"/>
              <a:gd name="T36" fmla="*/ 20629 w 669289"/>
              <a:gd name="T37" fmla="*/ 165044 h 540385"/>
              <a:gd name="T38" fmla="*/ 9556 w 669289"/>
              <a:gd name="T39" fmla="*/ 198120 h 540385"/>
              <a:gd name="T40" fmla="*/ 2301 w 669289"/>
              <a:gd name="T41" fmla="*/ 262935 h 540385"/>
              <a:gd name="T42" fmla="*/ 0 w 669289"/>
              <a:gd name="T43" fmla="*/ 307832 h 540385"/>
              <a:gd name="T44" fmla="*/ 8699 w 669289"/>
              <a:gd name="T45" fmla="*/ 347370 h 540385"/>
              <a:gd name="T46" fmla="*/ 34448 w 669289"/>
              <a:gd name="T47" fmla="*/ 396113 h 540385"/>
              <a:gd name="T48" fmla="*/ 53825 w 669289"/>
              <a:gd name="T49" fmla="*/ 436252 h 540385"/>
              <a:gd name="T50" fmla="*/ 83975 w 669289"/>
              <a:gd name="T51" fmla="*/ 467688 h 540385"/>
              <a:gd name="T52" fmla="*/ 122426 w 669289"/>
              <a:gd name="T53" fmla="*/ 491565 h 540385"/>
              <a:gd name="T54" fmla="*/ 166707 w 669289"/>
              <a:gd name="T55" fmla="*/ 509029 h 540385"/>
              <a:gd name="T56" fmla="*/ 214346 w 669289"/>
              <a:gd name="T57" fmla="*/ 521227 h 540385"/>
              <a:gd name="T58" fmla="*/ 262870 w 669289"/>
              <a:gd name="T59" fmla="*/ 529303 h 540385"/>
              <a:gd name="T60" fmla="*/ 309807 w 669289"/>
              <a:gd name="T61" fmla="*/ 534403 h 540385"/>
              <a:gd name="T62" fmla="*/ 352685 w 669289"/>
              <a:gd name="T63" fmla="*/ 537672 h 540385"/>
              <a:gd name="T64" fmla="*/ 389032 w 669289"/>
              <a:gd name="T65" fmla="*/ 540258 h 540385"/>
              <a:gd name="T66" fmla="*/ 446178 w 669289"/>
              <a:gd name="T67" fmla="*/ 538544 h 540385"/>
              <a:gd name="T68" fmla="*/ 495466 w 669289"/>
              <a:gd name="T69" fmla="*/ 538189 h 540385"/>
              <a:gd name="T70" fmla="*/ 538153 w 669289"/>
              <a:gd name="T71" fmla="*/ 532202 h 540385"/>
              <a:gd name="T72" fmla="*/ 575493 w 669289"/>
              <a:gd name="T73" fmla="*/ 513590 h 540385"/>
              <a:gd name="T74" fmla="*/ 608742 w 669289"/>
              <a:gd name="T75" fmla="*/ 475361 h 540385"/>
              <a:gd name="T76" fmla="*/ 614271 w 669289"/>
              <a:gd name="T77" fmla="*/ 455191 h 540385"/>
              <a:gd name="T78" fmla="*/ 619918 w 669289"/>
              <a:gd name="T79" fmla="*/ 435165 h 540385"/>
              <a:gd name="T80" fmla="*/ 625852 w 669289"/>
              <a:gd name="T81" fmla="*/ 415424 h 540385"/>
              <a:gd name="T82" fmla="*/ 632237 w 669289"/>
              <a:gd name="T83" fmla="*/ 396113 h 540385"/>
              <a:gd name="T84" fmla="*/ 635496 w 669289"/>
              <a:gd name="T85" fmla="*/ 386349 h 540385"/>
              <a:gd name="T86" fmla="*/ 638778 w 669289"/>
              <a:gd name="T87" fmla="*/ 376301 h 540385"/>
              <a:gd name="T88" fmla="*/ 642060 w 669289"/>
              <a:gd name="T89" fmla="*/ 366252 h 540385"/>
              <a:gd name="T90" fmla="*/ 645318 w 669289"/>
              <a:gd name="T91" fmla="*/ 356489 h 540385"/>
              <a:gd name="T92" fmla="*/ 652740 w 669289"/>
              <a:gd name="T93" fmla="*/ 332767 h 540385"/>
              <a:gd name="T94" fmla="*/ 660400 w 669289"/>
              <a:gd name="T95" fmla="*/ 306832 h 540385"/>
              <a:gd name="T96" fmla="*/ 666392 w 669289"/>
              <a:gd name="T97" fmla="*/ 285944 h 540385"/>
              <a:gd name="T98" fmla="*/ 668813 w 669289"/>
              <a:gd name="T99" fmla="*/ 277368 h 540385"/>
              <a:gd name="T100" fmla="*/ 665366 w 669289"/>
              <a:gd name="T101" fmla="*/ 245614 h 540385"/>
              <a:gd name="T102" fmla="*/ 651329 w 669289"/>
              <a:gd name="T103" fmla="*/ 183963 h 540385"/>
              <a:gd name="T104" fmla="*/ 611635 w 669289"/>
              <a:gd name="T105" fmla="*/ 146716 h 540385"/>
              <a:gd name="T106" fmla="*/ 598487 w 669289"/>
              <a:gd name="T107" fmla="*/ 145034 h 540385"/>
              <a:gd name="T108" fmla="*/ 596340 w 669289"/>
              <a:gd name="T109" fmla="*/ 143351 h 540385"/>
              <a:gd name="T110" fmla="*/ 608742 w 669289"/>
              <a:gd name="T111" fmla="*/ 131572 h 5403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669289"/>
              <a:gd name="T169" fmla="*/ 0 h 540385"/>
              <a:gd name="T170" fmla="*/ 669289 w 669289"/>
              <a:gd name="T171" fmla="*/ 540385 h 54038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669289" h="540385">
                <a:moveTo>
                  <a:pt x="608742" y="131572"/>
                </a:moveTo>
                <a:lnTo>
                  <a:pt x="587831" y="102240"/>
                </a:lnTo>
                <a:lnTo>
                  <a:pt x="566801" y="81232"/>
                </a:lnTo>
                <a:lnTo>
                  <a:pt x="542198" y="65581"/>
                </a:lnTo>
                <a:lnTo>
                  <a:pt x="510571" y="52324"/>
                </a:lnTo>
                <a:lnTo>
                  <a:pt x="464075" y="24110"/>
                </a:lnTo>
                <a:lnTo>
                  <a:pt x="421973" y="10731"/>
                </a:lnTo>
                <a:lnTo>
                  <a:pt x="375465" y="5068"/>
                </a:lnTo>
                <a:lnTo>
                  <a:pt x="315753" y="0"/>
                </a:lnTo>
                <a:lnTo>
                  <a:pt x="275716" y="2020"/>
                </a:lnTo>
                <a:lnTo>
                  <a:pt x="235299" y="2825"/>
                </a:lnTo>
                <a:lnTo>
                  <a:pt x="195167" y="5393"/>
                </a:lnTo>
                <a:lnTo>
                  <a:pt x="155987" y="12700"/>
                </a:lnTo>
                <a:lnTo>
                  <a:pt x="100488" y="44211"/>
                </a:lnTo>
                <a:lnTo>
                  <a:pt x="74191" y="63724"/>
                </a:lnTo>
                <a:lnTo>
                  <a:pt x="46132" y="79248"/>
                </a:lnTo>
                <a:lnTo>
                  <a:pt x="31773" y="127468"/>
                </a:lnTo>
                <a:lnTo>
                  <a:pt x="25653" y="148780"/>
                </a:lnTo>
                <a:lnTo>
                  <a:pt x="20629" y="165044"/>
                </a:lnTo>
                <a:lnTo>
                  <a:pt x="9556" y="198120"/>
                </a:lnTo>
                <a:lnTo>
                  <a:pt x="2301" y="262935"/>
                </a:lnTo>
                <a:lnTo>
                  <a:pt x="0" y="307832"/>
                </a:lnTo>
                <a:lnTo>
                  <a:pt x="8699" y="347370"/>
                </a:lnTo>
                <a:lnTo>
                  <a:pt x="34448" y="396113"/>
                </a:lnTo>
                <a:lnTo>
                  <a:pt x="53825" y="436252"/>
                </a:lnTo>
                <a:lnTo>
                  <a:pt x="83975" y="467688"/>
                </a:lnTo>
                <a:lnTo>
                  <a:pt x="122426" y="491565"/>
                </a:lnTo>
                <a:lnTo>
                  <a:pt x="166707" y="509029"/>
                </a:lnTo>
                <a:lnTo>
                  <a:pt x="214346" y="521227"/>
                </a:lnTo>
                <a:lnTo>
                  <a:pt x="262870" y="529303"/>
                </a:lnTo>
                <a:lnTo>
                  <a:pt x="309807" y="534403"/>
                </a:lnTo>
                <a:lnTo>
                  <a:pt x="352685" y="537672"/>
                </a:lnTo>
                <a:lnTo>
                  <a:pt x="389032" y="540258"/>
                </a:lnTo>
                <a:lnTo>
                  <a:pt x="446178" y="538544"/>
                </a:lnTo>
                <a:lnTo>
                  <a:pt x="495466" y="538189"/>
                </a:lnTo>
                <a:lnTo>
                  <a:pt x="538153" y="532202"/>
                </a:lnTo>
                <a:lnTo>
                  <a:pt x="575493" y="513590"/>
                </a:lnTo>
                <a:lnTo>
                  <a:pt x="608742" y="475361"/>
                </a:lnTo>
                <a:lnTo>
                  <a:pt x="614271" y="455191"/>
                </a:lnTo>
                <a:lnTo>
                  <a:pt x="619918" y="435165"/>
                </a:lnTo>
                <a:lnTo>
                  <a:pt x="625852" y="415424"/>
                </a:lnTo>
                <a:lnTo>
                  <a:pt x="632237" y="396113"/>
                </a:lnTo>
                <a:lnTo>
                  <a:pt x="635496" y="386349"/>
                </a:lnTo>
                <a:lnTo>
                  <a:pt x="638778" y="376301"/>
                </a:lnTo>
                <a:lnTo>
                  <a:pt x="642060" y="366252"/>
                </a:lnTo>
                <a:lnTo>
                  <a:pt x="645318" y="356489"/>
                </a:lnTo>
                <a:lnTo>
                  <a:pt x="652740" y="332767"/>
                </a:lnTo>
                <a:lnTo>
                  <a:pt x="660400" y="306832"/>
                </a:lnTo>
                <a:lnTo>
                  <a:pt x="666392" y="285944"/>
                </a:lnTo>
                <a:lnTo>
                  <a:pt x="668813" y="277368"/>
                </a:lnTo>
                <a:lnTo>
                  <a:pt x="665366" y="245614"/>
                </a:lnTo>
                <a:lnTo>
                  <a:pt x="651329" y="183963"/>
                </a:lnTo>
                <a:lnTo>
                  <a:pt x="611635" y="146716"/>
                </a:lnTo>
                <a:lnTo>
                  <a:pt x="598487" y="145034"/>
                </a:lnTo>
                <a:lnTo>
                  <a:pt x="596340" y="143351"/>
                </a:lnTo>
                <a:lnTo>
                  <a:pt x="608742" y="131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1" name="object 16"/>
          <p:cNvSpPr>
            <a:spLocks/>
          </p:cNvSpPr>
          <p:nvPr/>
        </p:nvSpPr>
        <p:spPr bwMode="auto">
          <a:xfrm>
            <a:off x="4979988" y="5546725"/>
            <a:ext cx="1541462" cy="1144588"/>
          </a:xfrm>
          <a:custGeom>
            <a:avLst/>
            <a:gdLst>
              <a:gd name="T0" fmla="*/ 325975 w 1541145"/>
              <a:gd name="T1" fmla="*/ 1804 h 1145540"/>
              <a:gd name="T2" fmla="*/ 121561 w 1541145"/>
              <a:gd name="T3" fmla="*/ 17896 h 1145540"/>
              <a:gd name="T4" fmla="*/ 36264 w 1541145"/>
              <a:gd name="T5" fmla="*/ 53612 h 1145540"/>
              <a:gd name="T6" fmla="*/ 1493 w 1541145"/>
              <a:gd name="T7" fmla="*/ 166095 h 1145540"/>
              <a:gd name="T8" fmla="*/ 1031 w 1541145"/>
              <a:gd name="T9" fmla="*/ 267164 h 1145540"/>
              <a:gd name="T10" fmla="*/ 9371 w 1541145"/>
              <a:gd name="T11" fmla="*/ 364852 h 1145540"/>
              <a:gd name="T12" fmla="*/ 24036 w 1541145"/>
              <a:gd name="T13" fmla="*/ 462451 h 1145540"/>
              <a:gd name="T14" fmla="*/ 42519 w 1541145"/>
              <a:gd name="T15" fmla="*/ 562767 h 1145540"/>
              <a:gd name="T16" fmla="*/ 56682 w 1541145"/>
              <a:gd name="T17" fmla="*/ 654519 h 1145540"/>
              <a:gd name="T18" fmla="*/ 139166 w 1541145"/>
              <a:gd name="T19" fmla="*/ 800879 h 1145540"/>
              <a:gd name="T20" fmla="*/ 199736 w 1541145"/>
              <a:gd name="T21" fmla="*/ 879847 h 1145540"/>
              <a:gd name="T22" fmla="*/ 271254 w 1541145"/>
              <a:gd name="T23" fmla="*/ 944186 h 1145540"/>
              <a:gd name="T24" fmla="*/ 354971 w 1541145"/>
              <a:gd name="T25" fmla="*/ 992569 h 1145540"/>
              <a:gd name="T26" fmla="*/ 393307 w 1541145"/>
              <a:gd name="T27" fmla="*/ 1005765 h 1145540"/>
              <a:gd name="T28" fmla="*/ 424710 w 1541145"/>
              <a:gd name="T29" fmla="*/ 1047921 h 1145540"/>
              <a:gd name="T30" fmla="*/ 432282 w 1541145"/>
              <a:gd name="T31" fmla="*/ 1065979 h 1145540"/>
              <a:gd name="T32" fmla="*/ 474367 w 1541145"/>
              <a:gd name="T33" fmla="*/ 1075901 h 1145540"/>
              <a:gd name="T34" fmla="*/ 518642 w 1541145"/>
              <a:gd name="T35" fmla="*/ 1078679 h 1145540"/>
              <a:gd name="T36" fmla="*/ 618060 w 1541145"/>
              <a:gd name="T37" fmla="*/ 1106940 h 1145540"/>
              <a:gd name="T38" fmla="*/ 721299 w 1541145"/>
              <a:gd name="T39" fmla="*/ 1122031 h 1145540"/>
              <a:gd name="T40" fmla="*/ 878513 w 1541145"/>
              <a:gd name="T41" fmla="*/ 1134378 h 1145540"/>
              <a:gd name="T42" fmla="*/ 981684 w 1541145"/>
              <a:gd name="T43" fmla="*/ 1145354 h 1145540"/>
              <a:gd name="T44" fmla="*/ 1135605 w 1541145"/>
              <a:gd name="T45" fmla="*/ 1139181 h 1145540"/>
              <a:gd name="T46" fmla="*/ 1238097 w 1541145"/>
              <a:gd name="T47" fmla="*/ 1132654 h 1145540"/>
              <a:gd name="T48" fmla="*/ 1338840 w 1541145"/>
              <a:gd name="T49" fmla="*/ 1098324 h 1145540"/>
              <a:gd name="T50" fmla="*/ 1446250 w 1541145"/>
              <a:gd name="T51" fmla="*/ 1053279 h 1145540"/>
              <a:gd name="T52" fmla="*/ 1508510 w 1541145"/>
              <a:gd name="T53" fmla="*/ 986594 h 1145540"/>
              <a:gd name="T54" fmla="*/ 1537054 w 1541145"/>
              <a:gd name="T55" fmla="*/ 909555 h 1145540"/>
              <a:gd name="T56" fmla="*/ 1537896 w 1541145"/>
              <a:gd name="T57" fmla="*/ 826464 h 1145540"/>
              <a:gd name="T58" fmla="*/ 1517053 w 1541145"/>
              <a:gd name="T59" fmla="*/ 741620 h 1145540"/>
              <a:gd name="T60" fmla="*/ 1480539 w 1541145"/>
              <a:gd name="T61" fmla="*/ 659325 h 1145540"/>
              <a:gd name="T62" fmla="*/ 1434372 w 1541145"/>
              <a:gd name="T63" fmla="*/ 583878 h 1145540"/>
              <a:gd name="T64" fmla="*/ 1378224 w 1541145"/>
              <a:gd name="T65" fmla="*/ 510064 h 1145540"/>
              <a:gd name="T66" fmla="*/ 1312767 w 1541145"/>
              <a:gd name="T67" fmla="*/ 436002 h 1145540"/>
              <a:gd name="T68" fmla="*/ 1243592 w 1541145"/>
              <a:gd name="T69" fmla="*/ 361018 h 1145540"/>
              <a:gd name="T70" fmla="*/ 1161976 w 1541145"/>
              <a:gd name="T71" fmla="*/ 292717 h 1145540"/>
              <a:gd name="T72" fmla="*/ 1066688 w 1541145"/>
              <a:gd name="T73" fmla="*/ 247166 h 1145540"/>
              <a:gd name="T74" fmla="*/ 983718 w 1541145"/>
              <a:gd name="T75" fmla="*/ 210565 h 1145540"/>
              <a:gd name="T76" fmla="*/ 910570 w 1541145"/>
              <a:gd name="T77" fmla="*/ 179014 h 1145540"/>
              <a:gd name="T78" fmla="*/ 842496 w 1541145"/>
              <a:gd name="T79" fmla="*/ 147909 h 1145540"/>
              <a:gd name="T80" fmla="*/ 782782 w 1541145"/>
              <a:gd name="T81" fmla="*/ 124394 h 1145540"/>
              <a:gd name="T82" fmla="*/ 723336 w 1541145"/>
              <a:gd name="T83" fmla="*/ 95943 h 1145540"/>
              <a:gd name="T84" fmla="*/ 629664 w 1541145"/>
              <a:gd name="T85" fmla="*/ 57583 h 1145540"/>
              <a:gd name="T86" fmla="*/ 607804 w 1541145"/>
              <a:gd name="T87" fmla="*/ 54209 h 1145540"/>
              <a:gd name="T88" fmla="*/ 607804 w 1541145"/>
              <a:gd name="T89" fmla="*/ 41483 h 1145540"/>
              <a:gd name="T90" fmla="*/ 603481 w 1541145"/>
              <a:gd name="T91" fmla="*/ 27203 h 1145540"/>
              <a:gd name="T92" fmla="*/ 504671 w 1541145"/>
              <a:gd name="T93" fmla="*/ 5014 h 1145540"/>
              <a:gd name="T94" fmla="*/ 386724 w 1541145"/>
              <a:gd name="T95" fmla="*/ 0 h 1145540"/>
              <a:gd name="T96" fmla="*/ 607804 w 1541145"/>
              <a:gd name="T97" fmla="*/ 41483 h 1145540"/>
              <a:gd name="T98" fmla="*/ 629664 w 1541145"/>
              <a:gd name="T99" fmla="*/ 45072 h 1145540"/>
              <a:gd name="T100" fmla="*/ 630224 w 1541145"/>
              <a:gd name="T101" fmla="*/ 41483 h 1145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41145"/>
              <a:gd name="T154" fmla="*/ 0 h 1145540"/>
              <a:gd name="T155" fmla="*/ 1541145 w 1541145"/>
              <a:gd name="T156" fmla="*/ 1145540 h 11455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41145" h="1145540">
                <a:moveTo>
                  <a:pt x="386724" y="0"/>
                </a:moveTo>
                <a:lnTo>
                  <a:pt x="325975" y="1804"/>
                </a:lnTo>
                <a:lnTo>
                  <a:pt x="266924" y="5348"/>
                </a:lnTo>
                <a:lnTo>
                  <a:pt x="121561" y="17896"/>
                </a:lnTo>
                <a:lnTo>
                  <a:pt x="90906" y="19880"/>
                </a:lnTo>
                <a:lnTo>
                  <a:pt x="36264" y="53612"/>
                </a:lnTo>
                <a:lnTo>
                  <a:pt x="5816" y="113529"/>
                </a:lnTo>
                <a:lnTo>
                  <a:pt x="1493" y="166095"/>
                </a:lnTo>
                <a:lnTo>
                  <a:pt x="0" y="217144"/>
                </a:lnTo>
                <a:lnTo>
                  <a:pt x="1031" y="267164"/>
                </a:lnTo>
                <a:lnTo>
                  <a:pt x="4251" y="316157"/>
                </a:lnTo>
                <a:lnTo>
                  <a:pt x="9371" y="364852"/>
                </a:lnTo>
                <a:lnTo>
                  <a:pt x="16070" y="413495"/>
                </a:lnTo>
                <a:lnTo>
                  <a:pt x="24036" y="462451"/>
                </a:lnTo>
                <a:lnTo>
                  <a:pt x="32957" y="512086"/>
                </a:lnTo>
                <a:lnTo>
                  <a:pt x="42519" y="562767"/>
                </a:lnTo>
                <a:lnTo>
                  <a:pt x="45938" y="585612"/>
                </a:lnTo>
                <a:lnTo>
                  <a:pt x="56682" y="654519"/>
                </a:lnTo>
                <a:lnTo>
                  <a:pt x="83159" y="712264"/>
                </a:lnTo>
                <a:lnTo>
                  <a:pt x="139166" y="800879"/>
                </a:lnTo>
                <a:lnTo>
                  <a:pt x="167982" y="842802"/>
                </a:lnTo>
                <a:lnTo>
                  <a:pt x="199736" y="879847"/>
                </a:lnTo>
                <a:lnTo>
                  <a:pt x="234227" y="913236"/>
                </a:lnTo>
                <a:lnTo>
                  <a:pt x="271254" y="944186"/>
                </a:lnTo>
                <a:lnTo>
                  <a:pt x="310616" y="973916"/>
                </a:lnTo>
                <a:lnTo>
                  <a:pt x="354971" y="992569"/>
                </a:lnTo>
                <a:lnTo>
                  <a:pt x="383895" y="999316"/>
                </a:lnTo>
                <a:lnTo>
                  <a:pt x="393307" y="1005765"/>
                </a:lnTo>
                <a:lnTo>
                  <a:pt x="423763" y="1036287"/>
                </a:lnTo>
                <a:lnTo>
                  <a:pt x="424710" y="1047921"/>
                </a:lnTo>
                <a:lnTo>
                  <a:pt x="426490" y="1058661"/>
                </a:lnTo>
                <a:lnTo>
                  <a:pt x="432282" y="1065979"/>
                </a:lnTo>
                <a:lnTo>
                  <a:pt x="452759" y="1073321"/>
                </a:lnTo>
                <a:lnTo>
                  <a:pt x="474367" y="1075901"/>
                </a:lnTo>
                <a:lnTo>
                  <a:pt x="496522" y="1076694"/>
                </a:lnTo>
                <a:lnTo>
                  <a:pt x="518642" y="1078679"/>
                </a:lnTo>
                <a:lnTo>
                  <a:pt x="567736" y="1094867"/>
                </a:lnTo>
                <a:lnTo>
                  <a:pt x="618060" y="1106940"/>
                </a:lnTo>
                <a:lnTo>
                  <a:pt x="669339" y="1115720"/>
                </a:lnTo>
                <a:lnTo>
                  <a:pt x="721299" y="1122031"/>
                </a:lnTo>
                <a:lnTo>
                  <a:pt x="773665" y="1126696"/>
                </a:lnTo>
                <a:lnTo>
                  <a:pt x="878513" y="1134378"/>
                </a:lnTo>
                <a:lnTo>
                  <a:pt x="930445" y="1139043"/>
                </a:lnTo>
                <a:lnTo>
                  <a:pt x="981684" y="1145354"/>
                </a:lnTo>
                <a:lnTo>
                  <a:pt x="1032820" y="1142966"/>
                </a:lnTo>
                <a:lnTo>
                  <a:pt x="1135605" y="1139181"/>
                </a:lnTo>
                <a:lnTo>
                  <a:pt x="1186961" y="1136565"/>
                </a:lnTo>
                <a:lnTo>
                  <a:pt x="1238097" y="1132654"/>
                </a:lnTo>
                <a:lnTo>
                  <a:pt x="1280908" y="1121367"/>
                </a:lnTo>
                <a:lnTo>
                  <a:pt x="1338840" y="1098324"/>
                </a:lnTo>
                <a:lnTo>
                  <a:pt x="1398439" y="1072601"/>
                </a:lnTo>
                <a:lnTo>
                  <a:pt x="1446250" y="1053279"/>
                </a:lnTo>
                <a:lnTo>
                  <a:pt x="1481971" y="1021499"/>
                </a:lnTo>
                <a:lnTo>
                  <a:pt x="1508510" y="986594"/>
                </a:lnTo>
                <a:lnTo>
                  <a:pt x="1526621" y="949100"/>
                </a:lnTo>
                <a:lnTo>
                  <a:pt x="1537054" y="909555"/>
                </a:lnTo>
                <a:lnTo>
                  <a:pt x="1540562" y="868497"/>
                </a:lnTo>
                <a:lnTo>
                  <a:pt x="1537896" y="826464"/>
                </a:lnTo>
                <a:lnTo>
                  <a:pt x="1529809" y="783992"/>
                </a:lnTo>
                <a:lnTo>
                  <a:pt x="1517053" y="741620"/>
                </a:lnTo>
                <a:lnTo>
                  <a:pt x="1500379" y="699885"/>
                </a:lnTo>
                <a:lnTo>
                  <a:pt x="1480539" y="659325"/>
                </a:lnTo>
                <a:lnTo>
                  <a:pt x="1458286" y="620476"/>
                </a:lnTo>
                <a:lnTo>
                  <a:pt x="1434372" y="583878"/>
                </a:lnTo>
                <a:lnTo>
                  <a:pt x="1409547" y="550067"/>
                </a:lnTo>
                <a:lnTo>
                  <a:pt x="1378224" y="510064"/>
                </a:lnTo>
                <a:lnTo>
                  <a:pt x="1346603" y="471695"/>
                </a:lnTo>
                <a:lnTo>
                  <a:pt x="1312767" y="436002"/>
                </a:lnTo>
                <a:lnTo>
                  <a:pt x="1274800" y="404029"/>
                </a:lnTo>
                <a:lnTo>
                  <a:pt x="1243592" y="361018"/>
                </a:lnTo>
                <a:lnTo>
                  <a:pt x="1205388" y="323958"/>
                </a:lnTo>
                <a:lnTo>
                  <a:pt x="1161976" y="292717"/>
                </a:lnTo>
                <a:lnTo>
                  <a:pt x="1115147" y="267164"/>
                </a:lnTo>
                <a:lnTo>
                  <a:pt x="1066688" y="247166"/>
                </a:lnTo>
                <a:lnTo>
                  <a:pt x="1018387" y="232592"/>
                </a:lnTo>
                <a:lnTo>
                  <a:pt x="983718" y="210565"/>
                </a:lnTo>
                <a:lnTo>
                  <a:pt x="947823" y="193301"/>
                </a:lnTo>
                <a:lnTo>
                  <a:pt x="910570" y="179014"/>
                </a:lnTo>
                <a:lnTo>
                  <a:pt x="871829" y="165917"/>
                </a:lnTo>
                <a:lnTo>
                  <a:pt x="842496" y="147909"/>
                </a:lnTo>
                <a:lnTo>
                  <a:pt x="813187" y="134961"/>
                </a:lnTo>
                <a:lnTo>
                  <a:pt x="782782" y="124394"/>
                </a:lnTo>
                <a:lnTo>
                  <a:pt x="750163" y="113529"/>
                </a:lnTo>
                <a:lnTo>
                  <a:pt x="723336" y="95943"/>
                </a:lnTo>
                <a:lnTo>
                  <a:pt x="669635" y="70896"/>
                </a:lnTo>
                <a:lnTo>
                  <a:pt x="629664" y="57583"/>
                </a:lnTo>
                <a:lnTo>
                  <a:pt x="617639" y="56789"/>
                </a:lnTo>
                <a:lnTo>
                  <a:pt x="607804" y="54209"/>
                </a:lnTo>
                <a:lnTo>
                  <a:pt x="603732" y="46867"/>
                </a:lnTo>
                <a:lnTo>
                  <a:pt x="607804" y="41483"/>
                </a:lnTo>
                <a:lnTo>
                  <a:pt x="630224" y="41483"/>
                </a:lnTo>
                <a:lnTo>
                  <a:pt x="603481" y="27203"/>
                </a:lnTo>
                <a:lnTo>
                  <a:pt x="557549" y="13536"/>
                </a:lnTo>
                <a:lnTo>
                  <a:pt x="504671" y="5014"/>
                </a:lnTo>
                <a:lnTo>
                  <a:pt x="447010" y="785"/>
                </a:lnTo>
                <a:lnTo>
                  <a:pt x="386724" y="0"/>
                </a:lnTo>
                <a:close/>
              </a:path>
              <a:path w="1541145" h="1145540">
                <a:moveTo>
                  <a:pt x="630224" y="41483"/>
                </a:moveTo>
                <a:lnTo>
                  <a:pt x="607804" y="41483"/>
                </a:lnTo>
                <a:lnTo>
                  <a:pt x="617639" y="42081"/>
                </a:lnTo>
                <a:lnTo>
                  <a:pt x="629664" y="45072"/>
                </a:lnTo>
                <a:lnTo>
                  <a:pt x="640308" y="46867"/>
                </a:lnTo>
                <a:lnTo>
                  <a:pt x="630224" y="41483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2" name="object 17"/>
          <p:cNvSpPr>
            <a:spLocks/>
          </p:cNvSpPr>
          <p:nvPr/>
        </p:nvSpPr>
        <p:spPr bwMode="auto">
          <a:xfrm>
            <a:off x="4979988" y="5546725"/>
            <a:ext cx="1541462" cy="1144588"/>
          </a:xfrm>
          <a:custGeom>
            <a:avLst/>
            <a:gdLst>
              <a:gd name="T0" fmla="*/ 603481 w 1541145"/>
              <a:gd name="T1" fmla="*/ 27203 h 1145540"/>
              <a:gd name="T2" fmla="*/ 504671 w 1541145"/>
              <a:gd name="T3" fmla="*/ 5014 h 1145540"/>
              <a:gd name="T4" fmla="*/ 386724 w 1541145"/>
              <a:gd name="T5" fmla="*/ 0 h 1145540"/>
              <a:gd name="T6" fmla="*/ 266924 w 1541145"/>
              <a:gd name="T7" fmla="*/ 5348 h 1145540"/>
              <a:gd name="T8" fmla="*/ 162556 w 1541145"/>
              <a:gd name="T9" fmla="*/ 14245 h 1145540"/>
              <a:gd name="T10" fmla="*/ 59466 w 1541145"/>
              <a:gd name="T11" fmla="*/ 34961 h 1145540"/>
              <a:gd name="T12" fmla="*/ 1493 w 1541145"/>
              <a:gd name="T13" fmla="*/ 166095 h 1145540"/>
              <a:gd name="T14" fmla="*/ 1023 w 1541145"/>
              <a:gd name="T15" fmla="*/ 267043 h 1145540"/>
              <a:gd name="T16" fmla="*/ 9371 w 1541145"/>
              <a:gd name="T17" fmla="*/ 364852 h 1145540"/>
              <a:gd name="T18" fmla="*/ 24036 w 1541145"/>
              <a:gd name="T19" fmla="*/ 462451 h 1145540"/>
              <a:gd name="T20" fmla="*/ 42519 w 1541145"/>
              <a:gd name="T21" fmla="*/ 562767 h 1145540"/>
              <a:gd name="T22" fmla="*/ 56682 w 1541145"/>
              <a:gd name="T23" fmla="*/ 654519 h 1145540"/>
              <a:gd name="T24" fmla="*/ 120322 w 1541145"/>
              <a:gd name="T25" fmla="*/ 771344 h 1145540"/>
              <a:gd name="T26" fmla="*/ 167982 w 1541145"/>
              <a:gd name="T27" fmla="*/ 842802 h 1145540"/>
              <a:gd name="T28" fmla="*/ 234227 w 1541145"/>
              <a:gd name="T29" fmla="*/ 913236 h 1145540"/>
              <a:gd name="T30" fmla="*/ 310616 w 1541145"/>
              <a:gd name="T31" fmla="*/ 973916 h 1145540"/>
              <a:gd name="T32" fmla="*/ 383895 w 1541145"/>
              <a:gd name="T33" fmla="*/ 999316 h 1145540"/>
              <a:gd name="T34" fmla="*/ 423763 w 1541145"/>
              <a:gd name="T35" fmla="*/ 1036287 h 1145540"/>
              <a:gd name="T36" fmla="*/ 426490 w 1541145"/>
              <a:gd name="T37" fmla="*/ 1058661 h 1145540"/>
              <a:gd name="T38" fmla="*/ 452759 w 1541145"/>
              <a:gd name="T39" fmla="*/ 1073321 h 1145540"/>
              <a:gd name="T40" fmla="*/ 496522 w 1541145"/>
              <a:gd name="T41" fmla="*/ 1076694 h 1145540"/>
              <a:gd name="T42" fmla="*/ 567736 w 1541145"/>
              <a:gd name="T43" fmla="*/ 1094867 h 1145540"/>
              <a:gd name="T44" fmla="*/ 669339 w 1541145"/>
              <a:gd name="T45" fmla="*/ 1115720 h 1145540"/>
              <a:gd name="T46" fmla="*/ 773665 w 1541145"/>
              <a:gd name="T47" fmla="*/ 1126696 h 1145540"/>
              <a:gd name="T48" fmla="*/ 878513 w 1541145"/>
              <a:gd name="T49" fmla="*/ 1134378 h 1145540"/>
              <a:gd name="T50" fmla="*/ 981684 w 1541145"/>
              <a:gd name="T51" fmla="*/ 1145354 h 1145540"/>
              <a:gd name="T52" fmla="*/ 1084176 w 1541145"/>
              <a:gd name="T53" fmla="*/ 1141112 h 1145540"/>
              <a:gd name="T54" fmla="*/ 1186961 w 1541145"/>
              <a:gd name="T55" fmla="*/ 1136565 h 1145540"/>
              <a:gd name="T56" fmla="*/ 1280908 w 1541145"/>
              <a:gd name="T57" fmla="*/ 1121367 h 1145540"/>
              <a:gd name="T58" fmla="*/ 1398439 w 1541145"/>
              <a:gd name="T59" fmla="*/ 1072601 h 1145540"/>
              <a:gd name="T60" fmla="*/ 1481971 w 1541145"/>
              <a:gd name="T61" fmla="*/ 1021499 h 1145540"/>
              <a:gd name="T62" fmla="*/ 1526621 w 1541145"/>
              <a:gd name="T63" fmla="*/ 949100 h 1145540"/>
              <a:gd name="T64" fmla="*/ 1540562 w 1541145"/>
              <a:gd name="T65" fmla="*/ 868497 h 1145540"/>
              <a:gd name="T66" fmla="*/ 1529809 w 1541145"/>
              <a:gd name="T67" fmla="*/ 783992 h 1145540"/>
              <a:gd name="T68" fmla="*/ 1500379 w 1541145"/>
              <a:gd name="T69" fmla="*/ 699885 h 1145540"/>
              <a:gd name="T70" fmla="*/ 1458286 w 1541145"/>
              <a:gd name="T71" fmla="*/ 620476 h 1145540"/>
              <a:gd name="T72" fmla="*/ 1409547 w 1541145"/>
              <a:gd name="T73" fmla="*/ 550067 h 1145540"/>
              <a:gd name="T74" fmla="*/ 1346603 w 1541145"/>
              <a:gd name="T75" fmla="*/ 471695 h 1145540"/>
              <a:gd name="T76" fmla="*/ 1274800 w 1541145"/>
              <a:gd name="T77" fmla="*/ 404029 h 1145540"/>
              <a:gd name="T78" fmla="*/ 1205388 w 1541145"/>
              <a:gd name="T79" fmla="*/ 323958 h 1145540"/>
              <a:gd name="T80" fmla="*/ 1115147 w 1541145"/>
              <a:gd name="T81" fmla="*/ 267164 h 1145540"/>
              <a:gd name="T82" fmla="*/ 1018387 w 1541145"/>
              <a:gd name="T83" fmla="*/ 232592 h 1145540"/>
              <a:gd name="T84" fmla="*/ 947823 w 1541145"/>
              <a:gd name="T85" fmla="*/ 193301 h 1145540"/>
              <a:gd name="T86" fmla="*/ 871829 w 1541145"/>
              <a:gd name="T87" fmla="*/ 165917 h 1145540"/>
              <a:gd name="T88" fmla="*/ 813187 w 1541145"/>
              <a:gd name="T89" fmla="*/ 134961 h 1145540"/>
              <a:gd name="T90" fmla="*/ 750163 w 1541145"/>
              <a:gd name="T91" fmla="*/ 113529 h 1145540"/>
              <a:gd name="T92" fmla="*/ 669635 w 1541145"/>
              <a:gd name="T93" fmla="*/ 70896 h 1145540"/>
              <a:gd name="T94" fmla="*/ 617639 w 1541145"/>
              <a:gd name="T95" fmla="*/ 56789 h 1145540"/>
              <a:gd name="T96" fmla="*/ 603732 w 1541145"/>
              <a:gd name="T97" fmla="*/ 46867 h 1145540"/>
              <a:gd name="T98" fmla="*/ 617639 w 1541145"/>
              <a:gd name="T99" fmla="*/ 42081 h 1145540"/>
              <a:gd name="T100" fmla="*/ 640308 w 1541145"/>
              <a:gd name="T101" fmla="*/ 46867 h 1145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41145"/>
              <a:gd name="T154" fmla="*/ 0 h 1145540"/>
              <a:gd name="T155" fmla="*/ 1541145 w 1541145"/>
              <a:gd name="T156" fmla="*/ 1145540 h 11455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41145" h="1145540">
                <a:moveTo>
                  <a:pt x="640308" y="46867"/>
                </a:moveTo>
                <a:lnTo>
                  <a:pt x="603481" y="27203"/>
                </a:lnTo>
                <a:lnTo>
                  <a:pt x="557549" y="13536"/>
                </a:lnTo>
                <a:lnTo>
                  <a:pt x="504671" y="5014"/>
                </a:lnTo>
                <a:lnTo>
                  <a:pt x="447010" y="785"/>
                </a:lnTo>
                <a:lnTo>
                  <a:pt x="386724" y="0"/>
                </a:lnTo>
                <a:lnTo>
                  <a:pt x="325975" y="1804"/>
                </a:lnTo>
                <a:lnTo>
                  <a:pt x="266924" y="5348"/>
                </a:lnTo>
                <a:lnTo>
                  <a:pt x="211731" y="9779"/>
                </a:lnTo>
                <a:lnTo>
                  <a:pt x="162556" y="14245"/>
                </a:lnTo>
                <a:lnTo>
                  <a:pt x="121561" y="17896"/>
                </a:lnTo>
                <a:lnTo>
                  <a:pt x="59466" y="34961"/>
                </a:lnTo>
                <a:lnTo>
                  <a:pt x="19111" y="78810"/>
                </a:lnTo>
                <a:lnTo>
                  <a:pt x="1493" y="166095"/>
                </a:lnTo>
                <a:lnTo>
                  <a:pt x="0" y="217144"/>
                </a:lnTo>
                <a:lnTo>
                  <a:pt x="1023" y="267043"/>
                </a:lnTo>
                <a:lnTo>
                  <a:pt x="4251" y="316157"/>
                </a:lnTo>
                <a:lnTo>
                  <a:pt x="9371" y="364852"/>
                </a:lnTo>
                <a:lnTo>
                  <a:pt x="16070" y="413495"/>
                </a:lnTo>
                <a:lnTo>
                  <a:pt x="24036" y="462451"/>
                </a:lnTo>
                <a:lnTo>
                  <a:pt x="32957" y="512086"/>
                </a:lnTo>
                <a:lnTo>
                  <a:pt x="42519" y="562767"/>
                </a:lnTo>
                <a:lnTo>
                  <a:pt x="45938" y="585612"/>
                </a:lnTo>
                <a:lnTo>
                  <a:pt x="56682" y="654519"/>
                </a:lnTo>
                <a:lnTo>
                  <a:pt x="83159" y="712264"/>
                </a:lnTo>
                <a:lnTo>
                  <a:pt x="120322" y="771344"/>
                </a:lnTo>
                <a:lnTo>
                  <a:pt x="139166" y="800879"/>
                </a:lnTo>
                <a:lnTo>
                  <a:pt x="167982" y="842802"/>
                </a:lnTo>
                <a:lnTo>
                  <a:pt x="199736" y="879847"/>
                </a:lnTo>
                <a:lnTo>
                  <a:pt x="234227" y="913236"/>
                </a:lnTo>
                <a:lnTo>
                  <a:pt x="271254" y="944186"/>
                </a:lnTo>
                <a:lnTo>
                  <a:pt x="310616" y="973916"/>
                </a:lnTo>
                <a:lnTo>
                  <a:pt x="354971" y="992569"/>
                </a:lnTo>
                <a:lnTo>
                  <a:pt x="383895" y="999316"/>
                </a:lnTo>
                <a:lnTo>
                  <a:pt x="393307" y="1005765"/>
                </a:lnTo>
                <a:lnTo>
                  <a:pt x="423763" y="1036287"/>
                </a:lnTo>
                <a:lnTo>
                  <a:pt x="424710" y="1047921"/>
                </a:lnTo>
                <a:lnTo>
                  <a:pt x="426490" y="1058661"/>
                </a:lnTo>
                <a:lnTo>
                  <a:pt x="432282" y="1065979"/>
                </a:lnTo>
                <a:lnTo>
                  <a:pt x="452759" y="1073321"/>
                </a:lnTo>
                <a:lnTo>
                  <a:pt x="474367" y="1075901"/>
                </a:lnTo>
                <a:lnTo>
                  <a:pt x="496522" y="1076694"/>
                </a:lnTo>
                <a:lnTo>
                  <a:pt x="518642" y="1078679"/>
                </a:lnTo>
                <a:lnTo>
                  <a:pt x="567736" y="1094867"/>
                </a:lnTo>
                <a:lnTo>
                  <a:pt x="618060" y="1106940"/>
                </a:lnTo>
                <a:lnTo>
                  <a:pt x="669339" y="1115720"/>
                </a:lnTo>
                <a:lnTo>
                  <a:pt x="721299" y="1122031"/>
                </a:lnTo>
                <a:lnTo>
                  <a:pt x="773665" y="1126696"/>
                </a:lnTo>
                <a:lnTo>
                  <a:pt x="826161" y="1130537"/>
                </a:lnTo>
                <a:lnTo>
                  <a:pt x="878513" y="1134378"/>
                </a:lnTo>
                <a:lnTo>
                  <a:pt x="930445" y="1139043"/>
                </a:lnTo>
                <a:lnTo>
                  <a:pt x="981684" y="1145354"/>
                </a:lnTo>
                <a:lnTo>
                  <a:pt x="1032820" y="1142966"/>
                </a:lnTo>
                <a:lnTo>
                  <a:pt x="1084176" y="1141112"/>
                </a:lnTo>
                <a:lnTo>
                  <a:pt x="1135605" y="1139181"/>
                </a:lnTo>
                <a:lnTo>
                  <a:pt x="1186961" y="1136565"/>
                </a:lnTo>
                <a:lnTo>
                  <a:pt x="1238097" y="1132654"/>
                </a:lnTo>
                <a:lnTo>
                  <a:pt x="1280908" y="1121367"/>
                </a:lnTo>
                <a:lnTo>
                  <a:pt x="1338840" y="1098324"/>
                </a:lnTo>
                <a:lnTo>
                  <a:pt x="1398439" y="1072601"/>
                </a:lnTo>
                <a:lnTo>
                  <a:pt x="1446250" y="1053279"/>
                </a:lnTo>
                <a:lnTo>
                  <a:pt x="1481971" y="1021499"/>
                </a:lnTo>
                <a:lnTo>
                  <a:pt x="1508510" y="986594"/>
                </a:lnTo>
                <a:lnTo>
                  <a:pt x="1526621" y="949100"/>
                </a:lnTo>
                <a:lnTo>
                  <a:pt x="1537054" y="909555"/>
                </a:lnTo>
                <a:lnTo>
                  <a:pt x="1540562" y="868497"/>
                </a:lnTo>
                <a:lnTo>
                  <a:pt x="1537896" y="826464"/>
                </a:lnTo>
                <a:lnTo>
                  <a:pt x="1529809" y="783992"/>
                </a:lnTo>
                <a:lnTo>
                  <a:pt x="1517053" y="741620"/>
                </a:lnTo>
                <a:lnTo>
                  <a:pt x="1500379" y="699885"/>
                </a:lnTo>
                <a:lnTo>
                  <a:pt x="1480539" y="659325"/>
                </a:lnTo>
                <a:lnTo>
                  <a:pt x="1458286" y="620476"/>
                </a:lnTo>
                <a:lnTo>
                  <a:pt x="1434372" y="583878"/>
                </a:lnTo>
                <a:lnTo>
                  <a:pt x="1409547" y="550067"/>
                </a:lnTo>
                <a:lnTo>
                  <a:pt x="1378224" y="510064"/>
                </a:lnTo>
                <a:lnTo>
                  <a:pt x="1346603" y="471695"/>
                </a:lnTo>
                <a:lnTo>
                  <a:pt x="1312767" y="436002"/>
                </a:lnTo>
                <a:lnTo>
                  <a:pt x="1274800" y="404029"/>
                </a:lnTo>
                <a:lnTo>
                  <a:pt x="1243592" y="361018"/>
                </a:lnTo>
                <a:lnTo>
                  <a:pt x="1205388" y="323958"/>
                </a:lnTo>
                <a:lnTo>
                  <a:pt x="1161976" y="292717"/>
                </a:lnTo>
                <a:lnTo>
                  <a:pt x="1115147" y="267164"/>
                </a:lnTo>
                <a:lnTo>
                  <a:pt x="1066688" y="247166"/>
                </a:lnTo>
                <a:lnTo>
                  <a:pt x="1018387" y="232592"/>
                </a:lnTo>
                <a:lnTo>
                  <a:pt x="983718" y="210565"/>
                </a:lnTo>
                <a:lnTo>
                  <a:pt x="947823" y="193301"/>
                </a:lnTo>
                <a:lnTo>
                  <a:pt x="910570" y="179014"/>
                </a:lnTo>
                <a:lnTo>
                  <a:pt x="871829" y="165917"/>
                </a:lnTo>
                <a:lnTo>
                  <a:pt x="842496" y="147909"/>
                </a:lnTo>
                <a:lnTo>
                  <a:pt x="813187" y="134961"/>
                </a:lnTo>
                <a:lnTo>
                  <a:pt x="782782" y="124394"/>
                </a:lnTo>
                <a:lnTo>
                  <a:pt x="750163" y="113529"/>
                </a:lnTo>
                <a:lnTo>
                  <a:pt x="723336" y="95943"/>
                </a:lnTo>
                <a:lnTo>
                  <a:pt x="669635" y="70896"/>
                </a:lnTo>
                <a:lnTo>
                  <a:pt x="629664" y="57583"/>
                </a:lnTo>
                <a:lnTo>
                  <a:pt x="617639" y="56789"/>
                </a:lnTo>
                <a:lnTo>
                  <a:pt x="607804" y="54209"/>
                </a:lnTo>
                <a:lnTo>
                  <a:pt x="603732" y="46867"/>
                </a:lnTo>
                <a:lnTo>
                  <a:pt x="607804" y="41483"/>
                </a:lnTo>
                <a:lnTo>
                  <a:pt x="617639" y="42081"/>
                </a:lnTo>
                <a:lnTo>
                  <a:pt x="629664" y="45072"/>
                </a:lnTo>
                <a:lnTo>
                  <a:pt x="640308" y="468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3" name="object 18"/>
          <p:cNvSpPr>
            <a:spLocks/>
          </p:cNvSpPr>
          <p:nvPr/>
        </p:nvSpPr>
        <p:spPr bwMode="auto">
          <a:xfrm>
            <a:off x="2532063" y="6134100"/>
            <a:ext cx="2535237" cy="204788"/>
          </a:xfrm>
          <a:custGeom>
            <a:avLst/>
            <a:gdLst>
              <a:gd name="T0" fmla="*/ 2449703 w 2534285"/>
              <a:gd name="T1" fmla="*/ 118275 h 205104"/>
              <a:gd name="T2" fmla="*/ 2447966 w 2534285"/>
              <a:gd name="T3" fmla="*/ 147187 h 205104"/>
              <a:gd name="T4" fmla="*/ 2462403 w 2534285"/>
              <a:gd name="T5" fmla="*/ 148056 h 205104"/>
              <a:gd name="T6" fmla="*/ 2460625 w 2534285"/>
              <a:gd name="T7" fmla="*/ 176949 h 205104"/>
              <a:gd name="T8" fmla="*/ 2446179 w 2534285"/>
              <a:gd name="T9" fmla="*/ 176949 h 205104"/>
              <a:gd name="T10" fmla="*/ 2444496 w 2534285"/>
              <a:gd name="T11" fmla="*/ 204990 h 205104"/>
              <a:gd name="T12" fmla="*/ 2510141 w 2534285"/>
              <a:gd name="T13" fmla="*/ 176949 h 205104"/>
              <a:gd name="T14" fmla="*/ 2460625 w 2534285"/>
              <a:gd name="T15" fmla="*/ 176949 h 205104"/>
              <a:gd name="T16" fmla="*/ 2446231 w 2534285"/>
              <a:gd name="T17" fmla="*/ 176083 h 205104"/>
              <a:gd name="T18" fmla="*/ 2512168 w 2534285"/>
              <a:gd name="T19" fmla="*/ 176083 h 205104"/>
              <a:gd name="T20" fmla="*/ 2533777 w 2534285"/>
              <a:gd name="T21" fmla="*/ 166852 h 205104"/>
              <a:gd name="T22" fmla="*/ 2449703 w 2534285"/>
              <a:gd name="T23" fmla="*/ 118275 h 205104"/>
              <a:gd name="T24" fmla="*/ 2447966 w 2534285"/>
              <a:gd name="T25" fmla="*/ 147187 h 205104"/>
              <a:gd name="T26" fmla="*/ 2446231 w 2534285"/>
              <a:gd name="T27" fmla="*/ 176083 h 205104"/>
              <a:gd name="T28" fmla="*/ 2460625 w 2534285"/>
              <a:gd name="T29" fmla="*/ 176949 h 205104"/>
              <a:gd name="T30" fmla="*/ 2462403 w 2534285"/>
              <a:gd name="T31" fmla="*/ 148056 h 205104"/>
              <a:gd name="T32" fmla="*/ 2447966 w 2534285"/>
              <a:gd name="T33" fmla="*/ 147187 h 205104"/>
              <a:gd name="T34" fmla="*/ 1777 w 2534285"/>
              <a:gd name="T35" fmla="*/ 0 h 205104"/>
              <a:gd name="T36" fmla="*/ 0 w 2534285"/>
              <a:gd name="T37" fmla="*/ 28905 h 205104"/>
              <a:gd name="T38" fmla="*/ 2446231 w 2534285"/>
              <a:gd name="T39" fmla="*/ 176083 h 205104"/>
              <a:gd name="T40" fmla="*/ 2447966 w 2534285"/>
              <a:gd name="T41" fmla="*/ 147187 h 205104"/>
              <a:gd name="T42" fmla="*/ 1777 w 2534285"/>
              <a:gd name="T43" fmla="*/ 0 h 2051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34285"/>
              <a:gd name="T67" fmla="*/ 0 h 205104"/>
              <a:gd name="T68" fmla="*/ 2534285 w 2534285"/>
              <a:gd name="T69" fmla="*/ 205104 h 2051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34285" h="205104">
                <a:moveTo>
                  <a:pt x="2449703" y="118275"/>
                </a:moveTo>
                <a:lnTo>
                  <a:pt x="2447966" y="147187"/>
                </a:lnTo>
                <a:lnTo>
                  <a:pt x="2462403" y="148056"/>
                </a:lnTo>
                <a:lnTo>
                  <a:pt x="2460625" y="176949"/>
                </a:lnTo>
                <a:lnTo>
                  <a:pt x="2446179" y="176949"/>
                </a:lnTo>
                <a:lnTo>
                  <a:pt x="2444496" y="204990"/>
                </a:lnTo>
                <a:lnTo>
                  <a:pt x="2510141" y="176949"/>
                </a:lnTo>
                <a:lnTo>
                  <a:pt x="2460625" y="176949"/>
                </a:lnTo>
                <a:lnTo>
                  <a:pt x="2446231" y="176083"/>
                </a:lnTo>
                <a:lnTo>
                  <a:pt x="2512168" y="176083"/>
                </a:lnTo>
                <a:lnTo>
                  <a:pt x="2533777" y="166852"/>
                </a:lnTo>
                <a:lnTo>
                  <a:pt x="2449703" y="118275"/>
                </a:lnTo>
                <a:close/>
              </a:path>
              <a:path w="2534285" h="205104">
                <a:moveTo>
                  <a:pt x="2447966" y="147187"/>
                </a:moveTo>
                <a:lnTo>
                  <a:pt x="2446231" y="176083"/>
                </a:lnTo>
                <a:lnTo>
                  <a:pt x="2460625" y="176949"/>
                </a:lnTo>
                <a:lnTo>
                  <a:pt x="2462403" y="148056"/>
                </a:lnTo>
                <a:lnTo>
                  <a:pt x="2447966" y="147187"/>
                </a:lnTo>
                <a:close/>
              </a:path>
              <a:path w="2534285" h="205104">
                <a:moveTo>
                  <a:pt x="1777" y="0"/>
                </a:moveTo>
                <a:lnTo>
                  <a:pt x="0" y="28905"/>
                </a:lnTo>
                <a:lnTo>
                  <a:pt x="2446231" y="176083"/>
                </a:lnTo>
                <a:lnTo>
                  <a:pt x="2447966" y="147187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642938" y="5856288"/>
            <a:ext cx="20970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disi.ripe.net</a:t>
            </a:r>
            <a:r>
              <a:rPr sz="2000" b="1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1613" y="3956050"/>
            <a:ext cx="4826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com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2663" y="4794250"/>
            <a:ext cx="6350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ripe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9400" y="5632450"/>
            <a:ext cx="484188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5325" y="5784850"/>
            <a:ext cx="4826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4938" y="4032250"/>
            <a:ext cx="1189037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17550" algn="l"/>
              </a:tabLs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ne</a:t>
            </a:r>
            <a:r>
              <a:rPr sz="2000" b="1" dirty="0">
                <a:solidFill>
                  <a:srgbClr val="003399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edu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20" name="object 25"/>
          <p:cNvSpPr txBox="1">
            <a:spLocks noChangeArrowheads="1"/>
          </p:cNvSpPr>
          <p:nvPr/>
        </p:nvSpPr>
        <p:spPr bwMode="auto">
          <a:xfrm rot="-10740000">
            <a:off x="5524500" y="5921375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3800" y="5556250"/>
            <a:ext cx="6350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disi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6375" y="6165850"/>
            <a:ext cx="11430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ws2</a:t>
            </a:r>
            <a:r>
              <a:rPr sz="2000" b="1" spc="320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ws1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23" name="object 28"/>
          <p:cNvSpPr txBox="1">
            <a:spLocks noChangeArrowheads="1"/>
          </p:cNvSpPr>
          <p:nvPr/>
        </p:nvSpPr>
        <p:spPr bwMode="auto">
          <a:xfrm rot="-10740000">
            <a:off x="4608513" y="5235575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4" name="object 29"/>
          <p:cNvSpPr txBox="1">
            <a:spLocks noChangeArrowheads="1"/>
          </p:cNvSpPr>
          <p:nvPr/>
        </p:nvSpPr>
        <p:spPr bwMode="auto">
          <a:xfrm rot="-10740000">
            <a:off x="5930900" y="44735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5" name="object 30"/>
          <p:cNvSpPr txBox="1">
            <a:spLocks noChangeArrowheads="1"/>
          </p:cNvSpPr>
          <p:nvPr/>
        </p:nvSpPr>
        <p:spPr bwMode="auto">
          <a:xfrm rot="-10740000">
            <a:off x="6859588" y="4397375"/>
            <a:ext cx="3000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6" name="object 31"/>
          <p:cNvSpPr txBox="1">
            <a:spLocks noChangeArrowheads="1"/>
          </p:cNvSpPr>
          <p:nvPr/>
        </p:nvSpPr>
        <p:spPr bwMode="auto">
          <a:xfrm rot="-10740000">
            <a:off x="7197725" y="53879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7" name="object 32"/>
          <p:cNvSpPr txBox="1">
            <a:spLocks noChangeArrowheads="1"/>
          </p:cNvSpPr>
          <p:nvPr/>
        </p:nvSpPr>
        <p:spPr bwMode="auto">
          <a:xfrm rot="-10740000">
            <a:off x="5016500" y="44735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8" name="object 33"/>
          <p:cNvSpPr txBox="1">
            <a:spLocks noChangeArrowheads="1"/>
          </p:cNvSpPr>
          <p:nvPr/>
        </p:nvSpPr>
        <p:spPr bwMode="auto">
          <a:xfrm rot="-10740000">
            <a:off x="5932488" y="3633788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9" name="object 34"/>
          <p:cNvSpPr>
            <a:spLocks/>
          </p:cNvSpPr>
          <p:nvPr/>
        </p:nvSpPr>
        <p:spPr bwMode="auto">
          <a:xfrm>
            <a:off x="7216775" y="5614988"/>
            <a:ext cx="101600" cy="152400"/>
          </a:xfrm>
          <a:custGeom>
            <a:avLst/>
            <a:gdLst>
              <a:gd name="T0" fmla="*/ 100583 w 100965"/>
              <a:gd name="T1" fmla="*/ 0 h 152400"/>
              <a:gd name="T2" fmla="*/ 0 w 100965"/>
              <a:gd name="T3" fmla="*/ 152400 h 152400"/>
              <a:gd name="T4" fmla="*/ 0 60000 65536"/>
              <a:gd name="T5" fmla="*/ 0 60000 65536"/>
              <a:gd name="T6" fmla="*/ 0 w 100965"/>
              <a:gd name="T7" fmla="*/ 0 h 152400"/>
              <a:gd name="T8" fmla="*/ 100965 w 10096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5" h="152400">
                <a:moveTo>
                  <a:pt x="100583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0" name="object 35"/>
          <p:cNvSpPr>
            <a:spLocks/>
          </p:cNvSpPr>
          <p:nvPr/>
        </p:nvSpPr>
        <p:spPr bwMode="auto">
          <a:xfrm>
            <a:off x="5522913" y="3862388"/>
            <a:ext cx="447675" cy="228600"/>
          </a:xfrm>
          <a:custGeom>
            <a:avLst/>
            <a:gdLst>
              <a:gd name="T0" fmla="*/ 448056 w 448310"/>
              <a:gd name="T1" fmla="*/ 0 h 228600"/>
              <a:gd name="T2" fmla="*/ 0 w 448310"/>
              <a:gd name="T3" fmla="*/ 228600 h 228600"/>
              <a:gd name="T4" fmla="*/ 0 60000 65536"/>
              <a:gd name="T5" fmla="*/ 0 60000 65536"/>
              <a:gd name="T6" fmla="*/ 0 w 448310"/>
              <a:gd name="T7" fmla="*/ 0 h 228600"/>
              <a:gd name="T8" fmla="*/ 448310 w 44831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310" h="228600">
                <a:moveTo>
                  <a:pt x="448056" y="0"/>
                </a:moveTo>
                <a:lnTo>
                  <a:pt x="0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1" name="object 36"/>
          <p:cNvSpPr>
            <a:spLocks/>
          </p:cNvSpPr>
          <p:nvPr/>
        </p:nvSpPr>
        <p:spPr bwMode="auto">
          <a:xfrm>
            <a:off x="6070600" y="3938588"/>
            <a:ext cx="0" cy="76200"/>
          </a:xfrm>
          <a:custGeom>
            <a:avLst/>
            <a:gdLst>
              <a:gd name="T0" fmla="*/ 0 h 76200"/>
              <a:gd name="T1" fmla="*/ 76200 h 76200"/>
              <a:gd name="T2" fmla="*/ 0 60000 65536"/>
              <a:gd name="T3" fmla="*/ 0 60000 65536"/>
              <a:gd name="T4" fmla="*/ 0 h 76200"/>
              <a:gd name="T5" fmla="*/ 76200 h 762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2" name="object 37"/>
          <p:cNvSpPr>
            <a:spLocks/>
          </p:cNvSpPr>
          <p:nvPr/>
        </p:nvSpPr>
        <p:spPr bwMode="auto">
          <a:xfrm>
            <a:off x="6170613" y="3862388"/>
            <a:ext cx="298450" cy="228600"/>
          </a:xfrm>
          <a:custGeom>
            <a:avLst/>
            <a:gdLst>
              <a:gd name="T0" fmla="*/ 0 w 299085"/>
              <a:gd name="T1" fmla="*/ 0 h 228600"/>
              <a:gd name="T2" fmla="*/ 298703 w 299085"/>
              <a:gd name="T3" fmla="*/ 228600 h 228600"/>
              <a:gd name="T4" fmla="*/ 0 60000 65536"/>
              <a:gd name="T5" fmla="*/ 0 60000 65536"/>
              <a:gd name="T6" fmla="*/ 0 w 299085"/>
              <a:gd name="T7" fmla="*/ 0 h 228600"/>
              <a:gd name="T8" fmla="*/ 299085 w 299085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228600">
                <a:moveTo>
                  <a:pt x="0" y="0"/>
                </a:moveTo>
                <a:lnTo>
                  <a:pt x="298703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3" name="object 38"/>
          <p:cNvSpPr>
            <a:spLocks/>
          </p:cNvSpPr>
          <p:nvPr/>
        </p:nvSpPr>
        <p:spPr bwMode="auto">
          <a:xfrm>
            <a:off x="5221288" y="4395788"/>
            <a:ext cx="101600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4" name="object 39"/>
          <p:cNvSpPr>
            <a:spLocks/>
          </p:cNvSpPr>
          <p:nvPr/>
        </p:nvSpPr>
        <p:spPr bwMode="auto">
          <a:xfrm>
            <a:off x="5022850" y="4700588"/>
            <a:ext cx="100013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5" name="object 40"/>
          <p:cNvSpPr>
            <a:spLocks/>
          </p:cNvSpPr>
          <p:nvPr/>
        </p:nvSpPr>
        <p:spPr bwMode="auto">
          <a:xfrm>
            <a:off x="4822825" y="5157788"/>
            <a:ext cx="101600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6" name="object 41"/>
          <p:cNvSpPr>
            <a:spLocks/>
          </p:cNvSpPr>
          <p:nvPr/>
        </p:nvSpPr>
        <p:spPr bwMode="auto">
          <a:xfrm>
            <a:off x="4573588" y="5538788"/>
            <a:ext cx="100012" cy="152400"/>
          </a:xfrm>
          <a:custGeom>
            <a:avLst/>
            <a:gdLst>
              <a:gd name="T0" fmla="*/ 99060 w 99060"/>
              <a:gd name="T1" fmla="*/ 0 h 152400"/>
              <a:gd name="T2" fmla="*/ 0 w 99060"/>
              <a:gd name="T3" fmla="*/ 152400 h 152400"/>
              <a:gd name="T4" fmla="*/ 0 60000 65536"/>
              <a:gd name="T5" fmla="*/ 0 60000 65536"/>
              <a:gd name="T6" fmla="*/ 0 w 99060"/>
              <a:gd name="T7" fmla="*/ 0 h 152400"/>
              <a:gd name="T8" fmla="*/ 99060 w 990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60" h="152400">
                <a:moveTo>
                  <a:pt x="99060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7" name="object 42"/>
          <p:cNvSpPr>
            <a:spLocks/>
          </p:cNvSpPr>
          <p:nvPr/>
        </p:nvSpPr>
        <p:spPr bwMode="auto">
          <a:xfrm>
            <a:off x="4822825" y="5462588"/>
            <a:ext cx="250825" cy="152400"/>
          </a:xfrm>
          <a:custGeom>
            <a:avLst/>
            <a:gdLst>
              <a:gd name="T0" fmla="*/ 0 w 250189"/>
              <a:gd name="T1" fmla="*/ 0 h 152400"/>
              <a:gd name="T2" fmla="*/ 249936 w 250189"/>
              <a:gd name="T3" fmla="*/ 152400 h 152400"/>
              <a:gd name="T4" fmla="*/ 0 60000 65536"/>
              <a:gd name="T5" fmla="*/ 0 60000 65536"/>
              <a:gd name="T6" fmla="*/ 0 w 250189"/>
              <a:gd name="T7" fmla="*/ 0 h 152400"/>
              <a:gd name="T8" fmla="*/ 250189 w 250189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189" h="152400">
                <a:moveTo>
                  <a:pt x="0" y="0"/>
                </a:moveTo>
                <a:lnTo>
                  <a:pt x="249936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8" name="object 43"/>
          <p:cNvSpPr>
            <a:spLocks/>
          </p:cNvSpPr>
          <p:nvPr/>
        </p:nvSpPr>
        <p:spPr bwMode="auto">
          <a:xfrm>
            <a:off x="5372100" y="5843588"/>
            <a:ext cx="249238" cy="152400"/>
          </a:xfrm>
          <a:custGeom>
            <a:avLst/>
            <a:gdLst>
              <a:gd name="T0" fmla="*/ 0 w 250189"/>
              <a:gd name="T1" fmla="*/ 0 h 152400"/>
              <a:gd name="T2" fmla="*/ 249936 w 250189"/>
              <a:gd name="T3" fmla="*/ 152400 h 152400"/>
              <a:gd name="T4" fmla="*/ 0 60000 65536"/>
              <a:gd name="T5" fmla="*/ 0 60000 65536"/>
              <a:gd name="T6" fmla="*/ 0 w 250189"/>
              <a:gd name="T7" fmla="*/ 0 h 152400"/>
              <a:gd name="T8" fmla="*/ 250189 w 250189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189" h="152400">
                <a:moveTo>
                  <a:pt x="0" y="0"/>
                </a:moveTo>
                <a:lnTo>
                  <a:pt x="249936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9" name="object 44"/>
          <p:cNvSpPr>
            <a:spLocks/>
          </p:cNvSpPr>
          <p:nvPr/>
        </p:nvSpPr>
        <p:spPr bwMode="auto">
          <a:xfrm>
            <a:off x="5522913" y="6148388"/>
            <a:ext cx="98425" cy="152400"/>
          </a:xfrm>
          <a:custGeom>
            <a:avLst/>
            <a:gdLst>
              <a:gd name="T0" fmla="*/ 99060 w 99060"/>
              <a:gd name="T1" fmla="*/ 0 h 152400"/>
              <a:gd name="T2" fmla="*/ 0 w 99060"/>
              <a:gd name="T3" fmla="*/ 152400 h 152400"/>
              <a:gd name="T4" fmla="*/ 0 60000 65536"/>
              <a:gd name="T5" fmla="*/ 0 60000 65536"/>
              <a:gd name="T6" fmla="*/ 0 w 99060"/>
              <a:gd name="T7" fmla="*/ 0 h 152400"/>
              <a:gd name="T8" fmla="*/ 99060 w 990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60" h="152400">
                <a:moveTo>
                  <a:pt x="99060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0" name="object 45"/>
          <p:cNvSpPr>
            <a:spLocks/>
          </p:cNvSpPr>
          <p:nvPr/>
        </p:nvSpPr>
        <p:spPr bwMode="auto">
          <a:xfrm>
            <a:off x="5770563" y="6148388"/>
            <a:ext cx="149225" cy="152400"/>
          </a:xfrm>
          <a:custGeom>
            <a:avLst/>
            <a:gdLst>
              <a:gd name="T0" fmla="*/ 0 w 149860"/>
              <a:gd name="T1" fmla="*/ 0 h 152400"/>
              <a:gd name="T2" fmla="*/ 149351 w 149860"/>
              <a:gd name="T3" fmla="*/ 152400 h 152400"/>
              <a:gd name="T4" fmla="*/ 0 60000 65536"/>
              <a:gd name="T5" fmla="*/ 0 60000 65536"/>
              <a:gd name="T6" fmla="*/ 0 w 149860"/>
              <a:gd name="T7" fmla="*/ 0 h 152400"/>
              <a:gd name="T8" fmla="*/ 149860 w 1498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9860" h="152400">
                <a:moveTo>
                  <a:pt x="0" y="0"/>
                </a:moveTo>
                <a:lnTo>
                  <a:pt x="149351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1" name="object 46"/>
          <p:cNvSpPr>
            <a:spLocks/>
          </p:cNvSpPr>
          <p:nvPr/>
        </p:nvSpPr>
        <p:spPr bwMode="auto">
          <a:xfrm>
            <a:off x="6119813" y="4471988"/>
            <a:ext cx="0" cy="76200"/>
          </a:xfrm>
          <a:custGeom>
            <a:avLst/>
            <a:gdLst>
              <a:gd name="T0" fmla="*/ 0 h 76200"/>
              <a:gd name="T1" fmla="*/ 76200 h 76200"/>
              <a:gd name="T2" fmla="*/ 0 60000 65536"/>
              <a:gd name="T3" fmla="*/ 0 60000 65536"/>
              <a:gd name="T4" fmla="*/ 0 h 76200"/>
              <a:gd name="T5" fmla="*/ 76200 h 762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2" name="object 47"/>
          <p:cNvSpPr>
            <a:spLocks/>
          </p:cNvSpPr>
          <p:nvPr/>
        </p:nvSpPr>
        <p:spPr bwMode="auto">
          <a:xfrm>
            <a:off x="5970588" y="4776788"/>
            <a:ext cx="100012" cy="152400"/>
          </a:xfrm>
          <a:custGeom>
            <a:avLst/>
            <a:gdLst>
              <a:gd name="T0" fmla="*/ 100583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3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3" name="object 48"/>
          <p:cNvSpPr>
            <a:spLocks/>
          </p:cNvSpPr>
          <p:nvPr/>
        </p:nvSpPr>
        <p:spPr bwMode="auto">
          <a:xfrm>
            <a:off x="6718300" y="4319588"/>
            <a:ext cx="200025" cy="152400"/>
          </a:xfrm>
          <a:custGeom>
            <a:avLst/>
            <a:gdLst>
              <a:gd name="T0" fmla="*/ 0 w 200025"/>
              <a:gd name="T1" fmla="*/ 0 h 152400"/>
              <a:gd name="T2" fmla="*/ 199644 w 200025"/>
              <a:gd name="T3" fmla="*/ 152400 h 152400"/>
              <a:gd name="T4" fmla="*/ 0 60000 65536"/>
              <a:gd name="T5" fmla="*/ 0 60000 65536"/>
              <a:gd name="T6" fmla="*/ 0 w 200025"/>
              <a:gd name="T7" fmla="*/ 0 h 152400"/>
              <a:gd name="T8" fmla="*/ 200025 w 20002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25" h="152400">
                <a:moveTo>
                  <a:pt x="0" y="0"/>
                </a:moveTo>
                <a:lnTo>
                  <a:pt x="199644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4" name="object 49"/>
          <p:cNvSpPr>
            <a:spLocks/>
          </p:cNvSpPr>
          <p:nvPr/>
        </p:nvSpPr>
        <p:spPr bwMode="auto">
          <a:xfrm>
            <a:off x="7018338" y="4624388"/>
            <a:ext cx="100012" cy="228600"/>
          </a:xfrm>
          <a:custGeom>
            <a:avLst/>
            <a:gdLst>
              <a:gd name="T0" fmla="*/ 0 w 99059"/>
              <a:gd name="T1" fmla="*/ 0 h 228600"/>
              <a:gd name="T2" fmla="*/ 99060 w 99059"/>
              <a:gd name="T3" fmla="*/ 228600 h 228600"/>
              <a:gd name="T4" fmla="*/ 0 60000 65536"/>
              <a:gd name="T5" fmla="*/ 0 60000 65536"/>
              <a:gd name="T6" fmla="*/ 0 w 99059"/>
              <a:gd name="T7" fmla="*/ 0 h 228600"/>
              <a:gd name="T8" fmla="*/ 99059 w 99059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59" h="228600">
                <a:moveTo>
                  <a:pt x="0" y="0"/>
                </a:moveTo>
                <a:lnTo>
                  <a:pt x="99060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5" name="object 50"/>
          <p:cNvSpPr>
            <a:spLocks/>
          </p:cNvSpPr>
          <p:nvPr/>
        </p:nvSpPr>
        <p:spPr bwMode="auto">
          <a:xfrm>
            <a:off x="7216775" y="5233988"/>
            <a:ext cx="101600" cy="228600"/>
          </a:xfrm>
          <a:custGeom>
            <a:avLst/>
            <a:gdLst>
              <a:gd name="T0" fmla="*/ 0 w 100965"/>
              <a:gd name="T1" fmla="*/ 0 h 228600"/>
              <a:gd name="T2" fmla="*/ 100583 w 100965"/>
              <a:gd name="T3" fmla="*/ 228600 h 228600"/>
              <a:gd name="T4" fmla="*/ 0 60000 65536"/>
              <a:gd name="T5" fmla="*/ 0 60000 65536"/>
              <a:gd name="T6" fmla="*/ 0 w 100965"/>
              <a:gd name="T7" fmla="*/ 0 h 228600"/>
              <a:gd name="T8" fmla="*/ 100965 w 100965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5" h="228600">
                <a:moveTo>
                  <a:pt x="0" y="0"/>
                </a:moveTo>
                <a:lnTo>
                  <a:pt x="100583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6" name="object 51"/>
          <p:cNvSpPr>
            <a:spLocks/>
          </p:cNvSpPr>
          <p:nvPr/>
        </p:nvSpPr>
        <p:spPr bwMode="auto">
          <a:xfrm>
            <a:off x="4772025" y="5538788"/>
            <a:ext cx="0" cy="381000"/>
          </a:xfrm>
          <a:custGeom>
            <a:avLst/>
            <a:gdLst>
              <a:gd name="T0" fmla="*/ 0 h 381000"/>
              <a:gd name="T1" fmla="*/ 381000 h 381000"/>
              <a:gd name="T2" fmla="*/ 0 60000 65536"/>
              <a:gd name="T3" fmla="*/ 0 60000 65536"/>
              <a:gd name="T4" fmla="*/ 0 h 381000"/>
              <a:gd name="T5" fmla="*/ 381000 h 381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4511675" y="5861050"/>
            <a:ext cx="4826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ftp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48" name="object 53"/>
          <p:cNvSpPr>
            <a:spLocks/>
          </p:cNvSpPr>
          <p:nvPr/>
        </p:nvSpPr>
        <p:spPr bwMode="auto">
          <a:xfrm>
            <a:off x="7035800" y="4548188"/>
            <a:ext cx="492125" cy="76200"/>
          </a:xfrm>
          <a:custGeom>
            <a:avLst/>
            <a:gdLst>
              <a:gd name="T0" fmla="*/ 0 w 492759"/>
              <a:gd name="T1" fmla="*/ 0 h 76200"/>
              <a:gd name="T2" fmla="*/ 492251 w 492759"/>
              <a:gd name="T3" fmla="*/ 76200 h 76200"/>
              <a:gd name="T4" fmla="*/ 0 60000 65536"/>
              <a:gd name="T5" fmla="*/ 0 60000 65536"/>
              <a:gd name="T6" fmla="*/ 0 w 492759"/>
              <a:gd name="T7" fmla="*/ 0 h 76200"/>
              <a:gd name="T8" fmla="*/ 492759 w 492759"/>
              <a:gd name="T9" fmla="*/ 76200 h 76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2759" h="76200">
                <a:moveTo>
                  <a:pt x="0" y="0"/>
                </a:moveTo>
                <a:lnTo>
                  <a:pt x="492251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9" name="object 54"/>
          <p:cNvSpPr>
            <a:spLocks/>
          </p:cNvSpPr>
          <p:nvPr/>
        </p:nvSpPr>
        <p:spPr bwMode="auto">
          <a:xfrm>
            <a:off x="6683375" y="4624388"/>
            <a:ext cx="282575" cy="152400"/>
          </a:xfrm>
          <a:custGeom>
            <a:avLst/>
            <a:gdLst>
              <a:gd name="T0" fmla="*/ 0 w 281940"/>
              <a:gd name="T1" fmla="*/ 152400 h 152400"/>
              <a:gd name="T2" fmla="*/ 281940 w 281940"/>
              <a:gd name="T3" fmla="*/ 0 h 152400"/>
              <a:gd name="T4" fmla="*/ 0 60000 65536"/>
              <a:gd name="T5" fmla="*/ 0 60000 65536"/>
              <a:gd name="T6" fmla="*/ 0 w 281940"/>
              <a:gd name="T7" fmla="*/ 0 h 152400"/>
              <a:gd name="T8" fmla="*/ 281940 w 28194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940" h="152400">
                <a:moveTo>
                  <a:pt x="0" y="152400"/>
                </a:moveTo>
                <a:lnTo>
                  <a:pt x="28194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0" name="object 55"/>
          <p:cNvSpPr>
            <a:spLocks/>
          </p:cNvSpPr>
          <p:nvPr/>
        </p:nvSpPr>
        <p:spPr bwMode="auto">
          <a:xfrm>
            <a:off x="6824663" y="4624388"/>
            <a:ext cx="141287" cy="609600"/>
          </a:xfrm>
          <a:custGeom>
            <a:avLst/>
            <a:gdLst>
              <a:gd name="T0" fmla="*/ 0 w 140334"/>
              <a:gd name="T1" fmla="*/ 609600 h 609600"/>
              <a:gd name="T2" fmla="*/ 140208 w 140334"/>
              <a:gd name="T3" fmla="*/ 0 h 609600"/>
              <a:gd name="T4" fmla="*/ 0 60000 65536"/>
              <a:gd name="T5" fmla="*/ 0 60000 65536"/>
              <a:gd name="T6" fmla="*/ 0 w 140334"/>
              <a:gd name="T7" fmla="*/ 0 h 609600"/>
              <a:gd name="T8" fmla="*/ 140334 w 140334"/>
              <a:gd name="T9" fmla="*/ 609600 h 609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334" h="609600">
                <a:moveTo>
                  <a:pt x="0" y="609600"/>
                </a:moveTo>
                <a:lnTo>
                  <a:pt x="14020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" name="object 56"/>
          <p:cNvSpPr txBox="1"/>
          <p:nvPr/>
        </p:nvSpPr>
        <p:spPr>
          <a:xfrm>
            <a:off x="5707063" y="4762500"/>
            <a:ext cx="1270000" cy="792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b="1" spc="-7" baseline="-23611" dirty="0">
                <a:solidFill>
                  <a:srgbClr val="003399"/>
                </a:solidFill>
                <a:latin typeface="Courier New"/>
                <a:cs typeface="Courier New"/>
              </a:rPr>
              <a:t>isi</a:t>
            </a:r>
            <a:r>
              <a:rPr sz="3000" b="1" spc="-682" baseline="-23611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sun</a:t>
            </a:r>
            <a:endParaRPr sz="2000">
              <a:latin typeface="Courier New"/>
              <a:cs typeface="Courier New"/>
            </a:endParaRPr>
          </a:p>
          <a:p>
            <a:pPr marL="645795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moon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52" name="object 5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EF4CB82-7589-4682-BF55-0593C3E73E3B}" type="slidenum">
              <a:rPr lang="en-US" smtClean="0"/>
              <a:pPr marL="209550"/>
              <a:t>38</a:t>
            </a:fld>
            <a:endParaRPr lang="th-TH" smtClean="0"/>
          </a:p>
        </p:txBody>
      </p:sp>
      <p:sp>
        <p:nvSpPr>
          <p:cNvPr id="57" name="object 57"/>
          <p:cNvSpPr txBox="1"/>
          <p:nvPr/>
        </p:nvSpPr>
        <p:spPr>
          <a:xfrm>
            <a:off x="6973888" y="4457700"/>
            <a:ext cx="1504950" cy="669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753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google</a:t>
            </a:r>
            <a:endParaRPr sz="2000">
              <a:latin typeface="Courier New"/>
              <a:cs typeface="Courier New"/>
            </a:endParaRPr>
          </a:p>
          <a:p>
            <a:pPr marL="12700" fontAlgn="auto">
              <a:spcBef>
                <a:spcPts val="25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tislabs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 and</a:t>
            </a:r>
            <a:r>
              <a:rPr spc="-70" dirty="0"/>
              <a:t> </a:t>
            </a:r>
            <a:r>
              <a:rPr spc="-10" dirty="0"/>
              <a:t>Domain</a:t>
            </a: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1870075" y="2011363"/>
            <a:ext cx="5502275" cy="43227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5" y="3094038"/>
            <a:ext cx="280988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ac</a:t>
            </a:r>
            <a:endParaRPr sz="1900">
              <a:latin typeface="Arial"/>
              <a:cs typeface="Arial"/>
            </a:endParaRPr>
          </a:p>
        </p:txBody>
      </p:sp>
      <p:sp>
        <p:nvSpPr>
          <p:cNvPr id="56324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104792F-596A-449D-A81D-3AE75019918A}" type="slidenum">
              <a:rPr lang="th-TH" smtClean="0"/>
              <a:pPr marL="209550"/>
              <a:t>39</a:t>
            </a:fld>
            <a:endParaRPr lang="th-TH" smtClean="0"/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4714875" y="3767138"/>
            <a:ext cx="32385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cs typeface="Arial" charset="0"/>
              </a:rPr>
              <a:t>ku</a:t>
            </a:r>
            <a:endParaRPr lang="th-TH" sz="2000"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5938" y="2208213"/>
            <a:ext cx="2254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650" y="3041650"/>
            <a:ext cx="29527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go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0" y="4878388"/>
            <a:ext cx="2651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lib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925" y="4556125"/>
            <a:ext cx="319088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sci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288" y="4764088"/>
            <a:ext cx="4286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eng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900" y="4508500"/>
            <a:ext cx="40163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cpc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6225" y="5473700"/>
            <a:ext cx="2809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4050" y="5467350"/>
            <a:ext cx="36036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1413" y="5722938"/>
            <a:ext cx="2127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ie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5613" y="2730500"/>
            <a:ext cx="2867025" cy="825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spc="-25" dirty="0">
                <a:latin typeface="Tahoma"/>
                <a:cs typeface="Tahoma"/>
              </a:rPr>
              <a:t>Zone</a:t>
            </a:r>
            <a:r>
              <a:rPr sz="2700" spc="-8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ku</a:t>
            </a:r>
            <a:endParaRPr sz="2700">
              <a:latin typeface="Tahoma"/>
              <a:cs typeface="Tahoma"/>
            </a:endParaRPr>
          </a:p>
          <a:p>
            <a:pPr marL="1231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5" dirty="0">
                <a:latin typeface="Tahoma"/>
                <a:cs typeface="Tahoma"/>
              </a:rPr>
              <a:t>Domain</a:t>
            </a:r>
            <a:r>
              <a:rPr sz="2700" spc="-12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ku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6336" name="object 16"/>
          <p:cNvSpPr txBox="1">
            <a:spLocks noChangeArrowheads="1"/>
          </p:cNvSpPr>
          <p:nvPr/>
        </p:nvSpPr>
        <p:spPr bwMode="auto">
          <a:xfrm>
            <a:off x="3170238" y="1782763"/>
            <a:ext cx="3968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213600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Responsibilities of Application</a:t>
            </a:r>
            <a:r>
              <a:rPr sz="3600" spc="-125" dirty="0"/>
              <a:t> </a:t>
            </a:r>
            <a:r>
              <a:rPr sz="3600" spc="-5" dirty="0"/>
              <a:t>Layer</a:t>
            </a:r>
            <a:endParaRPr sz="3600"/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EACCA2A-D67E-44C6-9851-147CBC7EDE14}" type="slidenum">
              <a:rPr lang="th-TH" smtClean="0"/>
              <a:pPr marL="207963"/>
              <a:t>4</a:t>
            </a:fld>
            <a:endParaRPr lang="th-TH" smtClean="0"/>
          </a:p>
        </p:txBody>
      </p:sp>
      <p:sp>
        <p:nvSpPr>
          <p:cNvPr id="11267" name="object 3"/>
          <p:cNvSpPr txBox="1">
            <a:spLocks noChangeArrowheads="1"/>
          </p:cNvSpPr>
          <p:nvPr/>
        </p:nvSpPr>
        <p:spPr bwMode="auto">
          <a:xfrm>
            <a:off x="1262063" y="1816100"/>
            <a:ext cx="7326312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Identifying and establishing the  availability of intended communication  partners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Synchronizing cooperating applications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Establishing agreement on procedures  for error recovery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Controlling data integrity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 and</a:t>
            </a:r>
            <a:r>
              <a:rPr spc="-70" dirty="0"/>
              <a:t> </a:t>
            </a:r>
            <a:r>
              <a:rPr spc="-10" dirty="0"/>
              <a:t>Domain</a:t>
            </a:r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2076450" y="1976438"/>
            <a:ext cx="5208588" cy="4248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788" y="3082925"/>
            <a:ext cx="2667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348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06AD471-2B2E-4575-AF45-DEF93A2D3C17}" type="slidenum">
              <a:rPr lang="th-TH" smtClean="0"/>
              <a:pPr marL="209550"/>
              <a:t>40</a:t>
            </a:fld>
            <a:endParaRPr lang="th-TH" smtClean="0"/>
          </a:p>
        </p:txBody>
      </p:sp>
      <p:sp>
        <p:nvSpPr>
          <p:cNvPr id="5" name="object 5"/>
          <p:cNvSpPr txBox="1"/>
          <p:nvPr/>
        </p:nvSpPr>
        <p:spPr>
          <a:xfrm>
            <a:off x="4752975" y="3721100"/>
            <a:ext cx="29051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350" name="object 6"/>
          <p:cNvSpPr txBox="1">
            <a:spLocks noChangeArrowheads="1"/>
          </p:cNvSpPr>
          <p:nvPr/>
        </p:nvSpPr>
        <p:spPr bwMode="auto">
          <a:xfrm>
            <a:off x="4383088" y="2243138"/>
            <a:ext cx="21748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0600" y="3033713"/>
            <a:ext cx="2794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338" y="4772025"/>
            <a:ext cx="25241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lib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2375" y="4438650"/>
            <a:ext cx="3048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sci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150" y="4691063"/>
            <a:ext cx="404813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eng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7488" y="4330700"/>
            <a:ext cx="3825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cpc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6413" y="5362575"/>
            <a:ext cx="2682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6763" y="5359400"/>
            <a:ext cx="3429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163" y="5570538"/>
            <a:ext cx="2032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5925" y="2708275"/>
            <a:ext cx="2652713" cy="817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20" dirty="0">
                <a:latin typeface="Tahoma"/>
                <a:cs typeface="Tahoma"/>
              </a:rPr>
              <a:t>Zone</a:t>
            </a:r>
            <a:r>
              <a:rPr sz="2600" spc="-10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ku</a:t>
            </a:r>
            <a:endParaRPr sz="2600">
              <a:latin typeface="Tahoma"/>
              <a:cs typeface="Tahoma"/>
            </a:endParaRPr>
          </a:p>
          <a:p>
            <a:pPr marL="1073150" fontAlgn="auto">
              <a:spcBef>
                <a:spcPts val="165"/>
              </a:spcBef>
              <a:spcAft>
                <a:spcPts val="0"/>
              </a:spcAft>
              <a:defRPr/>
            </a:pPr>
            <a:r>
              <a:rPr sz="2600" dirty="0">
                <a:latin typeface="Tahoma"/>
                <a:cs typeface="Tahoma"/>
              </a:rPr>
              <a:t>Domain</a:t>
            </a:r>
            <a:r>
              <a:rPr sz="2600" spc="-10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ku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7360" name="object 16"/>
          <p:cNvSpPr txBox="1">
            <a:spLocks noChangeArrowheads="1"/>
          </p:cNvSpPr>
          <p:nvPr/>
        </p:nvSpPr>
        <p:spPr bwMode="auto">
          <a:xfrm>
            <a:off x="3206750" y="1779588"/>
            <a:ext cx="38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4750" y="5805488"/>
            <a:ext cx="13827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20" dirty="0">
                <a:latin typeface="Tahoma"/>
                <a:cs typeface="Tahoma"/>
              </a:rPr>
              <a:t>Zone</a:t>
            </a:r>
            <a:r>
              <a:rPr sz="2600" spc="-10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eng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588" y="5084763"/>
            <a:ext cx="1784350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5" dirty="0">
                <a:latin typeface="Tahoma"/>
                <a:cs typeface="Tahoma"/>
              </a:rPr>
              <a:t>Domain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eng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7363" name="object 19"/>
          <p:cNvSpPr txBox="1">
            <a:spLocks noChangeArrowheads="1"/>
          </p:cNvSpPr>
          <p:nvPr/>
        </p:nvSpPr>
        <p:spPr bwMode="auto">
          <a:xfrm>
            <a:off x="6835775" y="5341938"/>
            <a:ext cx="17494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71450">
              <a:lnSpc>
                <a:spcPct val="135000"/>
              </a:lnSpc>
            </a:pPr>
            <a:r>
              <a:rPr lang="th-TH" sz="2600">
                <a:latin typeface="Tahoma" pitchFamily="34" charset="0"/>
                <a:cs typeface="Tahoma" pitchFamily="34" charset="0"/>
              </a:rPr>
              <a:t>Domain lib  Zone lib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Name</a:t>
            </a:r>
            <a:r>
              <a:rPr spc="-60" dirty="0"/>
              <a:t> </a:t>
            </a:r>
            <a:r>
              <a:rPr spc="-10" dirty="0"/>
              <a:t>Servers</a:t>
            </a:r>
          </a:p>
        </p:txBody>
      </p:sp>
      <p:sp>
        <p:nvSpPr>
          <p:cNvPr id="583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261BC2C-3DC3-4353-A2D9-FB9B277E5D50}" type="slidenum">
              <a:rPr lang="th-TH" smtClean="0"/>
              <a:pPr marL="209550"/>
              <a:t>41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42162" cy="393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Name servers </a:t>
            </a:r>
            <a:r>
              <a:rPr sz="3200" dirty="0">
                <a:latin typeface="Tahoma"/>
                <a:cs typeface="Tahoma"/>
              </a:rPr>
              <a:t>answer ‘DNS’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questions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Several types </a:t>
            </a:r>
            <a:r>
              <a:rPr sz="3200" dirty="0">
                <a:latin typeface="Tahoma"/>
                <a:cs typeface="Tahoma"/>
              </a:rPr>
              <a:t>of name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  <a:p>
            <a:pPr marL="867410" lvl="1" indent="-39751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867410" algn="l"/>
                <a:tab pos="868044" algn="l"/>
              </a:tabLst>
              <a:defRPr/>
            </a:pPr>
            <a:r>
              <a:rPr spc="-5" dirty="0">
                <a:latin typeface="Tahoma"/>
                <a:cs typeface="Tahoma"/>
              </a:rPr>
              <a:t>Authoritative</a:t>
            </a:r>
            <a:r>
              <a:rPr spc="-10" dirty="0">
                <a:latin typeface="Tahoma"/>
                <a:cs typeface="Tahoma"/>
              </a:rPr>
              <a:t> servers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master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(primary)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slave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(secondary)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(Caching) </a:t>
            </a:r>
            <a:r>
              <a:rPr spc="-5" dirty="0">
                <a:latin typeface="Tahoma"/>
                <a:cs typeface="Tahoma"/>
              </a:rPr>
              <a:t>recursive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servers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also </a:t>
            </a:r>
            <a:r>
              <a:rPr sz="2400" spc="-5" dirty="0">
                <a:latin typeface="Tahoma"/>
                <a:cs typeface="Tahoma"/>
              </a:rPr>
              <a:t>caching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forwarders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Mixture of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functionality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801688"/>
            <a:ext cx="61595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Authoritative </a:t>
            </a:r>
            <a:r>
              <a:rPr spc="-10" dirty="0"/>
              <a:t>Name</a:t>
            </a:r>
            <a:r>
              <a:rPr spc="-45" dirty="0"/>
              <a:t> </a:t>
            </a:r>
            <a:r>
              <a:rPr spc="-10" dirty="0"/>
              <a:t>Servers</a:t>
            </a:r>
          </a:p>
        </p:txBody>
      </p:sp>
      <p:sp>
        <p:nvSpPr>
          <p:cNvPr id="59394" name="object 3"/>
          <p:cNvSpPr>
            <a:spLocks/>
          </p:cNvSpPr>
          <p:nvPr/>
        </p:nvSpPr>
        <p:spPr bwMode="auto">
          <a:xfrm>
            <a:off x="1266825" y="4718050"/>
            <a:ext cx="422275" cy="666750"/>
          </a:xfrm>
          <a:custGeom>
            <a:avLst/>
            <a:gdLst>
              <a:gd name="T0" fmla="*/ 0 w 422275"/>
              <a:gd name="T1" fmla="*/ 0 h 666750"/>
              <a:gd name="T2" fmla="*/ 0 w 422275"/>
              <a:gd name="T3" fmla="*/ 571499 h 666750"/>
              <a:gd name="T4" fmla="*/ 10759 w 422275"/>
              <a:gd name="T5" fmla="*/ 601595 h 666750"/>
              <a:gd name="T6" fmla="*/ 40721 w 422275"/>
              <a:gd name="T7" fmla="*/ 627741 h 666750"/>
              <a:gd name="T8" fmla="*/ 86410 w 422275"/>
              <a:gd name="T9" fmla="*/ 648364 h 666750"/>
              <a:gd name="T10" fmla="*/ 144353 w 422275"/>
              <a:gd name="T11" fmla="*/ 661891 h 666750"/>
              <a:gd name="T12" fmla="*/ 211074 w 422275"/>
              <a:gd name="T13" fmla="*/ 666749 h 666750"/>
              <a:gd name="T14" fmla="*/ 277794 w 422275"/>
              <a:gd name="T15" fmla="*/ 661891 h 666750"/>
              <a:gd name="T16" fmla="*/ 335737 w 422275"/>
              <a:gd name="T17" fmla="*/ 648364 h 666750"/>
              <a:gd name="T18" fmla="*/ 381426 w 422275"/>
              <a:gd name="T19" fmla="*/ 627741 h 666750"/>
              <a:gd name="T20" fmla="*/ 411388 w 422275"/>
              <a:gd name="T21" fmla="*/ 601595 h 666750"/>
              <a:gd name="T22" fmla="*/ 422148 w 422275"/>
              <a:gd name="T23" fmla="*/ 571499 h 666750"/>
              <a:gd name="T24" fmla="*/ 422148 w 422275"/>
              <a:gd name="T25" fmla="*/ 95249 h 666750"/>
              <a:gd name="T26" fmla="*/ 211074 w 422275"/>
              <a:gd name="T27" fmla="*/ 95249 h 666750"/>
              <a:gd name="T28" fmla="*/ 144353 w 422275"/>
              <a:gd name="T29" fmla="*/ 90391 h 666750"/>
              <a:gd name="T30" fmla="*/ 86410 w 422275"/>
              <a:gd name="T31" fmla="*/ 76864 h 666750"/>
              <a:gd name="T32" fmla="*/ 40721 w 422275"/>
              <a:gd name="T33" fmla="*/ 56241 h 666750"/>
              <a:gd name="T34" fmla="*/ 10759 w 422275"/>
              <a:gd name="T35" fmla="*/ 30095 h 666750"/>
              <a:gd name="T36" fmla="*/ 0 w 422275"/>
              <a:gd name="T37" fmla="*/ 0 h 666750"/>
              <a:gd name="T38" fmla="*/ 422148 w 422275"/>
              <a:gd name="T39" fmla="*/ 0 h 666750"/>
              <a:gd name="T40" fmla="*/ 381426 w 422275"/>
              <a:gd name="T41" fmla="*/ 56241 h 666750"/>
              <a:gd name="T42" fmla="*/ 335737 w 422275"/>
              <a:gd name="T43" fmla="*/ 76864 h 666750"/>
              <a:gd name="T44" fmla="*/ 277794 w 422275"/>
              <a:gd name="T45" fmla="*/ 90391 h 666750"/>
              <a:gd name="T46" fmla="*/ 211074 w 422275"/>
              <a:gd name="T47" fmla="*/ 95249 h 666750"/>
              <a:gd name="T48" fmla="*/ 422148 w 422275"/>
              <a:gd name="T49" fmla="*/ 95249 h 666750"/>
              <a:gd name="T50" fmla="*/ 422148 w 422275"/>
              <a:gd name="T51" fmla="*/ 0 h 66675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22275"/>
              <a:gd name="T79" fmla="*/ 0 h 666750"/>
              <a:gd name="T80" fmla="*/ 422275 w 422275"/>
              <a:gd name="T81" fmla="*/ 666750 h 66675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22275" h="666750">
                <a:moveTo>
                  <a:pt x="0" y="0"/>
                </a:moveTo>
                <a:lnTo>
                  <a:pt x="0" y="571499"/>
                </a:lnTo>
                <a:lnTo>
                  <a:pt x="10759" y="601595"/>
                </a:lnTo>
                <a:lnTo>
                  <a:pt x="40721" y="627741"/>
                </a:lnTo>
                <a:lnTo>
                  <a:pt x="86410" y="648364"/>
                </a:lnTo>
                <a:lnTo>
                  <a:pt x="144353" y="661891"/>
                </a:lnTo>
                <a:lnTo>
                  <a:pt x="211074" y="666749"/>
                </a:lnTo>
                <a:lnTo>
                  <a:pt x="277794" y="661891"/>
                </a:lnTo>
                <a:lnTo>
                  <a:pt x="335737" y="648364"/>
                </a:lnTo>
                <a:lnTo>
                  <a:pt x="381426" y="627741"/>
                </a:lnTo>
                <a:lnTo>
                  <a:pt x="411388" y="601595"/>
                </a:lnTo>
                <a:lnTo>
                  <a:pt x="422148" y="571499"/>
                </a:lnTo>
                <a:lnTo>
                  <a:pt x="422148" y="95249"/>
                </a:lnTo>
                <a:lnTo>
                  <a:pt x="211074" y="95249"/>
                </a:lnTo>
                <a:lnTo>
                  <a:pt x="144353" y="90391"/>
                </a:lnTo>
                <a:lnTo>
                  <a:pt x="86410" y="76864"/>
                </a:lnTo>
                <a:lnTo>
                  <a:pt x="40721" y="56241"/>
                </a:lnTo>
                <a:lnTo>
                  <a:pt x="10759" y="30095"/>
                </a:lnTo>
                <a:lnTo>
                  <a:pt x="0" y="0"/>
                </a:lnTo>
                <a:close/>
              </a:path>
              <a:path w="422275" h="666750">
                <a:moveTo>
                  <a:pt x="422148" y="0"/>
                </a:moveTo>
                <a:lnTo>
                  <a:pt x="381426" y="56241"/>
                </a:lnTo>
                <a:lnTo>
                  <a:pt x="335737" y="76864"/>
                </a:lnTo>
                <a:lnTo>
                  <a:pt x="277794" y="90391"/>
                </a:lnTo>
                <a:lnTo>
                  <a:pt x="211074" y="95249"/>
                </a:lnTo>
                <a:lnTo>
                  <a:pt x="422148" y="95249"/>
                </a:lnTo>
                <a:lnTo>
                  <a:pt x="42214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5" name="object 4"/>
          <p:cNvSpPr>
            <a:spLocks/>
          </p:cNvSpPr>
          <p:nvPr/>
        </p:nvSpPr>
        <p:spPr bwMode="auto">
          <a:xfrm>
            <a:off x="1266825" y="4622800"/>
            <a:ext cx="422275" cy="190500"/>
          </a:xfrm>
          <a:custGeom>
            <a:avLst/>
            <a:gdLst>
              <a:gd name="T0" fmla="*/ 211074 w 422275"/>
              <a:gd name="T1" fmla="*/ 0 h 190500"/>
              <a:gd name="T2" fmla="*/ 144353 w 422275"/>
              <a:gd name="T3" fmla="*/ 4858 h 190500"/>
              <a:gd name="T4" fmla="*/ 86410 w 422275"/>
              <a:gd name="T5" fmla="*/ 18385 h 190500"/>
              <a:gd name="T6" fmla="*/ 40721 w 422275"/>
              <a:gd name="T7" fmla="*/ 39008 h 190500"/>
              <a:gd name="T8" fmla="*/ 10759 w 422275"/>
              <a:gd name="T9" fmla="*/ 65154 h 190500"/>
              <a:gd name="T10" fmla="*/ 0 w 422275"/>
              <a:gd name="T11" fmla="*/ 95249 h 190500"/>
              <a:gd name="T12" fmla="*/ 10759 w 422275"/>
              <a:gd name="T13" fmla="*/ 125345 h 190500"/>
              <a:gd name="T14" fmla="*/ 40721 w 422275"/>
              <a:gd name="T15" fmla="*/ 151491 h 190500"/>
              <a:gd name="T16" fmla="*/ 86410 w 422275"/>
              <a:gd name="T17" fmla="*/ 172114 h 190500"/>
              <a:gd name="T18" fmla="*/ 144353 w 422275"/>
              <a:gd name="T19" fmla="*/ 185641 h 190500"/>
              <a:gd name="T20" fmla="*/ 211074 w 422275"/>
              <a:gd name="T21" fmla="*/ 190499 h 190500"/>
              <a:gd name="T22" fmla="*/ 277794 w 422275"/>
              <a:gd name="T23" fmla="*/ 185641 h 190500"/>
              <a:gd name="T24" fmla="*/ 335737 w 422275"/>
              <a:gd name="T25" fmla="*/ 172114 h 190500"/>
              <a:gd name="T26" fmla="*/ 381426 w 422275"/>
              <a:gd name="T27" fmla="*/ 151491 h 190500"/>
              <a:gd name="T28" fmla="*/ 411388 w 422275"/>
              <a:gd name="T29" fmla="*/ 125345 h 190500"/>
              <a:gd name="T30" fmla="*/ 422148 w 422275"/>
              <a:gd name="T31" fmla="*/ 95249 h 190500"/>
              <a:gd name="T32" fmla="*/ 411388 w 422275"/>
              <a:gd name="T33" fmla="*/ 65154 h 190500"/>
              <a:gd name="T34" fmla="*/ 381426 w 422275"/>
              <a:gd name="T35" fmla="*/ 39008 h 190500"/>
              <a:gd name="T36" fmla="*/ 335737 w 422275"/>
              <a:gd name="T37" fmla="*/ 18385 h 190500"/>
              <a:gd name="T38" fmla="*/ 277794 w 422275"/>
              <a:gd name="T39" fmla="*/ 4858 h 190500"/>
              <a:gd name="T40" fmla="*/ 211074 w 422275"/>
              <a:gd name="T41" fmla="*/ 0 h 1905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2275"/>
              <a:gd name="T64" fmla="*/ 0 h 190500"/>
              <a:gd name="T65" fmla="*/ 422275 w 422275"/>
              <a:gd name="T66" fmla="*/ 190500 h 1905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2275" h="190500">
                <a:moveTo>
                  <a:pt x="211074" y="0"/>
                </a:moveTo>
                <a:lnTo>
                  <a:pt x="144353" y="4858"/>
                </a:lnTo>
                <a:lnTo>
                  <a:pt x="86410" y="18385"/>
                </a:lnTo>
                <a:lnTo>
                  <a:pt x="40721" y="39008"/>
                </a:lnTo>
                <a:lnTo>
                  <a:pt x="10759" y="65154"/>
                </a:lnTo>
                <a:lnTo>
                  <a:pt x="0" y="95249"/>
                </a:lnTo>
                <a:lnTo>
                  <a:pt x="10759" y="125345"/>
                </a:lnTo>
                <a:lnTo>
                  <a:pt x="40721" y="151491"/>
                </a:lnTo>
                <a:lnTo>
                  <a:pt x="86410" y="172114"/>
                </a:lnTo>
                <a:lnTo>
                  <a:pt x="144353" y="185641"/>
                </a:lnTo>
                <a:lnTo>
                  <a:pt x="211074" y="190499"/>
                </a:lnTo>
                <a:lnTo>
                  <a:pt x="277794" y="185641"/>
                </a:lnTo>
                <a:lnTo>
                  <a:pt x="335737" y="172114"/>
                </a:lnTo>
                <a:lnTo>
                  <a:pt x="381426" y="151491"/>
                </a:lnTo>
                <a:lnTo>
                  <a:pt x="411388" y="125345"/>
                </a:lnTo>
                <a:lnTo>
                  <a:pt x="422148" y="95249"/>
                </a:lnTo>
                <a:lnTo>
                  <a:pt x="411388" y="65154"/>
                </a:lnTo>
                <a:lnTo>
                  <a:pt x="381426" y="39008"/>
                </a:lnTo>
                <a:lnTo>
                  <a:pt x="335737" y="18385"/>
                </a:lnTo>
                <a:lnTo>
                  <a:pt x="277794" y="4858"/>
                </a:lnTo>
                <a:lnTo>
                  <a:pt x="211074" y="0"/>
                </a:lnTo>
                <a:close/>
              </a:path>
            </a:pathLst>
          </a:custGeom>
          <a:solidFill>
            <a:srgbClr val="66EEC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1266825" y="4622800"/>
            <a:ext cx="422275" cy="190500"/>
          </a:xfrm>
          <a:custGeom>
            <a:avLst/>
            <a:gdLst>
              <a:gd name="T0" fmla="*/ 422148 w 422275"/>
              <a:gd name="T1" fmla="*/ 95249 h 190500"/>
              <a:gd name="T2" fmla="*/ 381426 w 422275"/>
              <a:gd name="T3" fmla="*/ 151491 h 190500"/>
              <a:gd name="T4" fmla="*/ 335737 w 422275"/>
              <a:gd name="T5" fmla="*/ 172114 h 190500"/>
              <a:gd name="T6" fmla="*/ 277794 w 422275"/>
              <a:gd name="T7" fmla="*/ 185641 h 190500"/>
              <a:gd name="T8" fmla="*/ 211074 w 422275"/>
              <a:gd name="T9" fmla="*/ 190499 h 190500"/>
              <a:gd name="T10" fmla="*/ 144353 w 422275"/>
              <a:gd name="T11" fmla="*/ 185641 h 190500"/>
              <a:gd name="T12" fmla="*/ 86410 w 422275"/>
              <a:gd name="T13" fmla="*/ 172114 h 190500"/>
              <a:gd name="T14" fmla="*/ 40721 w 422275"/>
              <a:gd name="T15" fmla="*/ 151491 h 190500"/>
              <a:gd name="T16" fmla="*/ 10759 w 422275"/>
              <a:gd name="T17" fmla="*/ 125345 h 190500"/>
              <a:gd name="T18" fmla="*/ 0 w 422275"/>
              <a:gd name="T19" fmla="*/ 95249 h 190500"/>
              <a:gd name="T20" fmla="*/ 10759 w 422275"/>
              <a:gd name="T21" fmla="*/ 65154 h 190500"/>
              <a:gd name="T22" fmla="*/ 40721 w 422275"/>
              <a:gd name="T23" fmla="*/ 39008 h 190500"/>
              <a:gd name="T24" fmla="*/ 86410 w 422275"/>
              <a:gd name="T25" fmla="*/ 18385 h 190500"/>
              <a:gd name="T26" fmla="*/ 144353 w 422275"/>
              <a:gd name="T27" fmla="*/ 4858 h 190500"/>
              <a:gd name="T28" fmla="*/ 211074 w 422275"/>
              <a:gd name="T29" fmla="*/ 0 h 190500"/>
              <a:gd name="T30" fmla="*/ 277794 w 422275"/>
              <a:gd name="T31" fmla="*/ 4858 h 190500"/>
              <a:gd name="T32" fmla="*/ 335737 w 422275"/>
              <a:gd name="T33" fmla="*/ 18385 h 190500"/>
              <a:gd name="T34" fmla="*/ 381426 w 422275"/>
              <a:gd name="T35" fmla="*/ 39008 h 190500"/>
              <a:gd name="T36" fmla="*/ 411388 w 422275"/>
              <a:gd name="T37" fmla="*/ 65154 h 190500"/>
              <a:gd name="T38" fmla="*/ 422148 w 422275"/>
              <a:gd name="T39" fmla="*/ 95249 h 1905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22275"/>
              <a:gd name="T61" fmla="*/ 0 h 190500"/>
              <a:gd name="T62" fmla="*/ 422275 w 422275"/>
              <a:gd name="T63" fmla="*/ 190500 h 19050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22275" h="190500">
                <a:moveTo>
                  <a:pt x="422148" y="95249"/>
                </a:moveTo>
                <a:lnTo>
                  <a:pt x="381426" y="151491"/>
                </a:lnTo>
                <a:lnTo>
                  <a:pt x="335737" y="172114"/>
                </a:lnTo>
                <a:lnTo>
                  <a:pt x="277794" y="185641"/>
                </a:lnTo>
                <a:lnTo>
                  <a:pt x="211074" y="190499"/>
                </a:lnTo>
                <a:lnTo>
                  <a:pt x="144353" y="185641"/>
                </a:lnTo>
                <a:lnTo>
                  <a:pt x="86410" y="172114"/>
                </a:lnTo>
                <a:lnTo>
                  <a:pt x="40721" y="151491"/>
                </a:lnTo>
                <a:lnTo>
                  <a:pt x="10759" y="125345"/>
                </a:lnTo>
                <a:lnTo>
                  <a:pt x="0" y="95249"/>
                </a:lnTo>
                <a:lnTo>
                  <a:pt x="10759" y="65154"/>
                </a:lnTo>
                <a:lnTo>
                  <a:pt x="40721" y="39008"/>
                </a:lnTo>
                <a:lnTo>
                  <a:pt x="86410" y="18385"/>
                </a:lnTo>
                <a:lnTo>
                  <a:pt x="144353" y="4858"/>
                </a:lnTo>
                <a:lnTo>
                  <a:pt x="211074" y="0"/>
                </a:lnTo>
                <a:lnTo>
                  <a:pt x="277794" y="4858"/>
                </a:lnTo>
                <a:lnTo>
                  <a:pt x="335737" y="18385"/>
                </a:lnTo>
                <a:lnTo>
                  <a:pt x="381426" y="39008"/>
                </a:lnTo>
                <a:lnTo>
                  <a:pt x="411388" y="65154"/>
                </a:lnTo>
                <a:lnTo>
                  <a:pt x="422148" y="952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7" name="object 6"/>
          <p:cNvSpPr>
            <a:spLocks/>
          </p:cNvSpPr>
          <p:nvPr/>
        </p:nvSpPr>
        <p:spPr bwMode="auto">
          <a:xfrm>
            <a:off x="1266825" y="4718050"/>
            <a:ext cx="422275" cy="666750"/>
          </a:xfrm>
          <a:custGeom>
            <a:avLst/>
            <a:gdLst>
              <a:gd name="T0" fmla="*/ 422148 w 422275"/>
              <a:gd name="T1" fmla="*/ 0 h 666750"/>
              <a:gd name="T2" fmla="*/ 422148 w 422275"/>
              <a:gd name="T3" fmla="*/ 571499 h 666750"/>
              <a:gd name="T4" fmla="*/ 411388 w 422275"/>
              <a:gd name="T5" fmla="*/ 601595 h 666750"/>
              <a:gd name="T6" fmla="*/ 381426 w 422275"/>
              <a:gd name="T7" fmla="*/ 627741 h 666750"/>
              <a:gd name="T8" fmla="*/ 335737 w 422275"/>
              <a:gd name="T9" fmla="*/ 648364 h 666750"/>
              <a:gd name="T10" fmla="*/ 277794 w 422275"/>
              <a:gd name="T11" fmla="*/ 661891 h 666750"/>
              <a:gd name="T12" fmla="*/ 211074 w 422275"/>
              <a:gd name="T13" fmla="*/ 666749 h 666750"/>
              <a:gd name="T14" fmla="*/ 144353 w 422275"/>
              <a:gd name="T15" fmla="*/ 661891 h 666750"/>
              <a:gd name="T16" fmla="*/ 86410 w 422275"/>
              <a:gd name="T17" fmla="*/ 648364 h 666750"/>
              <a:gd name="T18" fmla="*/ 40721 w 422275"/>
              <a:gd name="T19" fmla="*/ 627741 h 666750"/>
              <a:gd name="T20" fmla="*/ 10759 w 422275"/>
              <a:gd name="T21" fmla="*/ 601595 h 666750"/>
              <a:gd name="T22" fmla="*/ 0 w 422275"/>
              <a:gd name="T23" fmla="*/ 571499 h 666750"/>
              <a:gd name="T24" fmla="*/ 0 w 422275"/>
              <a:gd name="T25" fmla="*/ 0 h 6667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2275"/>
              <a:gd name="T40" fmla="*/ 0 h 666750"/>
              <a:gd name="T41" fmla="*/ 422275 w 422275"/>
              <a:gd name="T42" fmla="*/ 666750 h 6667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2275" h="666750">
                <a:moveTo>
                  <a:pt x="422148" y="0"/>
                </a:moveTo>
                <a:lnTo>
                  <a:pt x="422148" y="571499"/>
                </a:lnTo>
                <a:lnTo>
                  <a:pt x="411388" y="601595"/>
                </a:lnTo>
                <a:lnTo>
                  <a:pt x="381426" y="627741"/>
                </a:lnTo>
                <a:lnTo>
                  <a:pt x="335737" y="648364"/>
                </a:lnTo>
                <a:lnTo>
                  <a:pt x="277794" y="661891"/>
                </a:lnTo>
                <a:lnTo>
                  <a:pt x="211074" y="666749"/>
                </a:lnTo>
                <a:lnTo>
                  <a:pt x="144353" y="661891"/>
                </a:lnTo>
                <a:lnTo>
                  <a:pt x="86410" y="648364"/>
                </a:lnTo>
                <a:lnTo>
                  <a:pt x="40721" y="627741"/>
                </a:lnTo>
                <a:lnTo>
                  <a:pt x="10759" y="601595"/>
                </a:lnTo>
                <a:lnTo>
                  <a:pt x="0" y="57149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8" name="object 7"/>
          <p:cNvSpPr>
            <a:spLocks/>
          </p:cNvSpPr>
          <p:nvPr/>
        </p:nvSpPr>
        <p:spPr bwMode="auto">
          <a:xfrm>
            <a:off x="1828800" y="4946650"/>
            <a:ext cx="352425" cy="114300"/>
          </a:xfrm>
          <a:custGeom>
            <a:avLst/>
            <a:gdLst>
              <a:gd name="T0" fmla="*/ 237744 w 352425"/>
              <a:gd name="T1" fmla="*/ 0 h 114300"/>
              <a:gd name="T2" fmla="*/ 237744 w 352425"/>
              <a:gd name="T3" fmla="*/ 114300 h 114300"/>
              <a:gd name="T4" fmla="*/ 313944 w 352425"/>
              <a:gd name="T5" fmla="*/ 76200 h 114300"/>
              <a:gd name="T6" fmla="*/ 256794 w 352425"/>
              <a:gd name="T7" fmla="*/ 76200 h 114300"/>
              <a:gd name="T8" fmla="*/ 256794 w 352425"/>
              <a:gd name="T9" fmla="*/ 38100 h 114300"/>
              <a:gd name="T10" fmla="*/ 313944 w 352425"/>
              <a:gd name="T11" fmla="*/ 38100 h 114300"/>
              <a:gd name="T12" fmla="*/ 237744 w 352425"/>
              <a:gd name="T13" fmla="*/ 0 h 114300"/>
              <a:gd name="T14" fmla="*/ 237744 w 352425"/>
              <a:gd name="T15" fmla="*/ 38100 h 114300"/>
              <a:gd name="T16" fmla="*/ 0 w 352425"/>
              <a:gd name="T17" fmla="*/ 38100 h 114300"/>
              <a:gd name="T18" fmla="*/ 0 w 352425"/>
              <a:gd name="T19" fmla="*/ 76200 h 114300"/>
              <a:gd name="T20" fmla="*/ 237744 w 352425"/>
              <a:gd name="T21" fmla="*/ 76200 h 114300"/>
              <a:gd name="T22" fmla="*/ 237744 w 352425"/>
              <a:gd name="T23" fmla="*/ 38100 h 114300"/>
              <a:gd name="T24" fmla="*/ 313944 w 352425"/>
              <a:gd name="T25" fmla="*/ 38100 h 114300"/>
              <a:gd name="T26" fmla="*/ 256794 w 352425"/>
              <a:gd name="T27" fmla="*/ 38100 h 114300"/>
              <a:gd name="T28" fmla="*/ 256794 w 352425"/>
              <a:gd name="T29" fmla="*/ 76200 h 114300"/>
              <a:gd name="T30" fmla="*/ 313944 w 352425"/>
              <a:gd name="T31" fmla="*/ 76200 h 114300"/>
              <a:gd name="T32" fmla="*/ 352044 w 352425"/>
              <a:gd name="T33" fmla="*/ 57150 h 114300"/>
              <a:gd name="T34" fmla="*/ 313944 w 352425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52425"/>
              <a:gd name="T55" fmla="*/ 0 h 114300"/>
              <a:gd name="T56" fmla="*/ 352425 w 352425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52425" h="114300">
                <a:moveTo>
                  <a:pt x="237744" y="0"/>
                </a:moveTo>
                <a:lnTo>
                  <a:pt x="237744" y="114300"/>
                </a:lnTo>
                <a:lnTo>
                  <a:pt x="313944" y="76200"/>
                </a:lnTo>
                <a:lnTo>
                  <a:pt x="256794" y="76200"/>
                </a:lnTo>
                <a:lnTo>
                  <a:pt x="256794" y="38100"/>
                </a:lnTo>
                <a:lnTo>
                  <a:pt x="313944" y="38100"/>
                </a:lnTo>
                <a:lnTo>
                  <a:pt x="237744" y="0"/>
                </a:lnTo>
                <a:close/>
              </a:path>
              <a:path w="352425" h="114300">
                <a:moveTo>
                  <a:pt x="2377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7744" y="76200"/>
                </a:lnTo>
                <a:lnTo>
                  <a:pt x="237744" y="38100"/>
                </a:lnTo>
                <a:close/>
              </a:path>
              <a:path w="352425" h="114300">
                <a:moveTo>
                  <a:pt x="313944" y="38100"/>
                </a:moveTo>
                <a:lnTo>
                  <a:pt x="256794" y="38100"/>
                </a:lnTo>
                <a:lnTo>
                  <a:pt x="256794" y="76200"/>
                </a:lnTo>
                <a:lnTo>
                  <a:pt x="313944" y="76200"/>
                </a:lnTo>
                <a:lnTo>
                  <a:pt x="352044" y="57150"/>
                </a:lnTo>
                <a:lnTo>
                  <a:pt x="313944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9" name="object 8"/>
          <p:cNvSpPr>
            <a:spLocks/>
          </p:cNvSpPr>
          <p:nvPr/>
        </p:nvSpPr>
        <p:spPr bwMode="auto">
          <a:xfrm>
            <a:off x="2251075" y="4533900"/>
            <a:ext cx="422275" cy="1231900"/>
          </a:xfrm>
          <a:custGeom>
            <a:avLst/>
            <a:gdLst>
              <a:gd name="T0" fmla="*/ 0 w 422910"/>
              <a:gd name="T1" fmla="*/ 1230630 h 1230629"/>
              <a:gd name="T2" fmla="*/ 422910 w 422910"/>
              <a:gd name="T3" fmla="*/ 1230630 h 1230629"/>
              <a:gd name="T4" fmla="*/ 422910 w 422910"/>
              <a:gd name="T5" fmla="*/ 0 h 1230629"/>
              <a:gd name="T6" fmla="*/ 0 w 422910"/>
              <a:gd name="T7" fmla="*/ 0 h 1230629"/>
              <a:gd name="T8" fmla="*/ 0 w 422910"/>
              <a:gd name="T9" fmla="*/ 1230630 h 1230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910"/>
              <a:gd name="T16" fmla="*/ 0 h 1230629"/>
              <a:gd name="T17" fmla="*/ 422910 w 422910"/>
              <a:gd name="T18" fmla="*/ 1230629 h 1230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910" h="1230629">
                <a:moveTo>
                  <a:pt x="0" y="1230630"/>
                </a:moveTo>
                <a:lnTo>
                  <a:pt x="422910" y="1230630"/>
                </a:lnTo>
                <a:lnTo>
                  <a:pt x="422910" y="0"/>
                </a:lnTo>
                <a:lnTo>
                  <a:pt x="0" y="0"/>
                </a:lnTo>
                <a:lnTo>
                  <a:pt x="0" y="123063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0" name="object 9"/>
          <p:cNvSpPr>
            <a:spLocks/>
          </p:cNvSpPr>
          <p:nvPr/>
        </p:nvSpPr>
        <p:spPr bwMode="auto">
          <a:xfrm>
            <a:off x="2673350" y="4394200"/>
            <a:ext cx="141288" cy="1371600"/>
          </a:xfrm>
          <a:custGeom>
            <a:avLst/>
            <a:gdLst>
              <a:gd name="T0" fmla="*/ 140969 w 140969"/>
              <a:gd name="T1" fmla="*/ 0 h 1371600"/>
              <a:gd name="T2" fmla="*/ 0 w 140969"/>
              <a:gd name="T3" fmla="*/ 140969 h 1371600"/>
              <a:gd name="T4" fmla="*/ 0 w 140969"/>
              <a:gd name="T5" fmla="*/ 1371599 h 1371600"/>
              <a:gd name="T6" fmla="*/ 140969 w 140969"/>
              <a:gd name="T7" fmla="*/ 1230629 h 1371600"/>
              <a:gd name="T8" fmla="*/ 140969 w 140969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69"/>
              <a:gd name="T16" fmla="*/ 0 h 1371600"/>
              <a:gd name="T17" fmla="*/ 140969 w 140969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69" h="1371600">
                <a:moveTo>
                  <a:pt x="140969" y="0"/>
                </a:moveTo>
                <a:lnTo>
                  <a:pt x="0" y="140969"/>
                </a:lnTo>
                <a:lnTo>
                  <a:pt x="0" y="1371599"/>
                </a:lnTo>
                <a:lnTo>
                  <a:pt x="140969" y="1230629"/>
                </a:lnTo>
                <a:lnTo>
                  <a:pt x="140969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1" name="object 10"/>
          <p:cNvSpPr>
            <a:spLocks/>
          </p:cNvSpPr>
          <p:nvPr/>
        </p:nvSpPr>
        <p:spPr bwMode="auto">
          <a:xfrm>
            <a:off x="2251075" y="4394200"/>
            <a:ext cx="563563" cy="139700"/>
          </a:xfrm>
          <a:custGeom>
            <a:avLst/>
            <a:gdLst>
              <a:gd name="T0" fmla="*/ 563879 w 563880"/>
              <a:gd name="T1" fmla="*/ 0 h 140970"/>
              <a:gd name="T2" fmla="*/ 140969 w 563880"/>
              <a:gd name="T3" fmla="*/ 0 h 140970"/>
              <a:gd name="T4" fmla="*/ 0 w 563880"/>
              <a:gd name="T5" fmla="*/ 140969 h 140970"/>
              <a:gd name="T6" fmla="*/ 422909 w 563880"/>
              <a:gd name="T7" fmla="*/ 140969 h 140970"/>
              <a:gd name="T8" fmla="*/ 563879 w 563880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880"/>
              <a:gd name="T16" fmla="*/ 0 h 140970"/>
              <a:gd name="T17" fmla="*/ 563880 w 563880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880" h="140970">
                <a:moveTo>
                  <a:pt x="563879" y="0"/>
                </a:moveTo>
                <a:lnTo>
                  <a:pt x="140969" y="0"/>
                </a:lnTo>
                <a:lnTo>
                  <a:pt x="0" y="140969"/>
                </a:lnTo>
                <a:lnTo>
                  <a:pt x="422909" y="140969"/>
                </a:lnTo>
                <a:lnTo>
                  <a:pt x="563879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2" name="object 11"/>
          <p:cNvSpPr>
            <a:spLocks/>
          </p:cNvSpPr>
          <p:nvPr/>
        </p:nvSpPr>
        <p:spPr bwMode="auto">
          <a:xfrm>
            <a:off x="2251075" y="4394200"/>
            <a:ext cx="563563" cy="1371600"/>
          </a:xfrm>
          <a:custGeom>
            <a:avLst/>
            <a:gdLst>
              <a:gd name="T0" fmla="*/ 0 w 563880"/>
              <a:gd name="T1" fmla="*/ 140969 h 1371600"/>
              <a:gd name="T2" fmla="*/ 140969 w 563880"/>
              <a:gd name="T3" fmla="*/ 0 h 1371600"/>
              <a:gd name="T4" fmla="*/ 563879 w 563880"/>
              <a:gd name="T5" fmla="*/ 0 h 1371600"/>
              <a:gd name="T6" fmla="*/ 563879 w 563880"/>
              <a:gd name="T7" fmla="*/ 1230629 h 1371600"/>
              <a:gd name="T8" fmla="*/ 422909 w 563880"/>
              <a:gd name="T9" fmla="*/ 1371599 h 1371600"/>
              <a:gd name="T10" fmla="*/ 0 w 563880"/>
              <a:gd name="T11" fmla="*/ 1371599 h 1371600"/>
              <a:gd name="T12" fmla="*/ 0 w 563880"/>
              <a:gd name="T13" fmla="*/ 140969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3880"/>
              <a:gd name="T22" fmla="*/ 0 h 1371600"/>
              <a:gd name="T23" fmla="*/ 563880 w 563880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3880" h="1371600">
                <a:moveTo>
                  <a:pt x="0" y="140969"/>
                </a:moveTo>
                <a:lnTo>
                  <a:pt x="140969" y="0"/>
                </a:lnTo>
                <a:lnTo>
                  <a:pt x="563879" y="0"/>
                </a:lnTo>
                <a:lnTo>
                  <a:pt x="563879" y="1230629"/>
                </a:lnTo>
                <a:lnTo>
                  <a:pt x="422909" y="1371599"/>
                </a:lnTo>
                <a:lnTo>
                  <a:pt x="0" y="1371599"/>
                </a:lnTo>
                <a:lnTo>
                  <a:pt x="0" y="140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3" name="object 12"/>
          <p:cNvSpPr>
            <a:spLocks/>
          </p:cNvSpPr>
          <p:nvPr/>
        </p:nvSpPr>
        <p:spPr bwMode="auto">
          <a:xfrm>
            <a:off x="2251075" y="4394200"/>
            <a:ext cx="563563" cy="139700"/>
          </a:xfrm>
          <a:custGeom>
            <a:avLst/>
            <a:gdLst>
              <a:gd name="T0" fmla="*/ 0 w 563880"/>
              <a:gd name="T1" fmla="*/ 140969 h 140970"/>
              <a:gd name="T2" fmla="*/ 422909 w 563880"/>
              <a:gd name="T3" fmla="*/ 140969 h 140970"/>
              <a:gd name="T4" fmla="*/ 563879 w 563880"/>
              <a:gd name="T5" fmla="*/ 0 h 140970"/>
              <a:gd name="T6" fmla="*/ 0 60000 65536"/>
              <a:gd name="T7" fmla="*/ 0 60000 65536"/>
              <a:gd name="T8" fmla="*/ 0 60000 65536"/>
              <a:gd name="T9" fmla="*/ 0 w 563880"/>
              <a:gd name="T10" fmla="*/ 0 h 140970"/>
              <a:gd name="T11" fmla="*/ 563880 w 563880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3880" h="140970">
                <a:moveTo>
                  <a:pt x="0" y="140969"/>
                </a:moveTo>
                <a:lnTo>
                  <a:pt x="422909" y="140969"/>
                </a:lnTo>
                <a:lnTo>
                  <a:pt x="56387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4" name="object 13"/>
          <p:cNvSpPr>
            <a:spLocks/>
          </p:cNvSpPr>
          <p:nvPr/>
        </p:nvSpPr>
        <p:spPr bwMode="auto">
          <a:xfrm>
            <a:off x="2673350" y="4533900"/>
            <a:ext cx="0" cy="1231900"/>
          </a:xfrm>
          <a:custGeom>
            <a:avLst/>
            <a:gdLst>
              <a:gd name="T0" fmla="*/ 0 h 1230629"/>
              <a:gd name="T1" fmla="*/ 1230630 h 1230629"/>
              <a:gd name="T2" fmla="*/ 0 60000 65536"/>
              <a:gd name="T3" fmla="*/ 0 60000 65536"/>
              <a:gd name="T4" fmla="*/ 0 h 1230629"/>
              <a:gd name="T5" fmla="*/ 1230629 h 1230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0629">
                <a:moveTo>
                  <a:pt x="0" y="0"/>
                </a:moveTo>
                <a:lnTo>
                  <a:pt x="0" y="123063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5" name="object 14"/>
          <p:cNvSpPr>
            <a:spLocks/>
          </p:cNvSpPr>
          <p:nvPr/>
        </p:nvSpPr>
        <p:spPr bwMode="auto">
          <a:xfrm>
            <a:off x="2320925" y="4775200"/>
            <a:ext cx="282575" cy="76200"/>
          </a:xfrm>
          <a:custGeom>
            <a:avLst/>
            <a:gdLst>
              <a:gd name="T0" fmla="*/ 0 w 281939"/>
              <a:gd name="T1" fmla="*/ 76199 h 76200"/>
              <a:gd name="T2" fmla="*/ 281939 w 281939"/>
              <a:gd name="T3" fmla="*/ 76199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199"/>
                </a:moveTo>
                <a:lnTo>
                  <a:pt x="281939" y="76199"/>
                </a:lnTo>
                <a:lnTo>
                  <a:pt x="28193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6" name="object 15"/>
          <p:cNvSpPr>
            <a:spLocks/>
          </p:cNvSpPr>
          <p:nvPr/>
        </p:nvSpPr>
        <p:spPr bwMode="auto">
          <a:xfrm>
            <a:off x="2320925" y="4775200"/>
            <a:ext cx="282575" cy="76200"/>
          </a:xfrm>
          <a:custGeom>
            <a:avLst/>
            <a:gdLst>
              <a:gd name="T0" fmla="*/ 0 w 281939"/>
              <a:gd name="T1" fmla="*/ 76199 h 76200"/>
              <a:gd name="T2" fmla="*/ 281939 w 281939"/>
              <a:gd name="T3" fmla="*/ 76199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199"/>
                </a:moveTo>
                <a:lnTo>
                  <a:pt x="281939" y="76199"/>
                </a:lnTo>
                <a:lnTo>
                  <a:pt x="28193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7" name="object 16"/>
          <p:cNvSpPr>
            <a:spLocks/>
          </p:cNvSpPr>
          <p:nvPr/>
        </p:nvSpPr>
        <p:spPr bwMode="auto">
          <a:xfrm>
            <a:off x="2533650" y="4927600"/>
            <a:ext cx="69850" cy="533400"/>
          </a:xfrm>
          <a:custGeom>
            <a:avLst/>
            <a:gdLst>
              <a:gd name="T0" fmla="*/ 0 w 70485"/>
              <a:gd name="T1" fmla="*/ 533400 h 533400"/>
              <a:gd name="T2" fmla="*/ 70104 w 70485"/>
              <a:gd name="T3" fmla="*/ 533400 h 533400"/>
              <a:gd name="T4" fmla="*/ 70104 w 70485"/>
              <a:gd name="T5" fmla="*/ 0 h 533400"/>
              <a:gd name="T6" fmla="*/ 0 w 70485"/>
              <a:gd name="T7" fmla="*/ 0 h 533400"/>
              <a:gd name="T8" fmla="*/ 0 w 70485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5"/>
              <a:gd name="T16" fmla="*/ 0 h 533400"/>
              <a:gd name="T17" fmla="*/ 70485 w 70485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5" h="533400">
                <a:moveTo>
                  <a:pt x="0" y="533400"/>
                </a:moveTo>
                <a:lnTo>
                  <a:pt x="70104" y="533400"/>
                </a:lnTo>
                <a:lnTo>
                  <a:pt x="701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8" name="object 17"/>
          <p:cNvSpPr>
            <a:spLocks/>
          </p:cNvSpPr>
          <p:nvPr/>
        </p:nvSpPr>
        <p:spPr bwMode="auto">
          <a:xfrm>
            <a:off x="2533650" y="4927600"/>
            <a:ext cx="69850" cy="533400"/>
          </a:xfrm>
          <a:custGeom>
            <a:avLst/>
            <a:gdLst>
              <a:gd name="T0" fmla="*/ 0 w 70485"/>
              <a:gd name="T1" fmla="*/ 533400 h 533400"/>
              <a:gd name="T2" fmla="*/ 70104 w 70485"/>
              <a:gd name="T3" fmla="*/ 533400 h 533400"/>
              <a:gd name="T4" fmla="*/ 70104 w 70485"/>
              <a:gd name="T5" fmla="*/ 0 h 533400"/>
              <a:gd name="T6" fmla="*/ 0 w 70485"/>
              <a:gd name="T7" fmla="*/ 0 h 533400"/>
              <a:gd name="T8" fmla="*/ 0 w 70485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5"/>
              <a:gd name="T16" fmla="*/ 0 h 533400"/>
              <a:gd name="T17" fmla="*/ 70485 w 70485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5" h="533400">
                <a:moveTo>
                  <a:pt x="0" y="533400"/>
                </a:moveTo>
                <a:lnTo>
                  <a:pt x="70104" y="533400"/>
                </a:lnTo>
                <a:lnTo>
                  <a:pt x="701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9" name="object 18"/>
          <p:cNvSpPr>
            <a:spLocks/>
          </p:cNvSpPr>
          <p:nvPr/>
        </p:nvSpPr>
        <p:spPr bwMode="auto">
          <a:xfrm>
            <a:off x="6402388" y="4000500"/>
            <a:ext cx="422275" cy="1231900"/>
          </a:xfrm>
          <a:custGeom>
            <a:avLst/>
            <a:gdLst>
              <a:gd name="T0" fmla="*/ 0 w 422909"/>
              <a:gd name="T1" fmla="*/ 1230630 h 1230629"/>
              <a:gd name="T2" fmla="*/ 422909 w 422909"/>
              <a:gd name="T3" fmla="*/ 1230630 h 1230629"/>
              <a:gd name="T4" fmla="*/ 422909 w 422909"/>
              <a:gd name="T5" fmla="*/ 0 h 1230629"/>
              <a:gd name="T6" fmla="*/ 0 w 422909"/>
              <a:gd name="T7" fmla="*/ 0 h 1230629"/>
              <a:gd name="T8" fmla="*/ 0 w 422909"/>
              <a:gd name="T9" fmla="*/ 1230630 h 1230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909"/>
              <a:gd name="T16" fmla="*/ 0 h 1230629"/>
              <a:gd name="T17" fmla="*/ 422909 w 422909"/>
              <a:gd name="T18" fmla="*/ 1230629 h 1230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909" h="1230629">
                <a:moveTo>
                  <a:pt x="0" y="1230630"/>
                </a:moveTo>
                <a:lnTo>
                  <a:pt x="422909" y="1230630"/>
                </a:lnTo>
                <a:lnTo>
                  <a:pt x="422909" y="0"/>
                </a:lnTo>
                <a:lnTo>
                  <a:pt x="0" y="0"/>
                </a:lnTo>
                <a:lnTo>
                  <a:pt x="0" y="123063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0" name="object 19"/>
          <p:cNvSpPr>
            <a:spLocks/>
          </p:cNvSpPr>
          <p:nvPr/>
        </p:nvSpPr>
        <p:spPr bwMode="auto">
          <a:xfrm>
            <a:off x="6824663" y="3860800"/>
            <a:ext cx="141287" cy="1371600"/>
          </a:xfrm>
          <a:custGeom>
            <a:avLst/>
            <a:gdLst>
              <a:gd name="T0" fmla="*/ 140970 w 140970"/>
              <a:gd name="T1" fmla="*/ 0 h 1371600"/>
              <a:gd name="T2" fmla="*/ 0 w 140970"/>
              <a:gd name="T3" fmla="*/ 140969 h 1371600"/>
              <a:gd name="T4" fmla="*/ 0 w 140970"/>
              <a:gd name="T5" fmla="*/ 1371599 h 1371600"/>
              <a:gd name="T6" fmla="*/ 140970 w 140970"/>
              <a:gd name="T7" fmla="*/ 1230629 h 1371600"/>
              <a:gd name="T8" fmla="*/ 140970 w 140970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70"/>
              <a:gd name="T16" fmla="*/ 0 h 1371600"/>
              <a:gd name="T17" fmla="*/ 140970 w 14097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70" h="1371600">
                <a:moveTo>
                  <a:pt x="140970" y="0"/>
                </a:moveTo>
                <a:lnTo>
                  <a:pt x="0" y="140969"/>
                </a:lnTo>
                <a:lnTo>
                  <a:pt x="0" y="1371599"/>
                </a:lnTo>
                <a:lnTo>
                  <a:pt x="140970" y="12306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1" name="object 20"/>
          <p:cNvSpPr>
            <a:spLocks/>
          </p:cNvSpPr>
          <p:nvPr/>
        </p:nvSpPr>
        <p:spPr bwMode="auto">
          <a:xfrm>
            <a:off x="6402388" y="3860800"/>
            <a:ext cx="563562" cy="139700"/>
          </a:xfrm>
          <a:custGeom>
            <a:avLst/>
            <a:gdLst>
              <a:gd name="T0" fmla="*/ 563879 w 563879"/>
              <a:gd name="T1" fmla="*/ 0 h 140970"/>
              <a:gd name="T2" fmla="*/ 140970 w 563879"/>
              <a:gd name="T3" fmla="*/ 0 h 140970"/>
              <a:gd name="T4" fmla="*/ 0 w 563879"/>
              <a:gd name="T5" fmla="*/ 140969 h 140970"/>
              <a:gd name="T6" fmla="*/ 422909 w 563879"/>
              <a:gd name="T7" fmla="*/ 140969 h 140970"/>
              <a:gd name="T8" fmla="*/ 563879 w 563879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879"/>
              <a:gd name="T16" fmla="*/ 0 h 140970"/>
              <a:gd name="T17" fmla="*/ 563879 w 563879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879" h="140970">
                <a:moveTo>
                  <a:pt x="563879" y="0"/>
                </a:moveTo>
                <a:lnTo>
                  <a:pt x="140970" y="0"/>
                </a:lnTo>
                <a:lnTo>
                  <a:pt x="0" y="140969"/>
                </a:lnTo>
                <a:lnTo>
                  <a:pt x="422909" y="140969"/>
                </a:lnTo>
                <a:lnTo>
                  <a:pt x="563879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2" name="object 21"/>
          <p:cNvSpPr>
            <a:spLocks/>
          </p:cNvSpPr>
          <p:nvPr/>
        </p:nvSpPr>
        <p:spPr bwMode="auto">
          <a:xfrm>
            <a:off x="6402388" y="3860800"/>
            <a:ext cx="563562" cy="1371600"/>
          </a:xfrm>
          <a:custGeom>
            <a:avLst/>
            <a:gdLst>
              <a:gd name="T0" fmla="*/ 0 w 563879"/>
              <a:gd name="T1" fmla="*/ 140969 h 1371600"/>
              <a:gd name="T2" fmla="*/ 140970 w 563879"/>
              <a:gd name="T3" fmla="*/ 0 h 1371600"/>
              <a:gd name="T4" fmla="*/ 563879 w 563879"/>
              <a:gd name="T5" fmla="*/ 0 h 1371600"/>
              <a:gd name="T6" fmla="*/ 563879 w 563879"/>
              <a:gd name="T7" fmla="*/ 1230629 h 1371600"/>
              <a:gd name="T8" fmla="*/ 422909 w 563879"/>
              <a:gd name="T9" fmla="*/ 1371599 h 1371600"/>
              <a:gd name="T10" fmla="*/ 0 w 563879"/>
              <a:gd name="T11" fmla="*/ 1371599 h 1371600"/>
              <a:gd name="T12" fmla="*/ 0 w 563879"/>
              <a:gd name="T13" fmla="*/ 140969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3879"/>
              <a:gd name="T22" fmla="*/ 0 h 1371600"/>
              <a:gd name="T23" fmla="*/ 563879 w 563879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3879" h="1371600">
                <a:moveTo>
                  <a:pt x="0" y="140969"/>
                </a:moveTo>
                <a:lnTo>
                  <a:pt x="140970" y="0"/>
                </a:lnTo>
                <a:lnTo>
                  <a:pt x="563879" y="0"/>
                </a:lnTo>
                <a:lnTo>
                  <a:pt x="563879" y="1230629"/>
                </a:lnTo>
                <a:lnTo>
                  <a:pt x="422909" y="1371599"/>
                </a:lnTo>
                <a:lnTo>
                  <a:pt x="0" y="1371599"/>
                </a:lnTo>
                <a:lnTo>
                  <a:pt x="0" y="140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3" name="object 22"/>
          <p:cNvSpPr>
            <a:spLocks/>
          </p:cNvSpPr>
          <p:nvPr/>
        </p:nvSpPr>
        <p:spPr bwMode="auto">
          <a:xfrm>
            <a:off x="6402388" y="3860800"/>
            <a:ext cx="563562" cy="139700"/>
          </a:xfrm>
          <a:custGeom>
            <a:avLst/>
            <a:gdLst>
              <a:gd name="T0" fmla="*/ 0 w 563879"/>
              <a:gd name="T1" fmla="*/ 140969 h 140970"/>
              <a:gd name="T2" fmla="*/ 422909 w 563879"/>
              <a:gd name="T3" fmla="*/ 140969 h 140970"/>
              <a:gd name="T4" fmla="*/ 563879 w 563879"/>
              <a:gd name="T5" fmla="*/ 0 h 140970"/>
              <a:gd name="T6" fmla="*/ 0 60000 65536"/>
              <a:gd name="T7" fmla="*/ 0 60000 65536"/>
              <a:gd name="T8" fmla="*/ 0 60000 65536"/>
              <a:gd name="T9" fmla="*/ 0 w 563879"/>
              <a:gd name="T10" fmla="*/ 0 h 140970"/>
              <a:gd name="T11" fmla="*/ 563879 w 563879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3879" h="140970">
                <a:moveTo>
                  <a:pt x="0" y="140969"/>
                </a:moveTo>
                <a:lnTo>
                  <a:pt x="422909" y="140969"/>
                </a:lnTo>
                <a:lnTo>
                  <a:pt x="56387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4" name="object 23"/>
          <p:cNvSpPr>
            <a:spLocks/>
          </p:cNvSpPr>
          <p:nvPr/>
        </p:nvSpPr>
        <p:spPr bwMode="auto">
          <a:xfrm>
            <a:off x="6824663" y="4000500"/>
            <a:ext cx="0" cy="1231900"/>
          </a:xfrm>
          <a:custGeom>
            <a:avLst/>
            <a:gdLst>
              <a:gd name="T0" fmla="*/ 0 h 1230629"/>
              <a:gd name="T1" fmla="*/ 1230630 h 1230629"/>
              <a:gd name="T2" fmla="*/ 0 60000 65536"/>
              <a:gd name="T3" fmla="*/ 0 60000 65536"/>
              <a:gd name="T4" fmla="*/ 0 h 1230629"/>
              <a:gd name="T5" fmla="*/ 1230629 h 1230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0629">
                <a:moveTo>
                  <a:pt x="0" y="0"/>
                </a:moveTo>
                <a:lnTo>
                  <a:pt x="0" y="123063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5" name="object 24"/>
          <p:cNvSpPr>
            <a:spLocks/>
          </p:cNvSpPr>
          <p:nvPr/>
        </p:nvSpPr>
        <p:spPr bwMode="auto">
          <a:xfrm>
            <a:off x="6472238" y="4241800"/>
            <a:ext cx="282575" cy="76200"/>
          </a:xfrm>
          <a:custGeom>
            <a:avLst/>
            <a:gdLst>
              <a:gd name="T0" fmla="*/ 0 w 281940"/>
              <a:gd name="T1" fmla="*/ 76199 h 76200"/>
              <a:gd name="T2" fmla="*/ 281940 w 281940"/>
              <a:gd name="T3" fmla="*/ 76199 h 76200"/>
              <a:gd name="T4" fmla="*/ 281940 w 281940"/>
              <a:gd name="T5" fmla="*/ 0 h 76200"/>
              <a:gd name="T6" fmla="*/ 0 w 281940"/>
              <a:gd name="T7" fmla="*/ 0 h 76200"/>
              <a:gd name="T8" fmla="*/ 0 w 281940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"/>
              <a:gd name="T16" fmla="*/ 0 h 76200"/>
              <a:gd name="T17" fmla="*/ 281940 w 281940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" h="76200">
                <a:moveTo>
                  <a:pt x="0" y="76199"/>
                </a:moveTo>
                <a:lnTo>
                  <a:pt x="281940" y="76199"/>
                </a:lnTo>
                <a:lnTo>
                  <a:pt x="28194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6" name="object 25"/>
          <p:cNvSpPr>
            <a:spLocks/>
          </p:cNvSpPr>
          <p:nvPr/>
        </p:nvSpPr>
        <p:spPr bwMode="auto">
          <a:xfrm>
            <a:off x="6472238" y="4241800"/>
            <a:ext cx="282575" cy="76200"/>
          </a:xfrm>
          <a:custGeom>
            <a:avLst/>
            <a:gdLst>
              <a:gd name="T0" fmla="*/ 0 w 281940"/>
              <a:gd name="T1" fmla="*/ 76199 h 76200"/>
              <a:gd name="T2" fmla="*/ 281940 w 281940"/>
              <a:gd name="T3" fmla="*/ 76199 h 76200"/>
              <a:gd name="T4" fmla="*/ 281940 w 281940"/>
              <a:gd name="T5" fmla="*/ 0 h 76200"/>
              <a:gd name="T6" fmla="*/ 0 w 281940"/>
              <a:gd name="T7" fmla="*/ 0 h 76200"/>
              <a:gd name="T8" fmla="*/ 0 w 281940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"/>
              <a:gd name="T16" fmla="*/ 0 h 76200"/>
              <a:gd name="T17" fmla="*/ 281940 w 281940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" h="76200">
                <a:moveTo>
                  <a:pt x="0" y="76199"/>
                </a:moveTo>
                <a:lnTo>
                  <a:pt x="281940" y="76199"/>
                </a:lnTo>
                <a:lnTo>
                  <a:pt x="28194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7" name="object 26"/>
          <p:cNvSpPr>
            <a:spLocks/>
          </p:cNvSpPr>
          <p:nvPr/>
        </p:nvSpPr>
        <p:spPr bwMode="auto">
          <a:xfrm>
            <a:off x="6684963" y="4394200"/>
            <a:ext cx="69850" cy="533400"/>
          </a:xfrm>
          <a:custGeom>
            <a:avLst/>
            <a:gdLst>
              <a:gd name="T0" fmla="*/ 0 w 70484"/>
              <a:gd name="T1" fmla="*/ 533399 h 533400"/>
              <a:gd name="T2" fmla="*/ 70103 w 70484"/>
              <a:gd name="T3" fmla="*/ 533399 h 533400"/>
              <a:gd name="T4" fmla="*/ 70103 w 70484"/>
              <a:gd name="T5" fmla="*/ 0 h 533400"/>
              <a:gd name="T6" fmla="*/ 0 w 70484"/>
              <a:gd name="T7" fmla="*/ 0 h 533400"/>
              <a:gd name="T8" fmla="*/ 0 w 7048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533400"/>
              <a:gd name="T17" fmla="*/ 70484 w 7048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533400">
                <a:moveTo>
                  <a:pt x="0" y="533399"/>
                </a:moveTo>
                <a:lnTo>
                  <a:pt x="70103" y="533399"/>
                </a:lnTo>
                <a:lnTo>
                  <a:pt x="70103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8" name="object 27"/>
          <p:cNvSpPr>
            <a:spLocks/>
          </p:cNvSpPr>
          <p:nvPr/>
        </p:nvSpPr>
        <p:spPr bwMode="auto">
          <a:xfrm>
            <a:off x="6684963" y="4394200"/>
            <a:ext cx="69850" cy="533400"/>
          </a:xfrm>
          <a:custGeom>
            <a:avLst/>
            <a:gdLst>
              <a:gd name="T0" fmla="*/ 0 w 70484"/>
              <a:gd name="T1" fmla="*/ 533399 h 533400"/>
              <a:gd name="T2" fmla="*/ 70103 w 70484"/>
              <a:gd name="T3" fmla="*/ 533399 h 533400"/>
              <a:gd name="T4" fmla="*/ 70103 w 70484"/>
              <a:gd name="T5" fmla="*/ 0 h 533400"/>
              <a:gd name="T6" fmla="*/ 0 w 70484"/>
              <a:gd name="T7" fmla="*/ 0 h 533400"/>
              <a:gd name="T8" fmla="*/ 0 w 7048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533400"/>
              <a:gd name="T17" fmla="*/ 70484 w 7048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533400">
                <a:moveTo>
                  <a:pt x="0" y="533399"/>
                </a:moveTo>
                <a:lnTo>
                  <a:pt x="70103" y="533399"/>
                </a:lnTo>
                <a:lnTo>
                  <a:pt x="70103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9" name="object 28"/>
          <p:cNvSpPr>
            <a:spLocks/>
          </p:cNvSpPr>
          <p:nvPr/>
        </p:nvSpPr>
        <p:spPr bwMode="auto">
          <a:xfrm>
            <a:off x="3524250" y="4410075"/>
            <a:ext cx="1800225" cy="1279525"/>
          </a:xfrm>
          <a:custGeom>
            <a:avLst/>
            <a:gdLst>
              <a:gd name="T0" fmla="*/ 650259 w 1800225"/>
              <a:gd name="T1" fmla="*/ 1175260 h 1278889"/>
              <a:gd name="T2" fmla="*/ 697805 w 1800225"/>
              <a:gd name="T3" fmla="*/ 1243761 h 1278889"/>
              <a:gd name="T4" fmla="*/ 834709 w 1800225"/>
              <a:gd name="T5" fmla="*/ 1274025 h 1278889"/>
              <a:gd name="T6" fmla="*/ 970486 w 1800225"/>
              <a:gd name="T7" fmla="*/ 1242898 h 1278889"/>
              <a:gd name="T8" fmla="*/ 1021625 w 1800225"/>
              <a:gd name="T9" fmla="*/ 1191880 h 1278889"/>
              <a:gd name="T10" fmla="*/ 1089660 w 1800225"/>
              <a:gd name="T11" fmla="*/ 1093628 h 1278889"/>
              <a:gd name="T12" fmla="*/ 1261282 w 1800225"/>
              <a:gd name="T13" fmla="*/ 1130257 h 1278889"/>
              <a:gd name="T14" fmla="*/ 1421026 w 1800225"/>
              <a:gd name="T15" fmla="*/ 1256694 h 1278889"/>
              <a:gd name="T16" fmla="*/ 1589024 w 1800225"/>
              <a:gd name="T17" fmla="*/ 1237387 h 1278889"/>
              <a:gd name="T18" fmla="*/ 1658747 w 1800225"/>
              <a:gd name="T19" fmla="*/ 1139094 h 1278889"/>
              <a:gd name="T20" fmla="*/ 1673542 w 1800225"/>
              <a:gd name="T21" fmla="*/ 1000537 h 1278889"/>
              <a:gd name="T22" fmla="*/ 403930 w 1800225"/>
              <a:gd name="T23" fmla="*/ 1098754 h 1278889"/>
              <a:gd name="T24" fmla="*/ 441547 w 1800225"/>
              <a:gd name="T25" fmla="*/ 1170622 h 1278889"/>
              <a:gd name="T26" fmla="*/ 555037 w 1800225"/>
              <a:gd name="T27" fmla="*/ 1165923 h 1278889"/>
              <a:gd name="T28" fmla="*/ 1051410 w 1800225"/>
              <a:gd name="T29" fmla="*/ 1130257 h 1278889"/>
              <a:gd name="T30" fmla="*/ 1060703 w 1800225"/>
              <a:gd name="T31" fmla="*/ 1102518 h 1278889"/>
              <a:gd name="T32" fmla="*/ 1089660 w 1800225"/>
              <a:gd name="T33" fmla="*/ 1093628 h 1278889"/>
              <a:gd name="T34" fmla="*/ 1674304 w 1800225"/>
              <a:gd name="T35" fmla="*/ 1013952 h 1278889"/>
              <a:gd name="T36" fmla="*/ 202437 w 1800225"/>
              <a:gd name="T37" fmla="*/ 612679 h 1278889"/>
              <a:gd name="T38" fmla="*/ 115570 w 1800225"/>
              <a:gd name="T39" fmla="*/ 751236 h 1278889"/>
              <a:gd name="T40" fmla="*/ 117790 w 1800225"/>
              <a:gd name="T41" fmla="*/ 936938 h 1278889"/>
              <a:gd name="T42" fmla="*/ 257905 w 1800225"/>
              <a:gd name="T43" fmla="*/ 1022286 h 1278889"/>
              <a:gd name="T44" fmla="*/ 342487 w 1800225"/>
              <a:gd name="T45" fmla="*/ 1008917 h 1278889"/>
              <a:gd name="T46" fmla="*/ 1668018 w 1800225"/>
              <a:gd name="T47" fmla="*/ 945165 h 1278889"/>
              <a:gd name="T48" fmla="*/ 1693981 w 1800225"/>
              <a:gd name="T49" fmla="*/ 893405 h 1278889"/>
              <a:gd name="T50" fmla="*/ 1783768 w 1800225"/>
              <a:gd name="T51" fmla="*/ 832223 h 1278889"/>
              <a:gd name="T52" fmla="*/ 1764030 w 1800225"/>
              <a:gd name="T53" fmla="*/ 659161 h 1278889"/>
              <a:gd name="T54" fmla="*/ 1696847 w 1800225"/>
              <a:gd name="T55" fmla="*/ 650398 h 1278889"/>
              <a:gd name="T56" fmla="*/ 97155 w 1800225"/>
              <a:gd name="T57" fmla="*/ 326802 h 1278889"/>
              <a:gd name="T58" fmla="*/ 0 w 1800225"/>
              <a:gd name="T59" fmla="*/ 474122 h 1278889"/>
              <a:gd name="T60" fmla="*/ 86740 w 1800225"/>
              <a:gd name="T61" fmla="*/ 631475 h 1278889"/>
              <a:gd name="T62" fmla="*/ 182060 w 1800225"/>
              <a:gd name="T63" fmla="*/ 619269 h 1278889"/>
              <a:gd name="T64" fmla="*/ 1677463 w 1800225"/>
              <a:gd name="T65" fmla="*/ 571727 h 1278889"/>
              <a:gd name="T66" fmla="*/ 1635569 w 1800225"/>
              <a:gd name="T67" fmla="*/ 413321 h 1278889"/>
              <a:gd name="T68" fmla="*/ 1488586 w 1800225"/>
              <a:gd name="T69" fmla="*/ 406517 h 1278889"/>
              <a:gd name="T70" fmla="*/ 1485173 w 1800225"/>
              <a:gd name="T71" fmla="*/ 336268 h 1278889"/>
              <a:gd name="T72" fmla="*/ 141335 w 1800225"/>
              <a:gd name="T73" fmla="*/ 317658 h 1278889"/>
              <a:gd name="T74" fmla="*/ 1520682 w 1800225"/>
              <a:gd name="T75" fmla="*/ 411311 h 1278889"/>
              <a:gd name="T76" fmla="*/ 588772 w 1800225"/>
              <a:gd name="T77" fmla="*/ 96297 h 1278889"/>
              <a:gd name="T78" fmla="*/ 415163 w 1800225"/>
              <a:gd name="T79" fmla="*/ 151669 h 1278889"/>
              <a:gd name="T80" fmla="*/ 250951 w 1800225"/>
              <a:gd name="T81" fmla="*/ 197135 h 1278889"/>
              <a:gd name="T82" fmla="*/ 183896 w 1800225"/>
              <a:gd name="T83" fmla="*/ 326802 h 1278889"/>
              <a:gd name="T84" fmla="*/ 1502364 w 1800225"/>
              <a:gd name="T85" fmla="*/ 217289 h 1278889"/>
              <a:gd name="T86" fmla="*/ 713613 w 1800225"/>
              <a:gd name="T87" fmla="*/ 151669 h 1278889"/>
              <a:gd name="T88" fmla="*/ 588772 w 1800225"/>
              <a:gd name="T89" fmla="*/ 96297 h 1278889"/>
              <a:gd name="T90" fmla="*/ 809242 w 1800225"/>
              <a:gd name="T91" fmla="*/ 38794 h 1278889"/>
              <a:gd name="T92" fmla="*/ 740509 w 1800225"/>
              <a:gd name="T93" fmla="*/ 117558 h 1278889"/>
              <a:gd name="T94" fmla="*/ 1518911 w 1800225"/>
              <a:gd name="T95" fmla="*/ 151669 h 1278889"/>
              <a:gd name="T96" fmla="*/ 1352613 w 1800225"/>
              <a:gd name="T97" fmla="*/ 106410 h 1278889"/>
              <a:gd name="T98" fmla="*/ 1075011 w 1800225"/>
              <a:gd name="T99" fmla="*/ 83188 h 1278889"/>
              <a:gd name="T100" fmla="*/ 1060106 w 1800225"/>
              <a:gd name="T101" fmla="*/ 39808 h 1278889"/>
              <a:gd name="T102" fmla="*/ 976703 w 1800225"/>
              <a:gd name="T103" fmla="*/ 2857 h 1278889"/>
              <a:gd name="T104" fmla="*/ 1352613 w 1800225"/>
              <a:gd name="T105" fmla="*/ 106410 h 1278889"/>
              <a:gd name="T106" fmla="*/ 1234186 w 1800225"/>
              <a:gd name="T107" fmla="*/ 13239 h 1278889"/>
              <a:gd name="T108" fmla="*/ 1087596 w 1800225"/>
              <a:gd name="T109" fmla="*/ 75755 h 1278889"/>
              <a:gd name="T110" fmla="*/ 1301242 w 1800225"/>
              <a:gd name="T111" fmla="*/ 77501 h 1278889"/>
              <a:gd name="T112" fmla="*/ 1234186 w 1800225"/>
              <a:gd name="T113" fmla="*/ 13239 h 127888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00225"/>
              <a:gd name="T172" fmla="*/ 0 h 1278889"/>
              <a:gd name="T173" fmla="*/ 1800225 w 1800225"/>
              <a:gd name="T174" fmla="*/ 1278889 h 127888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00225" h="1278889">
                <a:moveTo>
                  <a:pt x="1036792" y="1162720"/>
                </a:moveTo>
                <a:lnTo>
                  <a:pt x="595858" y="1162720"/>
                </a:lnTo>
                <a:lnTo>
                  <a:pt x="636143" y="1166780"/>
                </a:lnTo>
                <a:lnTo>
                  <a:pt x="650259" y="1175260"/>
                </a:lnTo>
                <a:lnTo>
                  <a:pt x="659733" y="1190004"/>
                </a:lnTo>
                <a:lnTo>
                  <a:pt x="667254" y="1207255"/>
                </a:lnTo>
                <a:lnTo>
                  <a:pt x="675513" y="1223257"/>
                </a:lnTo>
                <a:lnTo>
                  <a:pt x="697805" y="1243761"/>
                </a:lnTo>
                <a:lnTo>
                  <a:pt x="728122" y="1258444"/>
                </a:lnTo>
                <a:lnTo>
                  <a:pt x="761059" y="1269386"/>
                </a:lnTo>
                <a:lnTo>
                  <a:pt x="791210" y="1278667"/>
                </a:lnTo>
                <a:lnTo>
                  <a:pt x="834709" y="1274025"/>
                </a:lnTo>
                <a:lnTo>
                  <a:pt x="874887" y="1268971"/>
                </a:lnTo>
                <a:lnTo>
                  <a:pt x="913993" y="1261840"/>
                </a:lnTo>
                <a:lnTo>
                  <a:pt x="954277" y="1250969"/>
                </a:lnTo>
                <a:lnTo>
                  <a:pt x="970486" y="1242898"/>
                </a:lnTo>
                <a:lnTo>
                  <a:pt x="987551" y="1235452"/>
                </a:lnTo>
                <a:lnTo>
                  <a:pt x="1002426" y="1226344"/>
                </a:lnTo>
                <a:lnTo>
                  <a:pt x="1012063" y="1213288"/>
                </a:lnTo>
                <a:lnTo>
                  <a:pt x="1021625" y="1191880"/>
                </a:lnTo>
                <a:lnTo>
                  <a:pt x="1032176" y="1171717"/>
                </a:lnTo>
                <a:lnTo>
                  <a:pt x="1036792" y="1162720"/>
                </a:lnTo>
                <a:close/>
              </a:path>
              <a:path w="1800225" h="1278889">
                <a:moveTo>
                  <a:pt x="1673951" y="1093628"/>
                </a:moveTo>
                <a:lnTo>
                  <a:pt x="1089660" y="1093628"/>
                </a:lnTo>
                <a:lnTo>
                  <a:pt x="1153383" y="1100118"/>
                </a:lnTo>
                <a:lnTo>
                  <a:pt x="1194795" y="1107358"/>
                </a:lnTo>
                <a:lnTo>
                  <a:pt x="1226545" y="1116891"/>
                </a:lnTo>
                <a:lnTo>
                  <a:pt x="1261282" y="1130257"/>
                </a:lnTo>
                <a:lnTo>
                  <a:pt x="1311656" y="1149000"/>
                </a:lnTo>
                <a:lnTo>
                  <a:pt x="1341921" y="1187811"/>
                </a:lnTo>
                <a:lnTo>
                  <a:pt x="1379093" y="1225059"/>
                </a:lnTo>
                <a:lnTo>
                  <a:pt x="1421026" y="1256694"/>
                </a:lnTo>
                <a:lnTo>
                  <a:pt x="1465580" y="1278667"/>
                </a:lnTo>
                <a:lnTo>
                  <a:pt x="1505902" y="1272155"/>
                </a:lnTo>
                <a:lnTo>
                  <a:pt x="1552321" y="1259833"/>
                </a:lnTo>
                <a:lnTo>
                  <a:pt x="1589024" y="1237387"/>
                </a:lnTo>
                <a:lnTo>
                  <a:pt x="1631225" y="1192935"/>
                </a:lnTo>
                <a:lnTo>
                  <a:pt x="1642665" y="1176980"/>
                </a:lnTo>
                <a:lnTo>
                  <a:pt x="1649985" y="1163123"/>
                </a:lnTo>
                <a:lnTo>
                  <a:pt x="1658747" y="1139094"/>
                </a:lnTo>
                <a:lnTo>
                  <a:pt x="1664517" y="1122439"/>
                </a:lnTo>
                <a:lnTo>
                  <a:pt x="1670526" y="1104249"/>
                </a:lnTo>
                <a:lnTo>
                  <a:pt x="1673951" y="1093628"/>
                </a:lnTo>
                <a:close/>
              </a:path>
              <a:path w="1800225" h="1278889">
                <a:moveTo>
                  <a:pt x="1673542" y="1000537"/>
                </a:moveTo>
                <a:lnTo>
                  <a:pt x="366649" y="1000537"/>
                </a:lnTo>
                <a:lnTo>
                  <a:pt x="397785" y="1032313"/>
                </a:lnTo>
                <a:lnTo>
                  <a:pt x="406220" y="1065490"/>
                </a:lnTo>
                <a:lnTo>
                  <a:pt x="403930" y="1098754"/>
                </a:lnTo>
                <a:lnTo>
                  <a:pt x="402924" y="1129833"/>
                </a:lnTo>
                <a:lnTo>
                  <a:pt x="415163" y="1157890"/>
                </a:lnTo>
                <a:lnTo>
                  <a:pt x="426854" y="1166435"/>
                </a:lnTo>
                <a:lnTo>
                  <a:pt x="441547" y="1170622"/>
                </a:lnTo>
                <a:lnTo>
                  <a:pt x="457525" y="1173142"/>
                </a:lnTo>
                <a:lnTo>
                  <a:pt x="473075" y="1176686"/>
                </a:lnTo>
                <a:lnTo>
                  <a:pt x="514002" y="1172031"/>
                </a:lnTo>
                <a:lnTo>
                  <a:pt x="555037" y="1165923"/>
                </a:lnTo>
                <a:lnTo>
                  <a:pt x="595858" y="1162720"/>
                </a:lnTo>
                <a:lnTo>
                  <a:pt x="1036792" y="1162720"/>
                </a:lnTo>
                <a:lnTo>
                  <a:pt x="1042513" y="1151569"/>
                </a:lnTo>
                <a:lnTo>
                  <a:pt x="1051410" y="1130257"/>
                </a:lnTo>
                <a:lnTo>
                  <a:pt x="1053345" y="1123057"/>
                </a:lnTo>
                <a:lnTo>
                  <a:pt x="1054735" y="1115504"/>
                </a:lnTo>
                <a:lnTo>
                  <a:pt x="1056790" y="1108380"/>
                </a:lnTo>
                <a:lnTo>
                  <a:pt x="1060703" y="1102518"/>
                </a:lnTo>
                <a:lnTo>
                  <a:pt x="1066817" y="1098754"/>
                </a:lnTo>
                <a:lnTo>
                  <a:pt x="1074277" y="1096787"/>
                </a:lnTo>
                <a:lnTo>
                  <a:pt x="1082188" y="1095464"/>
                </a:lnTo>
                <a:lnTo>
                  <a:pt x="1089660" y="1093628"/>
                </a:lnTo>
                <a:lnTo>
                  <a:pt x="1673951" y="1093628"/>
                </a:lnTo>
                <a:lnTo>
                  <a:pt x="1677162" y="1083595"/>
                </a:lnTo>
                <a:lnTo>
                  <a:pt x="1675411" y="1048732"/>
                </a:lnTo>
                <a:lnTo>
                  <a:pt x="1674304" y="1013952"/>
                </a:lnTo>
                <a:lnTo>
                  <a:pt x="1673542" y="1000537"/>
                </a:lnTo>
                <a:close/>
              </a:path>
              <a:path w="1800225" h="1278889">
                <a:moveTo>
                  <a:pt x="1679721" y="609907"/>
                </a:moveTo>
                <a:lnTo>
                  <a:pt x="198360" y="609907"/>
                </a:lnTo>
                <a:lnTo>
                  <a:pt x="202437" y="612679"/>
                </a:lnTo>
                <a:lnTo>
                  <a:pt x="196999" y="650398"/>
                </a:lnTo>
                <a:lnTo>
                  <a:pt x="172053" y="688197"/>
                </a:lnTo>
                <a:lnTo>
                  <a:pt x="140573" y="722889"/>
                </a:lnTo>
                <a:lnTo>
                  <a:pt x="115570" y="751236"/>
                </a:lnTo>
                <a:lnTo>
                  <a:pt x="102206" y="801747"/>
                </a:lnTo>
                <a:lnTo>
                  <a:pt x="96882" y="850988"/>
                </a:lnTo>
                <a:lnTo>
                  <a:pt x="101457" y="896778"/>
                </a:lnTo>
                <a:lnTo>
                  <a:pt x="117790" y="936938"/>
                </a:lnTo>
                <a:lnTo>
                  <a:pt x="147740" y="969288"/>
                </a:lnTo>
                <a:lnTo>
                  <a:pt x="193167" y="991647"/>
                </a:lnTo>
                <a:lnTo>
                  <a:pt x="207152" y="1001902"/>
                </a:lnTo>
                <a:lnTo>
                  <a:pt x="257905" y="1022286"/>
                </a:lnTo>
                <a:lnTo>
                  <a:pt x="279908" y="1028223"/>
                </a:lnTo>
                <a:lnTo>
                  <a:pt x="315071" y="1017343"/>
                </a:lnTo>
                <a:lnTo>
                  <a:pt x="330612" y="1012713"/>
                </a:lnTo>
                <a:lnTo>
                  <a:pt x="342487" y="1008917"/>
                </a:lnTo>
                <a:lnTo>
                  <a:pt x="366649" y="1000537"/>
                </a:lnTo>
                <a:lnTo>
                  <a:pt x="1673542" y="1000537"/>
                </a:lnTo>
                <a:lnTo>
                  <a:pt x="1672339" y="979386"/>
                </a:lnTo>
                <a:lnTo>
                  <a:pt x="1668018" y="945165"/>
                </a:lnTo>
                <a:lnTo>
                  <a:pt x="1663602" y="937678"/>
                </a:lnTo>
                <a:lnTo>
                  <a:pt x="1656413" y="931275"/>
                </a:lnTo>
                <a:lnTo>
                  <a:pt x="1650105" y="924895"/>
                </a:lnTo>
                <a:lnTo>
                  <a:pt x="1693981" y="893405"/>
                </a:lnTo>
                <a:lnTo>
                  <a:pt x="1706118" y="889666"/>
                </a:lnTo>
                <a:lnTo>
                  <a:pt x="1723471" y="884122"/>
                </a:lnTo>
                <a:lnTo>
                  <a:pt x="1764030" y="872013"/>
                </a:lnTo>
                <a:lnTo>
                  <a:pt x="1783768" y="832223"/>
                </a:lnTo>
                <a:lnTo>
                  <a:pt x="1796637" y="781618"/>
                </a:lnTo>
                <a:lnTo>
                  <a:pt x="1799636" y="729623"/>
                </a:lnTo>
                <a:lnTo>
                  <a:pt x="1789767" y="685663"/>
                </a:lnTo>
                <a:lnTo>
                  <a:pt x="1764030" y="659161"/>
                </a:lnTo>
                <a:lnTo>
                  <a:pt x="1747835" y="654559"/>
                </a:lnTo>
                <a:lnTo>
                  <a:pt x="1730867" y="652732"/>
                </a:lnTo>
                <a:lnTo>
                  <a:pt x="1713684" y="651928"/>
                </a:lnTo>
                <a:lnTo>
                  <a:pt x="1696847" y="650398"/>
                </a:lnTo>
                <a:lnTo>
                  <a:pt x="1679827" y="611715"/>
                </a:lnTo>
                <a:lnTo>
                  <a:pt x="1679721" y="609907"/>
                </a:lnTo>
                <a:close/>
              </a:path>
              <a:path w="1800225" h="1278889">
                <a:moveTo>
                  <a:pt x="141335" y="317658"/>
                </a:moveTo>
                <a:lnTo>
                  <a:pt x="97155" y="326802"/>
                </a:lnTo>
                <a:lnTo>
                  <a:pt x="60388" y="348424"/>
                </a:lnTo>
                <a:lnTo>
                  <a:pt x="29217" y="390969"/>
                </a:lnTo>
                <a:lnTo>
                  <a:pt x="10025" y="446531"/>
                </a:lnTo>
                <a:lnTo>
                  <a:pt x="0" y="474122"/>
                </a:lnTo>
                <a:lnTo>
                  <a:pt x="4022" y="529038"/>
                </a:lnTo>
                <a:lnTo>
                  <a:pt x="8038" y="567714"/>
                </a:lnTo>
                <a:lnTo>
                  <a:pt x="42728" y="614416"/>
                </a:lnTo>
                <a:lnTo>
                  <a:pt x="86740" y="631475"/>
                </a:lnTo>
                <a:lnTo>
                  <a:pt x="108384" y="629320"/>
                </a:lnTo>
                <a:lnTo>
                  <a:pt x="151766" y="625439"/>
                </a:lnTo>
                <a:lnTo>
                  <a:pt x="173482" y="622712"/>
                </a:lnTo>
                <a:lnTo>
                  <a:pt x="182060" y="619269"/>
                </a:lnTo>
                <a:lnTo>
                  <a:pt x="190960" y="613552"/>
                </a:lnTo>
                <a:lnTo>
                  <a:pt x="198360" y="609907"/>
                </a:lnTo>
                <a:lnTo>
                  <a:pt x="1679721" y="609907"/>
                </a:lnTo>
                <a:lnTo>
                  <a:pt x="1677463" y="571727"/>
                </a:lnTo>
                <a:lnTo>
                  <a:pt x="1681640" y="530685"/>
                </a:lnTo>
                <a:lnTo>
                  <a:pt x="1684244" y="488838"/>
                </a:lnTo>
                <a:lnTo>
                  <a:pt x="1677162" y="446436"/>
                </a:lnTo>
                <a:lnTo>
                  <a:pt x="1635569" y="413321"/>
                </a:lnTo>
                <a:lnTo>
                  <a:pt x="1630270" y="411311"/>
                </a:lnTo>
                <a:lnTo>
                  <a:pt x="1520682" y="411311"/>
                </a:lnTo>
                <a:lnTo>
                  <a:pt x="1494409" y="409860"/>
                </a:lnTo>
                <a:lnTo>
                  <a:pt x="1488586" y="406517"/>
                </a:lnTo>
                <a:lnTo>
                  <a:pt x="1485931" y="399399"/>
                </a:lnTo>
                <a:lnTo>
                  <a:pt x="1485259" y="390969"/>
                </a:lnTo>
                <a:lnTo>
                  <a:pt x="1485141" y="358913"/>
                </a:lnTo>
                <a:lnTo>
                  <a:pt x="1485173" y="336268"/>
                </a:lnTo>
                <a:lnTo>
                  <a:pt x="1485284" y="326802"/>
                </a:lnTo>
                <a:lnTo>
                  <a:pt x="183896" y="326802"/>
                </a:lnTo>
                <a:lnTo>
                  <a:pt x="160537" y="321194"/>
                </a:lnTo>
                <a:lnTo>
                  <a:pt x="141335" y="317658"/>
                </a:lnTo>
                <a:close/>
              </a:path>
              <a:path w="1800225" h="1278889">
                <a:moveTo>
                  <a:pt x="1600835" y="400970"/>
                </a:moveTo>
                <a:lnTo>
                  <a:pt x="1573990" y="404592"/>
                </a:lnTo>
                <a:lnTo>
                  <a:pt x="1547241" y="408797"/>
                </a:lnTo>
                <a:lnTo>
                  <a:pt x="1520682" y="411311"/>
                </a:lnTo>
                <a:lnTo>
                  <a:pt x="1630270" y="411311"/>
                </a:lnTo>
                <a:lnTo>
                  <a:pt x="1611475" y="404181"/>
                </a:lnTo>
                <a:lnTo>
                  <a:pt x="1600835" y="400970"/>
                </a:lnTo>
                <a:close/>
              </a:path>
              <a:path w="1800225" h="1278889">
                <a:moveTo>
                  <a:pt x="588772" y="96297"/>
                </a:moveTo>
                <a:lnTo>
                  <a:pt x="502035" y="102143"/>
                </a:lnTo>
                <a:lnTo>
                  <a:pt x="462244" y="116665"/>
                </a:lnTo>
                <a:lnTo>
                  <a:pt x="445373" y="130407"/>
                </a:lnTo>
                <a:lnTo>
                  <a:pt x="415163" y="151669"/>
                </a:lnTo>
                <a:lnTo>
                  <a:pt x="383522" y="181830"/>
                </a:lnTo>
                <a:lnTo>
                  <a:pt x="347392" y="193500"/>
                </a:lnTo>
                <a:lnTo>
                  <a:pt x="304095" y="195621"/>
                </a:lnTo>
                <a:lnTo>
                  <a:pt x="250951" y="197135"/>
                </a:lnTo>
                <a:lnTo>
                  <a:pt x="208613" y="214717"/>
                </a:lnTo>
                <a:lnTo>
                  <a:pt x="191420" y="234918"/>
                </a:lnTo>
                <a:lnTo>
                  <a:pt x="187229" y="268644"/>
                </a:lnTo>
                <a:lnTo>
                  <a:pt x="183896" y="326802"/>
                </a:lnTo>
                <a:lnTo>
                  <a:pt x="1485284" y="326802"/>
                </a:lnTo>
                <a:lnTo>
                  <a:pt x="1485503" y="308086"/>
                </a:lnTo>
                <a:lnTo>
                  <a:pt x="1488104" y="271107"/>
                </a:lnTo>
                <a:lnTo>
                  <a:pt x="1502364" y="217289"/>
                </a:lnTo>
                <a:lnTo>
                  <a:pt x="1527323" y="185062"/>
                </a:lnTo>
                <a:lnTo>
                  <a:pt x="1532636" y="179355"/>
                </a:lnTo>
                <a:lnTo>
                  <a:pt x="1518911" y="151669"/>
                </a:lnTo>
                <a:lnTo>
                  <a:pt x="713613" y="151669"/>
                </a:lnTo>
                <a:lnTo>
                  <a:pt x="682051" y="137552"/>
                </a:lnTo>
                <a:lnTo>
                  <a:pt x="650287" y="125221"/>
                </a:lnTo>
                <a:lnTo>
                  <a:pt x="618976" y="112271"/>
                </a:lnTo>
                <a:lnTo>
                  <a:pt x="588772" y="96297"/>
                </a:lnTo>
                <a:close/>
              </a:path>
              <a:path w="1800225" h="1278889">
                <a:moveTo>
                  <a:pt x="928512" y="0"/>
                </a:moveTo>
                <a:lnTo>
                  <a:pt x="879012" y="8143"/>
                </a:lnTo>
                <a:lnTo>
                  <a:pt x="829310" y="22002"/>
                </a:lnTo>
                <a:lnTo>
                  <a:pt x="809242" y="38794"/>
                </a:lnTo>
                <a:lnTo>
                  <a:pt x="796210" y="54609"/>
                </a:lnTo>
                <a:lnTo>
                  <a:pt x="782964" y="70187"/>
                </a:lnTo>
                <a:lnTo>
                  <a:pt x="762253" y="86264"/>
                </a:lnTo>
                <a:lnTo>
                  <a:pt x="740509" y="117558"/>
                </a:lnTo>
                <a:lnTo>
                  <a:pt x="731456" y="131063"/>
                </a:lnTo>
                <a:lnTo>
                  <a:pt x="725642" y="138521"/>
                </a:lnTo>
                <a:lnTo>
                  <a:pt x="713613" y="151669"/>
                </a:lnTo>
                <a:lnTo>
                  <a:pt x="1518911" y="151669"/>
                </a:lnTo>
                <a:lnTo>
                  <a:pt x="1514076" y="141914"/>
                </a:lnTo>
                <a:lnTo>
                  <a:pt x="1489122" y="117474"/>
                </a:lnTo>
                <a:lnTo>
                  <a:pt x="1467931" y="106410"/>
                </a:lnTo>
                <a:lnTo>
                  <a:pt x="1352613" y="106410"/>
                </a:lnTo>
                <a:lnTo>
                  <a:pt x="1326999" y="102391"/>
                </a:lnTo>
                <a:lnTo>
                  <a:pt x="1310310" y="86264"/>
                </a:lnTo>
                <a:lnTo>
                  <a:pt x="1080389" y="86264"/>
                </a:lnTo>
                <a:lnTo>
                  <a:pt x="1075011" y="83188"/>
                </a:lnTo>
                <a:lnTo>
                  <a:pt x="1072991" y="75755"/>
                </a:lnTo>
                <a:lnTo>
                  <a:pt x="1072066" y="66655"/>
                </a:lnTo>
                <a:lnTo>
                  <a:pt x="1069975" y="58578"/>
                </a:lnTo>
                <a:lnTo>
                  <a:pt x="1060106" y="39808"/>
                </a:lnTo>
                <a:lnTo>
                  <a:pt x="1052750" y="31194"/>
                </a:lnTo>
                <a:lnTo>
                  <a:pt x="1042132" y="27128"/>
                </a:lnTo>
                <a:lnTo>
                  <a:pt x="1022476" y="22002"/>
                </a:lnTo>
                <a:lnTo>
                  <a:pt x="976703" y="2857"/>
                </a:lnTo>
                <a:lnTo>
                  <a:pt x="928512" y="0"/>
                </a:lnTo>
                <a:close/>
              </a:path>
              <a:path w="1800225" h="1278889">
                <a:moveTo>
                  <a:pt x="1416939" y="86264"/>
                </a:moveTo>
                <a:lnTo>
                  <a:pt x="1381466" y="98165"/>
                </a:lnTo>
                <a:lnTo>
                  <a:pt x="1352613" y="106410"/>
                </a:lnTo>
                <a:lnTo>
                  <a:pt x="1467931" y="106410"/>
                </a:lnTo>
                <a:lnTo>
                  <a:pt x="1457001" y="100703"/>
                </a:lnTo>
                <a:lnTo>
                  <a:pt x="1416939" y="86264"/>
                </a:lnTo>
                <a:close/>
              </a:path>
              <a:path w="1800225" h="1278889">
                <a:moveTo>
                  <a:pt x="1234186" y="13239"/>
                </a:moveTo>
                <a:lnTo>
                  <a:pt x="1186529" y="15787"/>
                </a:lnTo>
                <a:lnTo>
                  <a:pt x="1117742" y="30456"/>
                </a:lnTo>
                <a:lnTo>
                  <a:pt x="1089660" y="58578"/>
                </a:lnTo>
                <a:lnTo>
                  <a:pt x="1087596" y="75755"/>
                </a:lnTo>
                <a:lnTo>
                  <a:pt x="1085730" y="83188"/>
                </a:lnTo>
                <a:lnTo>
                  <a:pt x="1080389" y="86264"/>
                </a:lnTo>
                <a:lnTo>
                  <a:pt x="1310310" y="86264"/>
                </a:lnTo>
                <a:lnTo>
                  <a:pt x="1301242" y="77501"/>
                </a:lnTo>
                <a:lnTo>
                  <a:pt x="1299329" y="70354"/>
                </a:lnTo>
                <a:lnTo>
                  <a:pt x="1276137" y="37510"/>
                </a:lnTo>
                <a:lnTo>
                  <a:pt x="1240946" y="16758"/>
                </a:lnTo>
                <a:lnTo>
                  <a:pt x="1234186" y="13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0" name="object 29"/>
          <p:cNvSpPr>
            <a:spLocks/>
          </p:cNvSpPr>
          <p:nvPr/>
        </p:nvSpPr>
        <p:spPr bwMode="auto">
          <a:xfrm>
            <a:off x="3524250" y="4410075"/>
            <a:ext cx="1800225" cy="1279525"/>
          </a:xfrm>
          <a:custGeom>
            <a:avLst/>
            <a:gdLst>
              <a:gd name="T0" fmla="*/ 618976 w 1800225"/>
              <a:gd name="T1" fmla="*/ 112271 h 1278889"/>
              <a:gd name="T2" fmla="*/ 483652 w 1800225"/>
              <a:gd name="T3" fmla="*/ 104375 h 1278889"/>
              <a:gd name="T4" fmla="*/ 415163 w 1800225"/>
              <a:gd name="T5" fmla="*/ 151669 h 1278889"/>
              <a:gd name="T6" fmla="*/ 250951 w 1800225"/>
              <a:gd name="T7" fmla="*/ 197135 h 1278889"/>
              <a:gd name="T8" fmla="*/ 183896 w 1800225"/>
              <a:gd name="T9" fmla="*/ 326802 h 1278889"/>
              <a:gd name="T10" fmla="*/ 97155 w 1800225"/>
              <a:gd name="T11" fmla="*/ 326802 h 1278889"/>
              <a:gd name="T12" fmla="*/ 10025 w 1800225"/>
              <a:gd name="T13" fmla="*/ 446531 h 1278889"/>
              <a:gd name="T14" fmla="*/ 18717 w 1800225"/>
              <a:gd name="T15" fmla="*/ 594668 h 1278889"/>
              <a:gd name="T16" fmla="*/ 130063 w 1800225"/>
              <a:gd name="T17" fmla="*/ 627475 h 1278889"/>
              <a:gd name="T18" fmla="*/ 190960 w 1800225"/>
              <a:gd name="T19" fmla="*/ 613552 h 1278889"/>
              <a:gd name="T20" fmla="*/ 172053 w 1800225"/>
              <a:gd name="T21" fmla="*/ 688197 h 1278889"/>
              <a:gd name="T22" fmla="*/ 96882 w 1800225"/>
              <a:gd name="T23" fmla="*/ 850988 h 1278889"/>
              <a:gd name="T24" fmla="*/ 193167 w 1800225"/>
              <a:gd name="T25" fmla="*/ 991647 h 1278889"/>
              <a:gd name="T26" fmla="*/ 315071 w 1800225"/>
              <a:gd name="T27" fmla="*/ 1017343 h 1278889"/>
              <a:gd name="T28" fmla="*/ 397785 w 1800225"/>
              <a:gd name="T29" fmla="*/ 1032313 h 1278889"/>
              <a:gd name="T30" fmla="*/ 415163 w 1800225"/>
              <a:gd name="T31" fmla="*/ 1157890 h 1278889"/>
              <a:gd name="T32" fmla="*/ 473075 w 1800225"/>
              <a:gd name="T33" fmla="*/ 1176686 h 1278889"/>
              <a:gd name="T34" fmla="*/ 636143 w 1800225"/>
              <a:gd name="T35" fmla="*/ 1166780 h 1278889"/>
              <a:gd name="T36" fmla="*/ 675513 w 1800225"/>
              <a:gd name="T37" fmla="*/ 1223257 h 1278889"/>
              <a:gd name="T38" fmla="*/ 791210 w 1800225"/>
              <a:gd name="T39" fmla="*/ 1278667 h 1278889"/>
              <a:gd name="T40" fmla="*/ 954277 w 1800225"/>
              <a:gd name="T41" fmla="*/ 1250969 h 1278889"/>
              <a:gd name="T42" fmla="*/ 1012063 w 1800225"/>
              <a:gd name="T43" fmla="*/ 1213288 h 1278889"/>
              <a:gd name="T44" fmla="*/ 1051433 w 1800225"/>
              <a:gd name="T45" fmla="*/ 1130204 h 1278889"/>
              <a:gd name="T46" fmla="*/ 1060703 w 1800225"/>
              <a:gd name="T47" fmla="*/ 1102518 h 1278889"/>
              <a:gd name="T48" fmla="*/ 1089660 w 1800225"/>
              <a:gd name="T49" fmla="*/ 1093628 h 1278889"/>
              <a:gd name="T50" fmla="*/ 1261282 w 1800225"/>
              <a:gd name="T51" fmla="*/ 1130257 h 1278889"/>
              <a:gd name="T52" fmla="*/ 1421026 w 1800225"/>
              <a:gd name="T53" fmla="*/ 1256694 h 1278889"/>
              <a:gd name="T54" fmla="*/ 1552321 w 1800225"/>
              <a:gd name="T55" fmla="*/ 1259833 h 1278889"/>
              <a:gd name="T56" fmla="*/ 1658747 w 1800225"/>
              <a:gd name="T57" fmla="*/ 1139094 h 1278889"/>
              <a:gd name="T58" fmla="*/ 1674304 w 1800225"/>
              <a:gd name="T59" fmla="*/ 1013952 h 1278889"/>
              <a:gd name="T60" fmla="*/ 1656413 w 1800225"/>
              <a:gd name="T61" fmla="*/ 931275 h 1278889"/>
              <a:gd name="T62" fmla="*/ 1723471 w 1800225"/>
              <a:gd name="T63" fmla="*/ 884122 h 1278889"/>
              <a:gd name="T64" fmla="*/ 1783768 w 1800225"/>
              <a:gd name="T65" fmla="*/ 832223 h 1278889"/>
              <a:gd name="T66" fmla="*/ 1764030 w 1800225"/>
              <a:gd name="T67" fmla="*/ 659161 h 1278889"/>
              <a:gd name="T68" fmla="*/ 1696847 w 1800225"/>
              <a:gd name="T69" fmla="*/ 650398 h 1278889"/>
              <a:gd name="T70" fmla="*/ 1684244 w 1800225"/>
              <a:gd name="T71" fmla="*/ 488838 h 1278889"/>
              <a:gd name="T72" fmla="*/ 1573990 w 1800225"/>
              <a:gd name="T73" fmla="*/ 404592 h 1278889"/>
              <a:gd name="T74" fmla="*/ 1488586 w 1800225"/>
              <a:gd name="T75" fmla="*/ 406517 h 1278889"/>
              <a:gd name="T76" fmla="*/ 1485068 w 1800225"/>
              <a:gd name="T77" fmla="*/ 345279 h 1278889"/>
              <a:gd name="T78" fmla="*/ 1532636 w 1800225"/>
              <a:gd name="T79" fmla="*/ 179355 h 1278889"/>
              <a:gd name="T80" fmla="*/ 1416939 w 1800225"/>
              <a:gd name="T81" fmla="*/ 86264 h 1278889"/>
              <a:gd name="T82" fmla="*/ 1301242 w 1800225"/>
              <a:gd name="T83" fmla="*/ 77501 h 1278889"/>
              <a:gd name="T84" fmla="*/ 1257030 w 1800225"/>
              <a:gd name="T85" fmla="*/ 25669 h 1278889"/>
              <a:gd name="T86" fmla="*/ 1089660 w 1800225"/>
              <a:gd name="T87" fmla="*/ 58578 h 1278889"/>
              <a:gd name="T88" fmla="*/ 1075011 w 1800225"/>
              <a:gd name="T89" fmla="*/ 83188 h 1278889"/>
              <a:gd name="T90" fmla="*/ 1060106 w 1800225"/>
              <a:gd name="T91" fmla="*/ 39808 h 1278889"/>
              <a:gd name="T92" fmla="*/ 976703 w 1800225"/>
              <a:gd name="T93" fmla="*/ 2857 h 1278889"/>
              <a:gd name="T94" fmla="*/ 796210 w 1800225"/>
              <a:gd name="T95" fmla="*/ 54609 h 1278889"/>
              <a:gd name="T96" fmla="*/ 731456 w 1800225"/>
              <a:gd name="T97" fmla="*/ 131063 h 127888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800225"/>
              <a:gd name="T148" fmla="*/ 0 h 1278889"/>
              <a:gd name="T149" fmla="*/ 1800225 w 1800225"/>
              <a:gd name="T150" fmla="*/ 1278889 h 127888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800225" h="1278889">
                <a:moveTo>
                  <a:pt x="713613" y="151669"/>
                </a:moveTo>
                <a:lnTo>
                  <a:pt x="682051" y="137552"/>
                </a:lnTo>
                <a:lnTo>
                  <a:pt x="650287" y="125221"/>
                </a:lnTo>
                <a:lnTo>
                  <a:pt x="618976" y="112271"/>
                </a:lnTo>
                <a:lnTo>
                  <a:pt x="588772" y="96297"/>
                </a:lnTo>
                <a:lnTo>
                  <a:pt x="534768" y="100064"/>
                </a:lnTo>
                <a:lnTo>
                  <a:pt x="502035" y="102143"/>
                </a:lnTo>
                <a:lnTo>
                  <a:pt x="483652" y="104375"/>
                </a:lnTo>
                <a:lnTo>
                  <a:pt x="472696" y="108602"/>
                </a:lnTo>
                <a:lnTo>
                  <a:pt x="462244" y="116665"/>
                </a:lnTo>
                <a:lnTo>
                  <a:pt x="445373" y="130407"/>
                </a:lnTo>
                <a:lnTo>
                  <a:pt x="415163" y="151669"/>
                </a:lnTo>
                <a:lnTo>
                  <a:pt x="383522" y="181830"/>
                </a:lnTo>
                <a:lnTo>
                  <a:pt x="347392" y="193500"/>
                </a:lnTo>
                <a:lnTo>
                  <a:pt x="304095" y="195621"/>
                </a:lnTo>
                <a:lnTo>
                  <a:pt x="250951" y="197135"/>
                </a:lnTo>
                <a:lnTo>
                  <a:pt x="208613" y="214717"/>
                </a:lnTo>
                <a:lnTo>
                  <a:pt x="191420" y="234918"/>
                </a:lnTo>
                <a:lnTo>
                  <a:pt x="187229" y="268644"/>
                </a:lnTo>
                <a:lnTo>
                  <a:pt x="183896" y="326802"/>
                </a:lnTo>
                <a:lnTo>
                  <a:pt x="160537" y="321194"/>
                </a:lnTo>
                <a:lnTo>
                  <a:pt x="141335" y="317658"/>
                </a:lnTo>
                <a:lnTo>
                  <a:pt x="121727" y="318694"/>
                </a:lnTo>
                <a:lnTo>
                  <a:pt x="97155" y="326802"/>
                </a:lnTo>
                <a:lnTo>
                  <a:pt x="60388" y="348424"/>
                </a:lnTo>
                <a:lnTo>
                  <a:pt x="29217" y="390969"/>
                </a:lnTo>
                <a:lnTo>
                  <a:pt x="19621" y="418750"/>
                </a:lnTo>
                <a:lnTo>
                  <a:pt x="10025" y="446531"/>
                </a:lnTo>
                <a:lnTo>
                  <a:pt x="0" y="474122"/>
                </a:lnTo>
                <a:lnTo>
                  <a:pt x="4022" y="529038"/>
                </a:lnTo>
                <a:lnTo>
                  <a:pt x="8038" y="567714"/>
                </a:lnTo>
                <a:lnTo>
                  <a:pt x="18717" y="594668"/>
                </a:lnTo>
                <a:lnTo>
                  <a:pt x="42728" y="614416"/>
                </a:lnTo>
                <a:lnTo>
                  <a:pt x="86740" y="631475"/>
                </a:lnTo>
                <a:lnTo>
                  <a:pt x="108384" y="629320"/>
                </a:lnTo>
                <a:lnTo>
                  <a:pt x="130063" y="627475"/>
                </a:lnTo>
                <a:lnTo>
                  <a:pt x="151766" y="625439"/>
                </a:lnTo>
                <a:lnTo>
                  <a:pt x="173482" y="622712"/>
                </a:lnTo>
                <a:lnTo>
                  <a:pt x="182060" y="619269"/>
                </a:lnTo>
                <a:lnTo>
                  <a:pt x="190960" y="613552"/>
                </a:lnTo>
                <a:lnTo>
                  <a:pt x="198360" y="609907"/>
                </a:lnTo>
                <a:lnTo>
                  <a:pt x="202437" y="612679"/>
                </a:lnTo>
                <a:lnTo>
                  <a:pt x="197008" y="650384"/>
                </a:lnTo>
                <a:lnTo>
                  <a:pt x="172053" y="688197"/>
                </a:lnTo>
                <a:lnTo>
                  <a:pt x="140573" y="722889"/>
                </a:lnTo>
                <a:lnTo>
                  <a:pt x="115570" y="751236"/>
                </a:lnTo>
                <a:lnTo>
                  <a:pt x="102206" y="801747"/>
                </a:lnTo>
                <a:lnTo>
                  <a:pt x="96882" y="850988"/>
                </a:lnTo>
                <a:lnTo>
                  <a:pt x="101457" y="896778"/>
                </a:lnTo>
                <a:lnTo>
                  <a:pt x="117790" y="936938"/>
                </a:lnTo>
                <a:lnTo>
                  <a:pt x="147740" y="969288"/>
                </a:lnTo>
                <a:lnTo>
                  <a:pt x="193167" y="991647"/>
                </a:lnTo>
                <a:lnTo>
                  <a:pt x="200118" y="996763"/>
                </a:lnTo>
                <a:lnTo>
                  <a:pt x="238867" y="1016543"/>
                </a:lnTo>
                <a:lnTo>
                  <a:pt x="279908" y="1028223"/>
                </a:lnTo>
                <a:lnTo>
                  <a:pt x="315071" y="1017343"/>
                </a:lnTo>
                <a:lnTo>
                  <a:pt x="330612" y="1012713"/>
                </a:lnTo>
                <a:lnTo>
                  <a:pt x="342487" y="1008917"/>
                </a:lnTo>
                <a:lnTo>
                  <a:pt x="366649" y="1000537"/>
                </a:lnTo>
                <a:lnTo>
                  <a:pt x="397785" y="1032313"/>
                </a:lnTo>
                <a:lnTo>
                  <a:pt x="406220" y="1065490"/>
                </a:lnTo>
                <a:lnTo>
                  <a:pt x="403938" y="1098515"/>
                </a:lnTo>
                <a:lnTo>
                  <a:pt x="402924" y="1129833"/>
                </a:lnTo>
                <a:lnTo>
                  <a:pt x="415163" y="1157890"/>
                </a:lnTo>
                <a:lnTo>
                  <a:pt x="426854" y="1166435"/>
                </a:lnTo>
                <a:lnTo>
                  <a:pt x="441547" y="1170622"/>
                </a:lnTo>
                <a:lnTo>
                  <a:pt x="457525" y="1173142"/>
                </a:lnTo>
                <a:lnTo>
                  <a:pt x="473075" y="1176686"/>
                </a:lnTo>
                <a:lnTo>
                  <a:pt x="514002" y="1172031"/>
                </a:lnTo>
                <a:lnTo>
                  <a:pt x="555037" y="1165923"/>
                </a:lnTo>
                <a:lnTo>
                  <a:pt x="595858" y="1162720"/>
                </a:lnTo>
                <a:lnTo>
                  <a:pt x="636143" y="1166780"/>
                </a:lnTo>
                <a:lnTo>
                  <a:pt x="650259" y="1175260"/>
                </a:lnTo>
                <a:lnTo>
                  <a:pt x="659733" y="1190004"/>
                </a:lnTo>
                <a:lnTo>
                  <a:pt x="667254" y="1207255"/>
                </a:lnTo>
                <a:lnTo>
                  <a:pt x="675513" y="1223257"/>
                </a:lnTo>
                <a:lnTo>
                  <a:pt x="697805" y="1243761"/>
                </a:lnTo>
                <a:lnTo>
                  <a:pt x="728122" y="1258444"/>
                </a:lnTo>
                <a:lnTo>
                  <a:pt x="761059" y="1269386"/>
                </a:lnTo>
                <a:lnTo>
                  <a:pt x="791210" y="1278667"/>
                </a:lnTo>
                <a:lnTo>
                  <a:pt x="834709" y="1274025"/>
                </a:lnTo>
                <a:lnTo>
                  <a:pt x="874887" y="1268971"/>
                </a:lnTo>
                <a:lnTo>
                  <a:pt x="913993" y="1261840"/>
                </a:lnTo>
                <a:lnTo>
                  <a:pt x="954277" y="1250969"/>
                </a:lnTo>
                <a:lnTo>
                  <a:pt x="970486" y="1242898"/>
                </a:lnTo>
                <a:lnTo>
                  <a:pt x="987551" y="1235452"/>
                </a:lnTo>
                <a:lnTo>
                  <a:pt x="1002426" y="1226344"/>
                </a:lnTo>
                <a:lnTo>
                  <a:pt x="1012063" y="1213288"/>
                </a:lnTo>
                <a:lnTo>
                  <a:pt x="1021625" y="1191880"/>
                </a:lnTo>
                <a:lnTo>
                  <a:pt x="1032176" y="1171717"/>
                </a:lnTo>
                <a:lnTo>
                  <a:pt x="1042513" y="1151569"/>
                </a:lnTo>
                <a:lnTo>
                  <a:pt x="1051433" y="1130204"/>
                </a:lnTo>
                <a:lnTo>
                  <a:pt x="1053345" y="1123057"/>
                </a:lnTo>
                <a:lnTo>
                  <a:pt x="1054735" y="1115504"/>
                </a:lnTo>
                <a:lnTo>
                  <a:pt x="1056790" y="1108380"/>
                </a:lnTo>
                <a:lnTo>
                  <a:pt x="1060703" y="1102518"/>
                </a:lnTo>
                <a:lnTo>
                  <a:pt x="1066817" y="1098754"/>
                </a:lnTo>
                <a:lnTo>
                  <a:pt x="1074277" y="1096787"/>
                </a:lnTo>
                <a:lnTo>
                  <a:pt x="1082188" y="1095464"/>
                </a:lnTo>
                <a:lnTo>
                  <a:pt x="1089660" y="1093628"/>
                </a:lnTo>
                <a:lnTo>
                  <a:pt x="1153383" y="1100118"/>
                </a:lnTo>
                <a:lnTo>
                  <a:pt x="1194795" y="1107358"/>
                </a:lnTo>
                <a:lnTo>
                  <a:pt x="1226545" y="1116891"/>
                </a:lnTo>
                <a:lnTo>
                  <a:pt x="1261282" y="1130257"/>
                </a:lnTo>
                <a:lnTo>
                  <a:pt x="1311656" y="1149000"/>
                </a:lnTo>
                <a:lnTo>
                  <a:pt x="1341921" y="1187811"/>
                </a:lnTo>
                <a:lnTo>
                  <a:pt x="1379093" y="1225059"/>
                </a:lnTo>
                <a:lnTo>
                  <a:pt x="1421026" y="1256694"/>
                </a:lnTo>
                <a:lnTo>
                  <a:pt x="1465580" y="1278667"/>
                </a:lnTo>
                <a:lnTo>
                  <a:pt x="1480919" y="1276189"/>
                </a:lnTo>
                <a:lnTo>
                  <a:pt x="1505902" y="1272155"/>
                </a:lnTo>
                <a:lnTo>
                  <a:pt x="1552321" y="1259833"/>
                </a:lnTo>
                <a:lnTo>
                  <a:pt x="1589024" y="1237387"/>
                </a:lnTo>
                <a:lnTo>
                  <a:pt x="1631225" y="1192935"/>
                </a:lnTo>
                <a:lnTo>
                  <a:pt x="1642665" y="1176980"/>
                </a:lnTo>
                <a:lnTo>
                  <a:pt x="1658747" y="1139094"/>
                </a:lnTo>
                <a:lnTo>
                  <a:pt x="1675249" y="1089606"/>
                </a:lnTo>
                <a:lnTo>
                  <a:pt x="1677162" y="1083595"/>
                </a:lnTo>
                <a:lnTo>
                  <a:pt x="1675411" y="1048732"/>
                </a:lnTo>
                <a:lnTo>
                  <a:pt x="1674304" y="1013952"/>
                </a:lnTo>
                <a:lnTo>
                  <a:pt x="1672339" y="979386"/>
                </a:lnTo>
                <a:lnTo>
                  <a:pt x="1668018" y="945165"/>
                </a:lnTo>
                <a:lnTo>
                  <a:pt x="1663602" y="937678"/>
                </a:lnTo>
                <a:lnTo>
                  <a:pt x="1656413" y="931275"/>
                </a:lnTo>
                <a:lnTo>
                  <a:pt x="1650105" y="924895"/>
                </a:lnTo>
                <a:lnTo>
                  <a:pt x="1693981" y="893405"/>
                </a:lnTo>
                <a:lnTo>
                  <a:pt x="1706118" y="889666"/>
                </a:lnTo>
                <a:lnTo>
                  <a:pt x="1723471" y="884122"/>
                </a:lnTo>
                <a:lnTo>
                  <a:pt x="1742455" y="878363"/>
                </a:lnTo>
                <a:lnTo>
                  <a:pt x="1757749" y="873843"/>
                </a:lnTo>
                <a:lnTo>
                  <a:pt x="1764030" y="872013"/>
                </a:lnTo>
                <a:lnTo>
                  <a:pt x="1783768" y="832223"/>
                </a:lnTo>
                <a:lnTo>
                  <a:pt x="1796637" y="781618"/>
                </a:lnTo>
                <a:lnTo>
                  <a:pt x="1799636" y="729623"/>
                </a:lnTo>
                <a:lnTo>
                  <a:pt x="1789767" y="685663"/>
                </a:lnTo>
                <a:lnTo>
                  <a:pt x="1764030" y="659161"/>
                </a:lnTo>
                <a:lnTo>
                  <a:pt x="1747835" y="654559"/>
                </a:lnTo>
                <a:lnTo>
                  <a:pt x="1730867" y="652732"/>
                </a:lnTo>
                <a:lnTo>
                  <a:pt x="1713684" y="651928"/>
                </a:lnTo>
                <a:lnTo>
                  <a:pt x="1696847" y="650398"/>
                </a:lnTo>
                <a:lnTo>
                  <a:pt x="1679827" y="611715"/>
                </a:lnTo>
                <a:lnTo>
                  <a:pt x="1677463" y="571727"/>
                </a:lnTo>
                <a:lnTo>
                  <a:pt x="1681640" y="530685"/>
                </a:lnTo>
                <a:lnTo>
                  <a:pt x="1684244" y="488838"/>
                </a:lnTo>
                <a:lnTo>
                  <a:pt x="1677162" y="446436"/>
                </a:lnTo>
                <a:lnTo>
                  <a:pt x="1635569" y="413321"/>
                </a:lnTo>
                <a:lnTo>
                  <a:pt x="1600835" y="400970"/>
                </a:lnTo>
                <a:lnTo>
                  <a:pt x="1573990" y="404592"/>
                </a:lnTo>
                <a:lnTo>
                  <a:pt x="1547241" y="408797"/>
                </a:lnTo>
                <a:lnTo>
                  <a:pt x="1520682" y="411311"/>
                </a:lnTo>
                <a:lnTo>
                  <a:pt x="1494409" y="409860"/>
                </a:lnTo>
                <a:lnTo>
                  <a:pt x="1488586" y="406517"/>
                </a:lnTo>
                <a:lnTo>
                  <a:pt x="1485931" y="399399"/>
                </a:lnTo>
                <a:lnTo>
                  <a:pt x="1485229" y="390590"/>
                </a:lnTo>
                <a:lnTo>
                  <a:pt x="1485264" y="382174"/>
                </a:lnTo>
                <a:lnTo>
                  <a:pt x="1485068" y="345279"/>
                </a:lnTo>
                <a:lnTo>
                  <a:pt x="1488104" y="271107"/>
                </a:lnTo>
                <a:lnTo>
                  <a:pt x="1502364" y="217289"/>
                </a:lnTo>
                <a:lnTo>
                  <a:pt x="1527323" y="185062"/>
                </a:lnTo>
                <a:lnTo>
                  <a:pt x="1532636" y="179355"/>
                </a:lnTo>
                <a:lnTo>
                  <a:pt x="1514076" y="141914"/>
                </a:lnTo>
                <a:lnTo>
                  <a:pt x="1489122" y="117474"/>
                </a:lnTo>
                <a:lnTo>
                  <a:pt x="1457001" y="100703"/>
                </a:lnTo>
                <a:lnTo>
                  <a:pt x="1416939" y="86264"/>
                </a:lnTo>
                <a:lnTo>
                  <a:pt x="1381466" y="98165"/>
                </a:lnTo>
                <a:lnTo>
                  <a:pt x="1352613" y="106410"/>
                </a:lnTo>
                <a:lnTo>
                  <a:pt x="1326999" y="102391"/>
                </a:lnTo>
                <a:lnTo>
                  <a:pt x="1301242" y="77501"/>
                </a:lnTo>
                <a:lnTo>
                  <a:pt x="1299329" y="70354"/>
                </a:lnTo>
                <a:lnTo>
                  <a:pt x="1297940" y="62801"/>
                </a:lnTo>
                <a:lnTo>
                  <a:pt x="1295884" y="55677"/>
                </a:lnTo>
                <a:lnTo>
                  <a:pt x="1257030" y="25669"/>
                </a:lnTo>
                <a:lnTo>
                  <a:pt x="1234186" y="13239"/>
                </a:lnTo>
                <a:lnTo>
                  <a:pt x="1186529" y="15787"/>
                </a:lnTo>
                <a:lnTo>
                  <a:pt x="1117742" y="30456"/>
                </a:lnTo>
                <a:lnTo>
                  <a:pt x="1089660" y="58578"/>
                </a:lnTo>
                <a:lnTo>
                  <a:pt x="1087596" y="75755"/>
                </a:lnTo>
                <a:lnTo>
                  <a:pt x="1085730" y="83188"/>
                </a:lnTo>
                <a:lnTo>
                  <a:pt x="1080389" y="86264"/>
                </a:lnTo>
                <a:lnTo>
                  <a:pt x="1075011" y="83188"/>
                </a:lnTo>
                <a:lnTo>
                  <a:pt x="1072991" y="75755"/>
                </a:lnTo>
                <a:lnTo>
                  <a:pt x="1072066" y="66655"/>
                </a:lnTo>
                <a:lnTo>
                  <a:pt x="1069975" y="58578"/>
                </a:lnTo>
                <a:lnTo>
                  <a:pt x="1060106" y="39808"/>
                </a:lnTo>
                <a:lnTo>
                  <a:pt x="1052750" y="31194"/>
                </a:lnTo>
                <a:lnTo>
                  <a:pt x="1042132" y="27128"/>
                </a:lnTo>
                <a:lnTo>
                  <a:pt x="1022476" y="22002"/>
                </a:lnTo>
                <a:lnTo>
                  <a:pt x="976703" y="2857"/>
                </a:lnTo>
                <a:lnTo>
                  <a:pt x="928512" y="0"/>
                </a:lnTo>
                <a:lnTo>
                  <a:pt x="879012" y="8143"/>
                </a:lnTo>
                <a:lnTo>
                  <a:pt x="829310" y="22002"/>
                </a:lnTo>
                <a:lnTo>
                  <a:pt x="796210" y="54609"/>
                </a:lnTo>
                <a:lnTo>
                  <a:pt x="782964" y="70187"/>
                </a:lnTo>
                <a:lnTo>
                  <a:pt x="762253" y="86264"/>
                </a:lnTo>
                <a:lnTo>
                  <a:pt x="740509" y="117558"/>
                </a:lnTo>
                <a:lnTo>
                  <a:pt x="731456" y="131063"/>
                </a:lnTo>
                <a:lnTo>
                  <a:pt x="725642" y="138521"/>
                </a:lnTo>
                <a:lnTo>
                  <a:pt x="713613" y="1516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1" name="object 30"/>
          <p:cNvSpPr>
            <a:spLocks/>
          </p:cNvSpPr>
          <p:nvPr/>
        </p:nvSpPr>
        <p:spPr bwMode="auto">
          <a:xfrm>
            <a:off x="2955925" y="4908550"/>
            <a:ext cx="774700" cy="141288"/>
          </a:xfrm>
          <a:custGeom>
            <a:avLst/>
            <a:gdLst>
              <a:gd name="T0" fmla="*/ 658953 w 774700"/>
              <a:gd name="T1" fmla="*/ 102901 h 140970"/>
              <a:gd name="T2" fmla="*/ 655193 w 774700"/>
              <a:gd name="T3" fmla="*/ 140716 h 140970"/>
              <a:gd name="T4" fmla="*/ 749300 w 774700"/>
              <a:gd name="T5" fmla="*/ 104775 h 140970"/>
              <a:gd name="T6" fmla="*/ 677925 w 774700"/>
              <a:gd name="T7" fmla="*/ 104775 h 140970"/>
              <a:gd name="T8" fmla="*/ 658953 w 774700"/>
              <a:gd name="T9" fmla="*/ 102901 h 140970"/>
              <a:gd name="T10" fmla="*/ 662728 w 774700"/>
              <a:gd name="T11" fmla="*/ 64941 h 140970"/>
              <a:gd name="T12" fmla="*/ 658953 w 774700"/>
              <a:gd name="T13" fmla="*/ 102901 h 140970"/>
              <a:gd name="T14" fmla="*/ 677925 w 774700"/>
              <a:gd name="T15" fmla="*/ 104775 h 140970"/>
              <a:gd name="T16" fmla="*/ 681608 w 774700"/>
              <a:gd name="T17" fmla="*/ 66802 h 140970"/>
              <a:gd name="T18" fmla="*/ 662728 w 774700"/>
              <a:gd name="T19" fmla="*/ 64941 h 140970"/>
              <a:gd name="T20" fmla="*/ 666495 w 774700"/>
              <a:gd name="T21" fmla="*/ 27051 h 140970"/>
              <a:gd name="T22" fmla="*/ 662728 w 774700"/>
              <a:gd name="T23" fmla="*/ 64941 h 140970"/>
              <a:gd name="T24" fmla="*/ 681608 w 774700"/>
              <a:gd name="T25" fmla="*/ 66802 h 140970"/>
              <a:gd name="T26" fmla="*/ 677925 w 774700"/>
              <a:gd name="T27" fmla="*/ 104775 h 140970"/>
              <a:gd name="T28" fmla="*/ 749300 w 774700"/>
              <a:gd name="T29" fmla="*/ 104775 h 140970"/>
              <a:gd name="T30" fmla="*/ 774572 w 774700"/>
              <a:gd name="T31" fmla="*/ 95123 h 140970"/>
              <a:gd name="T32" fmla="*/ 666495 w 774700"/>
              <a:gd name="T33" fmla="*/ 27051 h 140970"/>
              <a:gd name="T34" fmla="*/ 3809 w 774700"/>
              <a:gd name="T35" fmla="*/ 0 h 140970"/>
              <a:gd name="T36" fmla="*/ 0 w 774700"/>
              <a:gd name="T37" fmla="*/ 37846 h 140970"/>
              <a:gd name="T38" fmla="*/ 658953 w 774700"/>
              <a:gd name="T39" fmla="*/ 102901 h 140970"/>
              <a:gd name="T40" fmla="*/ 662728 w 774700"/>
              <a:gd name="T41" fmla="*/ 64941 h 140970"/>
              <a:gd name="T42" fmla="*/ 3809 w 774700"/>
              <a:gd name="T43" fmla="*/ 0 h 1409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4700"/>
              <a:gd name="T67" fmla="*/ 0 h 140970"/>
              <a:gd name="T68" fmla="*/ 774700 w 774700"/>
              <a:gd name="T69" fmla="*/ 140970 h 1409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4700" h="140970">
                <a:moveTo>
                  <a:pt x="658953" y="102901"/>
                </a:moveTo>
                <a:lnTo>
                  <a:pt x="655193" y="140716"/>
                </a:lnTo>
                <a:lnTo>
                  <a:pt x="749300" y="104775"/>
                </a:lnTo>
                <a:lnTo>
                  <a:pt x="677925" y="104775"/>
                </a:lnTo>
                <a:lnTo>
                  <a:pt x="658953" y="102901"/>
                </a:lnTo>
                <a:close/>
              </a:path>
              <a:path w="774700" h="140970">
                <a:moveTo>
                  <a:pt x="662728" y="64941"/>
                </a:moveTo>
                <a:lnTo>
                  <a:pt x="658953" y="102901"/>
                </a:lnTo>
                <a:lnTo>
                  <a:pt x="677925" y="104775"/>
                </a:lnTo>
                <a:lnTo>
                  <a:pt x="681608" y="66802"/>
                </a:lnTo>
                <a:lnTo>
                  <a:pt x="662728" y="64941"/>
                </a:lnTo>
                <a:close/>
              </a:path>
              <a:path w="774700" h="140970">
                <a:moveTo>
                  <a:pt x="666495" y="27051"/>
                </a:moveTo>
                <a:lnTo>
                  <a:pt x="662728" y="64941"/>
                </a:lnTo>
                <a:lnTo>
                  <a:pt x="681608" y="66802"/>
                </a:lnTo>
                <a:lnTo>
                  <a:pt x="677925" y="104775"/>
                </a:lnTo>
                <a:lnTo>
                  <a:pt x="749300" y="104775"/>
                </a:lnTo>
                <a:lnTo>
                  <a:pt x="774572" y="95123"/>
                </a:lnTo>
                <a:lnTo>
                  <a:pt x="666495" y="27051"/>
                </a:lnTo>
                <a:close/>
              </a:path>
              <a:path w="774700" h="140970">
                <a:moveTo>
                  <a:pt x="3809" y="0"/>
                </a:moveTo>
                <a:lnTo>
                  <a:pt x="0" y="37846"/>
                </a:lnTo>
                <a:lnTo>
                  <a:pt x="658953" y="102901"/>
                </a:lnTo>
                <a:lnTo>
                  <a:pt x="662728" y="64941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2" name="object 31"/>
          <p:cNvSpPr>
            <a:spLocks/>
          </p:cNvSpPr>
          <p:nvPr/>
        </p:nvSpPr>
        <p:spPr bwMode="auto">
          <a:xfrm>
            <a:off x="4991100" y="4292600"/>
            <a:ext cx="1411288" cy="425450"/>
          </a:xfrm>
          <a:custGeom>
            <a:avLst/>
            <a:gdLst>
              <a:gd name="T0" fmla="*/ 1296315 w 1411604"/>
              <a:gd name="T1" fmla="*/ 36730 h 424814"/>
              <a:gd name="T2" fmla="*/ 0 w 1411604"/>
              <a:gd name="T3" fmla="*/ 387858 h 424814"/>
              <a:gd name="T4" fmla="*/ 9906 w 1411604"/>
              <a:gd name="T5" fmla="*/ 424688 h 424814"/>
              <a:gd name="T6" fmla="*/ 1306272 w 1411604"/>
              <a:gd name="T7" fmla="*/ 73547 h 424814"/>
              <a:gd name="T8" fmla="*/ 1296315 w 1411604"/>
              <a:gd name="T9" fmla="*/ 36730 h 424814"/>
              <a:gd name="T10" fmla="*/ 1404344 w 1411604"/>
              <a:gd name="T11" fmla="*/ 31750 h 424814"/>
              <a:gd name="T12" fmla="*/ 1314704 w 1411604"/>
              <a:gd name="T13" fmla="*/ 31750 h 424814"/>
              <a:gd name="T14" fmla="*/ 1324610 w 1411604"/>
              <a:gd name="T15" fmla="*/ 68580 h 424814"/>
              <a:gd name="T16" fmla="*/ 1306272 w 1411604"/>
              <a:gd name="T17" fmla="*/ 73547 h 424814"/>
              <a:gd name="T18" fmla="*/ 1316228 w 1411604"/>
              <a:gd name="T19" fmla="*/ 110363 h 424814"/>
              <a:gd name="T20" fmla="*/ 1404344 w 1411604"/>
              <a:gd name="T21" fmla="*/ 31750 h 424814"/>
              <a:gd name="T22" fmla="*/ 1314704 w 1411604"/>
              <a:gd name="T23" fmla="*/ 31750 h 424814"/>
              <a:gd name="T24" fmla="*/ 1296315 w 1411604"/>
              <a:gd name="T25" fmla="*/ 36730 h 424814"/>
              <a:gd name="T26" fmla="*/ 1306272 w 1411604"/>
              <a:gd name="T27" fmla="*/ 73547 h 424814"/>
              <a:gd name="T28" fmla="*/ 1324610 w 1411604"/>
              <a:gd name="T29" fmla="*/ 68580 h 424814"/>
              <a:gd name="T30" fmla="*/ 1314704 w 1411604"/>
              <a:gd name="T31" fmla="*/ 31750 h 424814"/>
              <a:gd name="T32" fmla="*/ 1286383 w 1411604"/>
              <a:gd name="T33" fmla="*/ 0 h 424814"/>
              <a:gd name="T34" fmla="*/ 1296315 w 1411604"/>
              <a:gd name="T35" fmla="*/ 36730 h 424814"/>
              <a:gd name="T36" fmla="*/ 1314704 w 1411604"/>
              <a:gd name="T37" fmla="*/ 31750 h 424814"/>
              <a:gd name="T38" fmla="*/ 1404344 w 1411604"/>
              <a:gd name="T39" fmla="*/ 31750 h 424814"/>
              <a:gd name="T40" fmla="*/ 1411605 w 1411604"/>
              <a:gd name="T41" fmla="*/ 25273 h 424814"/>
              <a:gd name="T42" fmla="*/ 1286383 w 1411604"/>
              <a:gd name="T43" fmla="*/ 0 h 4248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1604"/>
              <a:gd name="T67" fmla="*/ 0 h 424814"/>
              <a:gd name="T68" fmla="*/ 1411604 w 1411604"/>
              <a:gd name="T69" fmla="*/ 424814 h 4248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1604" h="424814">
                <a:moveTo>
                  <a:pt x="1296315" y="36730"/>
                </a:moveTo>
                <a:lnTo>
                  <a:pt x="0" y="387858"/>
                </a:lnTo>
                <a:lnTo>
                  <a:pt x="9906" y="424688"/>
                </a:lnTo>
                <a:lnTo>
                  <a:pt x="1306272" y="73547"/>
                </a:lnTo>
                <a:lnTo>
                  <a:pt x="1296315" y="36730"/>
                </a:lnTo>
                <a:close/>
              </a:path>
              <a:path w="1411604" h="424814">
                <a:moveTo>
                  <a:pt x="1404344" y="31750"/>
                </a:moveTo>
                <a:lnTo>
                  <a:pt x="1314704" y="31750"/>
                </a:lnTo>
                <a:lnTo>
                  <a:pt x="1324610" y="68580"/>
                </a:lnTo>
                <a:lnTo>
                  <a:pt x="1306272" y="73547"/>
                </a:lnTo>
                <a:lnTo>
                  <a:pt x="1316228" y="110363"/>
                </a:lnTo>
                <a:lnTo>
                  <a:pt x="1404344" y="31750"/>
                </a:lnTo>
                <a:close/>
              </a:path>
              <a:path w="1411604" h="424814">
                <a:moveTo>
                  <a:pt x="1314704" y="31750"/>
                </a:moveTo>
                <a:lnTo>
                  <a:pt x="1296315" y="36730"/>
                </a:lnTo>
                <a:lnTo>
                  <a:pt x="1306272" y="73547"/>
                </a:lnTo>
                <a:lnTo>
                  <a:pt x="1324610" y="68580"/>
                </a:lnTo>
                <a:lnTo>
                  <a:pt x="1314704" y="31750"/>
                </a:lnTo>
                <a:close/>
              </a:path>
              <a:path w="1411604" h="424814">
                <a:moveTo>
                  <a:pt x="1286383" y="0"/>
                </a:moveTo>
                <a:lnTo>
                  <a:pt x="1296315" y="36730"/>
                </a:lnTo>
                <a:lnTo>
                  <a:pt x="1314704" y="31750"/>
                </a:lnTo>
                <a:lnTo>
                  <a:pt x="1404344" y="31750"/>
                </a:lnTo>
                <a:lnTo>
                  <a:pt x="1411605" y="25273"/>
                </a:lnTo>
                <a:lnTo>
                  <a:pt x="128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3" name="object 32"/>
          <p:cNvSpPr>
            <a:spLocks/>
          </p:cNvSpPr>
          <p:nvPr/>
        </p:nvSpPr>
        <p:spPr bwMode="auto">
          <a:xfrm>
            <a:off x="5699125" y="5372100"/>
            <a:ext cx="422275" cy="1231900"/>
          </a:xfrm>
          <a:custGeom>
            <a:avLst/>
            <a:gdLst>
              <a:gd name="T0" fmla="*/ 0 w 422275"/>
              <a:gd name="T1" fmla="*/ 1231011 h 1231265"/>
              <a:gd name="T2" fmla="*/ 421766 w 422275"/>
              <a:gd name="T3" fmla="*/ 1231011 h 1231265"/>
              <a:gd name="T4" fmla="*/ 421766 w 422275"/>
              <a:gd name="T5" fmla="*/ 0 h 1231265"/>
              <a:gd name="T6" fmla="*/ 0 w 422275"/>
              <a:gd name="T7" fmla="*/ 0 h 1231265"/>
              <a:gd name="T8" fmla="*/ 0 w 422275"/>
              <a:gd name="T9" fmla="*/ 1231011 h 123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1231265"/>
              <a:gd name="T17" fmla="*/ 422275 w 422275"/>
              <a:gd name="T18" fmla="*/ 1231265 h 12312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1231265">
                <a:moveTo>
                  <a:pt x="0" y="1231011"/>
                </a:moveTo>
                <a:lnTo>
                  <a:pt x="421766" y="1231011"/>
                </a:lnTo>
                <a:lnTo>
                  <a:pt x="421766" y="0"/>
                </a:lnTo>
                <a:lnTo>
                  <a:pt x="0" y="0"/>
                </a:lnTo>
                <a:lnTo>
                  <a:pt x="0" y="1231011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4" name="object 33"/>
          <p:cNvSpPr>
            <a:spLocks/>
          </p:cNvSpPr>
          <p:nvPr/>
        </p:nvSpPr>
        <p:spPr bwMode="auto">
          <a:xfrm>
            <a:off x="6121400" y="5232400"/>
            <a:ext cx="141288" cy="1371600"/>
          </a:xfrm>
          <a:custGeom>
            <a:avLst/>
            <a:gdLst>
              <a:gd name="T0" fmla="*/ 140588 w 140970"/>
              <a:gd name="T1" fmla="*/ 0 h 1371600"/>
              <a:gd name="T2" fmla="*/ 0 w 140970"/>
              <a:gd name="T3" fmla="*/ 140588 h 1371600"/>
              <a:gd name="T4" fmla="*/ 0 w 140970"/>
              <a:gd name="T5" fmla="*/ 1371599 h 1371600"/>
              <a:gd name="T6" fmla="*/ 140588 w 140970"/>
              <a:gd name="T7" fmla="*/ 1231010 h 1371600"/>
              <a:gd name="T8" fmla="*/ 140588 w 140970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70"/>
              <a:gd name="T16" fmla="*/ 0 h 1371600"/>
              <a:gd name="T17" fmla="*/ 140970 w 14097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70" h="1371600">
                <a:moveTo>
                  <a:pt x="140588" y="0"/>
                </a:moveTo>
                <a:lnTo>
                  <a:pt x="0" y="140588"/>
                </a:lnTo>
                <a:lnTo>
                  <a:pt x="0" y="1371599"/>
                </a:lnTo>
                <a:lnTo>
                  <a:pt x="140588" y="1231010"/>
                </a:lnTo>
                <a:lnTo>
                  <a:pt x="140588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5" name="object 34"/>
          <p:cNvSpPr>
            <a:spLocks/>
          </p:cNvSpPr>
          <p:nvPr/>
        </p:nvSpPr>
        <p:spPr bwMode="auto">
          <a:xfrm>
            <a:off x="5699125" y="5232400"/>
            <a:ext cx="563563" cy="139700"/>
          </a:xfrm>
          <a:custGeom>
            <a:avLst/>
            <a:gdLst>
              <a:gd name="T0" fmla="*/ 562355 w 562610"/>
              <a:gd name="T1" fmla="*/ 0 h 140970"/>
              <a:gd name="T2" fmla="*/ 140588 w 562610"/>
              <a:gd name="T3" fmla="*/ 0 h 140970"/>
              <a:gd name="T4" fmla="*/ 0 w 562610"/>
              <a:gd name="T5" fmla="*/ 140588 h 140970"/>
              <a:gd name="T6" fmla="*/ 421766 w 562610"/>
              <a:gd name="T7" fmla="*/ 140588 h 140970"/>
              <a:gd name="T8" fmla="*/ 562355 w 562610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2610"/>
              <a:gd name="T16" fmla="*/ 0 h 140970"/>
              <a:gd name="T17" fmla="*/ 562610 w 562610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2610" h="140970">
                <a:moveTo>
                  <a:pt x="562355" y="0"/>
                </a:moveTo>
                <a:lnTo>
                  <a:pt x="140588" y="0"/>
                </a:lnTo>
                <a:lnTo>
                  <a:pt x="0" y="140588"/>
                </a:lnTo>
                <a:lnTo>
                  <a:pt x="421766" y="140588"/>
                </a:lnTo>
                <a:lnTo>
                  <a:pt x="562355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6" name="object 35"/>
          <p:cNvSpPr>
            <a:spLocks/>
          </p:cNvSpPr>
          <p:nvPr/>
        </p:nvSpPr>
        <p:spPr bwMode="auto">
          <a:xfrm>
            <a:off x="5699125" y="5232400"/>
            <a:ext cx="563563" cy="1371600"/>
          </a:xfrm>
          <a:custGeom>
            <a:avLst/>
            <a:gdLst>
              <a:gd name="T0" fmla="*/ 0 w 562610"/>
              <a:gd name="T1" fmla="*/ 140588 h 1371600"/>
              <a:gd name="T2" fmla="*/ 140588 w 562610"/>
              <a:gd name="T3" fmla="*/ 0 h 1371600"/>
              <a:gd name="T4" fmla="*/ 562355 w 562610"/>
              <a:gd name="T5" fmla="*/ 0 h 1371600"/>
              <a:gd name="T6" fmla="*/ 562355 w 562610"/>
              <a:gd name="T7" fmla="*/ 1231010 h 1371600"/>
              <a:gd name="T8" fmla="*/ 421766 w 562610"/>
              <a:gd name="T9" fmla="*/ 1371599 h 1371600"/>
              <a:gd name="T10" fmla="*/ 0 w 562610"/>
              <a:gd name="T11" fmla="*/ 1371599 h 1371600"/>
              <a:gd name="T12" fmla="*/ 0 w 562610"/>
              <a:gd name="T13" fmla="*/ 140588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2610"/>
              <a:gd name="T22" fmla="*/ 0 h 1371600"/>
              <a:gd name="T23" fmla="*/ 562610 w 562610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2610" h="1371600">
                <a:moveTo>
                  <a:pt x="0" y="140588"/>
                </a:moveTo>
                <a:lnTo>
                  <a:pt x="140588" y="0"/>
                </a:lnTo>
                <a:lnTo>
                  <a:pt x="562355" y="0"/>
                </a:lnTo>
                <a:lnTo>
                  <a:pt x="562355" y="1231010"/>
                </a:lnTo>
                <a:lnTo>
                  <a:pt x="421766" y="1371599"/>
                </a:lnTo>
                <a:lnTo>
                  <a:pt x="0" y="1371599"/>
                </a:lnTo>
                <a:lnTo>
                  <a:pt x="0" y="1405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7" name="object 36"/>
          <p:cNvSpPr>
            <a:spLocks/>
          </p:cNvSpPr>
          <p:nvPr/>
        </p:nvSpPr>
        <p:spPr bwMode="auto">
          <a:xfrm>
            <a:off x="5699125" y="5232400"/>
            <a:ext cx="563563" cy="139700"/>
          </a:xfrm>
          <a:custGeom>
            <a:avLst/>
            <a:gdLst>
              <a:gd name="T0" fmla="*/ 0 w 562610"/>
              <a:gd name="T1" fmla="*/ 140588 h 140970"/>
              <a:gd name="T2" fmla="*/ 421766 w 562610"/>
              <a:gd name="T3" fmla="*/ 140588 h 140970"/>
              <a:gd name="T4" fmla="*/ 562355 w 562610"/>
              <a:gd name="T5" fmla="*/ 0 h 140970"/>
              <a:gd name="T6" fmla="*/ 0 60000 65536"/>
              <a:gd name="T7" fmla="*/ 0 60000 65536"/>
              <a:gd name="T8" fmla="*/ 0 60000 65536"/>
              <a:gd name="T9" fmla="*/ 0 w 562610"/>
              <a:gd name="T10" fmla="*/ 0 h 140970"/>
              <a:gd name="T11" fmla="*/ 562610 w 562610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610" h="140970">
                <a:moveTo>
                  <a:pt x="0" y="140588"/>
                </a:moveTo>
                <a:lnTo>
                  <a:pt x="421766" y="140588"/>
                </a:lnTo>
                <a:lnTo>
                  <a:pt x="56235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8" name="object 37"/>
          <p:cNvSpPr>
            <a:spLocks/>
          </p:cNvSpPr>
          <p:nvPr/>
        </p:nvSpPr>
        <p:spPr bwMode="auto">
          <a:xfrm>
            <a:off x="6121400" y="5372100"/>
            <a:ext cx="0" cy="1231900"/>
          </a:xfrm>
          <a:custGeom>
            <a:avLst/>
            <a:gdLst>
              <a:gd name="T0" fmla="*/ 0 h 1231265"/>
              <a:gd name="T1" fmla="*/ 1231011 h 1231265"/>
              <a:gd name="T2" fmla="*/ 0 60000 65536"/>
              <a:gd name="T3" fmla="*/ 0 60000 65536"/>
              <a:gd name="T4" fmla="*/ 0 h 1231265"/>
              <a:gd name="T5" fmla="*/ 1231265 h 12312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1265">
                <a:moveTo>
                  <a:pt x="0" y="0"/>
                </a:moveTo>
                <a:lnTo>
                  <a:pt x="0" y="123101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9" name="object 38"/>
          <p:cNvSpPr>
            <a:spLocks/>
          </p:cNvSpPr>
          <p:nvPr/>
        </p:nvSpPr>
        <p:spPr bwMode="auto">
          <a:xfrm>
            <a:off x="5770563" y="5613400"/>
            <a:ext cx="280987" cy="76200"/>
          </a:xfrm>
          <a:custGeom>
            <a:avLst/>
            <a:gdLst>
              <a:gd name="T0" fmla="*/ 0 w 281939"/>
              <a:gd name="T1" fmla="*/ 76200 h 76200"/>
              <a:gd name="T2" fmla="*/ 281939 w 281939"/>
              <a:gd name="T3" fmla="*/ 76200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20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200"/>
                </a:moveTo>
                <a:lnTo>
                  <a:pt x="281939" y="76200"/>
                </a:lnTo>
                <a:lnTo>
                  <a:pt x="28193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0" name="object 39"/>
          <p:cNvSpPr>
            <a:spLocks/>
          </p:cNvSpPr>
          <p:nvPr/>
        </p:nvSpPr>
        <p:spPr bwMode="auto">
          <a:xfrm>
            <a:off x="5770563" y="5613400"/>
            <a:ext cx="280987" cy="76200"/>
          </a:xfrm>
          <a:custGeom>
            <a:avLst/>
            <a:gdLst>
              <a:gd name="T0" fmla="*/ 0 w 281939"/>
              <a:gd name="T1" fmla="*/ 76200 h 76200"/>
              <a:gd name="T2" fmla="*/ 281939 w 281939"/>
              <a:gd name="T3" fmla="*/ 76200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20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200"/>
                </a:moveTo>
                <a:lnTo>
                  <a:pt x="281939" y="76200"/>
                </a:lnTo>
                <a:lnTo>
                  <a:pt x="28193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1" name="object 40"/>
          <p:cNvSpPr>
            <a:spLocks/>
          </p:cNvSpPr>
          <p:nvPr/>
        </p:nvSpPr>
        <p:spPr bwMode="auto">
          <a:xfrm>
            <a:off x="5980113" y="5765800"/>
            <a:ext cx="71437" cy="533400"/>
          </a:xfrm>
          <a:custGeom>
            <a:avLst/>
            <a:gdLst>
              <a:gd name="T0" fmla="*/ 0 w 71754"/>
              <a:gd name="T1" fmla="*/ 533399 h 533400"/>
              <a:gd name="T2" fmla="*/ 71627 w 71754"/>
              <a:gd name="T3" fmla="*/ 533399 h 533400"/>
              <a:gd name="T4" fmla="*/ 71627 w 71754"/>
              <a:gd name="T5" fmla="*/ 0 h 533400"/>
              <a:gd name="T6" fmla="*/ 0 w 71754"/>
              <a:gd name="T7" fmla="*/ 0 h 533400"/>
              <a:gd name="T8" fmla="*/ 0 w 7175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754"/>
              <a:gd name="T16" fmla="*/ 0 h 533400"/>
              <a:gd name="T17" fmla="*/ 71754 w 7175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754" h="533400">
                <a:moveTo>
                  <a:pt x="0" y="533399"/>
                </a:moveTo>
                <a:lnTo>
                  <a:pt x="71627" y="533399"/>
                </a:lnTo>
                <a:lnTo>
                  <a:pt x="71627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2" name="object 41"/>
          <p:cNvSpPr>
            <a:spLocks/>
          </p:cNvSpPr>
          <p:nvPr/>
        </p:nvSpPr>
        <p:spPr bwMode="auto">
          <a:xfrm>
            <a:off x="5980113" y="5765800"/>
            <a:ext cx="71437" cy="533400"/>
          </a:xfrm>
          <a:custGeom>
            <a:avLst/>
            <a:gdLst>
              <a:gd name="T0" fmla="*/ 0 w 71754"/>
              <a:gd name="T1" fmla="*/ 533399 h 533400"/>
              <a:gd name="T2" fmla="*/ 71627 w 71754"/>
              <a:gd name="T3" fmla="*/ 533399 h 533400"/>
              <a:gd name="T4" fmla="*/ 71627 w 71754"/>
              <a:gd name="T5" fmla="*/ 0 h 533400"/>
              <a:gd name="T6" fmla="*/ 0 w 71754"/>
              <a:gd name="T7" fmla="*/ 0 h 533400"/>
              <a:gd name="T8" fmla="*/ 0 w 7175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754"/>
              <a:gd name="T16" fmla="*/ 0 h 533400"/>
              <a:gd name="T17" fmla="*/ 71754 w 7175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754" h="533400">
                <a:moveTo>
                  <a:pt x="0" y="533399"/>
                </a:moveTo>
                <a:lnTo>
                  <a:pt x="71627" y="533399"/>
                </a:lnTo>
                <a:lnTo>
                  <a:pt x="71627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3" name="object 42"/>
          <p:cNvSpPr>
            <a:spLocks/>
          </p:cNvSpPr>
          <p:nvPr/>
        </p:nvSpPr>
        <p:spPr bwMode="auto">
          <a:xfrm>
            <a:off x="5126038" y="5521325"/>
            <a:ext cx="504825" cy="320675"/>
          </a:xfrm>
          <a:custGeom>
            <a:avLst/>
            <a:gdLst>
              <a:gd name="T0" fmla="*/ 396566 w 504189"/>
              <a:gd name="T1" fmla="*/ 277248 h 321310"/>
              <a:gd name="T2" fmla="*/ 376554 w 504189"/>
              <a:gd name="T3" fmla="*/ 309651 h 321310"/>
              <a:gd name="T4" fmla="*/ 503808 w 504189"/>
              <a:gd name="T5" fmla="*/ 321055 h 321310"/>
              <a:gd name="T6" fmla="*/ 482901 w 504189"/>
              <a:gd name="T7" fmla="*/ 287235 h 321310"/>
              <a:gd name="T8" fmla="*/ 412750 w 504189"/>
              <a:gd name="T9" fmla="*/ 287235 h 321310"/>
              <a:gd name="T10" fmla="*/ 396566 w 504189"/>
              <a:gd name="T11" fmla="*/ 277248 h 321310"/>
              <a:gd name="T12" fmla="*/ 416603 w 504189"/>
              <a:gd name="T13" fmla="*/ 244803 h 321310"/>
              <a:gd name="T14" fmla="*/ 396566 w 504189"/>
              <a:gd name="T15" fmla="*/ 277248 h 321310"/>
              <a:gd name="T16" fmla="*/ 412750 w 504189"/>
              <a:gd name="T17" fmla="*/ 287235 h 321310"/>
              <a:gd name="T18" fmla="*/ 432815 w 504189"/>
              <a:gd name="T19" fmla="*/ 254812 h 321310"/>
              <a:gd name="T20" fmla="*/ 416603 w 504189"/>
              <a:gd name="T21" fmla="*/ 244803 h 321310"/>
              <a:gd name="T22" fmla="*/ 436625 w 504189"/>
              <a:gd name="T23" fmla="*/ 212382 h 321310"/>
              <a:gd name="T24" fmla="*/ 416603 w 504189"/>
              <a:gd name="T25" fmla="*/ 244803 h 321310"/>
              <a:gd name="T26" fmla="*/ 432815 w 504189"/>
              <a:gd name="T27" fmla="*/ 254812 h 321310"/>
              <a:gd name="T28" fmla="*/ 412750 w 504189"/>
              <a:gd name="T29" fmla="*/ 287235 h 321310"/>
              <a:gd name="T30" fmla="*/ 482901 w 504189"/>
              <a:gd name="T31" fmla="*/ 287235 h 321310"/>
              <a:gd name="T32" fmla="*/ 436625 w 504189"/>
              <a:gd name="T33" fmla="*/ 212382 h 321310"/>
              <a:gd name="T34" fmla="*/ 20065 w 504189"/>
              <a:gd name="T35" fmla="*/ 0 h 321310"/>
              <a:gd name="T36" fmla="*/ 0 w 504189"/>
              <a:gd name="T37" fmla="*/ 32511 h 321310"/>
              <a:gd name="T38" fmla="*/ 396566 w 504189"/>
              <a:gd name="T39" fmla="*/ 277248 h 321310"/>
              <a:gd name="T40" fmla="*/ 416603 w 504189"/>
              <a:gd name="T41" fmla="*/ 244803 h 321310"/>
              <a:gd name="T42" fmla="*/ 20065 w 504189"/>
              <a:gd name="T43" fmla="*/ 0 h 3213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04189"/>
              <a:gd name="T67" fmla="*/ 0 h 321310"/>
              <a:gd name="T68" fmla="*/ 504189 w 504189"/>
              <a:gd name="T69" fmla="*/ 321310 h 3213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04189" h="321310">
                <a:moveTo>
                  <a:pt x="396566" y="277248"/>
                </a:moveTo>
                <a:lnTo>
                  <a:pt x="376554" y="309651"/>
                </a:lnTo>
                <a:lnTo>
                  <a:pt x="503808" y="321055"/>
                </a:lnTo>
                <a:lnTo>
                  <a:pt x="482901" y="287235"/>
                </a:lnTo>
                <a:lnTo>
                  <a:pt x="412750" y="287235"/>
                </a:lnTo>
                <a:lnTo>
                  <a:pt x="396566" y="277248"/>
                </a:lnTo>
                <a:close/>
              </a:path>
              <a:path w="504189" h="321310">
                <a:moveTo>
                  <a:pt x="416603" y="244803"/>
                </a:moveTo>
                <a:lnTo>
                  <a:pt x="396566" y="277248"/>
                </a:lnTo>
                <a:lnTo>
                  <a:pt x="412750" y="287235"/>
                </a:lnTo>
                <a:lnTo>
                  <a:pt x="432815" y="254812"/>
                </a:lnTo>
                <a:lnTo>
                  <a:pt x="416603" y="244803"/>
                </a:lnTo>
                <a:close/>
              </a:path>
              <a:path w="504189" h="321310">
                <a:moveTo>
                  <a:pt x="436625" y="212382"/>
                </a:moveTo>
                <a:lnTo>
                  <a:pt x="416603" y="244803"/>
                </a:lnTo>
                <a:lnTo>
                  <a:pt x="432815" y="254812"/>
                </a:lnTo>
                <a:lnTo>
                  <a:pt x="412750" y="287235"/>
                </a:lnTo>
                <a:lnTo>
                  <a:pt x="482901" y="287235"/>
                </a:lnTo>
                <a:lnTo>
                  <a:pt x="436625" y="212382"/>
                </a:lnTo>
                <a:close/>
              </a:path>
              <a:path w="504189" h="321310">
                <a:moveTo>
                  <a:pt x="20065" y="0"/>
                </a:moveTo>
                <a:lnTo>
                  <a:pt x="0" y="32511"/>
                </a:lnTo>
                <a:lnTo>
                  <a:pt x="396566" y="277248"/>
                </a:lnTo>
                <a:lnTo>
                  <a:pt x="416603" y="244803"/>
                </a:lnTo>
                <a:lnTo>
                  <a:pt x="20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4" name="object 43"/>
          <p:cNvSpPr txBox="1">
            <a:spLocks noChangeArrowheads="1"/>
          </p:cNvSpPr>
          <p:nvPr/>
        </p:nvSpPr>
        <p:spPr bwMode="auto">
          <a:xfrm>
            <a:off x="979488" y="1601788"/>
            <a:ext cx="75692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Give authoritative answers for one or more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Master server loads data from zone file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Slave server replicates data from master via a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 transfer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</a:tabLst>
            </a:pPr>
            <a:endParaRPr lang="th-TH">
              <a:latin typeface="Times New Roman" pitchFamily="18" charset="0"/>
              <a:cs typeface="Times New Roman" pitchFamily="18" charset="0"/>
            </a:endParaRPr>
          </a:p>
          <a:p>
            <a:pPr marL="355600" indent="-342900" algn="r"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slave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8"/>
              </a:spcBef>
              <a:tabLst>
                <a:tab pos="354013" algn="l"/>
                <a:tab pos="355600" algn="l"/>
              </a:tabLst>
            </a:pPr>
            <a:endParaRPr lang="th-TH" sz="260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ctr">
              <a:lnSpc>
                <a:spcPts val="2775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master</a:t>
            </a:r>
          </a:p>
          <a:p>
            <a:pPr marL="355600" indent="-342900" algn="r">
              <a:lnSpc>
                <a:spcPts val="2775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59435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B9E01AA-F29B-49C3-8FCD-B2F8B248D8F6}" type="slidenum">
              <a:rPr lang="en-US" smtClean="0"/>
              <a:pPr marL="209550"/>
              <a:t>42</a:t>
            </a:fld>
            <a:endParaRPr lang="th-TH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730250"/>
            <a:ext cx="5222875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Recursive </a:t>
            </a:r>
            <a:r>
              <a:rPr spc="-10" dirty="0"/>
              <a:t>Name</a:t>
            </a:r>
            <a:r>
              <a:rPr spc="-35" dirty="0"/>
              <a:t> </a:t>
            </a:r>
            <a:r>
              <a:rPr spc="-10" dirty="0"/>
              <a:t>Server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4A11B2B-1690-42C8-A8F9-45B27776BEFD}" type="slidenum">
              <a:rPr lang="en-US" smtClean="0"/>
              <a:pPr marL="209550"/>
              <a:t>43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96187" cy="408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Perform </a:t>
            </a:r>
            <a:r>
              <a:rPr sz="3200" dirty="0">
                <a:latin typeface="Tahoma"/>
                <a:cs typeface="Tahoma"/>
              </a:rPr>
              <a:t>actual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lookups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ask questions to </a:t>
            </a:r>
            <a:r>
              <a:rPr spc="-10" dirty="0">
                <a:latin typeface="Tahoma"/>
                <a:cs typeface="Tahoma"/>
              </a:rPr>
              <a:t>DNS </a:t>
            </a:r>
            <a:r>
              <a:rPr spc="-5" dirty="0">
                <a:latin typeface="Tahoma"/>
                <a:cs typeface="Tahoma"/>
              </a:rPr>
              <a:t>on behalf of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clients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Answers are </a:t>
            </a:r>
            <a:r>
              <a:rPr sz="3200" dirty="0">
                <a:latin typeface="Tahoma"/>
                <a:cs typeface="Tahoma"/>
              </a:rPr>
              <a:t>obtained </a:t>
            </a:r>
            <a:r>
              <a:rPr sz="3200" spc="-5" dirty="0">
                <a:latin typeface="Tahoma"/>
                <a:cs typeface="Tahoma"/>
              </a:rPr>
              <a:t>from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authoritative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but answers forwarded to </a:t>
            </a:r>
            <a:r>
              <a:rPr spc="-10" dirty="0">
                <a:latin typeface="Tahoma"/>
                <a:cs typeface="Tahoma"/>
              </a:rPr>
              <a:t>clients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are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marked as </a:t>
            </a:r>
            <a:r>
              <a:rPr dirty="0">
                <a:latin typeface="Tahoma"/>
                <a:cs typeface="Tahoma"/>
              </a:rPr>
              <a:t>not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authoritative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Answers </a:t>
            </a:r>
            <a:r>
              <a:rPr sz="3200" spc="-5" dirty="0">
                <a:latin typeface="Tahoma"/>
                <a:cs typeface="Tahoma"/>
              </a:rPr>
              <a:t>are stored for future reference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in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cache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657225"/>
            <a:ext cx="1930400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Resolver</a:t>
            </a:r>
          </a:p>
        </p:txBody>
      </p:sp>
      <p:sp>
        <p:nvSpPr>
          <p:cNvPr id="6144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D0FE037-5954-48E2-A63A-FBE277C4AFE3}" type="slidenum">
              <a:rPr lang="en-US" smtClean="0"/>
              <a:pPr marL="209550"/>
              <a:t>44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07275" cy="2051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Ask questions to DNS </a:t>
            </a:r>
            <a:r>
              <a:rPr sz="3200" spc="-5" dirty="0">
                <a:latin typeface="Tahoma"/>
                <a:cs typeface="Tahoma"/>
              </a:rPr>
              <a:t>system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behalf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Normally </a:t>
            </a:r>
            <a:r>
              <a:rPr sz="3200" dirty="0">
                <a:latin typeface="Tahoma"/>
                <a:cs typeface="Tahoma"/>
              </a:rPr>
              <a:t>implemented </a:t>
            </a:r>
            <a:r>
              <a:rPr sz="3200" spc="-5" dirty="0">
                <a:latin typeface="Tahoma"/>
                <a:cs typeface="Tahoma"/>
              </a:rPr>
              <a:t>in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library (e.g,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libc)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375" y="4292600"/>
            <a:ext cx="6911975" cy="95567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39370" rIns="0" bIns="0">
            <a:spAutoFit/>
          </a:bodyPr>
          <a:lstStyle/>
          <a:p>
            <a:pPr marL="8636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gethostbyname (char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*name);</a:t>
            </a:r>
            <a:endParaRPr>
              <a:latin typeface="Tahoma"/>
              <a:cs typeface="Tahoma"/>
            </a:endParaRPr>
          </a:p>
          <a:p>
            <a:pPr marL="86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gethostbyaddr </a:t>
            </a:r>
            <a:r>
              <a:rPr spc="-5" dirty="0">
                <a:latin typeface="Tahoma"/>
                <a:cs typeface="Tahoma"/>
              </a:rPr>
              <a:t>(char </a:t>
            </a:r>
            <a:r>
              <a:rPr spc="-65" dirty="0">
                <a:latin typeface="Tahoma"/>
                <a:cs typeface="Tahoma"/>
              </a:rPr>
              <a:t>*addr, </a:t>
            </a:r>
            <a:r>
              <a:rPr spc="-5" dirty="0">
                <a:latin typeface="Tahoma"/>
                <a:cs typeface="Tahoma"/>
              </a:rPr>
              <a:t>int </a:t>
            </a:r>
            <a:r>
              <a:rPr spc="-10" dirty="0">
                <a:latin typeface="Tahoma"/>
                <a:cs typeface="Tahoma"/>
              </a:rPr>
              <a:t>len,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type);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6" name="object 3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7" name="object 4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8" name="object 5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9" name="object 6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0" name="object 7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35128" rtlCol="0"/>
          <a:lstStyle/>
          <a:p>
            <a:pPr marL="7112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DNS</a:t>
            </a:r>
            <a:r>
              <a:rPr sz="3600" spc="-95" dirty="0"/>
              <a:t> </a:t>
            </a:r>
            <a:r>
              <a:rPr sz="3600" dirty="0"/>
              <a:t>process</a:t>
            </a:r>
            <a:endParaRPr sz="3600"/>
          </a:p>
        </p:txBody>
      </p:sp>
      <p:sp>
        <p:nvSpPr>
          <p:cNvPr id="62472" name="object 9"/>
          <p:cNvSpPr>
            <a:spLocks/>
          </p:cNvSpPr>
          <p:nvPr/>
        </p:nvSpPr>
        <p:spPr bwMode="auto">
          <a:xfrm>
            <a:off x="1352550" y="3579813"/>
            <a:ext cx="2946400" cy="107950"/>
          </a:xfrm>
          <a:custGeom>
            <a:avLst/>
            <a:gdLst>
              <a:gd name="T0" fmla="*/ 2812541 w 2946400"/>
              <a:gd name="T1" fmla="*/ 0 h 108585"/>
              <a:gd name="T2" fmla="*/ 2812541 w 2946400"/>
              <a:gd name="T3" fmla="*/ 31496 h 108585"/>
              <a:gd name="T4" fmla="*/ 2846451 w 2946400"/>
              <a:gd name="T5" fmla="*/ 31496 h 108585"/>
              <a:gd name="T6" fmla="*/ 2846451 w 2946400"/>
              <a:gd name="T7" fmla="*/ 78740 h 108585"/>
              <a:gd name="T8" fmla="*/ 2812541 w 2946400"/>
              <a:gd name="T9" fmla="*/ 78740 h 108585"/>
              <a:gd name="T10" fmla="*/ 2812541 w 2946400"/>
              <a:gd name="T11" fmla="*/ 108204 h 108585"/>
              <a:gd name="T12" fmla="*/ 2945891 w 2946400"/>
              <a:gd name="T13" fmla="*/ 55118 h 108585"/>
              <a:gd name="T14" fmla="*/ 2812541 w 2946400"/>
              <a:gd name="T15" fmla="*/ 0 h 108585"/>
              <a:gd name="T16" fmla="*/ 2812541 w 2946400"/>
              <a:gd name="T17" fmla="*/ 31496 h 108585"/>
              <a:gd name="T18" fmla="*/ 0 w 2946400"/>
              <a:gd name="T19" fmla="*/ 31496 h 108585"/>
              <a:gd name="T20" fmla="*/ 0 w 2946400"/>
              <a:gd name="T21" fmla="*/ 78740 h 108585"/>
              <a:gd name="T22" fmla="*/ 2812541 w 2946400"/>
              <a:gd name="T23" fmla="*/ 78740 h 108585"/>
              <a:gd name="T24" fmla="*/ 2812541 w 2946400"/>
              <a:gd name="T25" fmla="*/ 31496 h 1085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46400"/>
              <a:gd name="T40" fmla="*/ 0 h 108585"/>
              <a:gd name="T41" fmla="*/ 2946400 w 2946400"/>
              <a:gd name="T42" fmla="*/ 108585 h 1085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46400" h="108585">
                <a:moveTo>
                  <a:pt x="2812541" y="0"/>
                </a:moveTo>
                <a:lnTo>
                  <a:pt x="2812541" y="31496"/>
                </a:lnTo>
                <a:lnTo>
                  <a:pt x="2846451" y="31496"/>
                </a:lnTo>
                <a:lnTo>
                  <a:pt x="2846451" y="78740"/>
                </a:lnTo>
                <a:lnTo>
                  <a:pt x="2812541" y="78740"/>
                </a:lnTo>
                <a:lnTo>
                  <a:pt x="2812541" y="108204"/>
                </a:lnTo>
                <a:lnTo>
                  <a:pt x="2945891" y="55118"/>
                </a:lnTo>
                <a:lnTo>
                  <a:pt x="2812541" y="0"/>
                </a:lnTo>
                <a:close/>
              </a:path>
              <a:path w="2946400" h="108585">
                <a:moveTo>
                  <a:pt x="2812541" y="31496"/>
                </a:moveTo>
                <a:lnTo>
                  <a:pt x="0" y="31496"/>
                </a:lnTo>
                <a:lnTo>
                  <a:pt x="0" y="78740"/>
                </a:lnTo>
                <a:lnTo>
                  <a:pt x="2812541" y="78740"/>
                </a:lnTo>
                <a:lnTo>
                  <a:pt x="2812541" y="314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3" name="object 10"/>
          <p:cNvSpPr>
            <a:spLocks/>
          </p:cNvSpPr>
          <p:nvPr/>
        </p:nvSpPr>
        <p:spPr bwMode="auto">
          <a:xfrm>
            <a:off x="1352550" y="3609975"/>
            <a:ext cx="2846388" cy="47625"/>
          </a:xfrm>
          <a:custGeom>
            <a:avLst/>
            <a:gdLst>
              <a:gd name="T0" fmla="*/ 0 w 2846704"/>
              <a:gd name="T1" fmla="*/ 0 h 47625"/>
              <a:gd name="T2" fmla="*/ 2846451 w 2846704"/>
              <a:gd name="T3" fmla="*/ 0 h 47625"/>
              <a:gd name="T4" fmla="*/ 2846451 w 2846704"/>
              <a:gd name="T5" fmla="*/ 47243 h 47625"/>
              <a:gd name="T6" fmla="*/ 0 w 2846704"/>
              <a:gd name="T7" fmla="*/ 47243 h 47625"/>
              <a:gd name="T8" fmla="*/ 0 w 2846704"/>
              <a:gd name="T9" fmla="*/ 0 h 47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704"/>
              <a:gd name="T16" fmla="*/ 0 h 47625"/>
              <a:gd name="T17" fmla="*/ 2846704 w 2846704"/>
              <a:gd name="T18" fmla="*/ 47625 h 47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704" h="47625">
                <a:moveTo>
                  <a:pt x="0" y="0"/>
                </a:moveTo>
                <a:lnTo>
                  <a:pt x="2846451" y="0"/>
                </a:lnTo>
                <a:lnTo>
                  <a:pt x="2846451" y="47243"/>
                </a:lnTo>
                <a:lnTo>
                  <a:pt x="0" y="47243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4" name="object 11"/>
          <p:cNvSpPr>
            <a:spLocks/>
          </p:cNvSpPr>
          <p:nvPr/>
        </p:nvSpPr>
        <p:spPr bwMode="auto">
          <a:xfrm>
            <a:off x="4165600" y="3579813"/>
            <a:ext cx="133350" cy="107950"/>
          </a:xfrm>
          <a:custGeom>
            <a:avLst/>
            <a:gdLst>
              <a:gd name="T0" fmla="*/ 0 w 133350"/>
              <a:gd name="T1" fmla="*/ 0 h 108585"/>
              <a:gd name="T2" fmla="*/ 133350 w 133350"/>
              <a:gd name="T3" fmla="*/ 55118 h 108585"/>
              <a:gd name="T4" fmla="*/ 0 w 133350"/>
              <a:gd name="T5" fmla="*/ 108204 h 108585"/>
              <a:gd name="T6" fmla="*/ 0 w 133350"/>
              <a:gd name="T7" fmla="*/ 0 h 108585"/>
              <a:gd name="T8" fmla="*/ 0 60000 65536"/>
              <a:gd name="T9" fmla="*/ 0 60000 65536"/>
              <a:gd name="T10" fmla="*/ 0 60000 65536"/>
              <a:gd name="T11" fmla="*/ 0 60000 65536"/>
              <a:gd name="T12" fmla="*/ 0 w 133350"/>
              <a:gd name="T13" fmla="*/ 0 h 108585"/>
              <a:gd name="T14" fmla="*/ 133350 w 133350"/>
              <a:gd name="T15" fmla="*/ 108585 h 108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350" h="108585">
                <a:moveTo>
                  <a:pt x="0" y="0"/>
                </a:moveTo>
                <a:lnTo>
                  <a:pt x="133350" y="55118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5" name="object 12"/>
          <p:cNvSpPr>
            <a:spLocks/>
          </p:cNvSpPr>
          <p:nvPr/>
        </p:nvSpPr>
        <p:spPr bwMode="auto">
          <a:xfrm>
            <a:off x="1352550" y="3732213"/>
            <a:ext cx="2828925" cy="80962"/>
          </a:xfrm>
          <a:custGeom>
            <a:avLst/>
            <a:gdLst>
              <a:gd name="T0" fmla="*/ 134619 w 2828925"/>
              <a:gd name="T1" fmla="*/ 0 h 81279"/>
              <a:gd name="T2" fmla="*/ 0 w 2828925"/>
              <a:gd name="T3" fmla="*/ 40386 h 81279"/>
              <a:gd name="T4" fmla="*/ 134619 w 2828925"/>
              <a:gd name="T5" fmla="*/ 80772 h 81279"/>
              <a:gd name="T6" fmla="*/ 134619 w 2828925"/>
              <a:gd name="T7" fmla="*/ 57658 h 81279"/>
              <a:gd name="T8" fmla="*/ 100330 w 2828925"/>
              <a:gd name="T9" fmla="*/ 57658 h 81279"/>
              <a:gd name="T10" fmla="*/ 100330 w 2828925"/>
              <a:gd name="T11" fmla="*/ 23113 h 81279"/>
              <a:gd name="T12" fmla="*/ 134619 w 2828925"/>
              <a:gd name="T13" fmla="*/ 23113 h 81279"/>
              <a:gd name="T14" fmla="*/ 134619 w 2828925"/>
              <a:gd name="T15" fmla="*/ 0 h 81279"/>
              <a:gd name="T16" fmla="*/ 2828544 w 2828925"/>
              <a:gd name="T17" fmla="*/ 23113 h 81279"/>
              <a:gd name="T18" fmla="*/ 134619 w 2828925"/>
              <a:gd name="T19" fmla="*/ 23113 h 81279"/>
              <a:gd name="T20" fmla="*/ 134619 w 2828925"/>
              <a:gd name="T21" fmla="*/ 57658 h 81279"/>
              <a:gd name="T22" fmla="*/ 2828544 w 2828925"/>
              <a:gd name="T23" fmla="*/ 57658 h 81279"/>
              <a:gd name="T24" fmla="*/ 2828544 w 2828925"/>
              <a:gd name="T25" fmla="*/ 23113 h 812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28925"/>
              <a:gd name="T40" fmla="*/ 0 h 81279"/>
              <a:gd name="T41" fmla="*/ 2828925 w 2828925"/>
              <a:gd name="T42" fmla="*/ 81279 h 812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28925" h="81279">
                <a:moveTo>
                  <a:pt x="134619" y="0"/>
                </a:moveTo>
                <a:lnTo>
                  <a:pt x="0" y="40386"/>
                </a:lnTo>
                <a:lnTo>
                  <a:pt x="134619" y="80772"/>
                </a:lnTo>
                <a:lnTo>
                  <a:pt x="134619" y="57658"/>
                </a:lnTo>
                <a:lnTo>
                  <a:pt x="100330" y="57658"/>
                </a:lnTo>
                <a:lnTo>
                  <a:pt x="100330" y="23113"/>
                </a:lnTo>
                <a:lnTo>
                  <a:pt x="134619" y="23113"/>
                </a:lnTo>
                <a:lnTo>
                  <a:pt x="134619" y="0"/>
                </a:lnTo>
                <a:close/>
              </a:path>
              <a:path w="2828925" h="81279">
                <a:moveTo>
                  <a:pt x="2828544" y="23113"/>
                </a:moveTo>
                <a:lnTo>
                  <a:pt x="134619" y="23113"/>
                </a:lnTo>
                <a:lnTo>
                  <a:pt x="134619" y="57658"/>
                </a:lnTo>
                <a:lnTo>
                  <a:pt x="2828544" y="57658"/>
                </a:lnTo>
                <a:lnTo>
                  <a:pt x="2828544" y="23113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6" name="object 13"/>
          <p:cNvSpPr>
            <a:spLocks/>
          </p:cNvSpPr>
          <p:nvPr/>
        </p:nvSpPr>
        <p:spPr bwMode="auto">
          <a:xfrm>
            <a:off x="1452563" y="3754438"/>
            <a:ext cx="2728912" cy="34925"/>
          </a:xfrm>
          <a:custGeom>
            <a:avLst/>
            <a:gdLst>
              <a:gd name="T0" fmla="*/ 0 w 2728595"/>
              <a:gd name="T1" fmla="*/ 0 h 34925"/>
              <a:gd name="T2" fmla="*/ 2728214 w 2728595"/>
              <a:gd name="T3" fmla="*/ 0 h 34925"/>
              <a:gd name="T4" fmla="*/ 2728214 w 2728595"/>
              <a:gd name="T5" fmla="*/ 34544 h 34925"/>
              <a:gd name="T6" fmla="*/ 0 w 2728595"/>
              <a:gd name="T7" fmla="*/ 34544 h 34925"/>
              <a:gd name="T8" fmla="*/ 0 w 2728595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8595"/>
              <a:gd name="T16" fmla="*/ 0 h 34925"/>
              <a:gd name="T17" fmla="*/ 2728595 w 2728595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8595" h="34925">
                <a:moveTo>
                  <a:pt x="0" y="0"/>
                </a:moveTo>
                <a:lnTo>
                  <a:pt x="2728214" y="0"/>
                </a:lnTo>
                <a:lnTo>
                  <a:pt x="2728214" y="34544"/>
                </a:lnTo>
                <a:lnTo>
                  <a:pt x="0" y="3454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7" name="object 14"/>
          <p:cNvSpPr>
            <a:spLocks/>
          </p:cNvSpPr>
          <p:nvPr/>
        </p:nvSpPr>
        <p:spPr bwMode="auto">
          <a:xfrm>
            <a:off x="1352550" y="3732213"/>
            <a:ext cx="134938" cy="80962"/>
          </a:xfrm>
          <a:custGeom>
            <a:avLst/>
            <a:gdLst>
              <a:gd name="T0" fmla="*/ 134619 w 134619"/>
              <a:gd name="T1" fmla="*/ 80772 h 81279"/>
              <a:gd name="T2" fmla="*/ 0 w 134619"/>
              <a:gd name="T3" fmla="*/ 40386 h 81279"/>
              <a:gd name="T4" fmla="*/ 134619 w 134619"/>
              <a:gd name="T5" fmla="*/ 0 h 81279"/>
              <a:gd name="T6" fmla="*/ 134619 w 134619"/>
              <a:gd name="T7" fmla="*/ 80772 h 81279"/>
              <a:gd name="T8" fmla="*/ 0 60000 65536"/>
              <a:gd name="T9" fmla="*/ 0 60000 65536"/>
              <a:gd name="T10" fmla="*/ 0 60000 65536"/>
              <a:gd name="T11" fmla="*/ 0 60000 65536"/>
              <a:gd name="T12" fmla="*/ 0 w 134619"/>
              <a:gd name="T13" fmla="*/ 0 h 81279"/>
              <a:gd name="T14" fmla="*/ 134619 w 134619"/>
              <a:gd name="T15" fmla="*/ 81279 h 81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619" h="81279">
                <a:moveTo>
                  <a:pt x="134619" y="80772"/>
                </a:moveTo>
                <a:lnTo>
                  <a:pt x="0" y="40386"/>
                </a:lnTo>
                <a:lnTo>
                  <a:pt x="134619" y="0"/>
                </a:lnTo>
                <a:lnTo>
                  <a:pt x="134619" y="80772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8" name="object 15"/>
          <p:cNvSpPr>
            <a:spLocks noChangeArrowheads="1"/>
          </p:cNvSpPr>
          <p:nvPr/>
        </p:nvSpPr>
        <p:spPr bwMode="auto">
          <a:xfrm>
            <a:off x="4402138" y="1887538"/>
            <a:ext cx="3373437" cy="21383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5888" y="3227388"/>
            <a:ext cx="11239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429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เนมเซิร์ฟเวอร</a:t>
            </a:r>
          </a:p>
          <a:p>
            <a:pPr marL="12700">
              <a:tabLst>
                <a:tab pos="742950" algn="l"/>
              </a:tabLst>
            </a:pPr>
            <a:r>
              <a:rPr lang="th-TH" sz="1600">
                <a:cs typeface="Arial" charset="0"/>
              </a:rPr>
              <a:t>mit.edu</a:t>
            </a:r>
          </a:p>
        </p:txBody>
      </p:sp>
      <p:sp>
        <p:nvSpPr>
          <p:cNvPr id="62480" name="object 17"/>
          <p:cNvSpPr txBox="1">
            <a:spLocks noChangeArrowheads="1"/>
          </p:cNvSpPr>
          <p:nvPr/>
        </p:nvSpPr>
        <p:spPr bwMode="auto">
          <a:xfrm>
            <a:off x="7239000" y="4038600"/>
            <a:ext cx="1316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825"/>
              </a:lnSpc>
            </a:pPr>
            <a:r>
              <a:rPr lang="th-TH" sz="1600">
                <a:cs typeface="Arial" charset="0"/>
              </a:rPr>
              <a:t>w20ns.mit.edu  18.70.0.160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85013" y="5830888"/>
            <a:ext cx="1735137" cy="490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mintaka.lcs.mit.edu</a:t>
            </a:r>
            <a:endParaRPr sz="1600">
              <a:latin typeface="Arial"/>
              <a:cs typeface="Arial"/>
            </a:endParaRPr>
          </a:p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18.26.0.36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2" name="object 19"/>
          <p:cNvSpPr>
            <a:spLocks/>
          </p:cNvSpPr>
          <p:nvPr/>
        </p:nvSpPr>
        <p:spPr bwMode="auto">
          <a:xfrm>
            <a:off x="1827213" y="3048000"/>
            <a:ext cx="196850" cy="196850"/>
          </a:xfrm>
          <a:custGeom>
            <a:avLst/>
            <a:gdLst>
              <a:gd name="T0" fmla="*/ 0 w 198119"/>
              <a:gd name="T1" fmla="*/ 99060 h 198119"/>
              <a:gd name="T2" fmla="*/ 7780 w 198119"/>
              <a:gd name="T3" fmla="*/ 60489 h 198119"/>
              <a:gd name="T4" fmla="*/ 29003 w 198119"/>
              <a:gd name="T5" fmla="*/ 29003 h 198119"/>
              <a:gd name="T6" fmla="*/ 60489 w 198119"/>
              <a:gd name="T7" fmla="*/ 7780 h 198119"/>
              <a:gd name="T8" fmla="*/ 99060 w 198119"/>
              <a:gd name="T9" fmla="*/ 0 h 198119"/>
              <a:gd name="T10" fmla="*/ 137630 w 198119"/>
              <a:gd name="T11" fmla="*/ 7780 h 198119"/>
              <a:gd name="T12" fmla="*/ 169116 w 198119"/>
              <a:gd name="T13" fmla="*/ 29003 h 198119"/>
              <a:gd name="T14" fmla="*/ 190339 w 198119"/>
              <a:gd name="T15" fmla="*/ 60489 h 198119"/>
              <a:gd name="T16" fmla="*/ 198119 w 198119"/>
              <a:gd name="T17" fmla="*/ 99060 h 198119"/>
              <a:gd name="T18" fmla="*/ 190339 w 198119"/>
              <a:gd name="T19" fmla="*/ 137630 h 198119"/>
              <a:gd name="T20" fmla="*/ 169116 w 198119"/>
              <a:gd name="T21" fmla="*/ 169116 h 198119"/>
              <a:gd name="T22" fmla="*/ 137630 w 198119"/>
              <a:gd name="T23" fmla="*/ 190339 h 198119"/>
              <a:gd name="T24" fmla="*/ 99060 w 198119"/>
              <a:gd name="T25" fmla="*/ 198120 h 198119"/>
              <a:gd name="T26" fmla="*/ 60489 w 198119"/>
              <a:gd name="T27" fmla="*/ 190339 h 198119"/>
              <a:gd name="T28" fmla="*/ 29003 w 198119"/>
              <a:gd name="T29" fmla="*/ 169116 h 198119"/>
              <a:gd name="T30" fmla="*/ 7780 w 198119"/>
              <a:gd name="T31" fmla="*/ 137630 h 198119"/>
              <a:gd name="T32" fmla="*/ 0 w 198119"/>
              <a:gd name="T33" fmla="*/ 99060 h 198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19"/>
              <a:gd name="T53" fmla="*/ 198119 w 198119"/>
              <a:gd name="T54" fmla="*/ 198119 h 1981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19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60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60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292475" y="3294063"/>
            <a:ext cx="7381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4" name="object 21"/>
          <p:cNvSpPr>
            <a:spLocks noChangeArrowheads="1"/>
          </p:cNvSpPr>
          <p:nvPr/>
        </p:nvSpPr>
        <p:spPr bwMode="auto">
          <a:xfrm>
            <a:off x="635000" y="2359025"/>
            <a:ext cx="536575" cy="479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313" y="1660525"/>
            <a:ext cx="763587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25" dirty="0">
                <a:latin typeface="BrowalliaUPC"/>
                <a:cs typeface="BrowalliaUPC"/>
              </a:rPr>
              <a:t>ไคลเอน็ </a:t>
            </a:r>
            <a:r>
              <a:rPr sz="2200" spc="-1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ต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700" y="2060575"/>
            <a:ext cx="1144588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nontri.ku.ac.th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487" name="object 24"/>
          <p:cNvSpPr>
            <a:spLocks/>
          </p:cNvSpPr>
          <p:nvPr/>
        </p:nvSpPr>
        <p:spPr bwMode="auto">
          <a:xfrm>
            <a:off x="1827213" y="3048000"/>
            <a:ext cx="196850" cy="196850"/>
          </a:xfrm>
          <a:custGeom>
            <a:avLst/>
            <a:gdLst>
              <a:gd name="T0" fmla="*/ 0 w 198119"/>
              <a:gd name="T1" fmla="*/ 99060 h 198119"/>
              <a:gd name="T2" fmla="*/ 7780 w 198119"/>
              <a:gd name="T3" fmla="*/ 60489 h 198119"/>
              <a:gd name="T4" fmla="*/ 29003 w 198119"/>
              <a:gd name="T5" fmla="*/ 29003 h 198119"/>
              <a:gd name="T6" fmla="*/ 60489 w 198119"/>
              <a:gd name="T7" fmla="*/ 7780 h 198119"/>
              <a:gd name="T8" fmla="*/ 99060 w 198119"/>
              <a:gd name="T9" fmla="*/ 0 h 198119"/>
              <a:gd name="T10" fmla="*/ 137630 w 198119"/>
              <a:gd name="T11" fmla="*/ 7780 h 198119"/>
              <a:gd name="T12" fmla="*/ 169116 w 198119"/>
              <a:gd name="T13" fmla="*/ 29003 h 198119"/>
              <a:gd name="T14" fmla="*/ 190339 w 198119"/>
              <a:gd name="T15" fmla="*/ 60489 h 198119"/>
              <a:gd name="T16" fmla="*/ 198119 w 198119"/>
              <a:gd name="T17" fmla="*/ 99060 h 198119"/>
              <a:gd name="T18" fmla="*/ 190339 w 198119"/>
              <a:gd name="T19" fmla="*/ 137630 h 198119"/>
              <a:gd name="T20" fmla="*/ 169116 w 198119"/>
              <a:gd name="T21" fmla="*/ 169116 h 198119"/>
              <a:gd name="T22" fmla="*/ 137630 w 198119"/>
              <a:gd name="T23" fmla="*/ 190339 h 198119"/>
              <a:gd name="T24" fmla="*/ 99060 w 198119"/>
              <a:gd name="T25" fmla="*/ 198120 h 198119"/>
              <a:gd name="T26" fmla="*/ 60489 w 198119"/>
              <a:gd name="T27" fmla="*/ 190339 h 198119"/>
              <a:gd name="T28" fmla="*/ 29003 w 198119"/>
              <a:gd name="T29" fmla="*/ 169116 h 198119"/>
              <a:gd name="T30" fmla="*/ 7780 w 198119"/>
              <a:gd name="T31" fmla="*/ 137630 h 198119"/>
              <a:gd name="T32" fmla="*/ 0 w 198119"/>
              <a:gd name="T33" fmla="*/ 99060 h 198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19"/>
              <a:gd name="T53" fmla="*/ 198119 w 198119"/>
              <a:gd name="T54" fmla="*/ 198119 h 1981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19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60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60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1598613" y="3043238"/>
            <a:ext cx="884237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 fontAlgn="auto">
              <a:spcBef>
                <a:spcPts val="53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9" name="object 26"/>
          <p:cNvSpPr>
            <a:spLocks/>
          </p:cNvSpPr>
          <p:nvPr/>
        </p:nvSpPr>
        <p:spPr bwMode="auto">
          <a:xfrm>
            <a:off x="1973263" y="4237038"/>
            <a:ext cx="198437" cy="198437"/>
          </a:xfrm>
          <a:custGeom>
            <a:avLst/>
            <a:gdLst>
              <a:gd name="T0" fmla="*/ 0 w 198119"/>
              <a:gd name="T1" fmla="*/ 99060 h 198120"/>
              <a:gd name="T2" fmla="*/ 7780 w 198119"/>
              <a:gd name="T3" fmla="*/ 60489 h 198120"/>
              <a:gd name="T4" fmla="*/ 29003 w 198119"/>
              <a:gd name="T5" fmla="*/ 29003 h 198120"/>
              <a:gd name="T6" fmla="*/ 60489 w 198119"/>
              <a:gd name="T7" fmla="*/ 7780 h 198120"/>
              <a:gd name="T8" fmla="*/ 99059 w 198119"/>
              <a:gd name="T9" fmla="*/ 0 h 198120"/>
              <a:gd name="T10" fmla="*/ 137630 w 198119"/>
              <a:gd name="T11" fmla="*/ 7780 h 198120"/>
              <a:gd name="T12" fmla="*/ 169116 w 198119"/>
              <a:gd name="T13" fmla="*/ 29003 h 198120"/>
              <a:gd name="T14" fmla="*/ 190339 w 198119"/>
              <a:gd name="T15" fmla="*/ 60489 h 198120"/>
              <a:gd name="T16" fmla="*/ 198119 w 198119"/>
              <a:gd name="T17" fmla="*/ 99060 h 198120"/>
              <a:gd name="T18" fmla="*/ 190339 w 198119"/>
              <a:gd name="T19" fmla="*/ 137630 h 198120"/>
              <a:gd name="T20" fmla="*/ 169116 w 198119"/>
              <a:gd name="T21" fmla="*/ 169116 h 198120"/>
              <a:gd name="T22" fmla="*/ 137630 w 198119"/>
              <a:gd name="T23" fmla="*/ 190339 h 198120"/>
              <a:gd name="T24" fmla="*/ 99059 w 198119"/>
              <a:gd name="T25" fmla="*/ 198120 h 198120"/>
              <a:gd name="T26" fmla="*/ 60489 w 198119"/>
              <a:gd name="T27" fmla="*/ 190339 h 198120"/>
              <a:gd name="T28" fmla="*/ 29003 w 198119"/>
              <a:gd name="T29" fmla="*/ 169116 h 198120"/>
              <a:gd name="T30" fmla="*/ 7780 w 198119"/>
              <a:gd name="T31" fmla="*/ 137630 h 198120"/>
              <a:gd name="T32" fmla="*/ 0 w 198119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20"/>
              <a:gd name="T53" fmla="*/ 198119 w 198119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0" name="object 27"/>
          <p:cNvSpPr>
            <a:spLocks/>
          </p:cNvSpPr>
          <p:nvPr/>
        </p:nvSpPr>
        <p:spPr bwMode="auto">
          <a:xfrm>
            <a:off x="6765925" y="1731963"/>
            <a:ext cx="198438" cy="200025"/>
          </a:xfrm>
          <a:custGeom>
            <a:avLst/>
            <a:gdLst>
              <a:gd name="T0" fmla="*/ 0 w 198120"/>
              <a:gd name="T1" fmla="*/ 99822 h 200025"/>
              <a:gd name="T2" fmla="*/ 7780 w 198120"/>
              <a:gd name="T3" fmla="*/ 60971 h 200025"/>
              <a:gd name="T4" fmla="*/ 29003 w 198120"/>
              <a:gd name="T5" fmla="*/ 29241 h 200025"/>
              <a:gd name="T6" fmla="*/ 60489 w 198120"/>
              <a:gd name="T7" fmla="*/ 7846 h 200025"/>
              <a:gd name="T8" fmla="*/ 99059 w 198120"/>
              <a:gd name="T9" fmla="*/ 0 h 200025"/>
              <a:gd name="T10" fmla="*/ 137630 w 198120"/>
              <a:gd name="T11" fmla="*/ 7846 h 200025"/>
              <a:gd name="T12" fmla="*/ 169116 w 198120"/>
              <a:gd name="T13" fmla="*/ 29241 h 200025"/>
              <a:gd name="T14" fmla="*/ 190339 w 198120"/>
              <a:gd name="T15" fmla="*/ 60971 h 200025"/>
              <a:gd name="T16" fmla="*/ 198120 w 198120"/>
              <a:gd name="T17" fmla="*/ 99822 h 200025"/>
              <a:gd name="T18" fmla="*/ 190339 w 198120"/>
              <a:gd name="T19" fmla="*/ 138672 h 200025"/>
              <a:gd name="T20" fmla="*/ 169116 w 198120"/>
              <a:gd name="T21" fmla="*/ 170402 h 200025"/>
              <a:gd name="T22" fmla="*/ 137630 w 198120"/>
              <a:gd name="T23" fmla="*/ 191797 h 200025"/>
              <a:gd name="T24" fmla="*/ 99059 w 198120"/>
              <a:gd name="T25" fmla="*/ 199644 h 200025"/>
              <a:gd name="T26" fmla="*/ 60489 w 198120"/>
              <a:gd name="T27" fmla="*/ 191797 h 200025"/>
              <a:gd name="T28" fmla="*/ 29003 w 198120"/>
              <a:gd name="T29" fmla="*/ 170402 h 200025"/>
              <a:gd name="T30" fmla="*/ 7780 w 198120"/>
              <a:gd name="T31" fmla="*/ 138672 h 200025"/>
              <a:gd name="T32" fmla="*/ 0 w 198120"/>
              <a:gd name="T33" fmla="*/ 99822 h 2000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200025"/>
              <a:gd name="T53" fmla="*/ 198120 w 198120"/>
              <a:gd name="T54" fmla="*/ 200025 h 2000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200025">
                <a:moveTo>
                  <a:pt x="0" y="99822"/>
                </a:moveTo>
                <a:lnTo>
                  <a:pt x="7780" y="60971"/>
                </a:lnTo>
                <a:lnTo>
                  <a:pt x="29003" y="29241"/>
                </a:lnTo>
                <a:lnTo>
                  <a:pt x="60489" y="7846"/>
                </a:lnTo>
                <a:lnTo>
                  <a:pt x="99059" y="0"/>
                </a:lnTo>
                <a:lnTo>
                  <a:pt x="137630" y="7846"/>
                </a:lnTo>
                <a:lnTo>
                  <a:pt x="169116" y="29241"/>
                </a:lnTo>
                <a:lnTo>
                  <a:pt x="190339" y="60971"/>
                </a:lnTo>
                <a:lnTo>
                  <a:pt x="198120" y="99822"/>
                </a:lnTo>
                <a:lnTo>
                  <a:pt x="190339" y="138672"/>
                </a:lnTo>
                <a:lnTo>
                  <a:pt x="169116" y="170402"/>
                </a:lnTo>
                <a:lnTo>
                  <a:pt x="137630" y="191797"/>
                </a:lnTo>
                <a:lnTo>
                  <a:pt x="99059" y="199644"/>
                </a:lnTo>
                <a:lnTo>
                  <a:pt x="60489" y="191797"/>
                </a:lnTo>
                <a:lnTo>
                  <a:pt x="29003" y="170402"/>
                </a:lnTo>
                <a:lnTo>
                  <a:pt x="7780" y="138672"/>
                </a:lnTo>
                <a:lnTo>
                  <a:pt x="0" y="99822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208088" y="1643063"/>
            <a:ext cx="5508625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29379" algn="l"/>
              </a:tabLst>
              <a:defRPr/>
            </a:pPr>
            <a:r>
              <a:rPr sz="3300" baseline="-3787" dirty="0">
                <a:latin typeface="BrowalliaUPC"/>
                <a:cs typeface="BrowalliaUPC"/>
              </a:rPr>
              <a:t>์์		</a:t>
            </a:r>
            <a:r>
              <a:rPr sz="1600" spc="-15" dirty="0">
                <a:latin typeface="Arial"/>
                <a:cs typeface="Arial"/>
              </a:rPr>
              <a:t>jaguar.lcs.mit.edu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92" name="object 29"/>
          <p:cNvSpPr>
            <a:spLocks/>
          </p:cNvSpPr>
          <p:nvPr/>
        </p:nvSpPr>
        <p:spPr bwMode="auto">
          <a:xfrm>
            <a:off x="6765925" y="1731963"/>
            <a:ext cx="198438" cy="200025"/>
          </a:xfrm>
          <a:custGeom>
            <a:avLst/>
            <a:gdLst>
              <a:gd name="T0" fmla="*/ 0 w 198120"/>
              <a:gd name="T1" fmla="*/ 99822 h 200025"/>
              <a:gd name="T2" fmla="*/ 7780 w 198120"/>
              <a:gd name="T3" fmla="*/ 60971 h 200025"/>
              <a:gd name="T4" fmla="*/ 29003 w 198120"/>
              <a:gd name="T5" fmla="*/ 29241 h 200025"/>
              <a:gd name="T6" fmla="*/ 60489 w 198120"/>
              <a:gd name="T7" fmla="*/ 7846 h 200025"/>
              <a:gd name="T8" fmla="*/ 99059 w 198120"/>
              <a:gd name="T9" fmla="*/ 0 h 200025"/>
              <a:gd name="T10" fmla="*/ 137630 w 198120"/>
              <a:gd name="T11" fmla="*/ 7846 h 200025"/>
              <a:gd name="T12" fmla="*/ 169116 w 198120"/>
              <a:gd name="T13" fmla="*/ 29241 h 200025"/>
              <a:gd name="T14" fmla="*/ 190339 w 198120"/>
              <a:gd name="T15" fmla="*/ 60971 h 200025"/>
              <a:gd name="T16" fmla="*/ 198120 w 198120"/>
              <a:gd name="T17" fmla="*/ 99822 h 200025"/>
              <a:gd name="T18" fmla="*/ 190339 w 198120"/>
              <a:gd name="T19" fmla="*/ 138672 h 200025"/>
              <a:gd name="T20" fmla="*/ 169116 w 198120"/>
              <a:gd name="T21" fmla="*/ 170402 h 200025"/>
              <a:gd name="T22" fmla="*/ 137630 w 198120"/>
              <a:gd name="T23" fmla="*/ 191797 h 200025"/>
              <a:gd name="T24" fmla="*/ 99059 w 198120"/>
              <a:gd name="T25" fmla="*/ 199644 h 200025"/>
              <a:gd name="T26" fmla="*/ 60489 w 198120"/>
              <a:gd name="T27" fmla="*/ 191797 h 200025"/>
              <a:gd name="T28" fmla="*/ 29003 w 198120"/>
              <a:gd name="T29" fmla="*/ 170402 h 200025"/>
              <a:gd name="T30" fmla="*/ 7780 w 198120"/>
              <a:gd name="T31" fmla="*/ 138672 h 200025"/>
              <a:gd name="T32" fmla="*/ 0 w 198120"/>
              <a:gd name="T33" fmla="*/ 99822 h 2000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200025"/>
              <a:gd name="T53" fmla="*/ 198120 w 198120"/>
              <a:gd name="T54" fmla="*/ 200025 h 2000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200025">
                <a:moveTo>
                  <a:pt x="0" y="99822"/>
                </a:moveTo>
                <a:lnTo>
                  <a:pt x="7780" y="60971"/>
                </a:lnTo>
                <a:lnTo>
                  <a:pt x="29003" y="29241"/>
                </a:lnTo>
                <a:lnTo>
                  <a:pt x="60489" y="7846"/>
                </a:lnTo>
                <a:lnTo>
                  <a:pt x="99059" y="0"/>
                </a:lnTo>
                <a:lnTo>
                  <a:pt x="137630" y="7846"/>
                </a:lnTo>
                <a:lnTo>
                  <a:pt x="169116" y="29241"/>
                </a:lnTo>
                <a:lnTo>
                  <a:pt x="190339" y="60971"/>
                </a:lnTo>
                <a:lnTo>
                  <a:pt x="198120" y="99822"/>
                </a:lnTo>
                <a:lnTo>
                  <a:pt x="190339" y="138672"/>
                </a:lnTo>
                <a:lnTo>
                  <a:pt x="169116" y="170402"/>
                </a:lnTo>
                <a:lnTo>
                  <a:pt x="137630" y="191797"/>
                </a:lnTo>
                <a:lnTo>
                  <a:pt x="99059" y="199644"/>
                </a:lnTo>
                <a:lnTo>
                  <a:pt x="60489" y="191797"/>
                </a:lnTo>
                <a:lnTo>
                  <a:pt x="29003" y="170402"/>
                </a:lnTo>
                <a:lnTo>
                  <a:pt x="7780" y="138672"/>
                </a:lnTo>
                <a:lnTo>
                  <a:pt x="0" y="99822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6816725" y="1731963"/>
            <a:ext cx="111125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3338" y="2435225"/>
            <a:ext cx="1362075" cy="458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-35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6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spc="-9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47625" algn="ctr" fontAlgn="auto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18.70.0.160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7438" y="2586038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496" name="object 33"/>
          <p:cNvSpPr>
            <a:spLocks/>
          </p:cNvSpPr>
          <p:nvPr/>
        </p:nvSpPr>
        <p:spPr bwMode="auto">
          <a:xfrm>
            <a:off x="4972050" y="3573463"/>
            <a:ext cx="2103438" cy="87312"/>
          </a:xfrm>
          <a:custGeom>
            <a:avLst/>
            <a:gdLst>
              <a:gd name="T0" fmla="*/ 2014220 w 2103120"/>
              <a:gd name="T1" fmla="*/ 0 h 86995"/>
              <a:gd name="T2" fmla="*/ 2014220 w 2103120"/>
              <a:gd name="T3" fmla="*/ 23749 h 86995"/>
              <a:gd name="T4" fmla="*/ 2036445 w 2103120"/>
              <a:gd name="T5" fmla="*/ 23749 h 86995"/>
              <a:gd name="T6" fmla="*/ 2036445 w 2103120"/>
              <a:gd name="T7" fmla="*/ 63119 h 86995"/>
              <a:gd name="T8" fmla="*/ 2014220 w 2103120"/>
              <a:gd name="T9" fmla="*/ 63119 h 86995"/>
              <a:gd name="T10" fmla="*/ 2014220 w 2103120"/>
              <a:gd name="T11" fmla="*/ 86868 h 86995"/>
              <a:gd name="T12" fmla="*/ 2103120 w 2103120"/>
              <a:gd name="T13" fmla="*/ 42672 h 86995"/>
              <a:gd name="T14" fmla="*/ 2014220 w 2103120"/>
              <a:gd name="T15" fmla="*/ 0 h 86995"/>
              <a:gd name="T16" fmla="*/ 2014220 w 2103120"/>
              <a:gd name="T17" fmla="*/ 23749 h 86995"/>
              <a:gd name="T18" fmla="*/ 0 w 2103120"/>
              <a:gd name="T19" fmla="*/ 23749 h 86995"/>
              <a:gd name="T20" fmla="*/ 0 w 2103120"/>
              <a:gd name="T21" fmla="*/ 63119 h 86995"/>
              <a:gd name="T22" fmla="*/ 2014220 w 2103120"/>
              <a:gd name="T23" fmla="*/ 63119 h 86995"/>
              <a:gd name="T24" fmla="*/ 2014220 w 2103120"/>
              <a:gd name="T25" fmla="*/ 23749 h 869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3120"/>
              <a:gd name="T40" fmla="*/ 0 h 86995"/>
              <a:gd name="T41" fmla="*/ 2103120 w 2103120"/>
              <a:gd name="T42" fmla="*/ 86995 h 869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3120" h="86995">
                <a:moveTo>
                  <a:pt x="2014220" y="0"/>
                </a:moveTo>
                <a:lnTo>
                  <a:pt x="2014220" y="23749"/>
                </a:lnTo>
                <a:lnTo>
                  <a:pt x="2036445" y="23749"/>
                </a:lnTo>
                <a:lnTo>
                  <a:pt x="2036445" y="63119"/>
                </a:lnTo>
                <a:lnTo>
                  <a:pt x="2014220" y="63119"/>
                </a:lnTo>
                <a:lnTo>
                  <a:pt x="2014220" y="86868"/>
                </a:lnTo>
                <a:lnTo>
                  <a:pt x="2103120" y="42672"/>
                </a:lnTo>
                <a:lnTo>
                  <a:pt x="2014220" y="0"/>
                </a:lnTo>
                <a:close/>
              </a:path>
              <a:path w="2103120" h="86995">
                <a:moveTo>
                  <a:pt x="2014220" y="23749"/>
                </a:moveTo>
                <a:lnTo>
                  <a:pt x="0" y="23749"/>
                </a:lnTo>
                <a:lnTo>
                  <a:pt x="0" y="63119"/>
                </a:lnTo>
                <a:lnTo>
                  <a:pt x="2014220" y="63119"/>
                </a:lnTo>
                <a:lnTo>
                  <a:pt x="2014220" y="237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7" name="object 34"/>
          <p:cNvSpPr>
            <a:spLocks/>
          </p:cNvSpPr>
          <p:nvPr/>
        </p:nvSpPr>
        <p:spPr bwMode="auto">
          <a:xfrm>
            <a:off x="4972050" y="3597275"/>
            <a:ext cx="2036763" cy="38100"/>
          </a:xfrm>
          <a:custGeom>
            <a:avLst/>
            <a:gdLst>
              <a:gd name="T0" fmla="*/ 0 w 2036445"/>
              <a:gd name="T1" fmla="*/ 0 h 39370"/>
              <a:gd name="T2" fmla="*/ 2036445 w 2036445"/>
              <a:gd name="T3" fmla="*/ 0 h 39370"/>
              <a:gd name="T4" fmla="*/ 2036445 w 2036445"/>
              <a:gd name="T5" fmla="*/ 39370 h 39370"/>
              <a:gd name="T6" fmla="*/ 0 w 2036445"/>
              <a:gd name="T7" fmla="*/ 39370 h 39370"/>
              <a:gd name="T8" fmla="*/ 0 w 2036445"/>
              <a:gd name="T9" fmla="*/ 0 h 39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6445"/>
              <a:gd name="T16" fmla="*/ 0 h 39370"/>
              <a:gd name="T17" fmla="*/ 2036445 w 2036445"/>
              <a:gd name="T18" fmla="*/ 39370 h 39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6445" h="39370">
                <a:moveTo>
                  <a:pt x="0" y="0"/>
                </a:moveTo>
                <a:lnTo>
                  <a:pt x="2036445" y="0"/>
                </a:lnTo>
                <a:lnTo>
                  <a:pt x="2036445" y="39370"/>
                </a:lnTo>
                <a:lnTo>
                  <a:pt x="0" y="39370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8" name="object 35"/>
          <p:cNvSpPr>
            <a:spLocks/>
          </p:cNvSpPr>
          <p:nvPr/>
        </p:nvSpPr>
        <p:spPr bwMode="auto">
          <a:xfrm>
            <a:off x="6986588" y="3573463"/>
            <a:ext cx="88900" cy="87312"/>
          </a:xfrm>
          <a:custGeom>
            <a:avLst/>
            <a:gdLst>
              <a:gd name="T0" fmla="*/ 0 w 88900"/>
              <a:gd name="T1" fmla="*/ 0 h 86995"/>
              <a:gd name="T2" fmla="*/ 88900 w 88900"/>
              <a:gd name="T3" fmla="*/ 42672 h 86995"/>
              <a:gd name="T4" fmla="*/ 0 w 88900"/>
              <a:gd name="T5" fmla="*/ 86868 h 86995"/>
              <a:gd name="T6" fmla="*/ 0 w 88900"/>
              <a:gd name="T7" fmla="*/ 0 h 86995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6995"/>
              <a:gd name="T14" fmla="*/ 88900 w 88900"/>
              <a:gd name="T15" fmla="*/ 86995 h 86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6995">
                <a:moveTo>
                  <a:pt x="0" y="0"/>
                </a:moveTo>
                <a:lnTo>
                  <a:pt x="88900" y="42672"/>
                </a:lnTo>
                <a:lnTo>
                  <a:pt x="0" y="86868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9" name="object 36"/>
          <p:cNvSpPr>
            <a:spLocks/>
          </p:cNvSpPr>
          <p:nvPr/>
        </p:nvSpPr>
        <p:spPr bwMode="auto">
          <a:xfrm>
            <a:off x="6702425" y="3276600"/>
            <a:ext cx="196850" cy="196850"/>
          </a:xfrm>
          <a:custGeom>
            <a:avLst/>
            <a:gdLst>
              <a:gd name="T0" fmla="*/ 0 w 198120"/>
              <a:gd name="T1" fmla="*/ 99060 h 198120"/>
              <a:gd name="T2" fmla="*/ 7780 w 198120"/>
              <a:gd name="T3" fmla="*/ 60489 h 198120"/>
              <a:gd name="T4" fmla="*/ 29003 w 198120"/>
              <a:gd name="T5" fmla="*/ 29003 h 198120"/>
              <a:gd name="T6" fmla="*/ 60489 w 198120"/>
              <a:gd name="T7" fmla="*/ 7780 h 198120"/>
              <a:gd name="T8" fmla="*/ 99059 w 198120"/>
              <a:gd name="T9" fmla="*/ 0 h 198120"/>
              <a:gd name="T10" fmla="*/ 137630 w 198120"/>
              <a:gd name="T11" fmla="*/ 7780 h 198120"/>
              <a:gd name="T12" fmla="*/ 169116 w 198120"/>
              <a:gd name="T13" fmla="*/ 29003 h 198120"/>
              <a:gd name="T14" fmla="*/ 190339 w 198120"/>
              <a:gd name="T15" fmla="*/ 60489 h 198120"/>
              <a:gd name="T16" fmla="*/ 198119 w 198120"/>
              <a:gd name="T17" fmla="*/ 99060 h 198120"/>
              <a:gd name="T18" fmla="*/ 190339 w 198120"/>
              <a:gd name="T19" fmla="*/ 137630 h 198120"/>
              <a:gd name="T20" fmla="*/ 169116 w 198120"/>
              <a:gd name="T21" fmla="*/ 169116 h 198120"/>
              <a:gd name="T22" fmla="*/ 137630 w 198120"/>
              <a:gd name="T23" fmla="*/ 190339 h 198120"/>
              <a:gd name="T24" fmla="*/ 99059 w 198120"/>
              <a:gd name="T25" fmla="*/ 198120 h 198120"/>
              <a:gd name="T26" fmla="*/ 60489 w 198120"/>
              <a:gd name="T27" fmla="*/ 190339 h 198120"/>
              <a:gd name="T28" fmla="*/ 29003 w 198120"/>
              <a:gd name="T29" fmla="*/ 169116 h 198120"/>
              <a:gd name="T30" fmla="*/ 7780 w 198120"/>
              <a:gd name="T31" fmla="*/ 137630 h 198120"/>
              <a:gd name="T32" fmla="*/ 0 w 198120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8120"/>
              <a:gd name="T53" fmla="*/ 198120 w 198120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0" name="object 37"/>
          <p:cNvSpPr>
            <a:spLocks/>
          </p:cNvSpPr>
          <p:nvPr/>
        </p:nvSpPr>
        <p:spPr bwMode="auto">
          <a:xfrm>
            <a:off x="4972050" y="3573463"/>
            <a:ext cx="2103438" cy="87312"/>
          </a:xfrm>
          <a:custGeom>
            <a:avLst/>
            <a:gdLst>
              <a:gd name="T0" fmla="*/ 2014220 w 2103120"/>
              <a:gd name="T1" fmla="*/ 0 h 86995"/>
              <a:gd name="T2" fmla="*/ 2014220 w 2103120"/>
              <a:gd name="T3" fmla="*/ 23749 h 86995"/>
              <a:gd name="T4" fmla="*/ 2036445 w 2103120"/>
              <a:gd name="T5" fmla="*/ 23749 h 86995"/>
              <a:gd name="T6" fmla="*/ 2036445 w 2103120"/>
              <a:gd name="T7" fmla="*/ 63119 h 86995"/>
              <a:gd name="T8" fmla="*/ 2014220 w 2103120"/>
              <a:gd name="T9" fmla="*/ 63119 h 86995"/>
              <a:gd name="T10" fmla="*/ 2014220 w 2103120"/>
              <a:gd name="T11" fmla="*/ 86868 h 86995"/>
              <a:gd name="T12" fmla="*/ 2103120 w 2103120"/>
              <a:gd name="T13" fmla="*/ 42672 h 86995"/>
              <a:gd name="T14" fmla="*/ 2014220 w 2103120"/>
              <a:gd name="T15" fmla="*/ 0 h 86995"/>
              <a:gd name="T16" fmla="*/ 2014220 w 2103120"/>
              <a:gd name="T17" fmla="*/ 23749 h 86995"/>
              <a:gd name="T18" fmla="*/ 0 w 2103120"/>
              <a:gd name="T19" fmla="*/ 23749 h 86995"/>
              <a:gd name="T20" fmla="*/ 0 w 2103120"/>
              <a:gd name="T21" fmla="*/ 63119 h 86995"/>
              <a:gd name="T22" fmla="*/ 2014220 w 2103120"/>
              <a:gd name="T23" fmla="*/ 63119 h 86995"/>
              <a:gd name="T24" fmla="*/ 2014220 w 2103120"/>
              <a:gd name="T25" fmla="*/ 23749 h 869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3120"/>
              <a:gd name="T40" fmla="*/ 0 h 86995"/>
              <a:gd name="T41" fmla="*/ 2103120 w 2103120"/>
              <a:gd name="T42" fmla="*/ 86995 h 869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3120" h="86995">
                <a:moveTo>
                  <a:pt x="2014220" y="0"/>
                </a:moveTo>
                <a:lnTo>
                  <a:pt x="2014220" y="23749"/>
                </a:lnTo>
                <a:lnTo>
                  <a:pt x="2036445" y="23749"/>
                </a:lnTo>
                <a:lnTo>
                  <a:pt x="2036445" y="63119"/>
                </a:lnTo>
                <a:lnTo>
                  <a:pt x="2014220" y="63119"/>
                </a:lnTo>
                <a:lnTo>
                  <a:pt x="2014220" y="86868"/>
                </a:lnTo>
                <a:lnTo>
                  <a:pt x="2103120" y="42672"/>
                </a:lnTo>
                <a:lnTo>
                  <a:pt x="2014220" y="0"/>
                </a:lnTo>
                <a:close/>
              </a:path>
              <a:path w="2103120" h="86995">
                <a:moveTo>
                  <a:pt x="2014220" y="23749"/>
                </a:moveTo>
                <a:lnTo>
                  <a:pt x="0" y="23749"/>
                </a:lnTo>
                <a:lnTo>
                  <a:pt x="0" y="63119"/>
                </a:lnTo>
                <a:lnTo>
                  <a:pt x="2014220" y="63119"/>
                </a:lnTo>
                <a:lnTo>
                  <a:pt x="2014220" y="237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1" name="object 38"/>
          <p:cNvSpPr>
            <a:spLocks/>
          </p:cNvSpPr>
          <p:nvPr/>
        </p:nvSpPr>
        <p:spPr bwMode="auto">
          <a:xfrm>
            <a:off x="4972050" y="3597275"/>
            <a:ext cx="2036763" cy="38100"/>
          </a:xfrm>
          <a:custGeom>
            <a:avLst/>
            <a:gdLst>
              <a:gd name="T0" fmla="*/ 0 w 2036445"/>
              <a:gd name="T1" fmla="*/ 0 h 39370"/>
              <a:gd name="T2" fmla="*/ 2036445 w 2036445"/>
              <a:gd name="T3" fmla="*/ 0 h 39370"/>
              <a:gd name="T4" fmla="*/ 2036445 w 2036445"/>
              <a:gd name="T5" fmla="*/ 39370 h 39370"/>
              <a:gd name="T6" fmla="*/ 0 w 2036445"/>
              <a:gd name="T7" fmla="*/ 39370 h 39370"/>
              <a:gd name="T8" fmla="*/ 0 w 2036445"/>
              <a:gd name="T9" fmla="*/ 0 h 39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6445"/>
              <a:gd name="T16" fmla="*/ 0 h 39370"/>
              <a:gd name="T17" fmla="*/ 2036445 w 2036445"/>
              <a:gd name="T18" fmla="*/ 39370 h 39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6445" h="39370">
                <a:moveTo>
                  <a:pt x="0" y="0"/>
                </a:moveTo>
                <a:lnTo>
                  <a:pt x="2036445" y="0"/>
                </a:lnTo>
                <a:lnTo>
                  <a:pt x="2036445" y="39370"/>
                </a:lnTo>
                <a:lnTo>
                  <a:pt x="0" y="39370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2" name="object 39"/>
          <p:cNvSpPr>
            <a:spLocks/>
          </p:cNvSpPr>
          <p:nvPr/>
        </p:nvSpPr>
        <p:spPr bwMode="auto">
          <a:xfrm>
            <a:off x="6986588" y="3573463"/>
            <a:ext cx="88900" cy="87312"/>
          </a:xfrm>
          <a:custGeom>
            <a:avLst/>
            <a:gdLst>
              <a:gd name="T0" fmla="*/ 0 w 88900"/>
              <a:gd name="T1" fmla="*/ 0 h 86995"/>
              <a:gd name="T2" fmla="*/ 88900 w 88900"/>
              <a:gd name="T3" fmla="*/ 42672 h 86995"/>
              <a:gd name="T4" fmla="*/ 0 w 88900"/>
              <a:gd name="T5" fmla="*/ 86868 h 86995"/>
              <a:gd name="T6" fmla="*/ 0 w 88900"/>
              <a:gd name="T7" fmla="*/ 0 h 86995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6995"/>
              <a:gd name="T14" fmla="*/ 88900 w 88900"/>
              <a:gd name="T15" fmla="*/ 86995 h 86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6995">
                <a:moveTo>
                  <a:pt x="0" y="0"/>
                </a:moveTo>
                <a:lnTo>
                  <a:pt x="88900" y="42672"/>
                </a:lnTo>
                <a:lnTo>
                  <a:pt x="0" y="86868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5072063" y="3241675"/>
            <a:ext cx="1590675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504" name="object 41"/>
          <p:cNvSpPr>
            <a:spLocks/>
          </p:cNvSpPr>
          <p:nvPr/>
        </p:nvSpPr>
        <p:spPr bwMode="auto">
          <a:xfrm>
            <a:off x="6702425" y="3276600"/>
            <a:ext cx="196850" cy="196850"/>
          </a:xfrm>
          <a:custGeom>
            <a:avLst/>
            <a:gdLst>
              <a:gd name="T0" fmla="*/ 0 w 198120"/>
              <a:gd name="T1" fmla="*/ 99060 h 198120"/>
              <a:gd name="T2" fmla="*/ 7780 w 198120"/>
              <a:gd name="T3" fmla="*/ 60489 h 198120"/>
              <a:gd name="T4" fmla="*/ 29003 w 198120"/>
              <a:gd name="T5" fmla="*/ 29003 h 198120"/>
              <a:gd name="T6" fmla="*/ 60489 w 198120"/>
              <a:gd name="T7" fmla="*/ 7780 h 198120"/>
              <a:gd name="T8" fmla="*/ 99059 w 198120"/>
              <a:gd name="T9" fmla="*/ 0 h 198120"/>
              <a:gd name="T10" fmla="*/ 137630 w 198120"/>
              <a:gd name="T11" fmla="*/ 7780 h 198120"/>
              <a:gd name="T12" fmla="*/ 169116 w 198120"/>
              <a:gd name="T13" fmla="*/ 29003 h 198120"/>
              <a:gd name="T14" fmla="*/ 190339 w 198120"/>
              <a:gd name="T15" fmla="*/ 60489 h 198120"/>
              <a:gd name="T16" fmla="*/ 198119 w 198120"/>
              <a:gd name="T17" fmla="*/ 99060 h 198120"/>
              <a:gd name="T18" fmla="*/ 190339 w 198120"/>
              <a:gd name="T19" fmla="*/ 137630 h 198120"/>
              <a:gd name="T20" fmla="*/ 169116 w 198120"/>
              <a:gd name="T21" fmla="*/ 169116 h 198120"/>
              <a:gd name="T22" fmla="*/ 137630 w 198120"/>
              <a:gd name="T23" fmla="*/ 190339 h 198120"/>
              <a:gd name="T24" fmla="*/ 99059 w 198120"/>
              <a:gd name="T25" fmla="*/ 198120 h 198120"/>
              <a:gd name="T26" fmla="*/ 60489 w 198120"/>
              <a:gd name="T27" fmla="*/ 190339 h 198120"/>
              <a:gd name="T28" fmla="*/ 29003 w 198120"/>
              <a:gd name="T29" fmla="*/ 169116 h 198120"/>
              <a:gd name="T30" fmla="*/ 7780 w 198120"/>
              <a:gd name="T31" fmla="*/ 137630 h 198120"/>
              <a:gd name="T32" fmla="*/ 0 w 198120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8120"/>
              <a:gd name="T53" fmla="*/ 198120 w 198120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6746875" y="3271838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506" name="object 43"/>
          <p:cNvSpPr>
            <a:spLocks/>
          </p:cNvSpPr>
          <p:nvPr/>
        </p:nvSpPr>
        <p:spPr bwMode="auto">
          <a:xfrm>
            <a:off x="4943475" y="3795713"/>
            <a:ext cx="2087563" cy="88900"/>
          </a:xfrm>
          <a:custGeom>
            <a:avLst/>
            <a:gdLst>
              <a:gd name="T0" fmla="*/ 88900 w 2087879"/>
              <a:gd name="T1" fmla="*/ 0 h 88900"/>
              <a:gd name="T2" fmla="*/ 0 w 2087879"/>
              <a:gd name="T3" fmla="*/ 44195 h 88900"/>
              <a:gd name="T4" fmla="*/ 88900 w 2087879"/>
              <a:gd name="T5" fmla="*/ 88391 h 88900"/>
              <a:gd name="T6" fmla="*/ 88900 w 2087879"/>
              <a:gd name="T7" fmla="*/ 63258 h 88900"/>
              <a:gd name="T8" fmla="*/ 66675 w 2087879"/>
              <a:gd name="T9" fmla="*/ 63118 h 88900"/>
              <a:gd name="T10" fmla="*/ 66675 w 2087879"/>
              <a:gd name="T11" fmla="*/ 25272 h 88900"/>
              <a:gd name="T12" fmla="*/ 88900 w 2087879"/>
              <a:gd name="T13" fmla="*/ 25272 h 88900"/>
              <a:gd name="T14" fmla="*/ 88900 w 2087879"/>
              <a:gd name="T15" fmla="*/ 0 h 88900"/>
              <a:gd name="T16" fmla="*/ 88900 w 2087879"/>
              <a:gd name="T17" fmla="*/ 25411 h 88900"/>
              <a:gd name="T18" fmla="*/ 88900 w 2087879"/>
              <a:gd name="T19" fmla="*/ 63258 h 88900"/>
              <a:gd name="T20" fmla="*/ 2087879 w 2087879"/>
              <a:gd name="T21" fmla="*/ 75818 h 88900"/>
              <a:gd name="T22" fmla="*/ 2087879 w 2087879"/>
              <a:gd name="T23" fmla="*/ 37845 h 88900"/>
              <a:gd name="T24" fmla="*/ 88900 w 2087879"/>
              <a:gd name="T25" fmla="*/ 25411 h 88900"/>
              <a:gd name="T26" fmla="*/ 88900 w 2087879"/>
              <a:gd name="T27" fmla="*/ 25272 h 88900"/>
              <a:gd name="T28" fmla="*/ 66675 w 2087879"/>
              <a:gd name="T29" fmla="*/ 25272 h 88900"/>
              <a:gd name="T30" fmla="*/ 88900 w 2087879"/>
              <a:gd name="T31" fmla="*/ 25411 h 88900"/>
              <a:gd name="T32" fmla="*/ 88900 w 2087879"/>
              <a:gd name="T33" fmla="*/ 25272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87879"/>
              <a:gd name="T52" fmla="*/ 0 h 88900"/>
              <a:gd name="T53" fmla="*/ 2087879 w 2087879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87879" h="88900">
                <a:moveTo>
                  <a:pt x="88900" y="0"/>
                </a:moveTo>
                <a:lnTo>
                  <a:pt x="0" y="44195"/>
                </a:lnTo>
                <a:lnTo>
                  <a:pt x="88900" y="88391"/>
                </a:lnTo>
                <a:lnTo>
                  <a:pt x="88900" y="63258"/>
                </a:lnTo>
                <a:lnTo>
                  <a:pt x="66675" y="63118"/>
                </a:lnTo>
                <a:lnTo>
                  <a:pt x="66675" y="25272"/>
                </a:lnTo>
                <a:lnTo>
                  <a:pt x="88900" y="25272"/>
                </a:lnTo>
                <a:lnTo>
                  <a:pt x="88900" y="0"/>
                </a:lnTo>
                <a:close/>
              </a:path>
              <a:path w="2087879" h="88900">
                <a:moveTo>
                  <a:pt x="88900" y="25411"/>
                </a:moveTo>
                <a:lnTo>
                  <a:pt x="88900" y="63258"/>
                </a:lnTo>
                <a:lnTo>
                  <a:pt x="2087879" y="75818"/>
                </a:lnTo>
                <a:lnTo>
                  <a:pt x="2087879" y="37845"/>
                </a:lnTo>
                <a:lnTo>
                  <a:pt x="88900" y="25411"/>
                </a:lnTo>
                <a:close/>
              </a:path>
              <a:path w="2087879" h="88900">
                <a:moveTo>
                  <a:pt x="88900" y="25272"/>
                </a:moveTo>
                <a:lnTo>
                  <a:pt x="66675" y="25272"/>
                </a:lnTo>
                <a:lnTo>
                  <a:pt x="88900" y="25411"/>
                </a:lnTo>
                <a:lnTo>
                  <a:pt x="88900" y="25272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7" name="object 44"/>
          <p:cNvSpPr>
            <a:spLocks/>
          </p:cNvSpPr>
          <p:nvPr/>
        </p:nvSpPr>
        <p:spPr bwMode="auto">
          <a:xfrm>
            <a:off x="5010150" y="3821113"/>
            <a:ext cx="2020888" cy="50800"/>
          </a:xfrm>
          <a:custGeom>
            <a:avLst/>
            <a:gdLst>
              <a:gd name="T0" fmla="*/ 0 w 2021204"/>
              <a:gd name="T1" fmla="*/ 0 h 50800"/>
              <a:gd name="T2" fmla="*/ 2021204 w 2021204"/>
              <a:gd name="T3" fmla="*/ 12572 h 50800"/>
              <a:gd name="T4" fmla="*/ 2021204 w 2021204"/>
              <a:gd name="T5" fmla="*/ 50545 h 50800"/>
              <a:gd name="T6" fmla="*/ 0 w 2021204"/>
              <a:gd name="T7" fmla="*/ 37845 h 50800"/>
              <a:gd name="T8" fmla="*/ 0 w 2021204"/>
              <a:gd name="T9" fmla="*/ 0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1204"/>
              <a:gd name="T16" fmla="*/ 0 h 50800"/>
              <a:gd name="T17" fmla="*/ 2021204 w 2021204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1204" h="50800">
                <a:moveTo>
                  <a:pt x="0" y="0"/>
                </a:moveTo>
                <a:lnTo>
                  <a:pt x="2021204" y="12572"/>
                </a:lnTo>
                <a:lnTo>
                  <a:pt x="2021204" y="50545"/>
                </a:lnTo>
                <a:lnTo>
                  <a:pt x="0" y="37845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8" name="object 45"/>
          <p:cNvSpPr>
            <a:spLocks/>
          </p:cNvSpPr>
          <p:nvPr/>
        </p:nvSpPr>
        <p:spPr bwMode="auto">
          <a:xfrm>
            <a:off x="4943475" y="3795713"/>
            <a:ext cx="88900" cy="88900"/>
          </a:xfrm>
          <a:custGeom>
            <a:avLst/>
            <a:gdLst>
              <a:gd name="T0" fmla="*/ 88900 w 88900"/>
              <a:gd name="T1" fmla="*/ 88391 h 88900"/>
              <a:gd name="T2" fmla="*/ 0 w 88900"/>
              <a:gd name="T3" fmla="*/ 44195 h 88900"/>
              <a:gd name="T4" fmla="*/ 88900 w 88900"/>
              <a:gd name="T5" fmla="*/ 0 h 88900"/>
              <a:gd name="T6" fmla="*/ 88900 w 88900"/>
              <a:gd name="T7" fmla="*/ 88391 h 88900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8900"/>
              <a:gd name="T14" fmla="*/ 88900 w 88900"/>
              <a:gd name="T15" fmla="*/ 88900 h 8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8900">
                <a:moveTo>
                  <a:pt x="88900" y="88391"/>
                </a:moveTo>
                <a:lnTo>
                  <a:pt x="0" y="44195"/>
                </a:lnTo>
                <a:lnTo>
                  <a:pt x="88900" y="0"/>
                </a:lnTo>
                <a:lnTo>
                  <a:pt x="88900" y="88391"/>
                </a:lnTo>
                <a:close/>
              </a:path>
            </a:pathLst>
          </a:custGeom>
          <a:noFill/>
          <a:ln w="457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9" name="object 46"/>
          <p:cNvSpPr>
            <a:spLocks/>
          </p:cNvSpPr>
          <p:nvPr/>
        </p:nvSpPr>
        <p:spPr bwMode="auto">
          <a:xfrm>
            <a:off x="5273675" y="4213225"/>
            <a:ext cx="198438" cy="196850"/>
          </a:xfrm>
          <a:custGeom>
            <a:avLst/>
            <a:gdLst>
              <a:gd name="T0" fmla="*/ 0 w 198120"/>
              <a:gd name="T1" fmla="*/ 98297 h 196850"/>
              <a:gd name="T2" fmla="*/ 7780 w 198120"/>
              <a:gd name="T3" fmla="*/ 60061 h 196850"/>
              <a:gd name="T4" fmla="*/ 29003 w 198120"/>
              <a:gd name="T5" fmla="*/ 28813 h 196850"/>
              <a:gd name="T6" fmla="*/ 60489 w 198120"/>
              <a:gd name="T7" fmla="*/ 7733 h 196850"/>
              <a:gd name="T8" fmla="*/ 99060 w 198120"/>
              <a:gd name="T9" fmla="*/ 0 h 196850"/>
              <a:gd name="T10" fmla="*/ 137630 w 198120"/>
              <a:gd name="T11" fmla="*/ 7733 h 196850"/>
              <a:gd name="T12" fmla="*/ 169116 w 198120"/>
              <a:gd name="T13" fmla="*/ 28813 h 196850"/>
              <a:gd name="T14" fmla="*/ 190339 w 198120"/>
              <a:gd name="T15" fmla="*/ 60061 h 196850"/>
              <a:gd name="T16" fmla="*/ 198120 w 198120"/>
              <a:gd name="T17" fmla="*/ 98297 h 196850"/>
              <a:gd name="T18" fmla="*/ 190339 w 198120"/>
              <a:gd name="T19" fmla="*/ 136534 h 196850"/>
              <a:gd name="T20" fmla="*/ 169116 w 198120"/>
              <a:gd name="T21" fmla="*/ 167782 h 196850"/>
              <a:gd name="T22" fmla="*/ 137630 w 198120"/>
              <a:gd name="T23" fmla="*/ 188862 h 196850"/>
              <a:gd name="T24" fmla="*/ 99060 w 198120"/>
              <a:gd name="T25" fmla="*/ 196595 h 196850"/>
              <a:gd name="T26" fmla="*/ 60489 w 198120"/>
              <a:gd name="T27" fmla="*/ 188862 h 196850"/>
              <a:gd name="T28" fmla="*/ 29003 w 198120"/>
              <a:gd name="T29" fmla="*/ 167782 h 196850"/>
              <a:gd name="T30" fmla="*/ 7780 w 198120"/>
              <a:gd name="T31" fmla="*/ 136534 h 196850"/>
              <a:gd name="T32" fmla="*/ 0 w 198120"/>
              <a:gd name="T33" fmla="*/ 98297 h 1968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6850"/>
              <a:gd name="T53" fmla="*/ 198120 w 198120"/>
              <a:gd name="T54" fmla="*/ 196850 h 1968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6850">
                <a:moveTo>
                  <a:pt x="0" y="98297"/>
                </a:moveTo>
                <a:lnTo>
                  <a:pt x="7780" y="60061"/>
                </a:lnTo>
                <a:lnTo>
                  <a:pt x="29003" y="28813"/>
                </a:lnTo>
                <a:lnTo>
                  <a:pt x="60489" y="7733"/>
                </a:lnTo>
                <a:lnTo>
                  <a:pt x="99060" y="0"/>
                </a:lnTo>
                <a:lnTo>
                  <a:pt x="137630" y="7733"/>
                </a:lnTo>
                <a:lnTo>
                  <a:pt x="169116" y="28813"/>
                </a:lnTo>
                <a:lnTo>
                  <a:pt x="190339" y="60061"/>
                </a:lnTo>
                <a:lnTo>
                  <a:pt x="198120" y="98297"/>
                </a:lnTo>
                <a:lnTo>
                  <a:pt x="190339" y="136534"/>
                </a:lnTo>
                <a:lnTo>
                  <a:pt x="169116" y="167782"/>
                </a:lnTo>
                <a:lnTo>
                  <a:pt x="137630" y="188862"/>
                </a:lnTo>
                <a:lnTo>
                  <a:pt x="99060" y="196595"/>
                </a:lnTo>
                <a:lnTo>
                  <a:pt x="60489" y="188862"/>
                </a:lnTo>
                <a:lnTo>
                  <a:pt x="29003" y="167782"/>
                </a:lnTo>
                <a:lnTo>
                  <a:pt x="7780" y="136534"/>
                </a:lnTo>
                <a:lnTo>
                  <a:pt x="0" y="98297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0" name="object 47"/>
          <p:cNvSpPr>
            <a:spLocks/>
          </p:cNvSpPr>
          <p:nvPr/>
        </p:nvSpPr>
        <p:spPr bwMode="auto">
          <a:xfrm>
            <a:off x="4943475" y="3795713"/>
            <a:ext cx="2087563" cy="88900"/>
          </a:xfrm>
          <a:custGeom>
            <a:avLst/>
            <a:gdLst>
              <a:gd name="T0" fmla="*/ 88900 w 2087879"/>
              <a:gd name="T1" fmla="*/ 0 h 88900"/>
              <a:gd name="T2" fmla="*/ 0 w 2087879"/>
              <a:gd name="T3" fmla="*/ 44195 h 88900"/>
              <a:gd name="T4" fmla="*/ 88900 w 2087879"/>
              <a:gd name="T5" fmla="*/ 88391 h 88900"/>
              <a:gd name="T6" fmla="*/ 88900 w 2087879"/>
              <a:gd name="T7" fmla="*/ 63258 h 88900"/>
              <a:gd name="T8" fmla="*/ 66675 w 2087879"/>
              <a:gd name="T9" fmla="*/ 63118 h 88900"/>
              <a:gd name="T10" fmla="*/ 66675 w 2087879"/>
              <a:gd name="T11" fmla="*/ 25272 h 88900"/>
              <a:gd name="T12" fmla="*/ 88900 w 2087879"/>
              <a:gd name="T13" fmla="*/ 25272 h 88900"/>
              <a:gd name="T14" fmla="*/ 88900 w 2087879"/>
              <a:gd name="T15" fmla="*/ 0 h 88900"/>
              <a:gd name="T16" fmla="*/ 88900 w 2087879"/>
              <a:gd name="T17" fmla="*/ 25411 h 88900"/>
              <a:gd name="T18" fmla="*/ 88900 w 2087879"/>
              <a:gd name="T19" fmla="*/ 63258 h 88900"/>
              <a:gd name="T20" fmla="*/ 2087879 w 2087879"/>
              <a:gd name="T21" fmla="*/ 75818 h 88900"/>
              <a:gd name="T22" fmla="*/ 2087879 w 2087879"/>
              <a:gd name="T23" fmla="*/ 37845 h 88900"/>
              <a:gd name="T24" fmla="*/ 88900 w 2087879"/>
              <a:gd name="T25" fmla="*/ 25411 h 88900"/>
              <a:gd name="T26" fmla="*/ 88900 w 2087879"/>
              <a:gd name="T27" fmla="*/ 25272 h 88900"/>
              <a:gd name="T28" fmla="*/ 66675 w 2087879"/>
              <a:gd name="T29" fmla="*/ 25272 h 88900"/>
              <a:gd name="T30" fmla="*/ 88900 w 2087879"/>
              <a:gd name="T31" fmla="*/ 25411 h 88900"/>
              <a:gd name="T32" fmla="*/ 88900 w 2087879"/>
              <a:gd name="T33" fmla="*/ 25272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87879"/>
              <a:gd name="T52" fmla="*/ 0 h 88900"/>
              <a:gd name="T53" fmla="*/ 2087879 w 2087879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87879" h="88900">
                <a:moveTo>
                  <a:pt x="88900" y="0"/>
                </a:moveTo>
                <a:lnTo>
                  <a:pt x="0" y="44195"/>
                </a:lnTo>
                <a:lnTo>
                  <a:pt x="88900" y="88391"/>
                </a:lnTo>
                <a:lnTo>
                  <a:pt x="88900" y="63258"/>
                </a:lnTo>
                <a:lnTo>
                  <a:pt x="66675" y="63118"/>
                </a:lnTo>
                <a:lnTo>
                  <a:pt x="66675" y="25272"/>
                </a:lnTo>
                <a:lnTo>
                  <a:pt x="88900" y="25272"/>
                </a:lnTo>
                <a:lnTo>
                  <a:pt x="88900" y="0"/>
                </a:lnTo>
                <a:close/>
              </a:path>
              <a:path w="2087879" h="88900">
                <a:moveTo>
                  <a:pt x="88900" y="25411"/>
                </a:moveTo>
                <a:lnTo>
                  <a:pt x="88900" y="63258"/>
                </a:lnTo>
                <a:lnTo>
                  <a:pt x="2087879" y="75818"/>
                </a:lnTo>
                <a:lnTo>
                  <a:pt x="2087879" y="37845"/>
                </a:lnTo>
                <a:lnTo>
                  <a:pt x="88900" y="25411"/>
                </a:lnTo>
                <a:close/>
              </a:path>
              <a:path w="2087879" h="88900">
                <a:moveTo>
                  <a:pt x="88900" y="25272"/>
                </a:moveTo>
                <a:lnTo>
                  <a:pt x="66675" y="25272"/>
                </a:lnTo>
                <a:lnTo>
                  <a:pt x="88900" y="25411"/>
                </a:lnTo>
                <a:lnTo>
                  <a:pt x="88900" y="25272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1" name="object 48"/>
          <p:cNvSpPr>
            <a:spLocks/>
          </p:cNvSpPr>
          <p:nvPr/>
        </p:nvSpPr>
        <p:spPr bwMode="auto">
          <a:xfrm>
            <a:off x="5010150" y="3821113"/>
            <a:ext cx="2020888" cy="50800"/>
          </a:xfrm>
          <a:custGeom>
            <a:avLst/>
            <a:gdLst>
              <a:gd name="T0" fmla="*/ 0 w 2021204"/>
              <a:gd name="T1" fmla="*/ 0 h 50800"/>
              <a:gd name="T2" fmla="*/ 2021204 w 2021204"/>
              <a:gd name="T3" fmla="*/ 12572 h 50800"/>
              <a:gd name="T4" fmla="*/ 2021204 w 2021204"/>
              <a:gd name="T5" fmla="*/ 50545 h 50800"/>
              <a:gd name="T6" fmla="*/ 0 w 2021204"/>
              <a:gd name="T7" fmla="*/ 37845 h 50800"/>
              <a:gd name="T8" fmla="*/ 0 w 2021204"/>
              <a:gd name="T9" fmla="*/ 0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1204"/>
              <a:gd name="T16" fmla="*/ 0 h 50800"/>
              <a:gd name="T17" fmla="*/ 2021204 w 2021204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1204" h="50800">
                <a:moveTo>
                  <a:pt x="0" y="0"/>
                </a:moveTo>
                <a:lnTo>
                  <a:pt x="2021204" y="12572"/>
                </a:lnTo>
                <a:lnTo>
                  <a:pt x="2021204" y="50545"/>
                </a:lnTo>
                <a:lnTo>
                  <a:pt x="0" y="37845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2" name="object 49"/>
          <p:cNvSpPr>
            <a:spLocks/>
          </p:cNvSpPr>
          <p:nvPr/>
        </p:nvSpPr>
        <p:spPr bwMode="auto">
          <a:xfrm>
            <a:off x="4943475" y="3795713"/>
            <a:ext cx="88900" cy="88900"/>
          </a:xfrm>
          <a:custGeom>
            <a:avLst/>
            <a:gdLst>
              <a:gd name="T0" fmla="*/ 88900 w 88900"/>
              <a:gd name="T1" fmla="*/ 88391 h 88900"/>
              <a:gd name="T2" fmla="*/ 0 w 88900"/>
              <a:gd name="T3" fmla="*/ 44195 h 88900"/>
              <a:gd name="T4" fmla="*/ 88900 w 88900"/>
              <a:gd name="T5" fmla="*/ 0 h 88900"/>
              <a:gd name="T6" fmla="*/ 88900 w 88900"/>
              <a:gd name="T7" fmla="*/ 88391 h 88900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8900"/>
              <a:gd name="T14" fmla="*/ 88900 w 88900"/>
              <a:gd name="T15" fmla="*/ 88900 h 8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8900">
                <a:moveTo>
                  <a:pt x="88900" y="88391"/>
                </a:moveTo>
                <a:lnTo>
                  <a:pt x="0" y="44195"/>
                </a:lnTo>
                <a:lnTo>
                  <a:pt x="88900" y="0"/>
                </a:lnTo>
                <a:lnTo>
                  <a:pt x="88900" y="88391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5214938" y="3937000"/>
            <a:ext cx="177958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0" dirty="0">
                <a:latin typeface="Arial"/>
                <a:cs typeface="Arial"/>
              </a:rPr>
              <a:t>mintaka.lcs.mit.edu,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5950" y="4170363"/>
            <a:ext cx="8667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18.26.0.36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515" name="object 52"/>
          <p:cNvSpPr>
            <a:spLocks noChangeArrowheads="1"/>
          </p:cNvSpPr>
          <p:nvPr/>
        </p:nvSpPr>
        <p:spPr bwMode="auto">
          <a:xfrm>
            <a:off x="4419600" y="4191000"/>
            <a:ext cx="3336925" cy="173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16" name="object 53"/>
          <p:cNvSpPr>
            <a:spLocks noChangeArrowheads="1"/>
          </p:cNvSpPr>
          <p:nvPr/>
        </p:nvSpPr>
        <p:spPr bwMode="auto">
          <a:xfrm>
            <a:off x="3881438" y="3489325"/>
            <a:ext cx="1117600" cy="1020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94163" y="4127500"/>
            <a:ext cx="88423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19713" y="4210050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03813" y="4997450"/>
            <a:ext cx="1590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72400" y="5105400"/>
            <a:ext cx="1125538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44538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เนมเซิร์ฟ์เวอร</a:t>
            </a:r>
          </a:p>
          <a:p>
            <a:pPr marL="12700">
              <a:tabLst>
                <a:tab pos="744538" algn="l"/>
              </a:tabLst>
            </a:pPr>
            <a:r>
              <a:rPr lang="th-TH" sz="1600">
                <a:cs typeface="Arial" charset="0"/>
              </a:rPr>
              <a:t>lcs.mit.edu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757988" y="5021263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524" name="object 61"/>
          <p:cNvSpPr txBox="1">
            <a:spLocks noChangeArrowheads="1"/>
          </p:cNvSpPr>
          <p:nvPr/>
        </p:nvSpPr>
        <p:spPr bwMode="auto">
          <a:xfrm>
            <a:off x="5294313" y="5735638"/>
            <a:ext cx="1636712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850"/>
              </a:lnSpc>
            </a:pPr>
            <a:r>
              <a:rPr lang="th-TH" sz="2400" baseline="2000">
                <a:cs typeface="Arial" charset="0"/>
              </a:rPr>
              <a:t>jaguar.lcs.mit.edu</a:t>
            </a:r>
            <a:r>
              <a:rPr lang="th-TH" sz="1600">
                <a:cs typeface="Arial" charset="0"/>
              </a:rPr>
              <a:t>,</a:t>
            </a:r>
          </a:p>
          <a:p>
            <a:pPr algn="ctr">
              <a:lnSpc>
                <a:spcPts val="1613"/>
              </a:lnSpc>
            </a:pPr>
            <a:r>
              <a:rPr lang="th-TH" sz="1400">
                <a:cs typeface="Arial" charset="0"/>
              </a:rPr>
              <a:t>18.27.0.82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002213" y="5737225"/>
            <a:ext cx="111125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68500" y="3930650"/>
            <a:ext cx="1370013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18.27.0.82</a:t>
            </a:r>
            <a:endParaRPr sz="1400">
              <a:latin typeface="Arial"/>
              <a:cs typeface="Arial"/>
            </a:endParaRPr>
          </a:p>
          <a:p>
            <a:pPr marL="64769" fontAlgn="auto">
              <a:spcBef>
                <a:spcPts val="86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513080" fontAlgn="auto">
              <a:spcBef>
                <a:spcPts val="910"/>
              </a:spcBef>
              <a:spcAft>
                <a:spcPts val="0"/>
              </a:spcAft>
              <a:defRPr/>
            </a:pPr>
            <a:r>
              <a:rPr sz="1200" b="1" spc="-5" dirty="0">
                <a:latin typeface="Times New Roman"/>
                <a:cs typeface="Times New Roman"/>
              </a:rPr>
              <a:t>Add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527" name="object 64"/>
          <p:cNvSpPr>
            <a:spLocks/>
          </p:cNvSpPr>
          <p:nvPr/>
        </p:nvSpPr>
        <p:spPr bwMode="auto">
          <a:xfrm>
            <a:off x="838200" y="3451225"/>
            <a:ext cx="514350" cy="531813"/>
          </a:xfrm>
          <a:custGeom>
            <a:avLst/>
            <a:gdLst>
              <a:gd name="T0" fmla="*/ 257556 w 515619"/>
              <a:gd name="T1" fmla="*/ 0 h 532129"/>
              <a:gd name="T2" fmla="*/ 211261 w 515619"/>
              <a:gd name="T3" fmla="*/ 4286 h 532129"/>
              <a:gd name="T4" fmla="*/ 167688 w 515619"/>
              <a:gd name="T5" fmla="*/ 16644 h 532129"/>
              <a:gd name="T6" fmla="*/ 127564 w 515619"/>
              <a:gd name="T7" fmla="*/ 36322 h 532129"/>
              <a:gd name="T8" fmla="*/ 91617 w 515619"/>
              <a:gd name="T9" fmla="*/ 62565 h 532129"/>
              <a:gd name="T10" fmla="*/ 60575 w 515619"/>
              <a:gd name="T11" fmla="*/ 94622 h 532129"/>
              <a:gd name="T12" fmla="*/ 35164 w 515619"/>
              <a:gd name="T13" fmla="*/ 131741 h 532129"/>
              <a:gd name="T14" fmla="*/ 16113 w 515619"/>
              <a:gd name="T15" fmla="*/ 173168 h 532129"/>
              <a:gd name="T16" fmla="*/ 4149 w 515619"/>
              <a:gd name="T17" fmla="*/ 218151 h 532129"/>
              <a:gd name="T18" fmla="*/ 0 w 515619"/>
              <a:gd name="T19" fmla="*/ 265938 h 532129"/>
              <a:gd name="T20" fmla="*/ 4149 w 515619"/>
              <a:gd name="T21" fmla="*/ 313724 h 532129"/>
              <a:gd name="T22" fmla="*/ 16113 w 515619"/>
              <a:gd name="T23" fmla="*/ 358707 h 532129"/>
              <a:gd name="T24" fmla="*/ 35164 w 515619"/>
              <a:gd name="T25" fmla="*/ 400134 h 532129"/>
              <a:gd name="T26" fmla="*/ 60575 w 515619"/>
              <a:gd name="T27" fmla="*/ 437253 h 532129"/>
              <a:gd name="T28" fmla="*/ 91617 w 515619"/>
              <a:gd name="T29" fmla="*/ 469310 h 532129"/>
              <a:gd name="T30" fmla="*/ 127564 w 515619"/>
              <a:gd name="T31" fmla="*/ 495553 h 532129"/>
              <a:gd name="T32" fmla="*/ 167688 w 515619"/>
              <a:gd name="T33" fmla="*/ 515231 h 532129"/>
              <a:gd name="T34" fmla="*/ 211261 w 515619"/>
              <a:gd name="T35" fmla="*/ 527589 h 532129"/>
              <a:gd name="T36" fmla="*/ 257556 w 515619"/>
              <a:gd name="T37" fmla="*/ 531876 h 532129"/>
              <a:gd name="T38" fmla="*/ 303850 w 515619"/>
              <a:gd name="T39" fmla="*/ 527589 h 532129"/>
              <a:gd name="T40" fmla="*/ 347423 w 515619"/>
              <a:gd name="T41" fmla="*/ 515231 h 532129"/>
              <a:gd name="T42" fmla="*/ 387547 w 515619"/>
              <a:gd name="T43" fmla="*/ 495554 h 532129"/>
              <a:gd name="T44" fmla="*/ 423494 w 515619"/>
              <a:gd name="T45" fmla="*/ 469310 h 532129"/>
              <a:gd name="T46" fmla="*/ 454536 w 515619"/>
              <a:gd name="T47" fmla="*/ 437253 h 532129"/>
              <a:gd name="T48" fmla="*/ 479947 w 515619"/>
              <a:gd name="T49" fmla="*/ 400134 h 532129"/>
              <a:gd name="T50" fmla="*/ 498998 w 515619"/>
              <a:gd name="T51" fmla="*/ 358707 h 532129"/>
              <a:gd name="T52" fmla="*/ 510962 w 515619"/>
              <a:gd name="T53" fmla="*/ 313724 h 532129"/>
              <a:gd name="T54" fmla="*/ 515112 w 515619"/>
              <a:gd name="T55" fmla="*/ 265938 h 532129"/>
              <a:gd name="T56" fmla="*/ 510962 w 515619"/>
              <a:gd name="T57" fmla="*/ 218151 h 532129"/>
              <a:gd name="T58" fmla="*/ 498998 w 515619"/>
              <a:gd name="T59" fmla="*/ 173168 h 532129"/>
              <a:gd name="T60" fmla="*/ 479947 w 515619"/>
              <a:gd name="T61" fmla="*/ 131741 h 532129"/>
              <a:gd name="T62" fmla="*/ 454536 w 515619"/>
              <a:gd name="T63" fmla="*/ 94622 h 532129"/>
              <a:gd name="T64" fmla="*/ 423494 w 515619"/>
              <a:gd name="T65" fmla="*/ 62565 h 532129"/>
              <a:gd name="T66" fmla="*/ 387547 w 515619"/>
              <a:gd name="T67" fmla="*/ 36321 h 532129"/>
              <a:gd name="T68" fmla="*/ 347423 w 515619"/>
              <a:gd name="T69" fmla="*/ 16644 h 532129"/>
              <a:gd name="T70" fmla="*/ 303850 w 515619"/>
              <a:gd name="T71" fmla="*/ 4286 h 532129"/>
              <a:gd name="T72" fmla="*/ 257556 w 515619"/>
              <a:gd name="T73" fmla="*/ 0 h 53212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15619"/>
              <a:gd name="T112" fmla="*/ 0 h 532129"/>
              <a:gd name="T113" fmla="*/ 515619 w 515619"/>
              <a:gd name="T114" fmla="*/ 532129 h 53212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15619" h="532129">
                <a:moveTo>
                  <a:pt x="257556" y="0"/>
                </a:moveTo>
                <a:lnTo>
                  <a:pt x="211261" y="4286"/>
                </a:lnTo>
                <a:lnTo>
                  <a:pt x="167688" y="16644"/>
                </a:lnTo>
                <a:lnTo>
                  <a:pt x="127564" y="36322"/>
                </a:lnTo>
                <a:lnTo>
                  <a:pt x="91617" y="62565"/>
                </a:lnTo>
                <a:lnTo>
                  <a:pt x="60575" y="94622"/>
                </a:lnTo>
                <a:lnTo>
                  <a:pt x="35164" y="131741"/>
                </a:lnTo>
                <a:lnTo>
                  <a:pt x="16113" y="173168"/>
                </a:lnTo>
                <a:lnTo>
                  <a:pt x="4149" y="218151"/>
                </a:lnTo>
                <a:lnTo>
                  <a:pt x="0" y="265938"/>
                </a:lnTo>
                <a:lnTo>
                  <a:pt x="4149" y="313724"/>
                </a:lnTo>
                <a:lnTo>
                  <a:pt x="16113" y="358707"/>
                </a:lnTo>
                <a:lnTo>
                  <a:pt x="35164" y="400134"/>
                </a:lnTo>
                <a:lnTo>
                  <a:pt x="60575" y="437253"/>
                </a:lnTo>
                <a:lnTo>
                  <a:pt x="91617" y="469310"/>
                </a:lnTo>
                <a:lnTo>
                  <a:pt x="127564" y="495553"/>
                </a:lnTo>
                <a:lnTo>
                  <a:pt x="167688" y="515231"/>
                </a:lnTo>
                <a:lnTo>
                  <a:pt x="211261" y="527589"/>
                </a:lnTo>
                <a:lnTo>
                  <a:pt x="257556" y="531876"/>
                </a:lnTo>
                <a:lnTo>
                  <a:pt x="303850" y="527589"/>
                </a:lnTo>
                <a:lnTo>
                  <a:pt x="347423" y="515231"/>
                </a:lnTo>
                <a:lnTo>
                  <a:pt x="387547" y="495554"/>
                </a:lnTo>
                <a:lnTo>
                  <a:pt x="423494" y="469310"/>
                </a:lnTo>
                <a:lnTo>
                  <a:pt x="454536" y="437253"/>
                </a:lnTo>
                <a:lnTo>
                  <a:pt x="479947" y="400134"/>
                </a:lnTo>
                <a:lnTo>
                  <a:pt x="498998" y="358707"/>
                </a:lnTo>
                <a:lnTo>
                  <a:pt x="510962" y="313724"/>
                </a:lnTo>
                <a:lnTo>
                  <a:pt x="515112" y="265938"/>
                </a:lnTo>
                <a:lnTo>
                  <a:pt x="510962" y="218151"/>
                </a:lnTo>
                <a:lnTo>
                  <a:pt x="498998" y="173168"/>
                </a:lnTo>
                <a:lnTo>
                  <a:pt x="479947" y="131741"/>
                </a:lnTo>
                <a:lnTo>
                  <a:pt x="454536" y="94622"/>
                </a:lnTo>
                <a:lnTo>
                  <a:pt x="423494" y="62565"/>
                </a:lnTo>
                <a:lnTo>
                  <a:pt x="387547" y="36321"/>
                </a:lnTo>
                <a:lnTo>
                  <a:pt x="347423" y="16644"/>
                </a:lnTo>
                <a:lnTo>
                  <a:pt x="303850" y="4286"/>
                </a:lnTo>
                <a:lnTo>
                  <a:pt x="257556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8" name="object 65"/>
          <p:cNvSpPr>
            <a:spLocks/>
          </p:cNvSpPr>
          <p:nvPr/>
        </p:nvSpPr>
        <p:spPr bwMode="auto">
          <a:xfrm>
            <a:off x="838200" y="3451225"/>
            <a:ext cx="514350" cy="531813"/>
          </a:xfrm>
          <a:custGeom>
            <a:avLst/>
            <a:gdLst>
              <a:gd name="T0" fmla="*/ 0 w 515619"/>
              <a:gd name="T1" fmla="*/ 265938 h 532129"/>
              <a:gd name="T2" fmla="*/ 4149 w 515619"/>
              <a:gd name="T3" fmla="*/ 218151 h 532129"/>
              <a:gd name="T4" fmla="*/ 16113 w 515619"/>
              <a:gd name="T5" fmla="*/ 173168 h 532129"/>
              <a:gd name="T6" fmla="*/ 35164 w 515619"/>
              <a:gd name="T7" fmla="*/ 131741 h 532129"/>
              <a:gd name="T8" fmla="*/ 60575 w 515619"/>
              <a:gd name="T9" fmla="*/ 94622 h 532129"/>
              <a:gd name="T10" fmla="*/ 91617 w 515619"/>
              <a:gd name="T11" fmla="*/ 62565 h 532129"/>
              <a:gd name="T12" fmla="*/ 127564 w 515619"/>
              <a:gd name="T13" fmla="*/ 36322 h 532129"/>
              <a:gd name="T14" fmla="*/ 167688 w 515619"/>
              <a:gd name="T15" fmla="*/ 16644 h 532129"/>
              <a:gd name="T16" fmla="*/ 211261 w 515619"/>
              <a:gd name="T17" fmla="*/ 4286 h 532129"/>
              <a:gd name="T18" fmla="*/ 257556 w 515619"/>
              <a:gd name="T19" fmla="*/ 0 h 532129"/>
              <a:gd name="T20" fmla="*/ 303850 w 515619"/>
              <a:gd name="T21" fmla="*/ 4286 h 532129"/>
              <a:gd name="T22" fmla="*/ 347423 w 515619"/>
              <a:gd name="T23" fmla="*/ 16644 h 532129"/>
              <a:gd name="T24" fmla="*/ 387547 w 515619"/>
              <a:gd name="T25" fmla="*/ 36321 h 532129"/>
              <a:gd name="T26" fmla="*/ 423494 w 515619"/>
              <a:gd name="T27" fmla="*/ 62565 h 532129"/>
              <a:gd name="T28" fmla="*/ 454536 w 515619"/>
              <a:gd name="T29" fmla="*/ 94622 h 532129"/>
              <a:gd name="T30" fmla="*/ 479947 w 515619"/>
              <a:gd name="T31" fmla="*/ 131741 h 532129"/>
              <a:gd name="T32" fmla="*/ 498998 w 515619"/>
              <a:gd name="T33" fmla="*/ 173168 h 532129"/>
              <a:gd name="T34" fmla="*/ 510962 w 515619"/>
              <a:gd name="T35" fmla="*/ 218151 h 532129"/>
              <a:gd name="T36" fmla="*/ 515112 w 515619"/>
              <a:gd name="T37" fmla="*/ 265938 h 532129"/>
              <a:gd name="T38" fmla="*/ 510962 w 515619"/>
              <a:gd name="T39" fmla="*/ 313724 h 532129"/>
              <a:gd name="T40" fmla="*/ 498998 w 515619"/>
              <a:gd name="T41" fmla="*/ 358707 h 532129"/>
              <a:gd name="T42" fmla="*/ 479947 w 515619"/>
              <a:gd name="T43" fmla="*/ 400134 h 532129"/>
              <a:gd name="T44" fmla="*/ 454536 w 515619"/>
              <a:gd name="T45" fmla="*/ 437253 h 532129"/>
              <a:gd name="T46" fmla="*/ 423494 w 515619"/>
              <a:gd name="T47" fmla="*/ 469310 h 532129"/>
              <a:gd name="T48" fmla="*/ 387547 w 515619"/>
              <a:gd name="T49" fmla="*/ 495554 h 532129"/>
              <a:gd name="T50" fmla="*/ 347423 w 515619"/>
              <a:gd name="T51" fmla="*/ 515231 h 532129"/>
              <a:gd name="T52" fmla="*/ 303850 w 515619"/>
              <a:gd name="T53" fmla="*/ 527589 h 532129"/>
              <a:gd name="T54" fmla="*/ 257556 w 515619"/>
              <a:gd name="T55" fmla="*/ 531876 h 532129"/>
              <a:gd name="T56" fmla="*/ 211261 w 515619"/>
              <a:gd name="T57" fmla="*/ 527589 h 532129"/>
              <a:gd name="T58" fmla="*/ 167688 w 515619"/>
              <a:gd name="T59" fmla="*/ 515231 h 532129"/>
              <a:gd name="T60" fmla="*/ 127564 w 515619"/>
              <a:gd name="T61" fmla="*/ 495553 h 532129"/>
              <a:gd name="T62" fmla="*/ 91617 w 515619"/>
              <a:gd name="T63" fmla="*/ 469310 h 532129"/>
              <a:gd name="T64" fmla="*/ 60575 w 515619"/>
              <a:gd name="T65" fmla="*/ 437253 h 532129"/>
              <a:gd name="T66" fmla="*/ 35164 w 515619"/>
              <a:gd name="T67" fmla="*/ 400134 h 532129"/>
              <a:gd name="T68" fmla="*/ 16113 w 515619"/>
              <a:gd name="T69" fmla="*/ 358707 h 532129"/>
              <a:gd name="T70" fmla="*/ 4149 w 515619"/>
              <a:gd name="T71" fmla="*/ 313724 h 532129"/>
              <a:gd name="T72" fmla="*/ 0 w 515619"/>
              <a:gd name="T73" fmla="*/ 265938 h 53212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15619"/>
              <a:gd name="T112" fmla="*/ 0 h 532129"/>
              <a:gd name="T113" fmla="*/ 515619 w 515619"/>
              <a:gd name="T114" fmla="*/ 532129 h 53212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15619" h="532129">
                <a:moveTo>
                  <a:pt x="0" y="265938"/>
                </a:moveTo>
                <a:lnTo>
                  <a:pt x="4149" y="218151"/>
                </a:lnTo>
                <a:lnTo>
                  <a:pt x="16113" y="173168"/>
                </a:lnTo>
                <a:lnTo>
                  <a:pt x="35164" y="131741"/>
                </a:lnTo>
                <a:lnTo>
                  <a:pt x="60575" y="94622"/>
                </a:lnTo>
                <a:lnTo>
                  <a:pt x="91617" y="62565"/>
                </a:lnTo>
                <a:lnTo>
                  <a:pt x="127564" y="36322"/>
                </a:lnTo>
                <a:lnTo>
                  <a:pt x="167688" y="16644"/>
                </a:lnTo>
                <a:lnTo>
                  <a:pt x="211261" y="4286"/>
                </a:lnTo>
                <a:lnTo>
                  <a:pt x="257556" y="0"/>
                </a:lnTo>
                <a:lnTo>
                  <a:pt x="303850" y="4286"/>
                </a:lnTo>
                <a:lnTo>
                  <a:pt x="347423" y="16644"/>
                </a:lnTo>
                <a:lnTo>
                  <a:pt x="387547" y="36321"/>
                </a:lnTo>
                <a:lnTo>
                  <a:pt x="423494" y="62565"/>
                </a:lnTo>
                <a:lnTo>
                  <a:pt x="454536" y="94622"/>
                </a:lnTo>
                <a:lnTo>
                  <a:pt x="479947" y="131741"/>
                </a:lnTo>
                <a:lnTo>
                  <a:pt x="498998" y="173168"/>
                </a:lnTo>
                <a:lnTo>
                  <a:pt x="510962" y="218151"/>
                </a:lnTo>
                <a:lnTo>
                  <a:pt x="515112" y="265938"/>
                </a:lnTo>
                <a:lnTo>
                  <a:pt x="510962" y="313724"/>
                </a:lnTo>
                <a:lnTo>
                  <a:pt x="498998" y="358707"/>
                </a:lnTo>
                <a:lnTo>
                  <a:pt x="479947" y="400134"/>
                </a:lnTo>
                <a:lnTo>
                  <a:pt x="454536" y="437253"/>
                </a:lnTo>
                <a:lnTo>
                  <a:pt x="423494" y="469310"/>
                </a:lnTo>
                <a:lnTo>
                  <a:pt x="387547" y="495554"/>
                </a:lnTo>
                <a:lnTo>
                  <a:pt x="347423" y="515231"/>
                </a:lnTo>
                <a:lnTo>
                  <a:pt x="303850" y="527589"/>
                </a:lnTo>
                <a:lnTo>
                  <a:pt x="257556" y="531876"/>
                </a:lnTo>
                <a:lnTo>
                  <a:pt x="211261" y="527589"/>
                </a:lnTo>
                <a:lnTo>
                  <a:pt x="167688" y="515231"/>
                </a:lnTo>
                <a:lnTo>
                  <a:pt x="127564" y="495553"/>
                </a:lnTo>
                <a:lnTo>
                  <a:pt x="91617" y="469310"/>
                </a:lnTo>
                <a:lnTo>
                  <a:pt x="60575" y="437253"/>
                </a:lnTo>
                <a:lnTo>
                  <a:pt x="35164" y="400134"/>
                </a:lnTo>
                <a:lnTo>
                  <a:pt x="16113" y="358707"/>
                </a:lnTo>
                <a:lnTo>
                  <a:pt x="4149" y="313724"/>
                </a:lnTo>
                <a:lnTo>
                  <a:pt x="0" y="26593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177800" y="3970338"/>
            <a:ext cx="13287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OS's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resolver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0" name="object 67"/>
          <p:cNvSpPr>
            <a:spLocks/>
          </p:cNvSpPr>
          <p:nvPr/>
        </p:nvSpPr>
        <p:spPr bwMode="auto">
          <a:xfrm>
            <a:off x="228600" y="2933700"/>
            <a:ext cx="1187450" cy="352425"/>
          </a:xfrm>
          <a:custGeom>
            <a:avLst/>
            <a:gdLst>
              <a:gd name="T0" fmla="*/ 0 w 1187450"/>
              <a:gd name="T1" fmla="*/ 352044 h 352425"/>
              <a:gd name="T2" fmla="*/ 1187196 w 1187450"/>
              <a:gd name="T3" fmla="*/ 352044 h 352425"/>
              <a:gd name="T4" fmla="*/ 1187196 w 1187450"/>
              <a:gd name="T5" fmla="*/ 0 h 352425"/>
              <a:gd name="T6" fmla="*/ 0 w 1187450"/>
              <a:gd name="T7" fmla="*/ 0 h 352425"/>
              <a:gd name="T8" fmla="*/ 0 w 11874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0"/>
              <a:gd name="T16" fmla="*/ 0 h 352425"/>
              <a:gd name="T17" fmla="*/ 1187450 w 11874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0" h="352425">
                <a:moveTo>
                  <a:pt x="0" y="352044"/>
                </a:moveTo>
                <a:lnTo>
                  <a:pt x="1187196" y="352044"/>
                </a:lnTo>
                <a:lnTo>
                  <a:pt x="11871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F5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1" name="object 68"/>
          <p:cNvSpPr>
            <a:spLocks/>
          </p:cNvSpPr>
          <p:nvPr/>
        </p:nvSpPr>
        <p:spPr bwMode="auto">
          <a:xfrm>
            <a:off x="228600" y="2933700"/>
            <a:ext cx="1187450" cy="352425"/>
          </a:xfrm>
          <a:custGeom>
            <a:avLst/>
            <a:gdLst>
              <a:gd name="T0" fmla="*/ 0 w 1187450"/>
              <a:gd name="T1" fmla="*/ 352044 h 352425"/>
              <a:gd name="T2" fmla="*/ 1187196 w 1187450"/>
              <a:gd name="T3" fmla="*/ 352044 h 352425"/>
              <a:gd name="T4" fmla="*/ 1187196 w 1187450"/>
              <a:gd name="T5" fmla="*/ 0 h 352425"/>
              <a:gd name="T6" fmla="*/ 0 w 1187450"/>
              <a:gd name="T7" fmla="*/ 0 h 352425"/>
              <a:gd name="T8" fmla="*/ 0 w 11874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0"/>
              <a:gd name="T16" fmla="*/ 0 h 352425"/>
              <a:gd name="T17" fmla="*/ 1187450 w 11874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0" h="352425">
                <a:moveTo>
                  <a:pt x="0" y="352044"/>
                </a:moveTo>
                <a:lnTo>
                  <a:pt x="1187196" y="352044"/>
                </a:lnTo>
                <a:lnTo>
                  <a:pt x="11871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401638" y="2971800"/>
            <a:ext cx="838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3" name="object 70"/>
          <p:cNvSpPr>
            <a:spLocks/>
          </p:cNvSpPr>
          <p:nvPr/>
        </p:nvSpPr>
        <p:spPr bwMode="auto">
          <a:xfrm>
            <a:off x="319088" y="3327400"/>
            <a:ext cx="490537" cy="490538"/>
          </a:xfrm>
          <a:custGeom>
            <a:avLst/>
            <a:gdLst>
              <a:gd name="T0" fmla="*/ 431622 w 490220"/>
              <a:gd name="T1" fmla="*/ 431037 h 490220"/>
              <a:gd name="T2" fmla="*/ 375564 w 490220"/>
              <a:gd name="T3" fmla="*/ 431037 h 490220"/>
              <a:gd name="T4" fmla="*/ 378587 w 490220"/>
              <a:gd name="T5" fmla="*/ 489838 h 490220"/>
              <a:gd name="T6" fmla="*/ 431622 w 490220"/>
              <a:gd name="T7" fmla="*/ 431037 h 490220"/>
              <a:gd name="T8" fmla="*/ 117602 w 490220"/>
              <a:gd name="T9" fmla="*/ 0 h 490220"/>
              <a:gd name="T10" fmla="*/ 0 w 490220"/>
              <a:gd name="T11" fmla="*/ 6095 h 490220"/>
              <a:gd name="T12" fmla="*/ 12192 w 490220"/>
              <a:gd name="T13" fmla="*/ 243331 h 490220"/>
              <a:gd name="T14" fmla="*/ 20048 w 490220"/>
              <a:gd name="T15" fmla="*/ 290240 h 490220"/>
              <a:gd name="T16" fmla="*/ 37753 w 490220"/>
              <a:gd name="T17" fmla="*/ 332759 h 490220"/>
              <a:gd name="T18" fmla="*/ 64009 w 490220"/>
              <a:gd name="T19" fmla="*/ 369718 h 490220"/>
              <a:gd name="T20" fmla="*/ 97517 w 490220"/>
              <a:gd name="T21" fmla="*/ 399945 h 490220"/>
              <a:gd name="T22" fmla="*/ 136978 w 490220"/>
              <a:gd name="T23" fmla="*/ 422270 h 490220"/>
              <a:gd name="T24" fmla="*/ 181092 w 490220"/>
              <a:gd name="T25" fmla="*/ 435522 h 490220"/>
              <a:gd name="T26" fmla="*/ 228561 w 490220"/>
              <a:gd name="T27" fmla="*/ 438530 h 490220"/>
              <a:gd name="T28" fmla="*/ 375564 w 490220"/>
              <a:gd name="T29" fmla="*/ 431037 h 490220"/>
              <a:gd name="T30" fmla="*/ 431622 w 490220"/>
              <a:gd name="T31" fmla="*/ 431037 h 490220"/>
              <a:gd name="T32" fmla="*/ 490156 w 490220"/>
              <a:gd name="T33" fmla="*/ 366140 h 490220"/>
              <a:gd name="T34" fmla="*/ 440021 w 490220"/>
              <a:gd name="T35" fmla="*/ 320928 h 490220"/>
              <a:gd name="T36" fmla="*/ 222516 w 490220"/>
              <a:gd name="T37" fmla="*/ 320928 h 490220"/>
              <a:gd name="T38" fmla="*/ 187833 w 490220"/>
              <a:gd name="T39" fmla="*/ 315781 h 490220"/>
              <a:gd name="T40" fmla="*/ 158829 w 490220"/>
              <a:gd name="T41" fmla="*/ 298322 h 490220"/>
              <a:gd name="T42" fmla="*/ 138488 w 490220"/>
              <a:gd name="T43" fmla="*/ 271244 h 490220"/>
              <a:gd name="T44" fmla="*/ 129794 w 490220"/>
              <a:gd name="T45" fmla="*/ 237235 h 490220"/>
              <a:gd name="T46" fmla="*/ 117602 w 490220"/>
              <a:gd name="T47" fmla="*/ 0 h 490220"/>
              <a:gd name="T48" fmla="*/ 366509 w 490220"/>
              <a:gd name="T49" fmla="*/ 254634 h 490220"/>
              <a:gd name="T50" fmla="*/ 369531 w 490220"/>
              <a:gd name="T51" fmla="*/ 313435 h 490220"/>
              <a:gd name="T52" fmla="*/ 222516 w 490220"/>
              <a:gd name="T53" fmla="*/ 320928 h 490220"/>
              <a:gd name="T54" fmla="*/ 440021 w 490220"/>
              <a:gd name="T55" fmla="*/ 320928 h 490220"/>
              <a:gd name="T56" fmla="*/ 366509 w 490220"/>
              <a:gd name="T57" fmla="*/ 254634 h 4902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0220"/>
              <a:gd name="T88" fmla="*/ 0 h 490220"/>
              <a:gd name="T89" fmla="*/ 490220 w 490220"/>
              <a:gd name="T90" fmla="*/ 490220 h 4902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0220" h="490220">
                <a:moveTo>
                  <a:pt x="431622" y="431037"/>
                </a:moveTo>
                <a:lnTo>
                  <a:pt x="375564" y="431037"/>
                </a:lnTo>
                <a:lnTo>
                  <a:pt x="378587" y="489838"/>
                </a:lnTo>
                <a:lnTo>
                  <a:pt x="431622" y="431037"/>
                </a:lnTo>
                <a:close/>
              </a:path>
              <a:path w="490220" h="490220">
                <a:moveTo>
                  <a:pt x="117602" y="0"/>
                </a:moveTo>
                <a:lnTo>
                  <a:pt x="0" y="6095"/>
                </a:lnTo>
                <a:lnTo>
                  <a:pt x="12192" y="243331"/>
                </a:lnTo>
                <a:lnTo>
                  <a:pt x="20048" y="290240"/>
                </a:lnTo>
                <a:lnTo>
                  <a:pt x="37753" y="332759"/>
                </a:lnTo>
                <a:lnTo>
                  <a:pt x="64009" y="369718"/>
                </a:lnTo>
                <a:lnTo>
                  <a:pt x="97517" y="399945"/>
                </a:lnTo>
                <a:lnTo>
                  <a:pt x="136978" y="422270"/>
                </a:lnTo>
                <a:lnTo>
                  <a:pt x="181092" y="435522"/>
                </a:lnTo>
                <a:lnTo>
                  <a:pt x="228561" y="438530"/>
                </a:lnTo>
                <a:lnTo>
                  <a:pt x="375564" y="431037"/>
                </a:lnTo>
                <a:lnTo>
                  <a:pt x="431622" y="431037"/>
                </a:lnTo>
                <a:lnTo>
                  <a:pt x="490156" y="366140"/>
                </a:lnTo>
                <a:lnTo>
                  <a:pt x="440021" y="320928"/>
                </a:lnTo>
                <a:lnTo>
                  <a:pt x="222516" y="320928"/>
                </a:lnTo>
                <a:lnTo>
                  <a:pt x="187833" y="315781"/>
                </a:lnTo>
                <a:lnTo>
                  <a:pt x="158829" y="298322"/>
                </a:lnTo>
                <a:lnTo>
                  <a:pt x="138488" y="271244"/>
                </a:lnTo>
                <a:lnTo>
                  <a:pt x="129794" y="237235"/>
                </a:lnTo>
                <a:lnTo>
                  <a:pt x="117602" y="0"/>
                </a:lnTo>
                <a:close/>
              </a:path>
              <a:path w="490220" h="490220">
                <a:moveTo>
                  <a:pt x="366509" y="254634"/>
                </a:moveTo>
                <a:lnTo>
                  <a:pt x="369531" y="313435"/>
                </a:lnTo>
                <a:lnTo>
                  <a:pt x="222516" y="320928"/>
                </a:lnTo>
                <a:lnTo>
                  <a:pt x="440021" y="320928"/>
                </a:lnTo>
                <a:lnTo>
                  <a:pt x="366509" y="254634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4" name="object 71"/>
          <p:cNvSpPr>
            <a:spLocks/>
          </p:cNvSpPr>
          <p:nvPr/>
        </p:nvSpPr>
        <p:spPr bwMode="auto">
          <a:xfrm>
            <a:off x="319088" y="3327400"/>
            <a:ext cx="490537" cy="490538"/>
          </a:xfrm>
          <a:custGeom>
            <a:avLst/>
            <a:gdLst>
              <a:gd name="T0" fmla="*/ 0 w 490220"/>
              <a:gd name="T1" fmla="*/ 6095 h 490220"/>
              <a:gd name="T2" fmla="*/ 12192 w 490220"/>
              <a:gd name="T3" fmla="*/ 243331 h 490220"/>
              <a:gd name="T4" fmla="*/ 20048 w 490220"/>
              <a:gd name="T5" fmla="*/ 290240 h 490220"/>
              <a:gd name="T6" fmla="*/ 37753 w 490220"/>
              <a:gd name="T7" fmla="*/ 332759 h 490220"/>
              <a:gd name="T8" fmla="*/ 64009 w 490220"/>
              <a:gd name="T9" fmla="*/ 369718 h 490220"/>
              <a:gd name="T10" fmla="*/ 97517 w 490220"/>
              <a:gd name="T11" fmla="*/ 399945 h 490220"/>
              <a:gd name="T12" fmla="*/ 136978 w 490220"/>
              <a:gd name="T13" fmla="*/ 422270 h 490220"/>
              <a:gd name="T14" fmla="*/ 181092 w 490220"/>
              <a:gd name="T15" fmla="*/ 435522 h 490220"/>
              <a:gd name="T16" fmla="*/ 228561 w 490220"/>
              <a:gd name="T17" fmla="*/ 438530 h 490220"/>
              <a:gd name="T18" fmla="*/ 375564 w 490220"/>
              <a:gd name="T19" fmla="*/ 431037 h 490220"/>
              <a:gd name="T20" fmla="*/ 378587 w 490220"/>
              <a:gd name="T21" fmla="*/ 489838 h 490220"/>
              <a:gd name="T22" fmla="*/ 490156 w 490220"/>
              <a:gd name="T23" fmla="*/ 366140 h 490220"/>
              <a:gd name="T24" fmla="*/ 366509 w 490220"/>
              <a:gd name="T25" fmla="*/ 254634 h 490220"/>
              <a:gd name="T26" fmla="*/ 369531 w 490220"/>
              <a:gd name="T27" fmla="*/ 313435 h 490220"/>
              <a:gd name="T28" fmla="*/ 222516 w 490220"/>
              <a:gd name="T29" fmla="*/ 320928 h 490220"/>
              <a:gd name="T30" fmla="*/ 158829 w 490220"/>
              <a:gd name="T31" fmla="*/ 298322 h 490220"/>
              <a:gd name="T32" fmla="*/ 129794 w 490220"/>
              <a:gd name="T33" fmla="*/ 237235 h 490220"/>
              <a:gd name="T34" fmla="*/ 117602 w 490220"/>
              <a:gd name="T35" fmla="*/ 0 h 490220"/>
              <a:gd name="T36" fmla="*/ 0 w 490220"/>
              <a:gd name="T37" fmla="*/ 6095 h 4902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0220"/>
              <a:gd name="T58" fmla="*/ 0 h 490220"/>
              <a:gd name="T59" fmla="*/ 490220 w 490220"/>
              <a:gd name="T60" fmla="*/ 490220 h 49022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0220" h="490220">
                <a:moveTo>
                  <a:pt x="0" y="6095"/>
                </a:moveTo>
                <a:lnTo>
                  <a:pt x="12192" y="243331"/>
                </a:lnTo>
                <a:lnTo>
                  <a:pt x="20048" y="290240"/>
                </a:lnTo>
                <a:lnTo>
                  <a:pt x="37753" y="332759"/>
                </a:lnTo>
                <a:lnTo>
                  <a:pt x="64009" y="369718"/>
                </a:lnTo>
                <a:lnTo>
                  <a:pt x="97517" y="399945"/>
                </a:lnTo>
                <a:lnTo>
                  <a:pt x="136978" y="422270"/>
                </a:lnTo>
                <a:lnTo>
                  <a:pt x="181092" y="435522"/>
                </a:lnTo>
                <a:lnTo>
                  <a:pt x="228561" y="438530"/>
                </a:lnTo>
                <a:lnTo>
                  <a:pt x="375564" y="431037"/>
                </a:lnTo>
                <a:lnTo>
                  <a:pt x="378587" y="489838"/>
                </a:lnTo>
                <a:lnTo>
                  <a:pt x="490156" y="366140"/>
                </a:lnTo>
                <a:lnTo>
                  <a:pt x="366509" y="254634"/>
                </a:lnTo>
                <a:lnTo>
                  <a:pt x="369531" y="313435"/>
                </a:lnTo>
                <a:lnTo>
                  <a:pt x="222516" y="320928"/>
                </a:lnTo>
                <a:lnTo>
                  <a:pt x="158829" y="298322"/>
                </a:lnTo>
                <a:lnTo>
                  <a:pt x="129794" y="237235"/>
                </a:lnTo>
                <a:lnTo>
                  <a:pt x="117602" y="0"/>
                </a:lnTo>
                <a:lnTo>
                  <a:pt x="0" y="6095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7107238" y="1514475"/>
            <a:ext cx="1338262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80" dirty="0">
                <a:latin typeface="BrowalliaUPC"/>
                <a:cs typeface="BrowalliaUPC"/>
              </a:rPr>
              <a:t>รทเนมเซริ</a:t>
            </a:r>
            <a:r>
              <a:rPr sz="2200" spc="13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ฟเวอร</a:t>
            </a:r>
            <a:endParaRPr sz="2200">
              <a:latin typeface="BrowalliaUPC"/>
              <a:cs typeface="BrowalliaUPC"/>
            </a:endParaRPr>
          </a:p>
          <a:p>
            <a:pPr marL="632460" fontAlgn="auto">
              <a:spcBef>
                <a:spcPts val="39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Al</a:t>
            </a:r>
            <a:r>
              <a:rPr sz="1800" spc="-20" dirty="0">
                <a:latin typeface="Tahoma"/>
                <a:cs typeface="Tahoma"/>
              </a:rPr>
              <a:t>w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27950" y="2174875"/>
            <a:ext cx="13208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7" name="object 74"/>
          <p:cNvSpPr>
            <a:spLocks/>
          </p:cNvSpPr>
          <p:nvPr/>
        </p:nvSpPr>
        <p:spPr bwMode="auto">
          <a:xfrm>
            <a:off x="8026400" y="2430463"/>
            <a:ext cx="1076325" cy="0"/>
          </a:xfrm>
          <a:custGeom>
            <a:avLst/>
            <a:gdLst>
              <a:gd name="T0" fmla="*/ 0 w 1076325"/>
              <a:gd name="T1" fmla="*/ 1075943 w 1076325"/>
              <a:gd name="T2" fmla="*/ 0 60000 65536"/>
              <a:gd name="T3" fmla="*/ 0 60000 65536"/>
              <a:gd name="T4" fmla="*/ 0 w 1076325"/>
              <a:gd name="T5" fmla="*/ 1076325 w 10763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8013700" y="2449513"/>
            <a:ext cx="7731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63938" y="4583113"/>
            <a:ext cx="19605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Recursive</a:t>
            </a:r>
            <a:r>
              <a:rPr sz="1800" b="1" u="heavy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63938" y="4857750"/>
            <a:ext cx="98107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(nomally)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57338" y="2455863"/>
            <a:ext cx="2287587" cy="400050"/>
          </a:xfrm>
          <a:prstGeom prst="rect">
            <a:avLst/>
          </a:prstGeom>
          <a:solidFill>
            <a:srgbClr val="FFEB99"/>
          </a:solidFill>
          <a:ln w="9144">
            <a:solidFill>
              <a:srgbClr val="C00000"/>
            </a:solidFill>
          </a:ln>
        </p:spPr>
        <p:txBody>
          <a:bodyPr lIns="0" tIns="40640" rIns="0" bIns="0">
            <a:spAutoFit/>
          </a:bodyPr>
          <a:lstStyle/>
          <a:p>
            <a:pPr marL="86360" fontAlgn="auto">
              <a:spcBef>
                <a:spcPts val="32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806800"/>
                </a:solidFill>
                <a:latin typeface="Tahoma"/>
                <a:cs typeface="Tahoma"/>
              </a:rPr>
              <a:t>Recursive</a:t>
            </a:r>
            <a:r>
              <a:rPr sz="2000" b="1" spc="-95" dirty="0">
                <a:solidFill>
                  <a:srgbClr val="8068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806800"/>
                </a:solidFill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542" name="object 79"/>
          <p:cNvSpPr>
            <a:spLocks/>
          </p:cNvSpPr>
          <p:nvPr/>
        </p:nvSpPr>
        <p:spPr bwMode="auto">
          <a:xfrm>
            <a:off x="4556125" y="1274763"/>
            <a:ext cx="2238375" cy="400050"/>
          </a:xfrm>
          <a:custGeom>
            <a:avLst/>
            <a:gdLst>
              <a:gd name="T0" fmla="*/ 0 w 2237740"/>
              <a:gd name="T1" fmla="*/ 400812 h 401319"/>
              <a:gd name="T2" fmla="*/ 2237232 w 2237740"/>
              <a:gd name="T3" fmla="*/ 400812 h 401319"/>
              <a:gd name="T4" fmla="*/ 2237232 w 2237740"/>
              <a:gd name="T5" fmla="*/ 0 h 401319"/>
              <a:gd name="T6" fmla="*/ 0 w 2237740"/>
              <a:gd name="T7" fmla="*/ 0 h 401319"/>
              <a:gd name="T8" fmla="*/ 0 w 2237740"/>
              <a:gd name="T9" fmla="*/ 400812 h 401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7740"/>
              <a:gd name="T16" fmla="*/ 0 h 401319"/>
              <a:gd name="T17" fmla="*/ 2237740 w 2237740"/>
              <a:gd name="T18" fmla="*/ 401319 h 401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7740" h="401319">
                <a:moveTo>
                  <a:pt x="0" y="400812"/>
                </a:moveTo>
                <a:lnTo>
                  <a:pt x="2237232" y="400812"/>
                </a:lnTo>
                <a:lnTo>
                  <a:pt x="223723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EB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3" name="object 80"/>
          <p:cNvSpPr>
            <a:spLocks/>
          </p:cNvSpPr>
          <p:nvPr/>
        </p:nvSpPr>
        <p:spPr bwMode="auto">
          <a:xfrm>
            <a:off x="4556125" y="1274763"/>
            <a:ext cx="2238375" cy="400050"/>
          </a:xfrm>
          <a:custGeom>
            <a:avLst/>
            <a:gdLst>
              <a:gd name="T0" fmla="*/ 0 w 2237740"/>
              <a:gd name="T1" fmla="*/ 400812 h 401319"/>
              <a:gd name="T2" fmla="*/ 2237232 w 2237740"/>
              <a:gd name="T3" fmla="*/ 400812 h 401319"/>
              <a:gd name="T4" fmla="*/ 2237232 w 2237740"/>
              <a:gd name="T5" fmla="*/ 0 h 401319"/>
              <a:gd name="T6" fmla="*/ 0 w 2237740"/>
              <a:gd name="T7" fmla="*/ 0 h 401319"/>
              <a:gd name="T8" fmla="*/ 0 w 2237740"/>
              <a:gd name="T9" fmla="*/ 400812 h 401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7740"/>
              <a:gd name="T16" fmla="*/ 0 h 401319"/>
              <a:gd name="T17" fmla="*/ 2237740 w 2237740"/>
              <a:gd name="T18" fmla="*/ 401319 h 401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7740" h="401319">
                <a:moveTo>
                  <a:pt x="0" y="400812"/>
                </a:moveTo>
                <a:lnTo>
                  <a:pt x="2237232" y="400812"/>
                </a:lnTo>
                <a:lnTo>
                  <a:pt x="223723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noFill/>
          <a:ln w="9144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4635500" y="1320800"/>
            <a:ext cx="198596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806800"/>
                </a:solidFill>
                <a:latin typeface="Tahoma"/>
                <a:cs typeface="Tahoma"/>
              </a:rPr>
              <a:t>Iterative</a:t>
            </a:r>
            <a:r>
              <a:rPr sz="2000" b="1" spc="-100" dirty="0">
                <a:solidFill>
                  <a:srgbClr val="8068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806800"/>
                </a:solidFill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545" name="object 82"/>
          <p:cNvSpPr txBox="1">
            <a:spLocks noChangeArrowheads="1"/>
          </p:cNvSpPr>
          <p:nvPr/>
        </p:nvSpPr>
        <p:spPr bwMode="auto">
          <a:xfrm>
            <a:off x="8648700" y="6438900"/>
            <a:ext cx="220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0" name="object 3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1" name="object 4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4" name="object 7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80" dirty="0"/>
              <a:t> </a:t>
            </a:r>
            <a:r>
              <a:rPr spc="-5" dirty="0"/>
              <a:t>process</a:t>
            </a:r>
          </a:p>
        </p:txBody>
      </p:sp>
      <p:sp>
        <p:nvSpPr>
          <p:cNvPr id="63496" name="object 9"/>
          <p:cNvSpPr>
            <a:spLocks/>
          </p:cNvSpPr>
          <p:nvPr/>
        </p:nvSpPr>
        <p:spPr bwMode="auto">
          <a:xfrm>
            <a:off x="1352550" y="3579813"/>
            <a:ext cx="2946400" cy="107950"/>
          </a:xfrm>
          <a:custGeom>
            <a:avLst/>
            <a:gdLst>
              <a:gd name="T0" fmla="*/ 2812541 w 2946400"/>
              <a:gd name="T1" fmla="*/ 0 h 108585"/>
              <a:gd name="T2" fmla="*/ 2812541 w 2946400"/>
              <a:gd name="T3" fmla="*/ 31496 h 108585"/>
              <a:gd name="T4" fmla="*/ 2846451 w 2946400"/>
              <a:gd name="T5" fmla="*/ 31496 h 108585"/>
              <a:gd name="T6" fmla="*/ 2846451 w 2946400"/>
              <a:gd name="T7" fmla="*/ 78740 h 108585"/>
              <a:gd name="T8" fmla="*/ 2812541 w 2946400"/>
              <a:gd name="T9" fmla="*/ 78740 h 108585"/>
              <a:gd name="T10" fmla="*/ 2812541 w 2946400"/>
              <a:gd name="T11" fmla="*/ 108204 h 108585"/>
              <a:gd name="T12" fmla="*/ 2945891 w 2946400"/>
              <a:gd name="T13" fmla="*/ 55118 h 108585"/>
              <a:gd name="T14" fmla="*/ 2812541 w 2946400"/>
              <a:gd name="T15" fmla="*/ 0 h 108585"/>
              <a:gd name="T16" fmla="*/ 2812541 w 2946400"/>
              <a:gd name="T17" fmla="*/ 31496 h 108585"/>
              <a:gd name="T18" fmla="*/ 0 w 2946400"/>
              <a:gd name="T19" fmla="*/ 31496 h 108585"/>
              <a:gd name="T20" fmla="*/ 0 w 2946400"/>
              <a:gd name="T21" fmla="*/ 78740 h 108585"/>
              <a:gd name="T22" fmla="*/ 2812541 w 2946400"/>
              <a:gd name="T23" fmla="*/ 78740 h 108585"/>
              <a:gd name="T24" fmla="*/ 2812541 w 2946400"/>
              <a:gd name="T25" fmla="*/ 31496 h 1085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46400"/>
              <a:gd name="T40" fmla="*/ 0 h 108585"/>
              <a:gd name="T41" fmla="*/ 2946400 w 2946400"/>
              <a:gd name="T42" fmla="*/ 108585 h 1085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46400" h="108585">
                <a:moveTo>
                  <a:pt x="2812541" y="0"/>
                </a:moveTo>
                <a:lnTo>
                  <a:pt x="2812541" y="31496"/>
                </a:lnTo>
                <a:lnTo>
                  <a:pt x="2846451" y="31496"/>
                </a:lnTo>
                <a:lnTo>
                  <a:pt x="2846451" y="78740"/>
                </a:lnTo>
                <a:lnTo>
                  <a:pt x="2812541" y="78740"/>
                </a:lnTo>
                <a:lnTo>
                  <a:pt x="2812541" y="108204"/>
                </a:lnTo>
                <a:lnTo>
                  <a:pt x="2945891" y="55118"/>
                </a:lnTo>
                <a:lnTo>
                  <a:pt x="2812541" y="0"/>
                </a:lnTo>
                <a:close/>
              </a:path>
              <a:path w="2946400" h="108585">
                <a:moveTo>
                  <a:pt x="2812541" y="31496"/>
                </a:moveTo>
                <a:lnTo>
                  <a:pt x="0" y="31496"/>
                </a:lnTo>
                <a:lnTo>
                  <a:pt x="0" y="78740"/>
                </a:lnTo>
                <a:lnTo>
                  <a:pt x="2812541" y="78740"/>
                </a:lnTo>
                <a:lnTo>
                  <a:pt x="2812541" y="314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7" name="object 10"/>
          <p:cNvSpPr>
            <a:spLocks/>
          </p:cNvSpPr>
          <p:nvPr/>
        </p:nvSpPr>
        <p:spPr bwMode="auto">
          <a:xfrm>
            <a:off x="1352550" y="3609975"/>
            <a:ext cx="2846388" cy="47625"/>
          </a:xfrm>
          <a:custGeom>
            <a:avLst/>
            <a:gdLst>
              <a:gd name="T0" fmla="*/ 0 w 2846704"/>
              <a:gd name="T1" fmla="*/ 0 h 47625"/>
              <a:gd name="T2" fmla="*/ 2846451 w 2846704"/>
              <a:gd name="T3" fmla="*/ 0 h 47625"/>
              <a:gd name="T4" fmla="*/ 2846451 w 2846704"/>
              <a:gd name="T5" fmla="*/ 47243 h 47625"/>
              <a:gd name="T6" fmla="*/ 0 w 2846704"/>
              <a:gd name="T7" fmla="*/ 47243 h 47625"/>
              <a:gd name="T8" fmla="*/ 0 w 2846704"/>
              <a:gd name="T9" fmla="*/ 0 h 47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704"/>
              <a:gd name="T16" fmla="*/ 0 h 47625"/>
              <a:gd name="T17" fmla="*/ 2846704 w 2846704"/>
              <a:gd name="T18" fmla="*/ 47625 h 47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704" h="47625">
                <a:moveTo>
                  <a:pt x="0" y="0"/>
                </a:moveTo>
                <a:lnTo>
                  <a:pt x="2846451" y="0"/>
                </a:lnTo>
                <a:lnTo>
                  <a:pt x="2846451" y="47243"/>
                </a:lnTo>
                <a:lnTo>
                  <a:pt x="0" y="47243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8" name="object 11"/>
          <p:cNvSpPr>
            <a:spLocks/>
          </p:cNvSpPr>
          <p:nvPr/>
        </p:nvSpPr>
        <p:spPr bwMode="auto">
          <a:xfrm>
            <a:off x="4165600" y="3579813"/>
            <a:ext cx="133350" cy="107950"/>
          </a:xfrm>
          <a:custGeom>
            <a:avLst/>
            <a:gdLst>
              <a:gd name="T0" fmla="*/ 0 w 133350"/>
              <a:gd name="T1" fmla="*/ 0 h 108585"/>
              <a:gd name="T2" fmla="*/ 133350 w 133350"/>
              <a:gd name="T3" fmla="*/ 55118 h 108585"/>
              <a:gd name="T4" fmla="*/ 0 w 133350"/>
              <a:gd name="T5" fmla="*/ 108204 h 108585"/>
              <a:gd name="T6" fmla="*/ 0 w 133350"/>
              <a:gd name="T7" fmla="*/ 0 h 108585"/>
              <a:gd name="T8" fmla="*/ 0 60000 65536"/>
              <a:gd name="T9" fmla="*/ 0 60000 65536"/>
              <a:gd name="T10" fmla="*/ 0 60000 65536"/>
              <a:gd name="T11" fmla="*/ 0 60000 65536"/>
              <a:gd name="T12" fmla="*/ 0 w 133350"/>
              <a:gd name="T13" fmla="*/ 0 h 108585"/>
              <a:gd name="T14" fmla="*/ 133350 w 133350"/>
              <a:gd name="T15" fmla="*/ 108585 h 108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350" h="108585">
                <a:moveTo>
                  <a:pt x="0" y="0"/>
                </a:moveTo>
                <a:lnTo>
                  <a:pt x="133350" y="55118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9" name="object 12"/>
          <p:cNvSpPr>
            <a:spLocks/>
          </p:cNvSpPr>
          <p:nvPr/>
        </p:nvSpPr>
        <p:spPr bwMode="auto">
          <a:xfrm>
            <a:off x="1352550" y="3732213"/>
            <a:ext cx="2828925" cy="80962"/>
          </a:xfrm>
          <a:custGeom>
            <a:avLst/>
            <a:gdLst>
              <a:gd name="T0" fmla="*/ 134619 w 2828925"/>
              <a:gd name="T1" fmla="*/ 0 h 81279"/>
              <a:gd name="T2" fmla="*/ 0 w 2828925"/>
              <a:gd name="T3" fmla="*/ 40386 h 81279"/>
              <a:gd name="T4" fmla="*/ 134619 w 2828925"/>
              <a:gd name="T5" fmla="*/ 80772 h 81279"/>
              <a:gd name="T6" fmla="*/ 134619 w 2828925"/>
              <a:gd name="T7" fmla="*/ 57658 h 81279"/>
              <a:gd name="T8" fmla="*/ 100330 w 2828925"/>
              <a:gd name="T9" fmla="*/ 57658 h 81279"/>
              <a:gd name="T10" fmla="*/ 100330 w 2828925"/>
              <a:gd name="T11" fmla="*/ 23113 h 81279"/>
              <a:gd name="T12" fmla="*/ 134619 w 2828925"/>
              <a:gd name="T13" fmla="*/ 23113 h 81279"/>
              <a:gd name="T14" fmla="*/ 134619 w 2828925"/>
              <a:gd name="T15" fmla="*/ 0 h 81279"/>
              <a:gd name="T16" fmla="*/ 2828544 w 2828925"/>
              <a:gd name="T17" fmla="*/ 23113 h 81279"/>
              <a:gd name="T18" fmla="*/ 134619 w 2828925"/>
              <a:gd name="T19" fmla="*/ 23113 h 81279"/>
              <a:gd name="T20" fmla="*/ 134619 w 2828925"/>
              <a:gd name="T21" fmla="*/ 57658 h 81279"/>
              <a:gd name="T22" fmla="*/ 2828544 w 2828925"/>
              <a:gd name="T23" fmla="*/ 57658 h 81279"/>
              <a:gd name="T24" fmla="*/ 2828544 w 2828925"/>
              <a:gd name="T25" fmla="*/ 23113 h 812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28925"/>
              <a:gd name="T40" fmla="*/ 0 h 81279"/>
              <a:gd name="T41" fmla="*/ 2828925 w 2828925"/>
              <a:gd name="T42" fmla="*/ 81279 h 812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28925" h="81279">
                <a:moveTo>
                  <a:pt x="134619" y="0"/>
                </a:moveTo>
                <a:lnTo>
                  <a:pt x="0" y="40386"/>
                </a:lnTo>
                <a:lnTo>
                  <a:pt x="134619" y="80772"/>
                </a:lnTo>
                <a:lnTo>
                  <a:pt x="134619" y="57658"/>
                </a:lnTo>
                <a:lnTo>
                  <a:pt x="100330" y="57658"/>
                </a:lnTo>
                <a:lnTo>
                  <a:pt x="100330" y="23113"/>
                </a:lnTo>
                <a:lnTo>
                  <a:pt x="134619" y="23113"/>
                </a:lnTo>
                <a:lnTo>
                  <a:pt x="134619" y="0"/>
                </a:lnTo>
                <a:close/>
              </a:path>
              <a:path w="2828925" h="81279">
                <a:moveTo>
                  <a:pt x="2828544" y="23113"/>
                </a:moveTo>
                <a:lnTo>
                  <a:pt x="134619" y="23113"/>
                </a:lnTo>
                <a:lnTo>
                  <a:pt x="134619" y="57658"/>
                </a:lnTo>
                <a:lnTo>
                  <a:pt x="2828544" y="57658"/>
                </a:lnTo>
                <a:lnTo>
                  <a:pt x="2828544" y="23113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0" name="object 13"/>
          <p:cNvSpPr>
            <a:spLocks/>
          </p:cNvSpPr>
          <p:nvPr/>
        </p:nvSpPr>
        <p:spPr bwMode="auto">
          <a:xfrm>
            <a:off x="1452563" y="3754438"/>
            <a:ext cx="2728912" cy="34925"/>
          </a:xfrm>
          <a:custGeom>
            <a:avLst/>
            <a:gdLst>
              <a:gd name="T0" fmla="*/ 0 w 2728595"/>
              <a:gd name="T1" fmla="*/ 0 h 34925"/>
              <a:gd name="T2" fmla="*/ 2728214 w 2728595"/>
              <a:gd name="T3" fmla="*/ 0 h 34925"/>
              <a:gd name="T4" fmla="*/ 2728214 w 2728595"/>
              <a:gd name="T5" fmla="*/ 34544 h 34925"/>
              <a:gd name="T6" fmla="*/ 0 w 2728595"/>
              <a:gd name="T7" fmla="*/ 34544 h 34925"/>
              <a:gd name="T8" fmla="*/ 0 w 2728595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8595"/>
              <a:gd name="T16" fmla="*/ 0 h 34925"/>
              <a:gd name="T17" fmla="*/ 2728595 w 2728595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8595" h="34925">
                <a:moveTo>
                  <a:pt x="0" y="0"/>
                </a:moveTo>
                <a:lnTo>
                  <a:pt x="2728214" y="0"/>
                </a:lnTo>
                <a:lnTo>
                  <a:pt x="2728214" y="34544"/>
                </a:lnTo>
                <a:lnTo>
                  <a:pt x="0" y="3454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1" name="object 14"/>
          <p:cNvSpPr>
            <a:spLocks noChangeArrowheads="1"/>
          </p:cNvSpPr>
          <p:nvPr/>
        </p:nvSpPr>
        <p:spPr bwMode="auto">
          <a:xfrm>
            <a:off x="214313" y="1887538"/>
            <a:ext cx="7561262" cy="3957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5888" y="3227388"/>
            <a:ext cx="1123950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  <a:defRPr/>
            </a:pPr>
            <a:r>
              <a:rPr sz="2200" spc="-5" dirty="0">
                <a:latin typeface="BrowalliaUPC"/>
                <a:cs typeface="BrowalliaUPC"/>
              </a:rPr>
              <a:t>เนมเ</a:t>
            </a:r>
            <a:r>
              <a:rPr sz="2200" spc="45" dirty="0">
                <a:latin typeface="BrowalliaUPC"/>
                <a:cs typeface="BrowalliaUPC"/>
              </a:rPr>
              <a:t>ซ</a:t>
            </a:r>
            <a:r>
              <a:rPr sz="2200" dirty="0">
                <a:latin typeface="BrowalliaUPC"/>
                <a:cs typeface="BrowalliaUPC"/>
              </a:rPr>
              <a:t>ิิ</a:t>
            </a:r>
            <a:r>
              <a:rPr sz="2200" spc="-5" dirty="0">
                <a:latin typeface="BrowalliaUPC"/>
                <a:cs typeface="BrowalliaUPC"/>
              </a:rPr>
              <a:t>ร</a:t>
            </a:r>
            <a:r>
              <a:rPr sz="2200" spc="-1070" dirty="0">
                <a:latin typeface="BrowalliaUPC"/>
                <a:cs typeface="BrowalliaUPC"/>
              </a:rPr>
              <a:t>ฟ</a:t>
            </a:r>
            <a:r>
              <a:rPr sz="2200" dirty="0">
                <a:latin typeface="BrowalliaUPC"/>
                <a:cs typeface="BrowalliaUPC"/>
              </a:rPr>
              <a:t>์	</a:t>
            </a:r>
            <a:r>
              <a:rPr sz="2200" spc="-5" dirty="0">
                <a:latin typeface="BrowalliaUPC"/>
                <a:cs typeface="BrowalliaUPC"/>
              </a:rPr>
              <a:t>เวอร</a:t>
            </a:r>
            <a:endParaRPr sz="2200">
              <a:latin typeface="BrowalliaUPC"/>
              <a:cs typeface="BrowalliaUPC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Arial"/>
                <a:cs typeface="Arial"/>
              </a:rPr>
              <a:t>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503" name="object 16"/>
          <p:cNvSpPr txBox="1">
            <a:spLocks noChangeArrowheads="1"/>
          </p:cNvSpPr>
          <p:nvPr/>
        </p:nvSpPr>
        <p:spPr bwMode="auto">
          <a:xfrm>
            <a:off x="7254875" y="4017963"/>
            <a:ext cx="1316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825"/>
              </a:lnSpc>
            </a:pPr>
            <a:r>
              <a:rPr lang="th-TH" sz="1600">
                <a:cs typeface="Arial" charset="0"/>
              </a:rPr>
              <a:t>w20ns.mit.edu  18.70.0.160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85013" y="5830888"/>
            <a:ext cx="1735137" cy="490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mintaka.lcs.mit.edu</a:t>
            </a:r>
            <a:endParaRPr sz="1600">
              <a:latin typeface="Arial"/>
              <a:cs typeface="Arial"/>
            </a:endParaRPr>
          </a:p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18.26.0.36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313" y="1660525"/>
            <a:ext cx="763587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25" dirty="0">
                <a:latin typeface="BrowalliaUPC"/>
                <a:cs typeface="BrowalliaUPC"/>
              </a:rPr>
              <a:t>ไคลเอน็ </a:t>
            </a:r>
            <a:r>
              <a:rPr sz="2200" spc="-1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ต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088" y="1514475"/>
            <a:ext cx="7235825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912485" algn="l"/>
              </a:tabLst>
              <a:defRPr/>
            </a:pPr>
            <a:r>
              <a:rPr sz="3300" baseline="-29040" dirty="0">
                <a:latin typeface="BrowalliaUPC"/>
                <a:cs typeface="BrowalliaUPC"/>
              </a:rPr>
              <a:t>์์		</a:t>
            </a:r>
            <a:r>
              <a:rPr sz="2200" spc="-80" dirty="0">
                <a:latin typeface="BrowalliaUPC"/>
                <a:cs typeface="BrowalliaUPC"/>
              </a:rPr>
              <a:t>รทเนมเซริ</a:t>
            </a:r>
            <a:r>
              <a:rPr sz="2200" spc="13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ฟเวอร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00" y="2060575"/>
            <a:ext cx="1144588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nontri.ku.ac.th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8613" y="3043238"/>
            <a:ext cx="1619250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 fontAlgn="auto">
              <a:spcBef>
                <a:spcPts val="53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8500" y="3930650"/>
            <a:ext cx="866775" cy="515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18.27.0.82</a:t>
            </a:r>
            <a:endParaRPr sz="1400">
              <a:latin typeface="Arial"/>
              <a:cs typeface="Arial"/>
            </a:endParaRPr>
          </a:p>
          <a:p>
            <a:pPr marL="64769" fontAlgn="auto">
              <a:spcBef>
                <a:spcPts val="86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4163" y="4127500"/>
            <a:ext cx="88423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19713" y="4210050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8475" y="5735638"/>
            <a:ext cx="825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72400" y="5072063"/>
            <a:ext cx="1125538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4855" algn="l"/>
              </a:tabLst>
              <a:defRPr/>
            </a:pPr>
            <a:r>
              <a:rPr sz="2200" spc="-5" dirty="0">
                <a:latin typeface="BrowalliaUPC"/>
                <a:cs typeface="BrowalliaUPC"/>
              </a:rPr>
              <a:t>เนมเ</a:t>
            </a:r>
            <a:r>
              <a:rPr sz="2200" spc="45" dirty="0">
                <a:latin typeface="BrowalliaUPC"/>
                <a:cs typeface="BrowalliaUPC"/>
              </a:rPr>
              <a:t>ซ</a:t>
            </a:r>
            <a:r>
              <a:rPr sz="2200" dirty="0">
                <a:latin typeface="BrowalliaUPC"/>
                <a:cs typeface="BrowalliaUPC"/>
              </a:rPr>
              <a:t>ิ</a:t>
            </a:r>
            <a:r>
              <a:rPr sz="2200" spc="15" dirty="0">
                <a:latin typeface="BrowalliaUPC"/>
                <a:cs typeface="BrowalliaUPC"/>
              </a:rPr>
              <a:t>ิ</a:t>
            </a:r>
            <a:r>
              <a:rPr sz="2200" spc="-5" dirty="0">
                <a:latin typeface="BrowalliaUPC"/>
                <a:cs typeface="BrowalliaUPC"/>
              </a:rPr>
              <a:t>ร</a:t>
            </a:r>
            <a:r>
              <a:rPr sz="2200" spc="-1070" dirty="0">
                <a:latin typeface="BrowalliaUPC"/>
                <a:cs typeface="BrowalliaUPC"/>
              </a:rPr>
              <a:t>ฟ</a:t>
            </a:r>
            <a:r>
              <a:rPr sz="2200" dirty="0">
                <a:latin typeface="BrowalliaUPC"/>
                <a:cs typeface="BrowalliaUPC"/>
              </a:rPr>
              <a:t>์	</a:t>
            </a:r>
            <a:r>
              <a:rPr sz="2200" spc="-5" dirty="0">
                <a:latin typeface="BrowalliaUPC"/>
                <a:cs typeface="BrowalliaUPC"/>
              </a:rPr>
              <a:t>เวอร</a:t>
            </a:r>
            <a:endParaRPr sz="2200">
              <a:latin typeface="BrowalliaUPC"/>
              <a:cs typeface="BrowalliaUPC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Arial"/>
                <a:cs typeface="Arial"/>
              </a:rPr>
              <a:t>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7988" y="5021263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8563" y="4551363"/>
            <a:ext cx="8699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latin typeface="Times New Roman"/>
                <a:cs typeface="Times New Roman"/>
              </a:rPr>
              <a:t>Add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388" y="3879850"/>
            <a:ext cx="13287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OS's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resolver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638" y="2971800"/>
            <a:ext cx="838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7950" y="1900238"/>
            <a:ext cx="7175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Al</a:t>
            </a:r>
            <a:r>
              <a:rPr sz="1800" spc="-20" dirty="0">
                <a:latin typeface="Tahoma"/>
                <a:cs typeface="Tahoma"/>
              </a:rPr>
              <a:t>w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27950" y="2174875"/>
            <a:ext cx="13208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22" name="object 35"/>
          <p:cNvSpPr>
            <a:spLocks/>
          </p:cNvSpPr>
          <p:nvPr/>
        </p:nvSpPr>
        <p:spPr bwMode="auto">
          <a:xfrm>
            <a:off x="8026400" y="2430463"/>
            <a:ext cx="1076325" cy="0"/>
          </a:xfrm>
          <a:custGeom>
            <a:avLst/>
            <a:gdLst>
              <a:gd name="T0" fmla="*/ 0 w 1076325"/>
              <a:gd name="T1" fmla="*/ 1075943 w 1076325"/>
              <a:gd name="T2" fmla="*/ 0 60000 65536"/>
              <a:gd name="T3" fmla="*/ 0 60000 65536"/>
              <a:gd name="T4" fmla="*/ 0 w 1076325"/>
              <a:gd name="T5" fmla="*/ 1076325 w 10763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8013700" y="2449513"/>
            <a:ext cx="7731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24" name="object 38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46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65525" y="4611688"/>
            <a:ext cx="1849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r>
              <a:rPr sz="1800" b="1" spc="-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0" dirty="0"/>
              <a:t> </a:t>
            </a:r>
            <a:r>
              <a:rPr spc="-5" dirty="0"/>
              <a:t>Message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685800" y="2133600"/>
            <a:ext cx="7524750" cy="329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72850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Query Record </a:t>
            </a:r>
            <a:r>
              <a:rPr dirty="0"/>
              <a:t>Format</a:t>
            </a:r>
            <a:r>
              <a:rPr spc="-640" dirty="0"/>
              <a:t> </a:t>
            </a:r>
            <a:r>
              <a:rPr spc="-5" dirty="0"/>
              <a:t>(Question)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187450" y="1989138"/>
            <a:ext cx="6965950" cy="1236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116013" y="3933825"/>
            <a:ext cx="7143750" cy="784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13" y="5084763"/>
            <a:ext cx="5508625" cy="823912"/>
          </a:xfrm>
          <a:prstGeom prst="rect">
            <a:avLst/>
          </a:prstGeom>
          <a:solidFill>
            <a:srgbClr val="333399"/>
          </a:solidFill>
        </p:spPr>
        <p:txBody>
          <a:bodyPr lIns="0" tIns="26034" rIns="0" bIns="0">
            <a:spAutoFit/>
          </a:bodyPr>
          <a:lstStyle/>
          <a:p>
            <a:pPr marL="91440" fontAlgn="auto">
              <a:spcBef>
                <a:spcPts val="204"/>
              </a:spcBef>
              <a:spcAft>
                <a:spcPts val="0"/>
              </a:spcAft>
              <a:defRPr/>
            </a:pPr>
            <a:r>
              <a:rPr sz="4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admin.atc.fhda.edu.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5541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5" dirty="0"/>
              <a:t> </a:t>
            </a:r>
            <a:r>
              <a:rPr spc="-5" dirty="0"/>
              <a:t>Exchange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922338" y="2863850"/>
            <a:ext cx="644525" cy="576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/>
          </p:cNvSpPr>
          <p:nvPr/>
        </p:nvSpPr>
        <p:spPr bwMode="auto">
          <a:xfrm>
            <a:off x="1579563" y="2965450"/>
            <a:ext cx="2201862" cy="104775"/>
          </a:xfrm>
          <a:custGeom>
            <a:avLst/>
            <a:gdLst>
              <a:gd name="T0" fmla="*/ 2096433 w 2202179"/>
              <a:gd name="T1" fmla="*/ 0 h 105410"/>
              <a:gd name="T2" fmla="*/ 2096433 w 2202179"/>
              <a:gd name="T3" fmla="*/ 105123 h 105410"/>
              <a:gd name="T4" fmla="*/ 2162464 w 2202179"/>
              <a:gd name="T5" fmla="*/ 72272 h 105410"/>
              <a:gd name="T6" fmla="*/ 2122845 w 2202179"/>
              <a:gd name="T7" fmla="*/ 72272 h 105410"/>
              <a:gd name="T8" fmla="*/ 2122845 w 2202179"/>
              <a:gd name="T9" fmla="*/ 32851 h 105410"/>
              <a:gd name="T10" fmla="*/ 2162464 w 2202179"/>
              <a:gd name="T11" fmla="*/ 32851 h 105410"/>
              <a:gd name="T12" fmla="*/ 2096433 w 2202179"/>
              <a:gd name="T13" fmla="*/ 0 h 105410"/>
              <a:gd name="T14" fmla="*/ 2096433 w 2202179"/>
              <a:gd name="T15" fmla="*/ 32851 h 105410"/>
              <a:gd name="T16" fmla="*/ 0 w 2202179"/>
              <a:gd name="T17" fmla="*/ 32851 h 105410"/>
              <a:gd name="T18" fmla="*/ 0 w 2202179"/>
              <a:gd name="T19" fmla="*/ 72272 h 105410"/>
              <a:gd name="T20" fmla="*/ 2096433 w 2202179"/>
              <a:gd name="T21" fmla="*/ 72272 h 105410"/>
              <a:gd name="T22" fmla="*/ 2096433 w 2202179"/>
              <a:gd name="T23" fmla="*/ 32851 h 105410"/>
              <a:gd name="T24" fmla="*/ 2162464 w 2202179"/>
              <a:gd name="T25" fmla="*/ 32851 h 105410"/>
              <a:gd name="T26" fmla="*/ 2122845 w 2202179"/>
              <a:gd name="T27" fmla="*/ 32851 h 105410"/>
              <a:gd name="T28" fmla="*/ 2122845 w 2202179"/>
              <a:gd name="T29" fmla="*/ 72272 h 105410"/>
              <a:gd name="T30" fmla="*/ 2162464 w 2202179"/>
              <a:gd name="T31" fmla="*/ 72272 h 105410"/>
              <a:gd name="T32" fmla="*/ 2202082 w 2202179"/>
              <a:gd name="T33" fmla="*/ 52561 h 105410"/>
              <a:gd name="T34" fmla="*/ 2162464 w 2202179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179"/>
              <a:gd name="T55" fmla="*/ 0 h 105410"/>
              <a:gd name="T56" fmla="*/ 2202179 w 2202179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179" h="105410">
                <a:moveTo>
                  <a:pt x="2096433" y="0"/>
                </a:moveTo>
                <a:lnTo>
                  <a:pt x="2096433" y="105123"/>
                </a:lnTo>
                <a:lnTo>
                  <a:pt x="2162464" y="72272"/>
                </a:lnTo>
                <a:lnTo>
                  <a:pt x="2122845" y="72272"/>
                </a:lnTo>
                <a:lnTo>
                  <a:pt x="2122845" y="32851"/>
                </a:lnTo>
                <a:lnTo>
                  <a:pt x="2162464" y="32851"/>
                </a:lnTo>
                <a:lnTo>
                  <a:pt x="2096433" y="0"/>
                </a:lnTo>
                <a:close/>
              </a:path>
              <a:path w="2202179" h="105410">
                <a:moveTo>
                  <a:pt x="2096433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096433" y="72272"/>
                </a:lnTo>
                <a:lnTo>
                  <a:pt x="2096433" y="32851"/>
                </a:lnTo>
                <a:close/>
              </a:path>
              <a:path w="2202179" h="105410">
                <a:moveTo>
                  <a:pt x="2162464" y="32851"/>
                </a:moveTo>
                <a:lnTo>
                  <a:pt x="2122845" y="32851"/>
                </a:lnTo>
                <a:lnTo>
                  <a:pt x="2122845" y="72272"/>
                </a:lnTo>
                <a:lnTo>
                  <a:pt x="2162464" y="72272"/>
                </a:lnTo>
                <a:lnTo>
                  <a:pt x="2202082" y="52561"/>
                </a:lnTo>
                <a:lnTo>
                  <a:pt x="2162464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1562100" y="3217863"/>
            <a:ext cx="2203450" cy="104775"/>
          </a:xfrm>
          <a:custGeom>
            <a:avLst/>
            <a:gdLst>
              <a:gd name="T0" fmla="*/ 105649 w 2202815"/>
              <a:gd name="T1" fmla="*/ 0 h 105410"/>
              <a:gd name="T2" fmla="*/ 0 w 2202815"/>
              <a:gd name="T3" fmla="*/ 52561 h 105410"/>
              <a:gd name="T4" fmla="*/ 105649 w 2202815"/>
              <a:gd name="T5" fmla="*/ 105123 h 105410"/>
              <a:gd name="T6" fmla="*/ 105649 w 2202815"/>
              <a:gd name="T7" fmla="*/ 72272 h 105410"/>
              <a:gd name="T8" fmla="*/ 79237 w 2202815"/>
              <a:gd name="T9" fmla="*/ 72272 h 105410"/>
              <a:gd name="T10" fmla="*/ 79237 w 2202815"/>
              <a:gd name="T11" fmla="*/ 32851 h 105410"/>
              <a:gd name="T12" fmla="*/ 105649 w 2202815"/>
              <a:gd name="T13" fmla="*/ 32851 h 105410"/>
              <a:gd name="T14" fmla="*/ 105649 w 2202815"/>
              <a:gd name="T15" fmla="*/ 0 h 105410"/>
              <a:gd name="T16" fmla="*/ 105649 w 2202815"/>
              <a:gd name="T17" fmla="*/ 32851 h 105410"/>
              <a:gd name="T18" fmla="*/ 79237 w 2202815"/>
              <a:gd name="T19" fmla="*/ 32851 h 105410"/>
              <a:gd name="T20" fmla="*/ 79237 w 2202815"/>
              <a:gd name="T21" fmla="*/ 72272 h 105410"/>
              <a:gd name="T22" fmla="*/ 105649 w 2202815"/>
              <a:gd name="T23" fmla="*/ 72272 h 105410"/>
              <a:gd name="T24" fmla="*/ 105649 w 2202815"/>
              <a:gd name="T25" fmla="*/ 32851 h 105410"/>
              <a:gd name="T26" fmla="*/ 2202214 w 2202815"/>
              <a:gd name="T27" fmla="*/ 32851 h 105410"/>
              <a:gd name="T28" fmla="*/ 105649 w 2202815"/>
              <a:gd name="T29" fmla="*/ 32851 h 105410"/>
              <a:gd name="T30" fmla="*/ 105649 w 2202815"/>
              <a:gd name="T31" fmla="*/ 72272 h 105410"/>
              <a:gd name="T32" fmla="*/ 2202214 w 2202815"/>
              <a:gd name="T33" fmla="*/ 72272 h 105410"/>
              <a:gd name="T34" fmla="*/ 2202214 w 2202815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815"/>
              <a:gd name="T55" fmla="*/ 0 h 105410"/>
              <a:gd name="T56" fmla="*/ 2202815 w 2202815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815" h="105410">
                <a:moveTo>
                  <a:pt x="105649" y="0"/>
                </a:moveTo>
                <a:lnTo>
                  <a:pt x="0" y="52561"/>
                </a:lnTo>
                <a:lnTo>
                  <a:pt x="105649" y="105123"/>
                </a:lnTo>
                <a:lnTo>
                  <a:pt x="105649" y="72272"/>
                </a:lnTo>
                <a:lnTo>
                  <a:pt x="79237" y="72272"/>
                </a:lnTo>
                <a:lnTo>
                  <a:pt x="79237" y="32851"/>
                </a:lnTo>
                <a:lnTo>
                  <a:pt x="105649" y="32851"/>
                </a:lnTo>
                <a:lnTo>
                  <a:pt x="105649" y="0"/>
                </a:lnTo>
                <a:close/>
              </a:path>
              <a:path w="2202815" h="105410">
                <a:moveTo>
                  <a:pt x="105649" y="32851"/>
                </a:moveTo>
                <a:lnTo>
                  <a:pt x="79237" y="32851"/>
                </a:lnTo>
                <a:lnTo>
                  <a:pt x="79237" y="72272"/>
                </a:lnTo>
                <a:lnTo>
                  <a:pt x="105649" y="72272"/>
                </a:lnTo>
                <a:lnTo>
                  <a:pt x="105649" y="32851"/>
                </a:lnTo>
                <a:close/>
              </a:path>
              <a:path w="2202815" h="105410">
                <a:moveTo>
                  <a:pt x="2202214" y="32851"/>
                </a:moveTo>
                <a:lnTo>
                  <a:pt x="105649" y="32851"/>
                </a:lnTo>
                <a:lnTo>
                  <a:pt x="105649" y="72272"/>
                </a:lnTo>
                <a:lnTo>
                  <a:pt x="2202214" y="72272"/>
                </a:lnTo>
                <a:lnTo>
                  <a:pt x="2202214" y="32851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/>
          </p:cNvSpPr>
          <p:nvPr/>
        </p:nvSpPr>
        <p:spPr bwMode="auto">
          <a:xfrm>
            <a:off x="4748213" y="2994025"/>
            <a:ext cx="2524125" cy="106363"/>
          </a:xfrm>
          <a:custGeom>
            <a:avLst/>
            <a:gdLst>
              <a:gd name="T0" fmla="*/ 2416736 w 2522854"/>
              <a:gd name="T1" fmla="*/ 0 h 105410"/>
              <a:gd name="T2" fmla="*/ 2416736 w 2522854"/>
              <a:gd name="T3" fmla="*/ 105123 h 105410"/>
              <a:gd name="T4" fmla="*/ 2482767 w 2522854"/>
              <a:gd name="T5" fmla="*/ 72272 h 105410"/>
              <a:gd name="T6" fmla="*/ 2443148 w 2522854"/>
              <a:gd name="T7" fmla="*/ 72272 h 105410"/>
              <a:gd name="T8" fmla="*/ 2443148 w 2522854"/>
              <a:gd name="T9" fmla="*/ 32851 h 105410"/>
              <a:gd name="T10" fmla="*/ 2482767 w 2522854"/>
              <a:gd name="T11" fmla="*/ 32851 h 105410"/>
              <a:gd name="T12" fmla="*/ 2416736 w 2522854"/>
              <a:gd name="T13" fmla="*/ 0 h 105410"/>
              <a:gd name="T14" fmla="*/ 2416736 w 2522854"/>
              <a:gd name="T15" fmla="*/ 32851 h 105410"/>
              <a:gd name="T16" fmla="*/ 0 w 2522854"/>
              <a:gd name="T17" fmla="*/ 32851 h 105410"/>
              <a:gd name="T18" fmla="*/ 0 w 2522854"/>
              <a:gd name="T19" fmla="*/ 72272 h 105410"/>
              <a:gd name="T20" fmla="*/ 2416736 w 2522854"/>
              <a:gd name="T21" fmla="*/ 72272 h 105410"/>
              <a:gd name="T22" fmla="*/ 2416736 w 2522854"/>
              <a:gd name="T23" fmla="*/ 32851 h 105410"/>
              <a:gd name="T24" fmla="*/ 2482767 w 2522854"/>
              <a:gd name="T25" fmla="*/ 32851 h 105410"/>
              <a:gd name="T26" fmla="*/ 2443148 w 2522854"/>
              <a:gd name="T27" fmla="*/ 32851 h 105410"/>
              <a:gd name="T28" fmla="*/ 2443148 w 2522854"/>
              <a:gd name="T29" fmla="*/ 72272 h 105410"/>
              <a:gd name="T30" fmla="*/ 2482767 w 2522854"/>
              <a:gd name="T31" fmla="*/ 72272 h 105410"/>
              <a:gd name="T32" fmla="*/ 2522386 w 2522854"/>
              <a:gd name="T33" fmla="*/ 52561 h 105410"/>
              <a:gd name="T34" fmla="*/ 2482767 w 2522854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522854"/>
              <a:gd name="T55" fmla="*/ 0 h 105410"/>
              <a:gd name="T56" fmla="*/ 2522854 w 2522854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522854" h="105410">
                <a:moveTo>
                  <a:pt x="2416736" y="0"/>
                </a:moveTo>
                <a:lnTo>
                  <a:pt x="2416736" y="105123"/>
                </a:lnTo>
                <a:lnTo>
                  <a:pt x="2482767" y="72272"/>
                </a:lnTo>
                <a:lnTo>
                  <a:pt x="2443148" y="72272"/>
                </a:lnTo>
                <a:lnTo>
                  <a:pt x="2443148" y="32851"/>
                </a:lnTo>
                <a:lnTo>
                  <a:pt x="2482767" y="32851"/>
                </a:lnTo>
                <a:lnTo>
                  <a:pt x="2416736" y="0"/>
                </a:lnTo>
                <a:close/>
              </a:path>
              <a:path w="2522854" h="105410">
                <a:moveTo>
                  <a:pt x="2416736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416736" y="72272"/>
                </a:lnTo>
                <a:lnTo>
                  <a:pt x="2416736" y="32851"/>
                </a:lnTo>
                <a:close/>
              </a:path>
              <a:path w="2522854" h="105410">
                <a:moveTo>
                  <a:pt x="2482767" y="32851"/>
                </a:moveTo>
                <a:lnTo>
                  <a:pt x="2443148" y="32851"/>
                </a:lnTo>
                <a:lnTo>
                  <a:pt x="2443148" y="72272"/>
                </a:lnTo>
                <a:lnTo>
                  <a:pt x="2482767" y="72272"/>
                </a:lnTo>
                <a:lnTo>
                  <a:pt x="2522386" y="52561"/>
                </a:lnTo>
                <a:lnTo>
                  <a:pt x="2482767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4732338" y="3248025"/>
            <a:ext cx="2503487" cy="106363"/>
          </a:xfrm>
          <a:custGeom>
            <a:avLst/>
            <a:gdLst>
              <a:gd name="T0" fmla="*/ 105913 w 2503170"/>
              <a:gd name="T1" fmla="*/ 0 h 105410"/>
              <a:gd name="T2" fmla="*/ 0 w 2503170"/>
              <a:gd name="T3" fmla="*/ 51852 h 105410"/>
              <a:gd name="T4" fmla="*/ 105385 w 2503170"/>
              <a:gd name="T5" fmla="*/ 105097 h 105410"/>
              <a:gd name="T6" fmla="*/ 105550 w 2503170"/>
              <a:gd name="T7" fmla="*/ 72261 h 105410"/>
              <a:gd name="T8" fmla="*/ 79237 w 2503170"/>
              <a:gd name="T9" fmla="*/ 72088 h 105410"/>
              <a:gd name="T10" fmla="*/ 79501 w 2503170"/>
              <a:gd name="T11" fmla="*/ 32667 h 105410"/>
              <a:gd name="T12" fmla="*/ 105749 w 2503170"/>
              <a:gd name="T13" fmla="*/ 32667 h 105410"/>
              <a:gd name="T14" fmla="*/ 105913 w 2503170"/>
              <a:gd name="T15" fmla="*/ 0 h 105410"/>
              <a:gd name="T16" fmla="*/ 105748 w 2503170"/>
              <a:gd name="T17" fmla="*/ 32839 h 105410"/>
              <a:gd name="T18" fmla="*/ 105550 w 2503170"/>
              <a:gd name="T19" fmla="*/ 72261 h 105410"/>
              <a:gd name="T20" fmla="*/ 2502576 w 2503170"/>
              <a:gd name="T21" fmla="*/ 87988 h 105410"/>
              <a:gd name="T22" fmla="*/ 2502840 w 2503170"/>
              <a:gd name="T23" fmla="*/ 48567 h 105410"/>
              <a:gd name="T24" fmla="*/ 105748 w 2503170"/>
              <a:gd name="T25" fmla="*/ 32839 h 105410"/>
              <a:gd name="T26" fmla="*/ 79501 w 2503170"/>
              <a:gd name="T27" fmla="*/ 32667 h 105410"/>
              <a:gd name="T28" fmla="*/ 79237 w 2503170"/>
              <a:gd name="T29" fmla="*/ 72088 h 105410"/>
              <a:gd name="T30" fmla="*/ 105550 w 2503170"/>
              <a:gd name="T31" fmla="*/ 72261 h 105410"/>
              <a:gd name="T32" fmla="*/ 105748 w 2503170"/>
              <a:gd name="T33" fmla="*/ 32839 h 105410"/>
              <a:gd name="T34" fmla="*/ 79501 w 2503170"/>
              <a:gd name="T35" fmla="*/ 32667 h 105410"/>
              <a:gd name="T36" fmla="*/ 105749 w 2503170"/>
              <a:gd name="T37" fmla="*/ 32667 h 105410"/>
              <a:gd name="T38" fmla="*/ 79501 w 2503170"/>
              <a:gd name="T39" fmla="*/ 32667 h 105410"/>
              <a:gd name="T40" fmla="*/ 105748 w 2503170"/>
              <a:gd name="T41" fmla="*/ 32839 h 105410"/>
              <a:gd name="T42" fmla="*/ 105749 w 2503170"/>
              <a:gd name="T43" fmla="*/ 32667 h 105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03170"/>
              <a:gd name="T67" fmla="*/ 0 h 105410"/>
              <a:gd name="T68" fmla="*/ 2503170 w 2503170"/>
              <a:gd name="T69" fmla="*/ 105410 h 105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03170" h="105410">
                <a:moveTo>
                  <a:pt x="105913" y="0"/>
                </a:moveTo>
                <a:lnTo>
                  <a:pt x="0" y="51852"/>
                </a:lnTo>
                <a:lnTo>
                  <a:pt x="105385" y="105097"/>
                </a:lnTo>
                <a:lnTo>
                  <a:pt x="105550" y="72261"/>
                </a:lnTo>
                <a:lnTo>
                  <a:pt x="79237" y="72088"/>
                </a:lnTo>
                <a:lnTo>
                  <a:pt x="79501" y="32667"/>
                </a:lnTo>
                <a:lnTo>
                  <a:pt x="105749" y="32667"/>
                </a:lnTo>
                <a:lnTo>
                  <a:pt x="105913" y="0"/>
                </a:lnTo>
                <a:close/>
              </a:path>
              <a:path w="2503170" h="105410">
                <a:moveTo>
                  <a:pt x="105748" y="32839"/>
                </a:moveTo>
                <a:lnTo>
                  <a:pt x="105550" y="72261"/>
                </a:lnTo>
                <a:lnTo>
                  <a:pt x="2502576" y="87988"/>
                </a:lnTo>
                <a:lnTo>
                  <a:pt x="2502840" y="48567"/>
                </a:lnTo>
                <a:lnTo>
                  <a:pt x="105748" y="32839"/>
                </a:lnTo>
                <a:close/>
              </a:path>
              <a:path w="2503170" h="105410">
                <a:moveTo>
                  <a:pt x="79501" y="32667"/>
                </a:moveTo>
                <a:lnTo>
                  <a:pt x="79237" y="72088"/>
                </a:lnTo>
                <a:lnTo>
                  <a:pt x="105550" y="72261"/>
                </a:lnTo>
                <a:lnTo>
                  <a:pt x="105748" y="32839"/>
                </a:lnTo>
                <a:lnTo>
                  <a:pt x="79501" y="32667"/>
                </a:lnTo>
                <a:close/>
              </a:path>
              <a:path w="2503170" h="105410">
                <a:moveTo>
                  <a:pt x="105749" y="32667"/>
                </a:moveTo>
                <a:lnTo>
                  <a:pt x="79501" y="32667"/>
                </a:lnTo>
                <a:lnTo>
                  <a:pt x="105748" y="32839"/>
                </a:lnTo>
                <a:lnTo>
                  <a:pt x="105749" y="3266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686175" y="3717925"/>
            <a:ext cx="1108075" cy="298450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fontAlgn="auto">
              <a:lnSpc>
                <a:spcPts val="2260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ns.ku.ac.t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2451100" y="2366963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83 w 238125"/>
              <a:gd name="T3" fmla="*/ 9294 h 236855"/>
              <a:gd name="T4" fmla="*/ 34804 w 238125"/>
              <a:gd name="T5" fmla="*/ 34641 h 236855"/>
              <a:gd name="T6" fmla="*/ 9337 w 238125"/>
              <a:gd name="T7" fmla="*/ 72233 h 236855"/>
              <a:gd name="T8" fmla="*/ 0 w 238125"/>
              <a:gd name="T9" fmla="*/ 118263 h 236855"/>
              <a:gd name="T10" fmla="*/ 9337 w 238125"/>
              <a:gd name="T11" fmla="*/ 164305 h 236855"/>
              <a:gd name="T12" fmla="*/ 34804 w 238125"/>
              <a:gd name="T13" fmla="*/ 201896 h 236855"/>
              <a:gd name="T14" fmla="*/ 72583 w 238125"/>
              <a:gd name="T15" fmla="*/ 227236 h 236855"/>
              <a:gd name="T16" fmla="*/ 118855 w 238125"/>
              <a:gd name="T17" fmla="*/ 236527 h 236855"/>
              <a:gd name="T18" fmla="*/ 165116 w 238125"/>
              <a:gd name="T19" fmla="*/ 227236 h 236855"/>
              <a:gd name="T20" fmla="*/ 202896 w 238125"/>
              <a:gd name="T21" fmla="*/ 201896 h 236855"/>
              <a:gd name="T22" fmla="*/ 228370 w 238125"/>
              <a:gd name="T23" fmla="*/ 164305 h 236855"/>
              <a:gd name="T24" fmla="*/ 237711 w 238125"/>
              <a:gd name="T25" fmla="*/ 118263 h 236855"/>
              <a:gd name="T26" fmla="*/ 228370 w 238125"/>
              <a:gd name="T27" fmla="*/ 72233 h 236855"/>
              <a:gd name="T28" fmla="*/ 202896 w 238125"/>
              <a:gd name="T29" fmla="*/ 34641 h 236855"/>
              <a:gd name="T30" fmla="*/ 165116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5745163" y="2351088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39 w 238125"/>
              <a:gd name="T3" fmla="*/ 9294 h 236855"/>
              <a:gd name="T4" fmla="*/ 34765 w 238125"/>
              <a:gd name="T5" fmla="*/ 34641 h 236855"/>
              <a:gd name="T6" fmla="*/ 9322 w 238125"/>
              <a:gd name="T7" fmla="*/ 72233 h 236855"/>
              <a:gd name="T8" fmla="*/ 0 w 238125"/>
              <a:gd name="T9" fmla="*/ 118263 h 236855"/>
              <a:gd name="T10" fmla="*/ 9322 w 238125"/>
              <a:gd name="T11" fmla="*/ 164305 h 236855"/>
              <a:gd name="T12" fmla="*/ 34765 w 238125"/>
              <a:gd name="T13" fmla="*/ 201896 h 236855"/>
              <a:gd name="T14" fmla="*/ 72539 w 238125"/>
              <a:gd name="T15" fmla="*/ 227236 h 236855"/>
              <a:gd name="T16" fmla="*/ 118855 w 238125"/>
              <a:gd name="T17" fmla="*/ 236527 h 236855"/>
              <a:gd name="T18" fmla="*/ 165061 w 238125"/>
              <a:gd name="T19" fmla="*/ 227236 h 236855"/>
              <a:gd name="T20" fmla="*/ 202847 w 238125"/>
              <a:gd name="T21" fmla="*/ 201896 h 236855"/>
              <a:gd name="T22" fmla="*/ 228351 w 238125"/>
              <a:gd name="T23" fmla="*/ 164305 h 236855"/>
              <a:gd name="T24" fmla="*/ 237711 w 238125"/>
              <a:gd name="T25" fmla="*/ 118263 h 236855"/>
              <a:gd name="T26" fmla="*/ 228351 w 238125"/>
              <a:gd name="T27" fmla="*/ 72233 h 236855"/>
              <a:gd name="T28" fmla="*/ 202847 w 238125"/>
              <a:gd name="T29" fmla="*/ 34641 h 236855"/>
              <a:gd name="T30" fmla="*/ 165061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39" y="9294"/>
                </a:lnTo>
                <a:lnTo>
                  <a:pt x="34765" y="34641"/>
                </a:lnTo>
                <a:lnTo>
                  <a:pt x="9322" y="72233"/>
                </a:lnTo>
                <a:lnTo>
                  <a:pt x="0" y="118263"/>
                </a:lnTo>
                <a:lnTo>
                  <a:pt x="9322" y="164305"/>
                </a:lnTo>
                <a:lnTo>
                  <a:pt x="34765" y="201896"/>
                </a:lnTo>
                <a:lnTo>
                  <a:pt x="72539" y="227236"/>
                </a:lnTo>
                <a:lnTo>
                  <a:pt x="118855" y="236527"/>
                </a:lnTo>
                <a:lnTo>
                  <a:pt x="165061" y="227236"/>
                </a:lnTo>
                <a:lnTo>
                  <a:pt x="202847" y="201896"/>
                </a:lnTo>
                <a:lnTo>
                  <a:pt x="228351" y="164305"/>
                </a:lnTo>
                <a:lnTo>
                  <a:pt x="237711" y="118263"/>
                </a:lnTo>
                <a:lnTo>
                  <a:pt x="228351" y="72233"/>
                </a:lnTo>
                <a:lnTo>
                  <a:pt x="202847" y="34641"/>
                </a:lnTo>
                <a:lnTo>
                  <a:pt x="165061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5732463" y="4114800"/>
            <a:ext cx="238125" cy="236538"/>
          </a:xfrm>
          <a:custGeom>
            <a:avLst/>
            <a:gdLst>
              <a:gd name="T0" fmla="*/ 118855 w 238125"/>
              <a:gd name="T1" fmla="*/ 0 h 236854"/>
              <a:gd name="T2" fmla="*/ 72539 w 238125"/>
              <a:gd name="T3" fmla="*/ 9293 h 236854"/>
              <a:gd name="T4" fmla="*/ 34765 w 238125"/>
              <a:gd name="T5" fmla="*/ 34639 h 236854"/>
              <a:gd name="T6" fmla="*/ 9322 w 238125"/>
              <a:gd name="T7" fmla="*/ 72232 h 236854"/>
              <a:gd name="T8" fmla="*/ 0 w 238125"/>
              <a:gd name="T9" fmla="*/ 118269 h 236854"/>
              <a:gd name="T10" fmla="*/ 9322 w 238125"/>
              <a:gd name="T11" fmla="*/ 164304 h 236854"/>
              <a:gd name="T12" fmla="*/ 34765 w 238125"/>
              <a:gd name="T13" fmla="*/ 201895 h 236854"/>
              <a:gd name="T14" fmla="*/ 72539 w 238125"/>
              <a:gd name="T15" fmla="*/ 227239 h 236854"/>
              <a:gd name="T16" fmla="*/ 118855 w 238125"/>
              <a:gd name="T17" fmla="*/ 236533 h 236854"/>
              <a:gd name="T18" fmla="*/ 165061 w 238125"/>
              <a:gd name="T19" fmla="*/ 227239 h 236854"/>
              <a:gd name="T20" fmla="*/ 202847 w 238125"/>
              <a:gd name="T21" fmla="*/ 201895 h 236854"/>
              <a:gd name="T22" fmla="*/ 228351 w 238125"/>
              <a:gd name="T23" fmla="*/ 164304 h 236854"/>
              <a:gd name="T24" fmla="*/ 237711 w 238125"/>
              <a:gd name="T25" fmla="*/ 118269 h 236854"/>
              <a:gd name="T26" fmla="*/ 228351 w 238125"/>
              <a:gd name="T27" fmla="*/ 72232 h 236854"/>
              <a:gd name="T28" fmla="*/ 202847 w 238125"/>
              <a:gd name="T29" fmla="*/ 34639 h 236854"/>
              <a:gd name="T30" fmla="*/ 165061 w 238125"/>
              <a:gd name="T31" fmla="*/ 9293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39" y="9293"/>
                </a:lnTo>
                <a:lnTo>
                  <a:pt x="34765" y="34639"/>
                </a:lnTo>
                <a:lnTo>
                  <a:pt x="9322" y="72232"/>
                </a:lnTo>
                <a:lnTo>
                  <a:pt x="0" y="118269"/>
                </a:lnTo>
                <a:lnTo>
                  <a:pt x="9322" y="164304"/>
                </a:lnTo>
                <a:lnTo>
                  <a:pt x="34765" y="201895"/>
                </a:lnTo>
                <a:lnTo>
                  <a:pt x="72539" y="227239"/>
                </a:lnTo>
                <a:lnTo>
                  <a:pt x="118855" y="236533"/>
                </a:lnTo>
                <a:lnTo>
                  <a:pt x="165061" y="227239"/>
                </a:lnTo>
                <a:lnTo>
                  <a:pt x="202847" y="201895"/>
                </a:lnTo>
                <a:lnTo>
                  <a:pt x="228351" y="164304"/>
                </a:lnTo>
                <a:lnTo>
                  <a:pt x="237711" y="118269"/>
                </a:lnTo>
                <a:lnTo>
                  <a:pt x="228351" y="72232"/>
                </a:lnTo>
                <a:lnTo>
                  <a:pt x="202847" y="34639"/>
                </a:lnTo>
                <a:lnTo>
                  <a:pt x="165061" y="9293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2444750" y="3709988"/>
            <a:ext cx="238125" cy="238125"/>
          </a:xfrm>
          <a:custGeom>
            <a:avLst/>
            <a:gdLst>
              <a:gd name="T0" fmla="*/ 118855 w 238125"/>
              <a:gd name="T1" fmla="*/ 0 h 236854"/>
              <a:gd name="T2" fmla="*/ 72583 w 238125"/>
              <a:gd name="T3" fmla="*/ 9294 h 236854"/>
              <a:gd name="T4" fmla="*/ 34804 w 238125"/>
              <a:gd name="T5" fmla="*/ 34641 h 236854"/>
              <a:gd name="T6" fmla="*/ 9337 w 238125"/>
              <a:gd name="T7" fmla="*/ 72233 h 236854"/>
              <a:gd name="T8" fmla="*/ 0 w 238125"/>
              <a:gd name="T9" fmla="*/ 118263 h 236854"/>
              <a:gd name="T10" fmla="*/ 9337 w 238125"/>
              <a:gd name="T11" fmla="*/ 164305 h 236854"/>
              <a:gd name="T12" fmla="*/ 34804 w 238125"/>
              <a:gd name="T13" fmla="*/ 201896 h 236854"/>
              <a:gd name="T14" fmla="*/ 72583 w 238125"/>
              <a:gd name="T15" fmla="*/ 227236 h 236854"/>
              <a:gd name="T16" fmla="*/ 118855 w 238125"/>
              <a:gd name="T17" fmla="*/ 236527 h 236854"/>
              <a:gd name="T18" fmla="*/ 165116 w 238125"/>
              <a:gd name="T19" fmla="*/ 227236 h 236854"/>
              <a:gd name="T20" fmla="*/ 202896 w 238125"/>
              <a:gd name="T21" fmla="*/ 201896 h 236854"/>
              <a:gd name="T22" fmla="*/ 228370 w 238125"/>
              <a:gd name="T23" fmla="*/ 164305 h 236854"/>
              <a:gd name="T24" fmla="*/ 237711 w 238125"/>
              <a:gd name="T25" fmla="*/ 118263 h 236854"/>
              <a:gd name="T26" fmla="*/ 228370 w 238125"/>
              <a:gd name="T27" fmla="*/ 72233 h 236854"/>
              <a:gd name="T28" fmla="*/ 202896 w 238125"/>
              <a:gd name="T29" fmla="*/ 34641 h 236854"/>
              <a:gd name="T30" fmla="*/ 165116 w 238125"/>
              <a:gd name="T31" fmla="*/ 9294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 noChangeArrowheads="1"/>
          </p:cNvSpPr>
          <p:nvPr/>
        </p:nvSpPr>
        <p:spPr bwMode="auto">
          <a:xfrm>
            <a:off x="3824288" y="2913063"/>
            <a:ext cx="801687" cy="7159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3" name="object 14"/>
          <p:cNvSpPr>
            <a:spLocks noChangeArrowheads="1"/>
          </p:cNvSpPr>
          <p:nvPr/>
        </p:nvSpPr>
        <p:spPr bwMode="auto">
          <a:xfrm>
            <a:off x="922338" y="2863850"/>
            <a:ext cx="644525" cy="5762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4" name="object 15"/>
          <p:cNvSpPr>
            <a:spLocks/>
          </p:cNvSpPr>
          <p:nvPr/>
        </p:nvSpPr>
        <p:spPr bwMode="auto">
          <a:xfrm>
            <a:off x="1579563" y="2965450"/>
            <a:ext cx="2201862" cy="104775"/>
          </a:xfrm>
          <a:custGeom>
            <a:avLst/>
            <a:gdLst>
              <a:gd name="T0" fmla="*/ 2096433 w 2202179"/>
              <a:gd name="T1" fmla="*/ 0 h 105410"/>
              <a:gd name="T2" fmla="*/ 2096433 w 2202179"/>
              <a:gd name="T3" fmla="*/ 105123 h 105410"/>
              <a:gd name="T4" fmla="*/ 2162464 w 2202179"/>
              <a:gd name="T5" fmla="*/ 72272 h 105410"/>
              <a:gd name="T6" fmla="*/ 2122845 w 2202179"/>
              <a:gd name="T7" fmla="*/ 72272 h 105410"/>
              <a:gd name="T8" fmla="*/ 2122845 w 2202179"/>
              <a:gd name="T9" fmla="*/ 32851 h 105410"/>
              <a:gd name="T10" fmla="*/ 2162464 w 2202179"/>
              <a:gd name="T11" fmla="*/ 32851 h 105410"/>
              <a:gd name="T12" fmla="*/ 2096433 w 2202179"/>
              <a:gd name="T13" fmla="*/ 0 h 105410"/>
              <a:gd name="T14" fmla="*/ 2096433 w 2202179"/>
              <a:gd name="T15" fmla="*/ 32851 h 105410"/>
              <a:gd name="T16" fmla="*/ 0 w 2202179"/>
              <a:gd name="T17" fmla="*/ 32851 h 105410"/>
              <a:gd name="T18" fmla="*/ 0 w 2202179"/>
              <a:gd name="T19" fmla="*/ 72272 h 105410"/>
              <a:gd name="T20" fmla="*/ 2096433 w 2202179"/>
              <a:gd name="T21" fmla="*/ 72272 h 105410"/>
              <a:gd name="T22" fmla="*/ 2096433 w 2202179"/>
              <a:gd name="T23" fmla="*/ 32851 h 105410"/>
              <a:gd name="T24" fmla="*/ 2162464 w 2202179"/>
              <a:gd name="T25" fmla="*/ 32851 h 105410"/>
              <a:gd name="T26" fmla="*/ 2122845 w 2202179"/>
              <a:gd name="T27" fmla="*/ 32851 h 105410"/>
              <a:gd name="T28" fmla="*/ 2122845 w 2202179"/>
              <a:gd name="T29" fmla="*/ 72272 h 105410"/>
              <a:gd name="T30" fmla="*/ 2162464 w 2202179"/>
              <a:gd name="T31" fmla="*/ 72272 h 105410"/>
              <a:gd name="T32" fmla="*/ 2202082 w 2202179"/>
              <a:gd name="T33" fmla="*/ 52561 h 105410"/>
              <a:gd name="T34" fmla="*/ 2162464 w 2202179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179"/>
              <a:gd name="T55" fmla="*/ 0 h 105410"/>
              <a:gd name="T56" fmla="*/ 2202179 w 2202179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179" h="105410">
                <a:moveTo>
                  <a:pt x="2096433" y="0"/>
                </a:moveTo>
                <a:lnTo>
                  <a:pt x="2096433" y="105123"/>
                </a:lnTo>
                <a:lnTo>
                  <a:pt x="2162464" y="72272"/>
                </a:lnTo>
                <a:lnTo>
                  <a:pt x="2122845" y="72272"/>
                </a:lnTo>
                <a:lnTo>
                  <a:pt x="2122845" y="32851"/>
                </a:lnTo>
                <a:lnTo>
                  <a:pt x="2162464" y="32851"/>
                </a:lnTo>
                <a:lnTo>
                  <a:pt x="2096433" y="0"/>
                </a:lnTo>
                <a:close/>
              </a:path>
              <a:path w="2202179" h="105410">
                <a:moveTo>
                  <a:pt x="2096433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096433" y="72272"/>
                </a:lnTo>
                <a:lnTo>
                  <a:pt x="2096433" y="32851"/>
                </a:lnTo>
                <a:close/>
              </a:path>
              <a:path w="2202179" h="105410">
                <a:moveTo>
                  <a:pt x="2162464" y="32851"/>
                </a:moveTo>
                <a:lnTo>
                  <a:pt x="2122845" y="32851"/>
                </a:lnTo>
                <a:lnTo>
                  <a:pt x="2122845" y="72272"/>
                </a:lnTo>
                <a:lnTo>
                  <a:pt x="2162464" y="72272"/>
                </a:lnTo>
                <a:lnTo>
                  <a:pt x="2202082" y="52561"/>
                </a:lnTo>
                <a:lnTo>
                  <a:pt x="2162464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1562100" y="3217863"/>
            <a:ext cx="2203450" cy="104775"/>
          </a:xfrm>
          <a:custGeom>
            <a:avLst/>
            <a:gdLst>
              <a:gd name="T0" fmla="*/ 105649 w 2202815"/>
              <a:gd name="T1" fmla="*/ 0 h 105410"/>
              <a:gd name="T2" fmla="*/ 0 w 2202815"/>
              <a:gd name="T3" fmla="*/ 52561 h 105410"/>
              <a:gd name="T4" fmla="*/ 105649 w 2202815"/>
              <a:gd name="T5" fmla="*/ 105123 h 105410"/>
              <a:gd name="T6" fmla="*/ 105649 w 2202815"/>
              <a:gd name="T7" fmla="*/ 72272 h 105410"/>
              <a:gd name="T8" fmla="*/ 79237 w 2202815"/>
              <a:gd name="T9" fmla="*/ 72272 h 105410"/>
              <a:gd name="T10" fmla="*/ 79237 w 2202815"/>
              <a:gd name="T11" fmla="*/ 32851 h 105410"/>
              <a:gd name="T12" fmla="*/ 105649 w 2202815"/>
              <a:gd name="T13" fmla="*/ 32851 h 105410"/>
              <a:gd name="T14" fmla="*/ 105649 w 2202815"/>
              <a:gd name="T15" fmla="*/ 0 h 105410"/>
              <a:gd name="T16" fmla="*/ 105649 w 2202815"/>
              <a:gd name="T17" fmla="*/ 32851 h 105410"/>
              <a:gd name="T18" fmla="*/ 79237 w 2202815"/>
              <a:gd name="T19" fmla="*/ 32851 h 105410"/>
              <a:gd name="T20" fmla="*/ 79237 w 2202815"/>
              <a:gd name="T21" fmla="*/ 72272 h 105410"/>
              <a:gd name="T22" fmla="*/ 105649 w 2202815"/>
              <a:gd name="T23" fmla="*/ 72272 h 105410"/>
              <a:gd name="T24" fmla="*/ 105649 w 2202815"/>
              <a:gd name="T25" fmla="*/ 32851 h 105410"/>
              <a:gd name="T26" fmla="*/ 2202214 w 2202815"/>
              <a:gd name="T27" fmla="*/ 32851 h 105410"/>
              <a:gd name="T28" fmla="*/ 105649 w 2202815"/>
              <a:gd name="T29" fmla="*/ 32851 h 105410"/>
              <a:gd name="T30" fmla="*/ 105649 w 2202815"/>
              <a:gd name="T31" fmla="*/ 72272 h 105410"/>
              <a:gd name="T32" fmla="*/ 2202214 w 2202815"/>
              <a:gd name="T33" fmla="*/ 72272 h 105410"/>
              <a:gd name="T34" fmla="*/ 2202214 w 2202815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815"/>
              <a:gd name="T55" fmla="*/ 0 h 105410"/>
              <a:gd name="T56" fmla="*/ 2202815 w 2202815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815" h="105410">
                <a:moveTo>
                  <a:pt x="105649" y="0"/>
                </a:moveTo>
                <a:lnTo>
                  <a:pt x="0" y="52561"/>
                </a:lnTo>
                <a:lnTo>
                  <a:pt x="105649" y="105123"/>
                </a:lnTo>
                <a:lnTo>
                  <a:pt x="105649" y="72272"/>
                </a:lnTo>
                <a:lnTo>
                  <a:pt x="79237" y="72272"/>
                </a:lnTo>
                <a:lnTo>
                  <a:pt x="79237" y="32851"/>
                </a:lnTo>
                <a:lnTo>
                  <a:pt x="105649" y="32851"/>
                </a:lnTo>
                <a:lnTo>
                  <a:pt x="105649" y="0"/>
                </a:lnTo>
                <a:close/>
              </a:path>
              <a:path w="2202815" h="105410">
                <a:moveTo>
                  <a:pt x="105649" y="32851"/>
                </a:moveTo>
                <a:lnTo>
                  <a:pt x="79237" y="32851"/>
                </a:lnTo>
                <a:lnTo>
                  <a:pt x="79237" y="72272"/>
                </a:lnTo>
                <a:lnTo>
                  <a:pt x="105649" y="72272"/>
                </a:lnTo>
                <a:lnTo>
                  <a:pt x="105649" y="32851"/>
                </a:lnTo>
                <a:close/>
              </a:path>
              <a:path w="2202815" h="105410">
                <a:moveTo>
                  <a:pt x="2202214" y="32851"/>
                </a:moveTo>
                <a:lnTo>
                  <a:pt x="105649" y="32851"/>
                </a:lnTo>
                <a:lnTo>
                  <a:pt x="105649" y="72272"/>
                </a:lnTo>
                <a:lnTo>
                  <a:pt x="2202214" y="72272"/>
                </a:lnTo>
                <a:lnTo>
                  <a:pt x="2202214" y="32851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 noChangeArrowheads="1"/>
          </p:cNvSpPr>
          <p:nvPr/>
        </p:nvSpPr>
        <p:spPr bwMode="auto">
          <a:xfrm>
            <a:off x="7291388" y="2835275"/>
            <a:ext cx="801687" cy="714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4748213" y="2994025"/>
            <a:ext cx="2524125" cy="106363"/>
          </a:xfrm>
          <a:custGeom>
            <a:avLst/>
            <a:gdLst>
              <a:gd name="T0" fmla="*/ 2416736 w 2522854"/>
              <a:gd name="T1" fmla="*/ 0 h 105410"/>
              <a:gd name="T2" fmla="*/ 2416736 w 2522854"/>
              <a:gd name="T3" fmla="*/ 105123 h 105410"/>
              <a:gd name="T4" fmla="*/ 2482767 w 2522854"/>
              <a:gd name="T5" fmla="*/ 72272 h 105410"/>
              <a:gd name="T6" fmla="*/ 2443148 w 2522854"/>
              <a:gd name="T7" fmla="*/ 72272 h 105410"/>
              <a:gd name="T8" fmla="*/ 2443148 w 2522854"/>
              <a:gd name="T9" fmla="*/ 32851 h 105410"/>
              <a:gd name="T10" fmla="*/ 2482767 w 2522854"/>
              <a:gd name="T11" fmla="*/ 32851 h 105410"/>
              <a:gd name="T12" fmla="*/ 2416736 w 2522854"/>
              <a:gd name="T13" fmla="*/ 0 h 105410"/>
              <a:gd name="T14" fmla="*/ 2416736 w 2522854"/>
              <a:gd name="T15" fmla="*/ 32851 h 105410"/>
              <a:gd name="T16" fmla="*/ 0 w 2522854"/>
              <a:gd name="T17" fmla="*/ 32851 h 105410"/>
              <a:gd name="T18" fmla="*/ 0 w 2522854"/>
              <a:gd name="T19" fmla="*/ 72272 h 105410"/>
              <a:gd name="T20" fmla="*/ 2416736 w 2522854"/>
              <a:gd name="T21" fmla="*/ 72272 h 105410"/>
              <a:gd name="T22" fmla="*/ 2416736 w 2522854"/>
              <a:gd name="T23" fmla="*/ 32851 h 105410"/>
              <a:gd name="T24" fmla="*/ 2482767 w 2522854"/>
              <a:gd name="T25" fmla="*/ 32851 h 105410"/>
              <a:gd name="T26" fmla="*/ 2443148 w 2522854"/>
              <a:gd name="T27" fmla="*/ 32851 h 105410"/>
              <a:gd name="T28" fmla="*/ 2443148 w 2522854"/>
              <a:gd name="T29" fmla="*/ 72272 h 105410"/>
              <a:gd name="T30" fmla="*/ 2482767 w 2522854"/>
              <a:gd name="T31" fmla="*/ 72272 h 105410"/>
              <a:gd name="T32" fmla="*/ 2522386 w 2522854"/>
              <a:gd name="T33" fmla="*/ 52561 h 105410"/>
              <a:gd name="T34" fmla="*/ 2482767 w 2522854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522854"/>
              <a:gd name="T55" fmla="*/ 0 h 105410"/>
              <a:gd name="T56" fmla="*/ 2522854 w 2522854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522854" h="105410">
                <a:moveTo>
                  <a:pt x="2416736" y="0"/>
                </a:moveTo>
                <a:lnTo>
                  <a:pt x="2416736" y="105123"/>
                </a:lnTo>
                <a:lnTo>
                  <a:pt x="2482767" y="72272"/>
                </a:lnTo>
                <a:lnTo>
                  <a:pt x="2443148" y="72272"/>
                </a:lnTo>
                <a:lnTo>
                  <a:pt x="2443148" y="32851"/>
                </a:lnTo>
                <a:lnTo>
                  <a:pt x="2482767" y="32851"/>
                </a:lnTo>
                <a:lnTo>
                  <a:pt x="2416736" y="0"/>
                </a:lnTo>
                <a:close/>
              </a:path>
              <a:path w="2522854" h="105410">
                <a:moveTo>
                  <a:pt x="2416736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416736" y="72272"/>
                </a:lnTo>
                <a:lnTo>
                  <a:pt x="2416736" y="32851"/>
                </a:lnTo>
                <a:close/>
              </a:path>
              <a:path w="2522854" h="105410">
                <a:moveTo>
                  <a:pt x="2482767" y="32851"/>
                </a:moveTo>
                <a:lnTo>
                  <a:pt x="2443148" y="32851"/>
                </a:lnTo>
                <a:lnTo>
                  <a:pt x="2443148" y="72272"/>
                </a:lnTo>
                <a:lnTo>
                  <a:pt x="2482767" y="72272"/>
                </a:lnTo>
                <a:lnTo>
                  <a:pt x="2522386" y="52561"/>
                </a:lnTo>
                <a:lnTo>
                  <a:pt x="2482767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4732338" y="3248025"/>
            <a:ext cx="2503487" cy="106363"/>
          </a:xfrm>
          <a:custGeom>
            <a:avLst/>
            <a:gdLst>
              <a:gd name="T0" fmla="*/ 105913 w 2503170"/>
              <a:gd name="T1" fmla="*/ 0 h 105410"/>
              <a:gd name="T2" fmla="*/ 0 w 2503170"/>
              <a:gd name="T3" fmla="*/ 51852 h 105410"/>
              <a:gd name="T4" fmla="*/ 105385 w 2503170"/>
              <a:gd name="T5" fmla="*/ 105097 h 105410"/>
              <a:gd name="T6" fmla="*/ 105550 w 2503170"/>
              <a:gd name="T7" fmla="*/ 72261 h 105410"/>
              <a:gd name="T8" fmla="*/ 79237 w 2503170"/>
              <a:gd name="T9" fmla="*/ 72088 h 105410"/>
              <a:gd name="T10" fmla="*/ 79501 w 2503170"/>
              <a:gd name="T11" fmla="*/ 32667 h 105410"/>
              <a:gd name="T12" fmla="*/ 105749 w 2503170"/>
              <a:gd name="T13" fmla="*/ 32667 h 105410"/>
              <a:gd name="T14" fmla="*/ 105913 w 2503170"/>
              <a:gd name="T15" fmla="*/ 0 h 105410"/>
              <a:gd name="T16" fmla="*/ 105748 w 2503170"/>
              <a:gd name="T17" fmla="*/ 32839 h 105410"/>
              <a:gd name="T18" fmla="*/ 105550 w 2503170"/>
              <a:gd name="T19" fmla="*/ 72261 h 105410"/>
              <a:gd name="T20" fmla="*/ 2502576 w 2503170"/>
              <a:gd name="T21" fmla="*/ 87988 h 105410"/>
              <a:gd name="T22" fmla="*/ 2502840 w 2503170"/>
              <a:gd name="T23" fmla="*/ 48567 h 105410"/>
              <a:gd name="T24" fmla="*/ 105748 w 2503170"/>
              <a:gd name="T25" fmla="*/ 32839 h 105410"/>
              <a:gd name="T26" fmla="*/ 79501 w 2503170"/>
              <a:gd name="T27" fmla="*/ 32667 h 105410"/>
              <a:gd name="T28" fmla="*/ 79237 w 2503170"/>
              <a:gd name="T29" fmla="*/ 72088 h 105410"/>
              <a:gd name="T30" fmla="*/ 105550 w 2503170"/>
              <a:gd name="T31" fmla="*/ 72261 h 105410"/>
              <a:gd name="T32" fmla="*/ 105748 w 2503170"/>
              <a:gd name="T33" fmla="*/ 32839 h 105410"/>
              <a:gd name="T34" fmla="*/ 79501 w 2503170"/>
              <a:gd name="T35" fmla="*/ 32667 h 105410"/>
              <a:gd name="T36" fmla="*/ 105749 w 2503170"/>
              <a:gd name="T37" fmla="*/ 32667 h 105410"/>
              <a:gd name="T38" fmla="*/ 79501 w 2503170"/>
              <a:gd name="T39" fmla="*/ 32667 h 105410"/>
              <a:gd name="T40" fmla="*/ 105748 w 2503170"/>
              <a:gd name="T41" fmla="*/ 32839 h 105410"/>
              <a:gd name="T42" fmla="*/ 105749 w 2503170"/>
              <a:gd name="T43" fmla="*/ 32667 h 105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03170"/>
              <a:gd name="T67" fmla="*/ 0 h 105410"/>
              <a:gd name="T68" fmla="*/ 2503170 w 2503170"/>
              <a:gd name="T69" fmla="*/ 105410 h 105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03170" h="105410">
                <a:moveTo>
                  <a:pt x="105913" y="0"/>
                </a:moveTo>
                <a:lnTo>
                  <a:pt x="0" y="51852"/>
                </a:lnTo>
                <a:lnTo>
                  <a:pt x="105385" y="105097"/>
                </a:lnTo>
                <a:lnTo>
                  <a:pt x="105550" y="72261"/>
                </a:lnTo>
                <a:lnTo>
                  <a:pt x="79237" y="72088"/>
                </a:lnTo>
                <a:lnTo>
                  <a:pt x="79501" y="32667"/>
                </a:lnTo>
                <a:lnTo>
                  <a:pt x="105749" y="32667"/>
                </a:lnTo>
                <a:lnTo>
                  <a:pt x="105913" y="0"/>
                </a:lnTo>
                <a:close/>
              </a:path>
              <a:path w="2503170" h="105410">
                <a:moveTo>
                  <a:pt x="105748" y="32839"/>
                </a:moveTo>
                <a:lnTo>
                  <a:pt x="105550" y="72261"/>
                </a:lnTo>
                <a:lnTo>
                  <a:pt x="2502576" y="87988"/>
                </a:lnTo>
                <a:lnTo>
                  <a:pt x="2502840" y="48567"/>
                </a:lnTo>
                <a:lnTo>
                  <a:pt x="105748" y="32839"/>
                </a:lnTo>
                <a:close/>
              </a:path>
              <a:path w="2503170" h="105410">
                <a:moveTo>
                  <a:pt x="79501" y="32667"/>
                </a:moveTo>
                <a:lnTo>
                  <a:pt x="79237" y="72088"/>
                </a:lnTo>
                <a:lnTo>
                  <a:pt x="105550" y="72261"/>
                </a:lnTo>
                <a:lnTo>
                  <a:pt x="105748" y="32839"/>
                </a:lnTo>
                <a:lnTo>
                  <a:pt x="79501" y="32667"/>
                </a:lnTo>
                <a:close/>
              </a:path>
              <a:path w="2503170" h="105410">
                <a:moveTo>
                  <a:pt x="105749" y="32667"/>
                </a:moveTo>
                <a:lnTo>
                  <a:pt x="79501" y="32667"/>
                </a:lnTo>
                <a:lnTo>
                  <a:pt x="105748" y="32839"/>
                </a:lnTo>
                <a:lnTo>
                  <a:pt x="105749" y="3266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112000" y="2425700"/>
            <a:ext cx="127952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nectec.or.th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0" name="object 21"/>
          <p:cNvSpPr txBox="1">
            <a:spLocks noChangeArrowheads="1"/>
          </p:cNvSpPr>
          <p:nvPr/>
        </p:nvSpPr>
        <p:spPr bwMode="auto">
          <a:xfrm>
            <a:off x="6953250" y="3678238"/>
            <a:ext cx="1597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9850" indent="-57150">
              <a:lnSpc>
                <a:spcPts val="2188"/>
              </a:lnSpc>
            </a:pPr>
            <a:r>
              <a:rPr lang="th-TH" sz="1900">
                <a:cs typeface="Arial" charset="0"/>
              </a:rPr>
              <a:t>ns.nectec.or.th  202.44204.67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86175" y="3717925"/>
            <a:ext cx="1108075" cy="298450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fontAlgn="auto">
              <a:lnSpc>
                <a:spcPts val="2260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ns.ku.ac.t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2" name="object 23"/>
          <p:cNvSpPr>
            <a:spLocks/>
          </p:cNvSpPr>
          <p:nvPr/>
        </p:nvSpPr>
        <p:spPr bwMode="auto">
          <a:xfrm>
            <a:off x="3702050" y="3717925"/>
            <a:ext cx="1092200" cy="203200"/>
          </a:xfrm>
          <a:custGeom>
            <a:avLst/>
            <a:gdLst>
              <a:gd name="T0" fmla="*/ 0 w 1092835"/>
              <a:gd name="T1" fmla="*/ 203676 h 203835"/>
              <a:gd name="T2" fmla="*/ 1092813 w 1092835"/>
              <a:gd name="T3" fmla="*/ 203676 h 203835"/>
              <a:gd name="T4" fmla="*/ 1092813 w 1092835"/>
              <a:gd name="T5" fmla="*/ 0 h 203835"/>
              <a:gd name="T6" fmla="*/ 0 w 1092835"/>
              <a:gd name="T7" fmla="*/ 0 h 203835"/>
              <a:gd name="T8" fmla="*/ 0 w 1092835"/>
              <a:gd name="T9" fmla="*/ 203676 h 203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835"/>
              <a:gd name="T16" fmla="*/ 0 h 203835"/>
              <a:gd name="T17" fmla="*/ 1092835 w 1092835"/>
              <a:gd name="T18" fmla="*/ 203835 h 203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835" h="203835">
                <a:moveTo>
                  <a:pt x="0" y="203676"/>
                </a:moveTo>
                <a:lnTo>
                  <a:pt x="1092813" y="203676"/>
                </a:lnTo>
                <a:lnTo>
                  <a:pt x="1092813" y="0"/>
                </a:lnTo>
                <a:lnTo>
                  <a:pt x="0" y="0"/>
                </a:lnTo>
                <a:lnTo>
                  <a:pt x="0" y="203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3673475" y="3729038"/>
            <a:ext cx="118427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n</a:t>
            </a:r>
            <a:r>
              <a:rPr sz="1900" spc="-5" dirty="0">
                <a:latin typeface="Arial"/>
                <a:cs typeface="Arial"/>
              </a:rPr>
              <a:t>s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60" dirty="0">
                <a:latin typeface="Arial"/>
                <a:cs typeface="Arial"/>
              </a:rPr>
              <a:t>u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-50" dirty="0">
                <a:latin typeface="Arial"/>
                <a:cs typeface="Arial"/>
              </a:rPr>
              <a:t>c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t</a:t>
            </a:r>
            <a:r>
              <a:rPr sz="1900" spc="-1060" dirty="0">
                <a:latin typeface="Arial"/>
                <a:cs typeface="Arial"/>
              </a:rPr>
              <a:t>h</a:t>
            </a:r>
            <a:r>
              <a:rPr sz="1900" spc="20" dirty="0">
                <a:latin typeface="Arial"/>
                <a:cs typeface="Arial"/>
              </a:rPr>
              <a:t>h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2825" y="4006850"/>
            <a:ext cx="14208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158.108.2.67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5" name="object 26"/>
          <p:cNvSpPr txBox="1">
            <a:spLocks noChangeArrowheads="1"/>
          </p:cNvSpPr>
          <p:nvPr/>
        </p:nvSpPr>
        <p:spPr bwMode="auto">
          <a:xfrm>
            <a:off x="501650" y="3703638"/>
            <a:ext cx="15192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1913" indent="-50800">
              <a:lnSpc>
                <a:spcPts val="2238"/>
              </a:lnSpc>
            </a:pPr>
            <a:r>
              <a:rPr lang="th-TH" sz="1900">
                <a:cs typeface="Arial" charset="0"/>
              </a:rPr>
              <a:t>nontri.ku.ac.th  158.108.2.71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11563" y="2058988"/>
            <a:ext cx="1365250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เนมเซิรฟ์เวอร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54588" y="2039938"/>
            <a:ext cx="3478212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124075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เนมเซิร์ฟ์เวอร์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86188" y="2420938"/>
            <a:ext cx="1003300" cy="369887"/>
          </a:xfrm>
          <a:prstGeom prst="rect">
            <a:avLst/>
          </a:prstGeom>
        </p:spPr>
        <p:txBody>
          <a:bodyPr lIns="0" tIns="22860" rIns="0" bIns="0">
            <a:spAutoFit/>
          </a:bodyPr>
          <a:lstStyle/>
          <a:p>
            <a:pPr marL="109855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2010" dirty="0">
                <a:latin typeface="Arial"/>
                <a:cs typeface="Arial"/>
              </a:rPr>
              <a:t>u</a:t>
            </a: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10" dirty="0">
                <a:latin typeface="Arial"/>
                <a:cs typeface="Arial"/>
              </a:rPr>
              <a:t>u</a:t>
            </a:r>
            <a:r>
              <a:rPr sz="1900" spc="-5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60" dirty="0">
                <a:latin typeface="Arial"/>
                <a:cs typeface="Arial"/>
              </a:rPr>
              <a:t>o</a:t>
            </a:r>
            <a:r>
              <a:rPr sz="1900" spc="-1635" dirty="0">
                <a:latin typeface="Arial"/>
                <a:cs typeface="Arial"/>
              </a:rPr>
              <a:t>r</a:t>
            </a:r>
            <a:r>
              <a:rPr sz="1900" spc="-60" dirty="0">
                <a:latin typeface="Arial"/>
                <a:cs typeface="Arial"/>
              </a:rPr>
              <a:t>o</a:t>
            </a:r>
            <a:r>
              <a:rPr sz="1900" spc="15" dirty="0">
                <a:latin typeface="Arial"/>
                <a:cs typeface="Arial"/>
              </a:rPr>
              <a:t>r</a:t>
            </a:r>
            <a:r>
              <a:rPr sz="1900" spc="-530" dirty="0">
                <a:latin typeface="Arial"/>
                <a:cs typeface="Arial"/>
              </a:rPr>
              <a:t>.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t</a:t>
            </a:r>
            <a:r>
              <a:rPr sz="1900" spc="-1610" dirty="0">
                <a:latin typeface="Arial"/>
                <a:cs typeface="Arial"/>
              </a:rPr>
              <a:t>h</a:t>
            </a:r>
            <a:r>
              <a:rPr sz="1900" spc="20" dirty="0"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9" name="object 30"/>
          <p:cNvSpPr>
            <a:spLocks/>
          </p:cNvSpPr>
          <p:nvPr/>
        </p:nvSpPr>
        <p:spPr bwMode="auto">
          <a:xfrm>
            <a:off x="2451100" y="2366963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83 w 238125"/>
              <a:gd name="T3" fmla="*/ 9294 h 236855"/>
              <a:gd name="T4" fmla="*/ 34804 w 238125"/>
              <a:gd name="T5" fmla="*/ 34641 h 236855"/>
              <a:gd name="T6" fmla="*/ 9337 w 238125"/>
              <a:gd name="T7" fmla="*/ 72233 h 236855"/>
              <a:gd name="T8" fmla="*/ 0 w 238125"/>
              <a:gd name="T9" fmla="*/ 118263 h 236855"/>
              <a:gd name="T10" fmla="*/ 9337 w 238125"/>
              <a:gd name="T11" fmla="*/ 164305 h 236855"/>
              <a:gd name="T12" fmla="*/ 34804 w 238125"/>
              <a:gd name="T13" fmla="*/ 201896 h 236855"/>
              <a:gd name="T14" fmla="*/ 72583 w 238125"/>
              <a:gd name="T15" fmla="*/ 227236 h 236855"/>
              <a:gd name="T16" fmla="*/ 118855 w 238125"/>
              <a:gd name="T17" fmla="*/ 236527 h 236855"/>
              <a:gd name="T18" fmla="*/ 165116 w 238125"/>
              <a:gd name="T19" fmla="*/ 227236 h 236855"/>
              <a:gd name="T20" fmla="*/ 202896 w 238125"/>
              <a:gd name="T21" fmla="*/ 201896 h 236855"/>
              <a:gd name="T22" fmla="*/ 228370 w 238125"/>
              <a:gd name="T23" fmla="*/ 164305 h 236855"/>
              <a:gd name="T24" fmla="*/ 237711 w 238125"/>
              <a:gd name="T25" fmla="*/ 118263 h 236855"/>
              <a:gd name="T26" fmla="*/ 228370 w 238125"/>
              <a:gd name="T27" fmla="*/ 72233 h 236855"/>
              <a:gd name="T28" fmla="*/ 202896 w 238125"/>
              <a:gd name="T29" fmla="*/ 34641 h 236855"/>
              <a:gd name="T30" fmla="*/ 165116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0" name="object 31"/>
          <p:cNvSpPr txBox="1">
            <a:spLocks noChangeArrowheads="1"/>
          </p:cNvSpPr>
          <p:nvPr/>
        </p:nvSpPr>
        <p:spPr bwMode="auto">
          <a:xfrm>
            <a:off x="1801813" y="2343150"/>
            <a:ext cx="1609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400">
                <a:cs typeface="Arial" charset="0"/>
              </a:rPr>
              <a:t>1</a:t>
            </a:r>
          </a:p>
          <a:p>
            <a:pPr algn="ctr">
              <a:spcBef>
                <a:spcPts val="500"/>
              </a:spcBef>
            </a:pPr>
            <a:r>
              <a:rPr lang="th-TH" sz="1900">
                <a:cs typeface="Arial" charset="0"/>
              </a:rPr>
              <a:t>ftp.nectec.or.th</a:t>
            </a:r>
          </a:p>
        </p:txBody>
      </p:sp>
      <p:sp>
        <p:nvSpPr>
          <p:cNvPr id="66591" name="object 32"/>
          <p:cNvSpPr>
            <a:spLocks/>
          </p:cNvSpPr>
          <p:nvPr/>
        </p:nvSpPr>
        <p:spPr bwMode="auto">
          <a:xfrm>
            <a:off x="5745163" y="2351088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39 w 238125"/>
              <a:gd name="T3" fmla="*/ 9294 h 236855"/>
              <a:gd name="T4" fmla="*/ 34765 w 238125"/>
              <a:gd name="T5" fmla="*/ 34641 h 236855"/>
              <a:gd name="T6" fmla="*/ 9322 w 238125"/>
              <a:gd name="T7" fmla="*/ 72233 h 236855"/>
              <a:gd name="T8" fmla="*/ 0 w 238125"/>
              <a:gd name="T9" fmla="*/ 118263 h 236855"/>
              <a:gd name="T10" fmla="*/ 9322 w 238125"/>
              <a:gd name="T11" fmla="*/ 164305 h 236855"/>
              <a:gd name="T12" fmla="*/ 34765 w 238125"/>
              <a:gd name="T13" fmla="*/ 201896 h 236855"/>
              <a:gd name="T14" fmla="*/ 72539 w 238125"/>
              <a:gd name="T15" fmla="*/ 227236 h 236855"/>
              <a:gd name="T16" fmla="*/ 118855 w 238125"/>
              <a:gd name="T17" fmla="*/ 236527 h 236855"/>
              <a:gd name="T18" fmla="*/ 165061 w 238125"/>
              <a:gd name="T19" fmla="*/ 227236 h 236855"/>
              <a:gd name="T20" fmla="*/ 202847 w 238125"/>
              <a:gd name="T21" fmla="*/ 201896 h 236855"/>
              <a:gd name="T22" fmla="*/ 228351 w 238125"/>
              <a:gd name="T23" fmla="*/ 164305 h 236855"/>
              <a:gd name="T24" fmla="*/ 237711 w 238125"/>
              <a:gd name="T25" fmla="*/ 118263 h 236855"/>
              <a:gd name="T26" fmla="*/ 228351 w 238125"/>
              <a:gd name="T27" fmla="*/ 72233 h 236855"/>
              <a:gd name="T28" fmla="*/ 202847 w 238125"/>
              <a:gd name="T29" fmla="*/ 34641 h 236855"/>
              <a:gd name="T30" fmla="*/ 165061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39" y="9294"/>
                </a:lnTo>
                <a:lnTo>
                  <a:pt x="34765" y="34641"/>
                </a:lnTo>
                <a:lnTo>
                  <a:pt x="9322" y="72233"/>
                </a:lnTo>
                <a:lnTo>
                  <a:pt x="0" y="118263"/>
                </a:lnTo>
                <a:lnTo>
                  <a:pt x="9322" y="164305"/>
                </a:lnTo>
                <a:lnTo>
                  <a:pt x="34765" y="201896"/>
                </a:lnTo>
                <a:lnTo>
                  <a:pt x="72539" y="227236"/>
                </a:lnTo>
                <a:lnTo>
                  <a:pt x="118855" y="236527"/>
                </a:lnTo>
                <a:lnTo>
                  <a:pt x="165061" y="227236"/>
                </a:lnTo>
                <a:lnTo>
                  <a:pt x="202847" y="201896"/>
                </a:lnTo>
                <a:lnTo>
                  <a:pt x="228351" y="164305"/>
                </a:lnTo>
                <a:lnTo>
                  <a:pt x="237711" y="118263"/>
                </a:lnTo>
                <a:lnTo>
                  <a:pt x="228351" y="72233"/>
                </a:lnTo>
                <a:lnTo>
                  <a:pt x="202847" y="34641"/>
                </a:lnTo>
                <a:lnTo>
                  <a:pt x="165061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2" name="object 33"/>
          <p:cNvSpPr txBox="1">
            <a:spLocks noChangeArrowheads="1"/>
          </p:cNvSpPr>
          <p:nvPr/>
        </p:nvSpPr>
        <p:spPr bwMode="auto">
          <a:xfrm>
            <a:off x="5106988" y="2330450"/>
            <a:ext cx="16097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400">
                <a:cs typeface="Arial" charset="0"/>
              </a:rPr>
              <a:t>2</a:t>
            </a:r>
          </a:p>
          <a:p>
            <a:pPr algn="ctr">
              <a:spcBef>
                <a:spcPts val="600"/>
              </a:spcBef>
            </a:pPr>
            <a:r>
              <a:rPr lang="th-TH" sz="1900">
                <a:cs typeface="Arial" charset="0"/>
              </a:rPr>
              <a:t>ftp.nectec.or.th</a:t>
            </a:r>
          </a:p>
        </p:txBody>
      </p:sp>
      <p:sp>
        <p:nvSpPr>
          <p:cNvPr id="66593" name="object 34"/>
          <p:cNvSpPr>
            <a:spLocks/>
          </p:cNvSpPr>
          <p:nvPr/>
        </p:nvSpPr>
        <p:spPr bwMode="auto">
          <a:xfrm>
            <a:off x="5732463" y="4114800"/>
            <a:ext cx="238125" cy="236538"/>
          </a:xfrm>
          <a:custGeom>
            <a:avLst/>
            <a:gdLst>
              <a:gd name="T0" fmla="*/ 118855 w 238125"/>
              <a:gd name="T1" fmla="*/ 0 h 236854"/>
              <a:gd name="T2" fmla="*/ 72539 w 238125"/>
              <a:gd name="T3" fmla="*/ 9293 h 236854"/>
              <a:gd name="T4" fmla="*/ 34765 w 238125"/>
              <a:gd name="T5" fmla="*/ 34639 h 236854"/>
              <a:gd name="T6" fmla="*/ 9322 w 238125"/>
              <a:gd name="T7" fmla="*/ 72232 h 236854"/>
              <a:gd name="T8" fmla="*/ 0 w 238125"/>
              <a:gd name="T9" fmla="*/ 118269 h 236854"/>
              <a:gd name="T10" fmla="*/ 9322 w 238125"/>
              <a:gd name="T11" fmla="*/ 164304 h 236854"/>
              <a:gd name="T12" fmla="*/ 34765 w 238125"/>
              <a:gd name="T13" fmla="*/ 201895 h 236854"/>
              <a:gd name="T14" fmla="*/ 72539 w 238125"/>
              <a:gd name="T15" fmla="*/ 227239 h 236854"/>
              <a:gd name="T16" fmla="*/ 118855 w 238125"/>
              <a:gd name="T17" fmla="*/ 236533 h 236854"/>
              <a:gd name="T18" fmla="*/ 165061 w 238125"/>
              <a:gd name="T19" fmla="*/ 227239 h 236854"/>
              <a:gd name="T20" fmla="*/ 202847 w 238125"/>
              <a:gd name="T21" fmla="*/ 201895 h 236854"/>
              <a:gd name="T22" fmla="*/ 228351 w 238125"/>
              <a:gd name="T23" fmla="*/ 164304 h 236854"/>
              <a:gd name="T24" fmla="*/ 237711 w 238125"/>
              <a:gd name="T25" fmla="*/ 118269 h 236854"/>
              <a:gd name="T26" fmla="*/ 228351 w 238125"/>
              <a:gd name="T27" fmla="*/ 72232 h 236854"/>
              <a:gd name="T28" fmla="*/ 202847 w 238125"/>
              <a:gd name="T29" fmla="*/ 34639 h 236854"/>
              <a:gd name="T30" fmla="*/ 165061 w 238125"/>
              <a:gd name="T31" fmla="*/ 9293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39" y="9293"/>
                </a:lnTo>
                <a:lnTo>
                  <a:pt x="34765" y="34639"/>
                </a:lnTo>
                <a:lnTo>
                  <a:pt x="9322" y="72232"/>
                </a:lnTo>
                <a:lnTo>
                  <a:pt x="0" y="118269"/>
                </a:lnTo>
                <a:lnTo>
                  <a:pt x="9322" y="164304"/>
                </a:lnTo>
                <a:lnTo>
                  <a:pt x="34765" y="201895"/>
                </a:lnTo>
                <a:lnTo>
                  <a:pt x="72539" y="227239"/>
                </a:lnTo>
                <a:lnTo>
                  <a:pt x="118855" y="236533"/>
                </a:lnTo>
                <a:lnTo>
                  <a:pt x="165061" y="227239"/>
                </a:lnTo>
                <a:lnTo>
                  <a:pt x="202847" y="201895"/>
                </a:lnTo>
                <a:lnTo>
                  <a:pt x="228351" y="164304"/>
                </a:lnTo>
                <a:lnTo>
                  <a:pt x="237711" y="118269"/>
                </a:lnTo>
                <a:lnTo>
                  <a:pt x="228351" y="72232"/>
                </a:lnTo>
                <a:lnTo>
                  <a:pt x="202847" y="34639"/>
                </a:lnTo>
                <a:lnTo>
                  <a:pt x="165061" y="9293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4" name="object 35"/>
          <p:cNvSpPr txBox="1">
            <a:spLocks noChangeArrowheads="1"/>
          </p:cNvSpPr>
          <p:nvPr/>
        </p:nvSpPr>
        <p:spPr bwMode="auto">
          <a:xfrm>
            <a:off x="5062538" y="3470275"/>
            <a:ext cx="1666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ts val="2238"/>
              </a:lnSpc>
            </a:pPr>
            <a:r>
              <a:rPr lang="th-TH" sz="1900">
                <a:cs typeface="Arial" charset="0"/>
              </a:rPr>
              <a:t>ftp.nectec.or.th,  202.44204.34</a:t>
            </a:r>
          </a:p>
          <a:p>
            <a:pPr marL="12700" algn="ctr">
              <a:spcBef>
                <a:spcPts val="438"/>
              </a:spcBef>
            </a:pPr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66595" name="object 36"/>
          <p:cNvSpPr>
            <a:spLocks/>
          </p:cNvSpPr>
          <p:nvPr/>
        </p:nvSpPr>
        <p:spPr bwMode="auto">
          <a:xfrm>
            <a:off x="2444750" y="3709988"/>
            <a:ext cx="238125" cy="238125"/>
          </a:xfrm>
          <a:custGeom>
            <a:avLst/>
            <a:gdLst>
              <a:gd name="T0" fmla="*/ 118855 w 238125"/>
              <a:gd name="T1" fmla="*/ 0 h 236854"/>
              <a:gd name="T2" fmla="*/ 72583 w 238125"/>
              <a:gd name="T3" fmla="*/ 9294 h 236854"/>
              <a:gd name="T4" fmla="*/ 34804 w 238125"/>
              <a:gd name="T5" fmla="*/ 34641 h 236854"/>
              <a:gd name="T6" fmla="*/ 9337 w 238125"/>
              <a:gd name="T7" fmla="*/ 72233 h 236854"/>
              <a:gd name="T8" fmla="*/ 0 w 238125"/>
              <a:gd name="T9" fmla="*/ 118263 h 236854"/>
              <a:gd name="T10" fmla="*/ 9337 w 238125"/>
              <a:gd name="T11" fmla="*/ 164305 h 236854"/>
              <a:gd name="T12" fmla="*/ 34804 w 238125"/>
              <a:gd name="T13" fmla="*/ 201896 h 236854"/>
              <a:gd name="T14" fmla="*/ 72583 w 238125"/>
              <a:gd name="T15" fmla="*/ 227236 h 236854"/>
              <a:gd name="T16" fmla="*/ 118855 w 238125"/>
              <a:gd name="T17" fmla="*/ 236527 h 236854"/>
              <a:gd name="T18" fmla="*/ 165116 w 238125"/>
              <a:gd name="T19" fmla="*/ 227236 h 236854"/>
              <a:gd name="T20" fmla="*/ 202896 w 238125"/>
              <a:gd name="T21" fmla="*/ 201896 h 236854"/>
              <a:gd name="T22" fmla="*/ 228370 w 238125"/>
              <a:gd name="T23" fmla="*/ 164305 h 236854"/>
              <a:gd name="T24" fmla="*/ 237711 w 238125"/>
              <a:gd name="T25" fmla="*/ 118263 h 236854"/>
              <a:gd name="T26" fmla="*/ 228370 w 238125"/>
              <a:gd name="T27" fmla="*/ 72233 h 236854"/>
              <a:gd name="T28" fmla="*/ 202896 w 238125"/>
              <a:gd name="T29" fmla="*/ 34641 h 236854"/>
              <a:gd name="T30" fmla="*/ 165116 w 238125"/>
              <a:gd name="T31" fmla="*/ 9294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074863" y="3400425"/>
            <a:ext cx="1484312" cy="522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202.44204.34</a:t>
            </a:r>
            <a:endParaRPr sz="1900">
              <a:latin typeface="Arial"/>
              <a:cs typeface="Arial"/>
            </a:endParaRPr>
          </a:p>
          <a:p>
            <a:pPr marL="43688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45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66597" name="object 38"/>
          <p:cNvSpPr>
            <a:spLocks/>
          </p:cNvSpPr>
          <p:nvPr/>
        </p:nvSpPr>
        <p:spPr bwMode="auto">
          <a:xfrm>
            <a:off x="3786188" y="2420938"/>
            <a:ext cx="1003300" cy="369887"/>
          </a:xfrm>
          <a:custGeom>
            <a:avLst/>
            <a:gdLst>
              <a:gd name="T0" fmla="*/ 0 w 1003300"/>
              <a:gd name="T1" fmla="*/ 368808 h 368935"/>
              <a:gd name="T2" fmla="*/ 1002791 w 1003300"/>
              <a:gd name="T3" fmla="*/ 368808 h 368935"/>
              <a:gd name="T4" fmla="*/ 1002791 w 1003300"/>
              <a:gd name="T5" fmla="*/ 0 h 368935"/>
              <a:gd name="T6" fmla="*/ 0 w 1003300"/>
              <a:gd name="T7" fmla="*/ 0 h 368935"/>
              <a:gd name="T8" fmla="*/ 0 w 1003300"/>
              <a:gd name="T9" fmla="*/ 368808 h 368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3300"/>
              <a:gd name="T16" fmla="*/ 0 h 368935"/>
              <a:gd name="T17" fmla="*/ 1003300 w 1003300"/>
              <a:gd name="T18" fmla="*/ 368935 h 3689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3300" h="368935">
                <a:moveTo>
                  <a:pt x="0" y="368808"/>
                </a:moveTo>
                <a:lnTo>
                  <a:pt x="1002791" y="368808"/>
                </a:lnTo>
                <a:lnTo>
                  <a:pt x="100279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3865563" y="2465388"/>
            <a:ext cx="835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ku.ac.th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599" name="object 40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</a:t>
            </a:r>
            <a:r>
              <a:rPr spc="-3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13314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80D0144-4EE7-4943-9E01-3F34CBFCAD68}" type="slidenum">
              <a:rPr lang="th-TH" smtClean="0"/>
              <a:pPr marL="207963"/>
              <a:t>5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779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77925" algn="l"/>
                <a:tab pos="1178560" algn="l"/>
              </a:tabLst>
              <a:defRPr/>
            </a:pPr>
            <a:r>
              <a:rPr sz="3200" spc="-5" dirty="0"/>
              <a:t>Programs run </a:t>
            </a:r>
            <a:r>
              <a:rPr sz="3200" dirty="0"/>
              <a:t>on behalf of</a:t>
            </a:r>
            <a:r>
              <a:rPr sz="3200" spc="-40" dirty="0"/>
              <a:t> </a:t>
            </a:r>
            <a:r>
              <a:rPr sz="3200" dirty="0"/>
              <a:t>users</a:t>
            </a:r>
            <a:endParaRPr sz="3200"/>
          </a:p>
          <a:p>
            <a:pPr marL="1578610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serve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specific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service</a:t>
            </a:r>
            <a:r>
              <a:rPr sz="2800" spc="1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requests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77925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77925" algn="l"/>
                <a:tab pos="1178560" algn="l"/>
              </a:tabLst>
              <a:defRPr/>
            </a:pPr>
            <a:r>
              <a:rPr sz="3200" dirty="0"/>
              <a:t>Application</a:t>
            </a:r>
            <a:r>
              <a:rPr sz="3200" spc="-65" dirty="0"/>
              <a:t> </a:t>
            </a:r>
            <a:r>
              <a:rPr sz="3200" spc="-5" dirty="0"/>
              <a:t>types</a:t>
            </a:r>
            <a:endParaRPr sz="3200"/>
          </a:p>
          <a:p>
            <a:pPr marL="1578610" lvl="1" indent="-286385" eaLnBrk="1" fontAlgn="auto" hangingPunct="1">
              <a:spcBef>
                <a:spcPts val="63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self-contained (take input </a:t>
            </a:r>
            <a:r>
              <a:rPr sz="2800" spc="-10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show</a:t>
            </a:r>
            <a:r>
              <a:rPr sz="2800" spc="2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output)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78610" lvl="1" indent="-286385" eaLnBrk="1" fontAlgn="auto" hangingPunct="1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remote interaction (send-receive</a:t>
            </a:r>
            <a:r>
              <a:rPr sz="2800" spc="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info.)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978025" lvl="2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97929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client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–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receive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instruction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from</a:t>
            </a:r>
            <a:r>
              <a:rPr sz="2400" spc="-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user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978025" lvl="2" indent="-228600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97929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server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–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react/service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as</a:t>
            </a:r>
            <a:r>
              <a:rPr sz="240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requested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0"/>
            <a:ext cx="6562725" cy="6175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nontri.ku.ac.th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ns.ku.ac.th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2925" y="2427288"/>
          <a:ext cx="5365750" cy="3265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637"/>
                <a:gridCol w="2682366"/>
              </a:tblGrid>
              <a:tr h="387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BrowalliaUPC"/>
                          <a:cs typeface="BrowalliaUPC"/>
                        </a:rPr>
                        <a:t>……</a:t>
                      </a:r>
                      <a:endParaRPr sz="15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BrowalliaUPC"/>
                          <a:cs typeface="BrowalliaUPC"/>
                        </a:rPr>
                        <a:t>……</a:t>
                      </a:r>
                      <a:endParaRPr sz="15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destination=158.108.2.67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source=158.108.2.71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identification=10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query,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standard,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recursive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questions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answers 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authority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numberof additional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06895">
                <a:tc gridSpan="2">
                  <a:txBody>
                    <a:bodyPr/>
                    <a:lstStyle/>
                    <a:p>
                      <a:pPr marL="9099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name=ftp.nectec.or.th.,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type=A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class=IN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7609" name="object 5"/>
          <p:cNvSpPr>
            <a:spLocks/>
          </p:cNvSpPr>
          <p:nvPr/>
        </p:nvSpPr>
        <p:spPr bwMode="auto">
          <a:xfrm>
            <a:off x="2484438" y="2457450"/>
            <a:ext cx="366712" cy="976313"/>
          </a:xfrm>
          <a:custGeom>
            <a:avLst/>
            <a:gdLst>
              <a:gd name="T0" fmla="*/ 367284 w 367664"/>
              <a:gd name="T1" fmla="*/ 975360 h 975360"/>
              <a:gd name="T2" fmla="*/ 309219 w 367664"/>
              <a:gd name="T3" fmla="*/ 971209 h 975360"/>
              <a:gd name="T4" fmla="*/ 258805 w 367664"/>
              <a:gd name="T5" fmla="*/ 959652 h 975360"/>
              <a:gd name="T6" fmla="*/ 219059 w 367664"/>
              <a:gd name="T7" fmla="*/ 942030 h 975360"/>
              <a:gd name="T8" fmla="*/ 183642 w 367664"/>
              <a:gd name="T9" fmla="*/ 893952 h 975360"/>
              <a:gd name="T10" fmla="*/ 183642 w 367664"/>
              <a:gd name="T11" fmla="*/ 569087 h 975360"/>
              <a:gd name="T12" fmla="*/ 174284 w 367664"/>
              <a:gd name="T13" fmla="*/ 543356 h 975360"/>
              <a:gd name="T14" fmla="*/ 148224 w 367664"/>
              <a:gd name="T15" fmla="*/ 521009 h 975360"/>
              <a:gd name="T16" fmla="*/ 108478 w 367664"/>
              <a:gd name="T17" fmla="*/ 503387 h 975360"/>
              <a:gd name="T18" fmla="*/ 58064 w 367664"/>
              <a:gd name="T19" fmla="*/ 491830 h 975360"/>
              <a:gd name="T20" fmla="*/ 0 w 367664"/>
              <a:gd name="T21" fmla="*/ 487679 h 975360"/>
              <a:gd name="T22" fmla="*/ 58064 w 367664"/>
              <a:gd name="T23" fmla="*/ 483529 h 975360"/>
              <a:gd name="T24" fmla="*/ 108478 w 367664"/>
              <a:gd name="T25" fmla="*/ 471972 h 975360"/>
              <a:gd name="T26" fmla="*/ 148224 w 367664"/>
              <a:gd name="T27" fmla="*/ 454350 h 975360"/>
              <a:gd name="T28" fmla="*/ 174284 w 367664"/>
              <a:gd name="T29" fmla="*/ 432003 h 975360"/>
              <a:gd name="T30" fmla="*/ 183642 w 367664"/>
              <a:gd name="T31" fmla="*/ 406273 h 975360"/>
              <a:gd name="T32" fmla="*/ 183642 w 367664"/>
              <a:gd name="T33" fmla="*/ 81407 h 975360"/>
              <a:gd name="T34" fmla="*/ 192999 w 367664"/>
              <a:gd name="T35" fmla="*/ 55676 h 975360"/>
              <a:gd name="T36" fmla="*/ 219059 w 367664"/>
              <a:gd name="T37" fmla="*/ 33329 h 975360"/>
              <a:gd name="T38" fmla="*/ 258805 w 367664"/>
              <a:gd name="T39" fmla="*/ 15707 h 975360"/>
              <a:gd name="T40" fmla="*/ 309219 w 367664"/>
              <a:gd name="T41" fmla="*/ 4150 h 975360"/>
              <a:gd name="T42" fmla="*/ 367284 w 367664"/>
              <a:gd name="T43" fmla="*/ 0 h 9753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7664"/>
              <a:gd name="T67" fmla="*/ 0 h 975360"/>
              <a:gd name="T68" fmla="*/ 367664 w 367664"/>
              <a:gd name="T69" fmla="*/ 975360 h 9753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7664" h="975360">
                <a:moveTo>
                  <a:pt x="367284" y="975360"/>
                </a:moveTo>
                <a:lnTo>
                  <a:pt x="309219" y="971209"/>
                </a:lnTo>
                <a:lnTo>
                  <a:pt x="258805" y="959652"/>
                </a:lnTo>
                <a:lnTo>
                  <a:pt x="219059" y="942030"/>
                </a:lnTo>
                <a:lnTo>
                  <a:pt x="183642" y="893952"/>
                </a:lnTo>
                <a:lnTo>
                  <a:pt x="183642" y="569087"/>
                </a:lnTo>
                <a:lnTo>
                  <a:pt x="174284" y="543356"/>
                </a:lnTo>
                <a:lnTo>
                  <a:pt x="148224" y="521009"/>
                </a:lnTo>
                <a:lnTo>
                  <a:pt x="108478" y="503387"/>
                </a:lnTo>
                <a:lnTo>
                  <a:pt x="58064" y="491830"/>
                </a:lnTo>
                <a:lnTo>
                  <a:pt x="0" y="487679"/>
                </a:lnTo>
                <a:lnTo>
                  <a:pt x="58064" y="483529"/>
                </a:lnTo>
                <a:lnTo>
                  <a:pt x="108478" y="471972"/>
                </a:lnTo>
                <a:lnTo>
                  <a:pt x="148224" y="454350"/>
                </a:lnTo>
                <a:lnTo>
                  <a:pt x="174284" y="432003"/>
                </a:lnTo>
                <a:lnTo>
                  <a:pt x="183642" y="406273"/>
                </a:lnTo>
                <a:lnTo>
                  <a:pt x="183642" y="81407"/>
                </a:lnTo>
                <a:lnTo>
                  <a:pt x="192999" y="55676"/>
                </a:lnTo>
                <a:lnTo>
                  <a:pt x="219059" y="33329"/>
                </a:lnTo>
                <a:lnTo>
                  <a:pt x="258805" y="15707"/>
                </a:lnTo>
                <a:lnTo>
                  <a:pt x="309219" y="4150"/>
                </a:lnTo>
                <a:lnTo>
                  <a:pt x="36728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0" name="object 6"/>
          <p:cNvSpPr txBox="1">
            <a:spLocks noChangeArrowheads="1"/>
          </p:cNvSpPr>
          <p:nvPr/>
        </p:nvSpPr>
        <p:spPr bwMode="auto">
          <a:xfrm>
            <a:off x="152400" y="2286000"/>
            <a:ext cx="2819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15938"/>
            <a:r>
              <a:rPr lang="th-TH">
                <a:latin typeface="Cordia New" pitchFamily="34" charset="-34"/>
                <a:cs typeface="Cordia New" pitchFamily="34" charset="-34"/>
              </a:rPr>
              <a:t>ไอพีเฮดเดอร</a:t>
            </a:r>
          </a:p>
          <a:p>
            <a:pPr marL="515938"/>
            <a:r>
              <a:rPr lang="th-TH">
                <a:latin typeface="Cordia New" pitchFamily="34" charset="-34"/>
                <a:cs typeface="Cordia New" pitchFamily="34" charset="-34"/>
              </a:rPr>
              <a:t>(บางสวน)</a:t>
            </a:r>
          </a:p>
          <a:p>
            <a:pPr marL="515938">
              <a:lnSpc>
                <a:spcPct val="253000"/>
              </a:lnSpc>
              <a:spcBef>
                <a:spcPts val="613"/>
              </a:spcBef>
            </a:pPr>
            <a:r>
              <a:rPr lang="th-TH">
                <a:latin typeface="Cordia New" pitchFamily="34" charset="-34"/>
                <a:cs typeface="Cordia New" pitchFamily="34" charset="-34"/>
              </a:rPr>
              <a:t>ดีเอนเอสเฮ้ดเดอร์</a:t>
            </a:r>
          </a:p>
          <a:p>
            <a:pPr marL="515938">
              <a:lnSpc>
                <a:spcPct val="253000"/>
              </a:lnSpc>
              <a:spcBef>
                <a:spcPts val="613"/>
              </a:spcBef>
            </a:pPr>
            <a:r>
              <a:rPr lang="th-TH">
                <a:latin typeface="Cordia New" pitchFamily="34" charset="-34"/>
                <a:cs typeface="Cordia New" pitchFamily="34" charset="-34"/>
              </a:rPr>
              <a:t>ส่วนคำถาม</a:t>
            </a:r>
          </a:p>
        </p:txBody>
      </p:sp>
      <p:sp>
        <p:nvSpPr>
          <p:cNvPr id="67611" name="object 7"/>
          <p:cNvSpPr>
            <a:spLocks/>
          </p:cNvSpPr>
          <p:nvPr/>
        </p:nvSpPr>
        <p:spPr bwMode="auto">
          <a:xfrm>
            <a:off x="2476500" y="3536950"/>
            <a:ext cx="368300" cy="1657350"/>
          </a:xfrm>
          <a:custGeom>
            <a:avLst/>
            <a:gdLst>
              <a:gd name="T0" fmla="*/ 367283 w 367664"/>
              <a:gd name="T1" fmla="*/ 1656588 h 1656714"/>
              <a:gd name="T2" fmla="*/ 318447 w 367664"/>
              <a:gd name="T3" fmla="*/ 1651319 h 1656714"/>
              <a:gd name="T4" fmla="*/ 274574 w 367664"/>
              <a:gd name="T5" fmla="*/ 1636451 h 1656714"/>
              <a:gd name="T6" fmla="*/ 237410 w 367664"/>
              <a:gd name="T7" fmla="*/ 1613392 h 1656714"/>
              <a:gd name="T8" fmla="*/ 208703 w 367664"/>
              <a:gd name="T9" fmla="*/ 1583548 h 1656714"/>
              <a:gd name="T10" fmla="*/ 190198 w 367664"/>
              <a:gd name="T11" fmla="*/ 1548329 h 1656714"/>
              <a:gd name="T12" fmla="*/ 183642 w 367664"/>
              <a:gd name="T13" fmla="*/ 1509141 h 1656714"/>
              <a:gd name="T14" fmla="*/ 183642 w 367664"/>
              <a:gd name="T15" fmla="*/ 975741 h 1656714"/>
              <a:gd name="T16" fmla="*/ 177085 w 367664"/>
              <a:gd name="T17" fmla="*/ 936552 h 1656714"/>
              <a:gd name="T18" fmla="*/ 158580 w 367664"/>
              <a:gd name="T19" fmla="*/ 901333 h 1656714"/>
              <a:gd name="T20" fmla="*/ 129873 w 367664"/>
              <a:gd name="T21" fmla="*/ 871489 h 1656714"/>
              <a:gd name="T22" fmla="*/ 92709 w 367664"/>
              <a:gd name="T23" fmla="*/ 848430 h 1656714"/>
              <a:gd name="T24" fmla="*/ 48836 w 367664"/>
              <a:gd name="T25" fmla="*/ 833562 h 1656714"/>
              <a:gd name="T26" fmla="*/ 0 w 367664"/>
              <a:gd name="T27" fmla="*/ 828294 h 1656714"/>
              <a:gd name="T28" fmla="*/ 48836 w 367664"/>
              <a:gd name="T29" fmla="*/ 823025 h 1656714"/>
              <a:gd name="T30" fmla="*/ 92710 w 367664"/>
              <a:gd name="T31" fmla="*/ 808157 h 1656714"/>
              <a:gd name="T32" fmla="*/ 129873 w 367664"/>
              <a:gd name="T33" fmla="*/ 785098 h 1656714"/>
              <a:gd name="T34" fmla="*/ 158580 w 367664"/>
              <a:gd name="T35" fmla="*/ 755254 h 1656714"/>
              <a:gd name="T36" fmla="*/ 177085 w 367664"/>
              <a:gd name="T37" fmla="*/ 720035 h 1656714"/>
              <a:gd name="T38" fmla="*/ 183642 w 367664"/>
              <a:gd name="T39" fmla="*/ 680847 h 1656714"/>
              <a:gd name="T40" fmla="*/ 183642 w 367664"/>
              <a:gd name="T41" fmla="*/ 147447 h 1656714"/>
              <a:gd name="T42" fmla="*/ 190198 w 367664"/>
              <a:gd name="T43" fmla="*/ 108258 h 1656714"/>
              <a:gd name="T44" fmla="*/ 208703 w 367664"/>
              <a:gd name="T45" fmla="*/ 73039 h 1656714"/>
              <a:gd name="T46" fmla="*/ 237410 w 367664"/>
              <a:gd name="T47" fmla="*/ 43195 h 1656714"/>
              <a:gd name="T48" fmla="*/ 274574 w 367664"/>
              <a:gd name="T49" fmla="*/ 20136 h 1656714"/>
              <a:gd name="T50" fmla="*/ 318447 w 367664"/>
              <a:gd name="T51" fmla="*/ 5268 h 1656714"/>
              <a:gd name="T52" fmla="*/ 367283 w 367664"/>
              <a:gd name="T53" fmla="*/ 0 h 16567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67664"/>
              <a:gd name="T82" fmla="*/ 0 h 1656714"/>
              <a:gd name="T83" fmla="*/ 367664 w 367664"/>
              <a:gd name="T84" fmla="*/ 1656714 h 16567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67664" h="1656714">
                <a:moveTo>
                  <a:pt x="367283" y="1656588"/>
                </a:moveTo>
                <a:lnTo>
                  <a:pt x="318447" y="1651319"/>
                </a:lnTo>
                <a:lnTo>
                  <a:pt x="274574" y="1636451"/>
                </a:lnTo>
                <a:lnTo>
                  <a:pt x="237410" y="1613392"/>
                </a:lnTo>
                <a:lnTo>
                  <a:pt x="208703" y="1583548"/>
                </a:lnTo>
                <a:lnTo>
                  <a:pt x="190198" y="1548329"/>
                </a:lnTo>
                <a:lnTo>
                  <a:pt x="183642" y="1509141"/>
                </a:lnTo>
                <a:lnTo>
                  <a:pt x="183642" y="975741"/>
                </a:lnTo>
                <a:lnTo>
                  <a:pt x="177085" y="936552"/>
                </a:lnTo>
                <a:lnTo>
                  <a:pt x="158580" y="901333"/>
                </a:lnTo>
                <a:lnTo>
                  <a:pt x="129873" y="871489"/>
                </a:lnTo>
                <a:lnTo>
                  <a:pt x="92709" y="848430"/>
                </a:lnTo>
                <a:lnTo>
                  <a:pt x="48836" y="833562"/>
                </a:lnTo>
                <a:lnTo>
                  <a:pt x="0" y="828294"/>
                </a:lnTo>
                <a:lnTo>
                  <a:pt x="48836" y="823025"/>
                </a:lnTo>
                <a:lnTo>
                  <a:pt x="92710" y="808157"/>
                </a:lnTo>
                <a:lnTo>
                  <a:pt x="129873" y="785098"/>
                </a:lnTo>
                <a:lnTo>
                  <a:pt x="158580" y="755254"/>
                </a:lnTo>
                <a:lnTo>
                  <a:pt x="177085" y="720035"/>
                </a:lnTo>
                <a:lnTo>
                  <a:pt x="183642" y="680847"/>
                </a:lnTo>
                <a:lnTo>
                  <a:pt x="183642" y="147447"/>
                </a:lnTo>
                <a:lnTo>
                  <a:pt x="190198" y="108258"/>
                </a:lnTo>
                <a:lnTo>
                  <a:pt x="208703" y="73039"/>
                </a:lnTo>
                <a:lnTo>
                  <a:pt x="237410" y="43195"/>
                </a:lnTo>
                <a:lnTo>
                  <a:pt x="274574" y="20136"/>
                </a:lnTo>
                <a:lnTo>
                  <a:pt x="318447" y="5268"/>
                </a:lnTo>
                <a:lnTo>
                  <a:pt x="36728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752600" y="6096000"/>
            <a:ext cx="4886325" cy="938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45" dirty="0">
                <a:latin typeface="Tahoma"/>
                <a:cs typeface="Tahoma"/>
              </a:rPr>
              <a:t>Type </a:t>
            </a:r>
            <a:r>
              <a:rPr sz="2000" b="1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indicate that </a:t>
            </a:r>
            <a:r>
              <a:rPr sz="2000" b="1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is an </a:t>
            </a:r>
            <a:r>
              <a:rPr sz="2100" i="1" spc="-50" dirty="0">
                <a:latin typeface="Tahoma"/>
                <a:cs typeface="Tahoma"/>
              </a:rPr>
              <a:t>IP</a:t>
            </a:r>
            <a:r>
              <a:rPr sz="2100" i="1" spc="20" dirty="0">
                <a:latin typeface="Tahoma"/>
                <a:cs typeface="Tahoma"/>
              </a:rPr>
              <a:t> </a:t>
            </a:r>
            <a:r>
              <a:rPr sz="2100" i="1" spc="-60" dirty="0">
                <a:latin typeface="Tahoma"/>
                <a:cs typeface="Tahoma"/>
              </a:rPr>
              <a:t>Add</a:t>
            </a:r>
            <a:endParaRPr sz="2100">
              <a:latin typeface="Tahoma"/>
              <a:cs typeface="Tahoma"/>
            </a:endParaRPr>
          </a:p>
          <a:p>
            <a:pPr marL="12700" fontAlgn="auto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b="1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indicate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Internet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7613" name="object 9"/>
          <p:cNvSpPr>
            <a:spLocks noChangeArrowheads="1"/>
          </p:cNvSpPr>
          <p:nvPr/>
        </p:nvSpPr>
        <p:spPr bwMode="auto">
          <a:xfrm>
            <a:off x="3960813" y="1163638"/>
            <a:ext cx="2563812" cy="735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614" name="object 10"/>
          <p:cNvSpPr>
            <a:spLocks noChangeArrowheads="1"/>
          </p:cNvSpPr>
          <p:nvPr/>
        </p:nvSpPr>
        <p:spPr bwMode="auto">
          <a:xfrm>
            <a:off x="5856288" y="863600"/>
            <a:ext cx="2852737" cy="762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616" name="object 12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7" name="object 13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8" name="object 14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719638" y="1528763"/>
            <a:ext cx="9921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202.44204.34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7663" y="1566863"/>
            <a:ext cx="111283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ftp.nectec.or.th,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4975" y="871538"/>
            <a:ext cx="85725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0200" y="1703388"/>
            <a:ext cx="10668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ns.nectec.or.th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8300" y="1892300"/>
            <a:ext cx="992188" cy="201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625" name="object 21"/>
          <p:cNvSpPr txBox="1">
            <a:spLocks noChangeArrowheads="1"/>
          </p:cNvSpPr>
          <p:nvPr/>
        </p:nvSpPr>
        <p:spPr bwMode="auto">
          <a:xfrm>
            <a:off x="5699125" y="1758950"/>
            <a:ext cx="9493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79375">
              <a:lnSpc>
                <a:spcPts val="1475"/>
              </a:lnSpc>
            </a:pPr>
            <a:r>
              <a:rPr lang="th-TH" sz="1200">
                <a:cs typeface="Arial" charset="0"/>
              </a:rPr>
              <a:t>ns.ku.ac.th  158.108.2.67</a:t>
            </a:r>
          </a:p>
        </p:txBody>
      </p:sp>
      <p:sp>
        <p:nvSpPr>
          <p:cNvPr id="67626" name="object 22"/>
          <p:cNvSpPr txBox="1">
            <a:spLocks noChangeArrowheads="1"/>
          </p:cNvSpPr>
          <p:nvPr/>
        </p:nvSpPr>
        <p:spPr bwMode="auto">
          <a:xfrm>
            <a:off x="3678238" y="1722438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" indent="-33338">
              <a:lnSpc>
                <a:spcPct val="101000"/>
              </a:lnSpc>
            </a:pPr>
            <a:r>
              <a:rPr lang="th-TH" sz="1200">
                <a:cs typeface="Arial" charset="0"/>
              </a:rPr>
              <a:t>nontri.ku.ac.th  158.108.2.71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37225" y="622300"/>
            <a:ext cx="9128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ฟ์์ฟเวอร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6225" y="609600"/>
            <a:ext cx="23129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11605" algn="l"/>
              </a:tabLst>
              <a:defRPr/>
            </a:pPr>
            <a:r>
              <a:rPr sz="2700" baseline="-3086" dirty="0">
                <a:latin typeface="BrowalliaUPC"/>
                <a:cs typeface="BrowalliaUPC"/>
              </a:rPr>
              <a:t>์์		</a:t>
            </a: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์ฟ์ฟเวอร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6288" y="863600"/>
            <a:ext cx="730250" cy="277813"/>
          </a:xfrm>
          <a:prstGeom prst="rect">
            <a:avLst/>
          </a:prstGeom>
        </p:spPr>
        <p:txBody>
          <a:bodyPr lIns="0" tIns="19685" rIns="0" bIns="0">
            <a:spAutoFit/>
          </a:bodyPr>
          <a:lstStyle/>
          <a:p>
            <a:pPr marL="73025" fontAlgn="auto">
              <a:spcBef>
                <a:spcPts val="15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1325" dirty="0">
                <a:latin typeface="Arial"/>
                <a:cs typeface="Arial"/>
              </a:rPr>
              <a:t>u</a:t>
            </a:r>
            <a:r>
              <a:rPr sz="1250" spc="-5" dirty="0">
                <a:latin typeface="Arial"/>
                <a:cs typeface="Arial"/>
              </a:rPr>
              <a:t>ku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-1085" dirty="0">
                <a:latin typeface="Arial"/>
                <a:cs typeface="Arial"/>
              </a:rPr>
              <a:t>r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</a:t>
            </a:r>
            <a:r>
              <a:rPr sz="1250" spc="-1060" dirty="0">
                <a:latin typeface="Arial"/>
                <a:cs typeface="Arial"/>
              </a:rPr>
              <a:t>h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630" name="object 26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1" name="object 27"/>
          <p:cNvSpPr txBox="1">
            <a:spLocks noChangeArrowheads="1"/>
          </p:cNvSpPr>
          <p:nvPr/>
        </p:nvSpPr>
        <p:spPr bwMode="auto">
          <a:xfrm>
            <a:off x="4538663" y="815975"/>
            <a:ext cx="10747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1</a:t>
            </a:r>
          </a:p>
          <a:p>
            <a:pPr algn="ctr">
              <a:spcBef>
                <a:spcPts val="375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7632" name="object 28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3" name="object 29"/>
          <p:cNvSpPr txBox="1">
            <a:spLocks noChangeArrowheads="1"/>
          </p:cNvSpPr>
          <p:nvPr/>
        </p:nvSpPr>
        <p:spPr bwMode="auto">
          <a:xfrm>
            <a:off x="6727825" y="806450"/>
            <a:ext cx="10747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2</a:t>
            </a:r>
          </a:p>
          <a:p>
            <a:pPr algn="ctr">
              <a:spcBef>
                <a:spcPts val="450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7634" name="object 30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5" name="object 31"/>
          <p:cNvSpPr txBox="1">
            <a:spLocks noChangeArrowheads="1"/>
          </p:cNvSpPr>
          <p:nvPr/>
        </p:nvSpPr>
        <p:spPr bwMode="auto">
          <a:xfrm>
            <a:off x="6781800" y="1758950"/>
            <a:ext cx="99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200">
                <a:cs typeface="Arial" charset="0"/>
              </a:rPr>
              <a:t>202.44204.34</a:t>
            </a:r>
          </a:p>
          <a:p>
            <a:pPr algn="ctr">
              <a:spcBef>
                <a:spcPts val="375"/>
              </a:spcBef>
            </a:pPr>
            <a:r>
              <a:rPr lang="th-TH" sz="900">
                <a:cs typeface="Arial" charset="0"/>
              </a:rPr>
              <a:t>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000625" y="1725613"/>
            <a:ext cx="93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37250" y="908050"/>
            <a:ext cx="563563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Tahoma"/>
                <a:cs typeface="Tahoma"/>
              </a:rPr>
              <a:t>ku.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.t</a:t>
            </a:r>
            <a:r>
              <a:rPr sz="1200" dirty="0"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0"/>
            <a:ext cx="6637337" cy="6175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ns.ku.ac.th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ns.nectec.or.th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3960813" y="1163638"/>
            <a:ext cx="2563812" cy="735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ChangeArrowheads="1"/>
          </p:cNvSpPr>
          <p:nvPr/>
        </p:nvSpPr>
        <p:spPr bwMode="auto">
          <a:xfrm>
            <a:off x="5856288" y="863600"/>
            <a:ext cx="2852737" cy="762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13" name="object 6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4" name="object 7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19638" y="1528763"/>
            <a:ext cx="9921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202.44204.34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663" y="1566863"/>
            <a:ext cx="111283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ftp.nectec.or.th,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4975" y="871538"/>
            <a:ext cx="85725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200" y="1703388"/>
            <a:ext cx="10668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ns.nectec.or.th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8300" y="1892300"/>
            <a:ext cx="992188" cy="201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22" name="object 15"/>
          <p:cNvSpPr txBox="1">
            <a:spLocks noChangeArrowheads="1"/>
          </p:cNvSpPr>
          <p:nvPr/>
        </p:nvSpPr>
        <p:spPr bwMode="auto">
          <a:xfrm>
            <a:off x="5699125" y="1758950"/>
            <a:ext cx="9493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79375">
              <a:lnSpc>
                <a:spcPts val="1475"/>
              </a:lnSpc>
            </a:pPr>
            <a:r>
              <a:rPr lang="th-TH" sz="1200">
                <a:cs typeface="Arial" charset="0"/>
              </a:rPr>
              <a:t>ns.ku.ac.th  158.108.2.67</a:t>
            </a:r>
          </a:p>
        </p:txBody>
      </p:sp>
      <p:sp>
        <p:nvSpPr>
          <p:cNvPr id="68623" name="object 16"/>
          <p:cNvSpPr txBox="1">
            <a:spLocks noChangeArrowheads="1"/>
          </p:cNvSpPr>
          <p:nvPr/>
        </p:nvSpPr>
        <p:spPr bwMode="auto">
          <a:xfrm>
            <a:off x="3678238" y="1722438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" indent="-33338">
              <a:lnSpc>
                <a:spcPct val="101000"/>
              </a:lnSpc>
            </a:pPr>
            <a:r>
              <a:rPr lang="th-TH" sz="1200">
                <a:cs typeface="Arial" charset="0"/>
              </a:rPr>
              <a:t>nontri.ku.ac.th  158.108.2.71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7225" y="622300"/>
            <a:ext cx="9128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ฟ์์ฟเวอร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6225" y="609600"/>
            <a:ext cx="23129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11605" algn="l"/>
              </a:tabLst>
              <a:defRPr/>
            </a:pPr>
            <a:r>
              <a:rPr sz="2700" baseline="-3086" dirty="0">
                <a:latin typeface="BrowalliaUPC"/>
                <a:cs typeface="BrowalliaUPC"/>
              </a:rPr>
              <a:t>์์		</a:t>
            </a: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์ฟ์ฟเวอร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6288" y="863600"/>
            <a:ext cx="730250" cy="277813"/>
          </a:xfrm>
          <a:prstGeom prst="rect">
            <a:avLst/>
          </a:prstGeom>
        </p:spPr>
        <p:txBody>
          <a:bodyPr lIns="0" tIns="19685" rIns="0" bIns="0">
            <a:spAutoFit/>
          </a:bodyPr>
          <a:lstStyle/>
          <a:p>
            <a:pPr marL="73025" fontAlgn="auto">
              <a:spcBef>
                <a:spcPts val="15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1325" dirty="0">
                <a:latin typeface="Arial"/>
                <a:cs typeface="Arial"/>
              </a:rPr>
              <a:t>u</a:t>
            </a:r>
            <a:r>
              <a:rPr sz="1250" spc="-5" dirty="0">
                <a:latin typeface="Arial"/>
                <a:cs typeface="Arial"/>
              </a:rPr>
              <a:t>ku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-1085" dirty="0">
                <a:latin typeface="Arial"/>
                <a:cs typeface="Arial"/>
              </a:rPr>
              <a:t>r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</a:t>
            </a:r>
            <a:r>
              <a:rPr sz="1250" spc="-1060" dirty="0">
                <a:latin typeface="Arial"/>
                <a:cs typeface="Arial"/>
              </a:rPr>
              <a:t>h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27" name="object 20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8" name="object 21"/>
          <p:cNvSpPr txBox="1">
            <a:spLocks noChangeArrowheads="1"/>
          </p:cNvSpPr>
          <p:nvPr/>
        </p:nvSpPr>
        <p:spPr bwMode="auto">
          <a:xfrm>
            <a:off x="4538663" y="815975"/>
            <a:ext cx="10747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1</a:t>
            </a:r>
          </a:p>
          <a:p>
            <a:pPr algn="ctr">
              <a:spcBef>
                <a:spcPts val="375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8629" name="object 22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0" name="object 23"/>
          <p:cNvSpPr txBox="1">
            <a:spLocks noChangeArrowheads="1"/>
          </p:cNvSpPr>
          <p:nvPr/>
        </p:nvSpPr>
        <p:spPr bwMode="auto">
          <a:xfrm>
            <a:off x="6727825" y="806450"/>
            <a:ext cx="10747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2</a:t>
            </a:r>
          </a:p>
          <a:p>
            <a:pPr algn="ctr">
              <a:spcBef>
                <a:spcPts val="450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8631" name="object 24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2" name="object 25"/>
          <p:cNvSpPr txBox="1">
            <a:spLocks noChangeArrowheads="1"/>
          </p:cNvSpPr>
          <p:nvPr/>
        </p:nvSpPr>
        <p:spPr bwMode="auto">
          <a:xfrm>
            <a:off x="6781800" y="1758950"/>
            <a:ext cx="99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200">
                <a:cs typeface="Arial" charset="0"/>
              </a:rPr>
              <a:t>202.44204.34</a:t>
            </a:r>
          </a:p>
          <a:p>
            <a:pPr algn="ctr">
              <a:spcBef>
                <a:spcPts val="375"/>
              </a:spcBef>
            </a:pPr>
            <a:r>
              <a:rPr lang="th-TH" sz="900">
                <a:cs typeface="Arial" charset="0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000625" y="1725613"/>
            <a:ext cx="93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7250" y="908050"/>
            <a:ext cx="563563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Tahoma"/>
                <a:cs typeface="Tahoma"/>
              </a:rPr>
              <a:t>ku.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.t</a:t>
            </a:r>
            <a:r>
              <a:rPr sz="1200" dirty="0"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430463" y="2336800"/>
          <a:ext cx="6232525" cy="381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6900"/>
                <a:gridCol w="3095625"/>
              </a:tblGrid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destination=202.44.204.67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source=158.108.2.67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identification=20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query,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standard,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recursive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96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questions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answers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31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authority 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numberof additional 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162">
                <a:tc gridSpan="2">
                  <a:txBody>
                    <a:bodyPr/>
                    <a:lstStyle/>
                    <a:p>
                      <a:pPr marL="1018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name=ftp.nectec.or.th.,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type=A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class=IN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30200" y="4343400"/>
            <a:ext cx="1457325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ordia New"/>
                <a:cs typeface="Cordia New"/>
              </a:rPr>
              <a:t>ดี</a:t>
            </a:r>
            <a:r>
              <a:rPr sz="2400" spc="-10" dirty="0">
                <a:latin typeface="Cordia New"/>
                <a:cs typeface="Cordia New"/>
              </a:rPr>
              <a:t>เ</a:t>
            </a:r>
            <a:r>
              <a:rPr sz="2400" dirty="0">
                <a:latin typeface="Cordia New"/>
                <a:cs typeface="Cordia New"/>
              </a:rPr>
              <a:t>อ็นเอสเ</a:t>
            </a:r>
            <a:r>
              <a:rPr sz="2400" spc="-10" dirty="0">
                <a:latin typeface="Cordia New"/>
                <a:cs typeface="Cordia New"/>
              </a:rPr>
              <a:t>ฮ</a:t>
            </a:r>
            <a:r>
              <a:rPr sz="2400" dirty="0">
                <a:latin typeface="Cordia New"/>
                <a:cs typeface="Cordia New"/>
              </a:rPr>
              <a:t>ด</a:t>
            </a:r>
            <a:r>
              <a:rPr sz="2400" spc="-10" dirty="0">
                <a:latin typeface="Cordia New"/>
                <a:cs typeface="Cordia New"/>
              </a:rPr>
              <a:t>เ</a:t>
            </a:r>
            <a:r>
              <a:rPr sz="2400" dirty="0">
                <a:latin typeface="Cordia New"/>
                <a:cs typeface="Cordia New"/>
              </a:rPr>
              <a:t>ดอ</a:t>
            </a:r>
            <a:r>
              <a:rPr sz="2400" spc="-114" dirty="0">
                <a:latin typeface="Cordia New"/>
                <a:cs typeface="Cordia New"/>
              </a:rPr>
              <a:t>ร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68658" name="object 30"/>
          <p:cNvSpPr>
            <a:spLocks/>
          </p:cNvSpPr>
          <p:nvPr/>
        </p:nvSpPr>
        <p:spPr bwMode="auto">
          <a:xfrm>
            <a:off x="1906588" y="3643313"/>
            <a:ext cx="433387" cy="1873250"/>
          </a:xfrm>
          <a:custGeom>
            <a:avLst/>
            <a:gdLst>
              <a:gd name="T0" fmla="*/ 432815 w 433069"/>
              <a:gd name="T1" fmla="*/ 1872996 h 1873250"/>
              <a:gd name="T2" fmla="*/ 375290 w 433069"/>
              <a:gd name="T3" fmla="*/ 1867423 h 1873250"/>
              <a:gd name="T4" fmla="*/ 323595 w 433069"/>
              <a:gd name="T5" fmla="*/ 1851697 h 1873250"/>
              <a:gd name="T6" fmla="*/ 279796 w 433069"/>
              <a:gd name="T7" fmla="*/ 1827307 h 1873250"/>
              <a:gd name="T8" fmla="*/ 245956 w 433069"/>
              <a:gd name="T9" fmla="*/ 1795742 h 1873250"/>
              <a:gd name="T10" fmla="*/ 224139 w 433069"/>
              <a:gd name="T11" fmla="*/ 1758490 h 1873250"/>
              <a:gd name="T12" fmla="*/ 216407 w 433069"/>
              <a:gd name="T13" fmla="*/ 1717040 h 1873250"/>
              <a:gd name="T14" fmla="*/ 216407 w 433069"/>
              <a:gd name="T15" fmla="*/ 1092454 h 1873250"/>
              <a:gd name="T16" fmla="*/ 208676 w 433069"/>
              <a:gd name="T17" fmla="*/ 1051003 h 1873250"/>
              <a:gd name="T18" fmla="*/ 186859 w 433069"/>
              <a:gd name="T19" fmla="*/ 1013751 h 1873250"/>
              <a:gd name="T20" fmla="*/ 153019 w 433069"/>
              <a:gd name="T21" fmla="*/ 982186 h 1873250"/>
              <a:gd name="T22" fmla="*/ 109220 w 433069"/>
              <a:gd name="T23" fmla="*/ 957796 h 1873250"/>
              <a:gd name="T24" fmla="*/ 57525 w 433069"/>
              <a:gd name="T25" fmla="*/ 942070 h 1873250"/>
              <a:gd name="T26" fmla="*/ 0 w 433069"/>
              <a:gd name="T27" fmla="*/ 936498 h 1873250"/>
              <a:gd name="T28" fmla="*/ 57525 w 433069"/>
              <a:gd name="T29" fmla="*/ 930925 h 1873250"/>
              <a:gd name="T30" fmla="*/ 109219 w 433069"/>
              <a:gd name="T31" fmla="*/ 915199 h 1873250"/>
              <a:gd name="T32" fmla="*/ 153019 w 433069"/>
              <a:gd name="T33" fmla="*/ 890809 h 1873250"/>
              <a:gd name="T34" fmla="*/ 186859 w 433069"/>
              <a:gd name="T35" fmla="*/ 859244 h 1873250"/>
              <a:gd name="T36" fmla="*/ 208676 w 433069"/>
              <a:gd name="T37" fmla="*/ 821992 h 1873250"/>
              <a:gd name="T38" fmla="*/ 216407 w 433069"/>
              <a:gd name="T39" fmla="*/ 780542 h 1873250"/>
              <a:gd name="T40" fmla="*/ 216407 w 433069"/>
              <a:gd name="T41" fmla="*/ 155956 h 1873250"/>
              <a:gd name="T42" fmla="*/ 224139 w 433069"/>
              <a:gd name="T43" fmla="*/ 114505 h 1873250"/>
              <a:gd name="T44" fmla="*/ 245956 w 433069"/>
              <a:gd name="T45" fmla="*/ 77253 h 1873250"/>
              <a:gd name="T46" fmla="*/ 279796 w 433069"/>
              <a:gd name="T47" fmla="*/ 45688 h 1873250"/>
              <a:gd name="T48" fmla="*/ 323595 w 433069"/>
              <a:gd name="T49" fmla="*/ 21298 h 1873250"/>
              <a:gd name="T50" fmla="*/ 375290 w 433069"/>
              <a:gd name="T51" fmla="*/ 5572 h 1873250"/>
              <a:gd name="T52" fmla="*/ 432815 w 433069"/>
              <a:gd name="T53" fmla="*/ 0 h 18732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3069"/>
              <a:gd name="T82" fmla="*/ 0 h 1873250"/>
              <a:gd name="T83" fmla="*/ 433069 w 433069"/>
              <a:gd name="T84" fmla="*/ 1873250 h 187325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3069" h="1873250">
                <a:moveTo>
                  <a:pt x="432815" y="1872996"/>
                </a:moveTo>
                <a:lnTo>
                  <a:pt x="375290" y="1867423"/>
                </a:lnTo>
                <a:lnTo>
                  <a:pt x="323595" y="1851697"/>
                </a:lnTo>
                <a:lnTo>
                  <a:pt x="279796" y="1827307"/>
                </a:lnTo>
                <a:lnTo>
                  <a:pt x="245956" y="1795742"/>
                </a:lnTo>
                <a:lnTo>
                  <a:pt x="224139" y="1758490"/>
                </a:lnTo>
                <a:lnTo>
                  <a:pt x="216407" y="1717040"/>
                </a:lnTo>
                <a:lnTo>
                  <a:pt x="216407" y="1092454"/>
                </a:lnTo>
                <a:lnTo>
                  <a:pt x="208676" y="1051003"/>
                </a:lnTo>
                <a:lnTo>
                  <a:pt x="186859" y="1013751"/>
                </a:lnTo>
                <a:lnTo>
                  <a:pt x="153019" y="982186"/>
                </a:lnTo>
                <a:lnTo>
                  <a:pt x="109220" y="957796"/>
                </a:lnTo>
                <a:lnTo>
                  <a:pt x="57525" y="942070"/>
                </a:lnTo>
                <a:lnTo>
                  <a:pt x="0" y="936498"/>
                </a:lnTo>
                <a:lnTo>
                  <a:pt x="57525" y="930925"/>
                </a:lnTo>
                <a:lnTo>
                  <a:pt x="109219" y="915199"/>
                </a:lnTo>
                <a:lnTo>
                  <a:pt x="153019" y="890809"/>
                </a:lnTo>
                <a:lnTo>
                  <a:pt x="186859" y="859244"/>
                </a:lnTo>
                <a:lnTo>
                  <a:pt x="208676" y="821992"/>
                </a:lnTo>
                <a:lnTo>
                  <a:pt x="216407" y="780542"/>
                </a:lnTo>
                <a:lnTo>
                  <a:pt x="216407" y="155956"/>
                </a:lnTo>
                <a:lnTo>
                  <a:pt x="224139" y="114505"/>
                </a:lnTo>
                <a:lnTo>
                  <a:pt x="245956" y="77253"/>
                </a:lnTo>
                <a:lnTo>
                  <a:pt x="279796" y="45688"/>
                </a:lnTo>
                <a:lnTo>
                  <a:pt x="323595" y="21298"/>
                </a:lnTo>
                <a:lnTo>
                  <a:pt x="375290" y="5572"/>
                </a:lnTo>
                <a:lnTo>
                  <a:pt x="43281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763588" y="5495925"/>
            <a:ext cx="974725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สวนค</a:t>
            </a:r>
            <a:r>
              <a:rPr sz="2400" spc="-145" dirty="0">
                <a:latin typeface="Cordia New"/>
                <a:cs typeface="Cordia New"/>
              </a:rPr>
              <a:t> </a:t>
            </a:r>
            <a:r>
              <a:rPr sz="2400" spc="-100" dirty="0">
                <a:latin typeface="Cordia New"/>
                <a:cs typeface="Cordia New"/>
              </a:rPr>
              <a:t>าถาม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68660" name="object 32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</a:t>
            </a:r>
            <a:r>
              <a:rPr dirty="0"/>
              <a:t>File</a:t>
            </a:r>
            <a:r>
              <a:rPr spc="-8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63" y="1671638"/>
            <a:ext cx="7523162" cy="1074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BIND (Berkeley </a:t>
            </a:r>
            <a:r>
              <a:rPr sz="3200" spc="-5" dirty="0">
                <a:latin typeface="Tahoma"/>
                <a:cs typeface="Tahoma"/>
              </a:rPr>
              <a:t>Internet </a:t>
            </a:r>
            <a:r>
              <a:rPr sz="3200" dirty="0">
                <a:latin typeface="Tahoma"/>
                <a:cs typeface="Tahoma"/>
              </a:rPr>
              <a:t>Name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Domain)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Unix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use daemon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“named”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9635" name="object 4"/>
          <p:cNvSpPr>
            <a:spLocks noChangeArrowheads="1"/>
          </p:cNvSpPr>
          <p:nvPr/>
        </p:nvSpPr>
        <p:spPr bwMode="auto">
          <a:xfrm>
            <a:off x="1211263" y="3759200"/>
            <a:ext cx="895350" cy="796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1133475" y="4883150"/>
            <a:ext cx="6602413" cy="0"/>
          </a:xfrm>
          <a:custGeom>
            <a:avLst/>
            <a:gdLst>
              <a:gd name="T0" fmla="*/ 0 w 6602730"/>
              <a:gd name="T1" fmla="*/ 6602381 w 6602730"/>
              <a:gd name="T2" fmla="*/ 0 60000 65536"/>
              <a:gd name="T3" fmla="*/ 0 60000 65536"/>
              <a:gd name="T4" fmla="*/ 0 w 6602730"/>
              <a:gd name="T5" fmla="*/ 6602730 w 66027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602730">
                <a:moveTo>
                  <a:pt x="0" y="0"/>
                </a:moveTo>
                <a:lnTo>
                  <a:pt x="6602381" y="0"/>
                </a:lnTo>
              </a:path>
            </a:pathLst>
          </a:custGeom>
          <a:noFill/>
          <a:ln w="31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7" name="object 6"/>
          <p:cNvSpPr>
            <a:spLocks noChangeArrowheads="1"/>
          </p:cNvSpPr>
          <p:nvPr/>
        </p:nvSpPr>
        <p:spPr bwMode="auto">
          <a:xfrm>
            <a:off x="1211263" y="3759200"/>
            <a:ext cx="895350" cy="1150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8" name="object 7"/>
          <p:cNvSpPr>
            <a:spLocks noChangeArrowheads="1"/>
          </p:cNvSpPr>
          <p:nvPr/>
        </p:nvSpPr>
        <p:spPr bwMode="auto">
          <a:xfrm>
            <a:off x="4564063" y="3765550"/>
            <a:ext cx="984250" cy="2298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9" name="object 8"/>
          <p:cNvSpPr>
            <a:spLocks noChangeArrowheads="1"/>
          </p:cNvSpPr>
          <p:nvPr/>
        </p:nvSpPr>
        <p:spPr bwMode="auto">
          <a:xfrm>
            <a:off x="1592263" y="4867275"/>
            <a:ext cx="766762" cy="11969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0" name="object 9"/>
          <p:cNvSpPr>
            <a:spLocks/>
          </p:cNvSpPr>
          <p:nvPr/>
        </p:nvSpPr>
        <p:spPr bwMode="auto">
          <a:xfrm>
            <a:off x="3076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1" name="object 10"/>
          <p:cNvSpPr>
            <a:spLocks/>
          </p:cNvSpPr>
          <p:nvPr/>
        </p:nvSpPr>
        <p:spPr bwMode="auto">
          <a:xfrm>
            <a:off x="4092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2" name="object 11"/>
          <p:cNvSpPr>
            <a:spLocks/>
          </p:cNvSpPr>
          <p:nvPr/>
        </p:nvSpPr>
        <p:spPr bwMode="auto">
          <a:xfrm>
            <a:off x="6759575" y="48704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314575" y="3652838"/>
            <a:ext cx="1989138" cy="811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/usr/local//named/db.ku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/usr/local/named/db.rev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/usr/local/named/db.local</a:t>
            </a:r>
            <a:endParaRPr sz="1300">
              <a:latin typeface="Arial"/>
              <a:cs typeface="Arial"/>
            </a:endParaRPr>
          </a:p>
          <a:p>
            <a:pPr fontAlgn="auto">
              <a:lnSpc>
                <a:spcPts val="1550"/>
              </a:lnSpc>
              <a:spcBef>
                <a:spcPts val="70"/>
              </a:spcBef>
              <a:spcAft>
                <a:spcPts val="0"/>
              </a:spcAft>
              <a:defRPr/>
            </a:pPr>
            <a:r>
              <a:rPr sz="1300" i="1" spc="-5" dirty="0">
                <a:latin typeface="Arial"/>
                <a:cs typeface="Arial"/>
              </a:rPr>
              <a:t>/u</a:t>
            </a:r>
            <a:r>
              <a:rPr sz="1300" i="1" spc="20" dirty="0">
                <a:latin typeface="Arial"/>
                <a:cs typeface="Arial"/>
              </a:rPr>
              <a:t>s</a:t>
            </a:r>
            <a:r>
              <a:rPr sz="1300" i="1" spc="5" dirty="0">
                <a:latin typeface="Arial"/>
                <a:cs typeface="Arial"/>
              </a:rPr>
              <a:t>r</a:t>
            </a:r>
            <a:r>
              <a:rPr sz="1300" i="1" spc="35" dirty="0">
                <a:latin typeface="Arial"/>
                <a:cs typeface="Arial"/>
              </a:rPr>
              <a:t>/</a:t>
            </a:r>
            <a:r>
              <a:rPr sz="1300" i="1" spc="-15" dirty="0">
                <a:latin typeface="Arial"/>
                <a:cs typeface="Arial"/>
              </a:rPr>
              <a:t>l</a:t>
            </a:r>
            <a:r>
              <a:rPr sz="1300" i="1" spc="-5" dirty="0">
                <a:latin typeface="Arial"/>
                <a:cs typeface="Arial"/>
              </a:rPr>
              <a:t>o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a</a:t>
            </a:r>
            <a:r>
              <a:rPr sz="1300" i="1" spc="-55" dirty="0">
                <a:latin typeface="Arial"/>
                <a:cs typeface="Arial"/>
              </a:rPr>
              <a:t>l</a:t>
            </a:r>
            <a:r>
              <a:rPr sz="1300" i="1" spc="35" dirty="0">
                <a:latin typeface="Arial"/>
                <a:cs typeface="Arial"/>
              </a:rPr>
              <a:t>/n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5" dirty="0">
                <a:latin typeface="Arial"/>
                <a:cs typeface="Arial"/>
              </a:rPr>
              <a:t>m</a:t>
            </a:r>
            <a:r>
              <a:rPr sz="1300" i="1" spc="35" dirty="0">
                <a:latin typeface="Arial"/>
                <a:cs typeface="Arial"/>
              </a:rPr>
              <a:t>e</a:t>
            </a:r>
            <a:r>
              <a:rPr sz="1300" i="1" spc="-5" dirty="0">
                <a:latin typeface="Arial"/>
                <a:cs typeface="Arial"/>
              </a:rPr>
              <a:t>d</a:t>
            </a:r>
            <a:r>
              <a:rPr sz="1300" i="1" spc="60" dirty="0">
                <a:latin typeface="Arial"/>
                <a:cs typeface="Arial"/>
              </a:rPr>
              <a:t>/</a:t>
            </a:r>
            <a:r>
              <a:rPr sz="1300" i="1" spc="35" dirty="0">
                <a:latin typeface="Arial"/>
                <a:cs typeface="Arial"/>
              </a:rPr>
              <a:t>d</a:t>
            </a:r>
            <a:r>
              <a:rPr sz="1300" i="1" spc="-5" dirty="0">
                <a:latin typeface="Arial"/>
                <a:cs typeface="Arial"/>
              </a:rPr>
              <a:t>b.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h</a:t>
            </a:r>
            <a:r>
              <a:rPr sz="1300" i="1" spc="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5163" y="3571875"/>
            <a:ext cx="1989137" cy="100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/etc/named.conf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/usr/local/named/db.ku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/usr/local/named/db.rev</a:t>
            </a:r>
            <a:r>
              <a:rPr sz="1300" i="1" spc="-70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/usr/local/named/db.local</a:t>
            </a:r>
            <a:endParaRPr sz="1300">
              <a:latin typeface="Arial"/>
              <a:cs typeface="Arial"/>
            </a:endParaRPr>
          </a:p>
          <a:p>
            <a:pPr fontAlgn="auto">
              <a:lnSpc>
                <a:spcPts val="1550"/>
              </a:lnSpc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-5" dirty="0">
                <a:latin typeface="Arial"/>
                <a:cs typeface="Arial"/>
              </a:rPr>
              <a:t>/u</a:t>
            </a:r>
            <a:r>
              <a:rPr sz="1300" i="1" spc="20" dirty="0">
                <a:latin typeface="Arial"/>
                <a:cs typeface="Arial"/>
              </a:rPr>
              <a:t>s</a:t>
            </a:r>
            <a:r>
              <a:rPr sz="1300" i="1" spc="5" dirty="0">
                <a:latin typeface="Arial"/>
                <a:cs typeface="Arial"/>
              </a:rPr>
              <a:t>r</a:t>
            </a:r>
            <a:r>
              <a:rPr sz="1300" i="1" spc="35" dirty="0">
                <a:latin typeface="Arial"/>
                <a:cs typeface="Arial"/>
              </a:rPr>
              <a:t>/</a:t>
            </a:r>
            <a:r>
              <a:rPr sz="1300" i="1" spc="-15" dirty="0">
                <a:latin typeface="Arial"/>
                <a:cs typeface="Arial"/>
              </a:rPr>
              <a:t>l</a:t>
            </a:r>
            <a:r>
              <a:rPr sz="1300" i="1" spc="-5" dirty="0">
                <a:latin typeface="Arial"/>
                <a:cs typeface="Arial"/>
              </a:rPr>
              <a:t>o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a</a:t>
            </a:r>
            <a:r>
              <a:rPr sz="1300" i="1" spc="-55" dirty="0">
                <a:latin typeface="Arial"/>
                <a:cs typeface="Arial"/>
              </a:rPr>
              <a:t>l</a:t>
            </a:r>
            <a:r>
              <a:rPr sz="1300" i="1" spc="35" dirty="0">
                <a:latin typeface="Arial"/>
                <a:cs typeface="Arial"/>
              </a:rPr>
              <a:t>/n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5" dirty="0">
                <a:latin typeface="Arial"/>
                <a:cs typeface="Arial"/>
              </a:rPr>
              <a:t>m</a:t>
            </a:r>
            <a:r>
              <a:rPr sz="1300" i="1" spc="35" dirty="0">
                <a:latin typeface="Arial"/>
                <a:cs typeface="Arial"/>
              </a:rPr>
              <a:t>e</a:t>
            </a:r>
            <a:r>
              <a:rPr sz="1300" i="1" spc="-5" dirty="0">
                <a:latin typeface="Arial"/>
                <a:cs typeface="Arial"/>
              </a:rPr>
              <a:t>d</a:t>
            </a:r>
            <a:r>
              <a:rPr sz="1300" i="1" spc="55" dirty="0">
                <a:latin typeface="Arial"/>
                <a:cs typeface="Arial"/>
              </a:rPr>
              <a:t>/</a:t>
            </a:r>
            <a:r>
              <a:rPr sz="1300" i="1" spc="35" dirty="0">
                <a:latin typeface="Arial"/>
                <a:cs typeface="Arial"/>
              </a:rPr>
              <a:t>d</a:t>
            </a:r>
            <a:r>
              <a:rPr sz="1300" i="1" spc="-5" dirty="0">
                <a:latin typeface="Arial"/>
                <a:cs typeface="Arial"/>
              </a:rPr>
              <a:t>b.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h</a:t>
            </a:r>
            <a:r>
              <a:rPr sz="1300" i="1" spc="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9650" y="3033713"/>
            <a:ext cx="2216150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tabLst>
                <a:tab pos="1403350" algn="l"/>
              </a:tabLst>
            </a:pPr>
            <a:r>
              <a:rPr lang="th-TH" sz="2100">
                <a:latin typeface="BrowalliaUPC" pitchFamily="34" charset="-34"/>
                <a:cs typeface="BrowalliaUPC" pitchFamily="34" charset="-34"/>
              </a:rPr>
              <a:t>มาสเตอร์เนมเซิร์ฟ์	เวอร์</a:t>
            </a:r>
          </a:p>
          <a:p>
            <a:pPr>
              <a:lnSpc>
                <a:spcPts val="1550"/>
              </a:lnSpc>
              <a:spcBef>
                <a:spcPts val="700"/>
              </a:spcBef>
              <a:tabLst>
                <a:tab pos="1403350" algn="l"/>
              </a:tabLst>
            </a:pPr>
            <a:r>
              <a:rPr lang="th-TH" sz="1300" i="1">
                <a:cs typeface="Arial" charset="0"/>
              </a:rPr>
              <a:t>/etc/named.conf</a:t>
            </a:r>
            <a:endParaRPr lang="th-TH" sz="1300">
              <a:cs typeface="Arial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0" y="3124200"/>
            <a:ext cx="3151188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tabLst>
                <a:tab pos="1666875" algn="l"/>
              </a:tabLst>
            </a:pPr>
            <a:r>
              <a:rPr lang="th-TH" sz="2100">
                <a:latin typeface="BrowalliaUPC" pitchFamily="34" charset="-34"/>
                <a:cs typeface="BrowalliaUPC" pitchFamily="34" charset="-34"/>
              </a:rPr>
              <a:t>สเลฟเนมเซิร์ฟเวอร์</a:t>
            </a:r>
          </a:p>
        </p:txBody>
      </p:sp>
      <p:sp>
        <p:nvSpPr>
          <p:cNvPr id="69647" name="object 16"/>
          <p:cNvSpPr>
            <a:spLocks/>
          </p:cNvSpPr>
          <p:nvPr/>
        </p:nvSpPr>
        <p:spPr bwMode="auto">
          <a:xfrm>
            <a:off x="1133475" y="4883150"/>
            <a:ext cx="6602413" cy="0"/>
          </a:xfrm>
          <a:custGeom>
            <a:avLst/>
            <a:gdLst>
              <a:gd name="T0" fmla="*/ 0 w 6602730"/>
              <a:gd name="T1" fmla="*/ 6602381 w 6602730"/>
              <a:gd name="T2" fmla="*/ 0 60000 65536"/>
              <a:gd name="T3" fmla="*/ 0 60000 65536"/>
              <a:gd name="T4" fmla="*/ 0 w 6602730"/>
              <a:gd name="T5" fmla="*/ 6602730 w 66027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602730">
                <a:moveTo>
                  <a:pt x="0" y="0"/>
                </a:moveTo>
                <a:lnTo>
                  <a:pt x="6602381" y="0"/>
                </a:lnTo>
              </a:path>
            </a:pathLst>
          </a:custGeom>
          <a:noFill/>
          <a:ln w="31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8" name="object 17"/>
          <p:cNvSpPr>
            <a:spLocks/>
          </p:cNvSpPr>
          <p:nvPr/>
        </p:nvSpPr>
        <p:spPr bwMode="auto">
          <a:xfrm>
            <a:off x="1603375" y="43878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9" name="object 18"/>
          <p:cNvSpPr>
            <a:spLocks noChangeArrowheads="1"/>
          </p:cNvSpPr>
          <p:nvPr/>
        </p:nvSpPr>
        <p:spPr bwMode="auto">
          <a:xfrm>
            <a:off x="4564063" y="3765550"/>
            <a:ext cx="984250" cy="22987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0" name="object 19"/>
          <p:cNvSpPr>
            <a:spLocks noChangeArrowheads="1"/>
          </p:cNvSpPr>
          <p:nvPr/>
        </p:nvSpPr>
        <p:spPr bwMode="auto">
          <a:xfrm>
            <a:off x="1592263" y="4867275"/>
            <a:ext cx="766762" cy="11969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1" name="object 20"/>
          <p:cNvSpPr>
            <a:spLocks noChangeArrowheads="1"/>
          </p:cNvSpPr>
          <p:nvPr/>
        </p:nvSpPr>
        <p:spPr bwMode="auto">
          <a:xfrm>
            <a:off x="2736850" y="5392738"/>
            <a:ext cx="766763" cy="6842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2" name="object 21"/>
          <p:cNvSpPr>
            <a:spLocks noChangeArrowheads="1"/>
          </p:cNvSpPr>
          <p:nvPr/>
        </p:nvSpPr>
        <p:spPr bwMode="auto">
          <a:xfrm>
            <a:off x="3740150" y="5392738"/>
            <a:ext cx="766763" cy="6842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3" name="object 22"/>
          <p:cNvSpPr>
            <a:spLocks noChangeArrowheads="1"/>
          </p:cNvSpPr>
          <p:nvPr/>
        </p:nvSpPr>
        <p:spPr bwMode="auto">
          <a:xfrm>
            <a:off x="6419850" y="5380038"/>
            <a:ext cx="766763" cy="684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4" name="object 23"/>
          <p:cNvSpPr>
            <a:spLocks/>
          </p:cNvSpPr>
          <p:nvPr/>
        </p:nvSpPr>
        <p:spPr bwMode="auto">
          <a:xfrm>
            <a:off x="3076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24"/>
          <p:cNvSpPr>
            <a:spLocks/>
          </p:cNvSpPr>
          <p:nvPr/>
        </p:nvSpPr>
        <p:spPr bwMode="auto">
          <a:xfrm>
            <a:off x="4092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6" name="object 25"/>
          <p:cNvSpPr>
            <a:spLocks/>
          </p:cNvSpPr>
          <p:nvPr/>
        </p:nvSpPr>
        <p:spPr bwMode="auto">
          <a:xfrm>
            <a:off x="6759575" y="48704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7" name="object 26"/>
          <p:cNvSpPr txBox="1">
            <a:spLocks noChangeArrowheads="1"/>
          </p:cNvSpPr>
          <p:nvPr/>
        </p:nvSpPr>
        <p:spPr bwMode="auto">
          <a:xfrm>
            <a:off x="1543050" y="3405188"/>
            <a:ext cx="223838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788"/>
              </a:lnSpc>
            </a:pPr>
            <a:r>
              <a:rPr lang="th-TH" sz="1500" b="1">
                <a:cs typeface="Arial" charset="0"/>
              </a:rPr>
              <a:t>ns</a:t>
            </a:r>
            <a:endParaRPr lang="th-TH" sz="1500">
              <a:cs typeface="Arial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2675" y="3435350"/>
            <a:ext cx="330200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1013" y="6130925"/>
            <a:ext cx="44132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0" dirty="0">
                <a:latin typeface="Arial"/>
                <a:cs typeface="Arial"/>
              </a:rPr>
              <a:t>www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01963" y="6130925"/>
            <a:ext cx="38417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20" dirty="0">
                <a:latin typeface="Arial"/>
                <a:cs typeface="Arial"/>
              </a:rPr>
              <a:t>m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-20" dirty="0">
                <a:latin typeface="Arial"/>
                <a:cs typeface="Arial"/>
              </a:rPr>
              <a:t>i</a:t>
            </a:r>
            <a:r>
              <a:rPr sz="1500" b="1" spc="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0163" y="6130925"/>
            <a:ext cx="541337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non</a:t>
            </a:r>
            <a:r>
              <a:rPr sz="1500" b="1" spc="15" dirty="0">
                <a:latin typeface="Arial"/>
                <a:cs typeface="Arial"/>
              </a:rPr>
              <a:t>t</a:t>
            </a:r>
            <a:r>
              <a:rPr sz="1500" b="1" spc="-30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8075" y="6130925"/>
            <a:ext cx="61912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40" dirty="0">
                <a:latin typeface="Arial"/>
                <a:cs typeface="Arial"/>
              </a:rPr>
              <a:t>o</a:t>
            </a:r>
            <a:r>
              <a:rPr sz="1500" b="1" spc="55" dirty="0">
                <a:latin typeface="Arial"/>
                <a:cs typeface="Arial"/>
              </a:rPr>
              <a:t>m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g</a:t>
            </a:r>
            <a:r>
              <a:rPr sz="1500" b="1" spc="1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4950" y="6130925"/>
            <a:ext cx="554038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spc="20" dirty="0">
                <a:latin typeface="Arial"/>
                <a:cs typeface="Arial"/>
              </a:rPr>
              <a:t>i</a:t>
            </a:r>
            <a:r>
              <a:rPr sz="1500" b="1" spc="-40" dirty="0">
                <a:latin typeface="Arial"/>
                <a:cs typeface="Arial"/>
              </a:rPr>
              <a:t>g</a:t>
            </a:r>
            <a:r>
              <a:rPr sz="1500" b="1" spc="20" dirty="0">
                <a:latin typeface="Arial"/>
                <a:cs typeface="Arial"/>
              </a:rPr>
              <a:t>m</a:t>
            </a:r>
            <a:r>
              <a:rPr sz="1500" b="1" spc="1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69664" name="object 33"/>
          <p:cNvSpPr>
            <a:spLocks/>
          </p:cNvSpPr>
          <p:nvPr/>
        </p:nvSpPr>
        <p:spPr bwMode="auto">
          <a:xfrm>
            <a:off x="1111250" y="2992438"/>
            <a:ext cx="6850063" cy="3475037"/>
          </a:xfrm>
          <a:custGeom>
            <a:avLst/>
            <a:gdLst>
              <a:gd name="T0" fmla="*/ 0 w 6850380"/>
              <a:gd name="T1" fmla="*/ 3474720 h 3474720"/>
              <a:gd name="T2" fmla="*/ 6850380 w 6850380"/>
              <a:gd name="T3" fmla="*/ 3474720 h 3474720"/>
              <a:gd name="T4" fmla="*/ 6850380 w 6850380"/>
              <a:gd name="T5" fmla="*/ 0 h 3474720"/>
              <a:gd name="T6" fmla="*/ 0 w 6850380"/>
              <a:gd name="T7" fmla="*/ 0 h 3474720"/>
              <a:gd name="T8" fmla="*/ 0 w 6850380"/>
              <a:gd name="T9" fmla="*/ 3474720 h 3474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0380"/>
              <a:gd name="T16" fmla="*/ 0 h 3474720"/>
              <a:gd name="T17" fmla="*/ 6850380 w 6850380"/>
              <a:gd name="T18" fmla="*/ 3474720 h 3474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0380" h="3474720">
                <a:moveTo>
                  <a:pt x="0" y="3474720"/>
                </a:moveTo>
                <a:lnTo>
                  <a:pt x="6850380" y="3474720"/>
                </a:lnTo>
                <a:lnTo>
                  <a:pt x="6850380" y="0"/>
                </a:lnTo>
                <a:lnTo>
                  <a:pt x="0" y="0"/>
                </a:lnTo>
                <a:lnTo>
                  <a:pt x="0" y="3474720"/>
                </a:lnTo>
                <a:close/>
              </a:path>
            </a:pathLst>
          </a:custGeom>
          <a:noFill/>
          <a:ln w="914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5" name="object 3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Courier New"/>
                <a:cs typeface="Courier New"/>
              </a:rPr>
              <a:t>nslookup</a:t>
            </a:r>
          </a:p>
        </p:txBody>
      </p:sp>
      <p:sp>
        <p:nvSpPr>
          <p:cNvPr id="70658" name="object 3"/>
          <p:cNvSpPr txBox="1">
            <a:spLocks noChangeArrowheads="1"/>
          </p:cNvSpPr>
          <p:nvPr/>
        </p:nvSpPr>
        <p:spPr bwMode="auto">
          <a:xfrm>
            <a:off x="1262063" y="1671638"/>
            <a:ext cx="7456487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Interactive resolver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allows user to communicate directly with a  DNS server</a:t>
            </a: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1258888" y="3141663"/>
            <a:ext cx="6553200" cy="3265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60" name="object 5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552450"/>
            <a:ext cx="701675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dig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1571625" y="1571625"/>
            <a:ext cx="4857750" cy="51927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References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55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1195388" y="1673225"/>
            <a:ext cx="72644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“TCP/IP Protocol Suite”, 2nd Edition, Behrouz A.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Forouzan</a:t>
            </a:r>
          </a:p>
          <a:p>
            <a:pPr marL="354013" indent="-341313">
              <a:spcBef>
                <a:spcPts val="30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“Introduction to the DNS system”, Olaf M. Kolkman</a:t>
            </a:r>
          </a:p>
          <a:p>
            <a:pPr marL="354013" indent="-341313">
              <a:lnSpc>
                <a:spcPts val="2750"/>
              </a:lnSpc>
              <a:spcBef>
                <a:spcPts val="85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“CCNA 1 v3.0 Module 11 TCP/IP Transport and</a:t>
            </a:r>
          </a:p>
          <a:p>
            <a:pPr marL="354013" indent="-341313">
              <a:lnSpc>
                <a:spcPts val="2750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Application Layers”, cisco.com</a:t>
            </a:r>
          </a:p>
          <a:p>
            <a:pPr marL="354013" indent="-341313">
              <a:spcBef>
                <a:spcPts val="850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“Address Conversion Functions and The Domain  Name System”, Anonymous</a:t>
            </a:r>
          </a:p>
          <a:p>
            <a:pPr marL="354013" indent="-341313">
              <a:spcBef>
                <a:spcPts val="300"/>
              </a:spcBef>
              <a:tabLst>
                <a:tab pos="354013" algn="l"/>
                <a:tab pos="355600" algn="l"/>
              </a:tabLst>
            </a:pPr>
            <a:r>
              <a:rPr lang="th-TH" sz="14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4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Angsana New" charset="-34"/>
              </a:rPr>
              <a:t>สุรศกั    ด์ิ สงวนพงษ</a:t>
            </a:r>
            <a:r>
              <a:rPr lang="th-TH" sz="2400">
                <a:latin typeface="Tahoma" pitchFamily="34" charset="0"/>
                <a:cs typeface="Tahoma" pitchFamily="34" charset="0"/>
              </a:rPr>
              <a:t>,</a:t>
            </a:r>
            <a:r>
              <a:rPr lang="th-TH" sz="2400">
                <a:latin typeface="Angsana New" charset="-34"/>
              </a:rPr>
              <a:t>์	ทซพีไอีี	พี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Client-Server</a:t>
            </a:r>
            <a:r>
              <a:rPr spc="-6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EE1F6A6-394C-4C1B-8014-261FA5C84D33}" type="slidenum">
              <a:rPr lang="th-TH" smtClean="0"/>
              <a:pPr marL="207963"/>
              <a:t>6</a:t>
            </a:fld>
            <a:endParaRPr lang="th-TH" smtClean="0"/>
          </a:p>
        </p:txBody>
      </p:sp>
      <p:sp>
        <p:nvSpPr>
          <p:cNvPr id="15363" name="object 3"/>
          <p:cNvSpPr txBox="1">
            <a:spLocks noChangeArrowheads="1"/>
          </p:cNvSpPr>
          <p:nvPr/>
        </p:nvSpPr>
        <p:spPr bwMode="auto">
          <a:xfrm>
            <a:off x="763588" y="1630363"/>
            <a:ext cx="7821612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Most network application</a:t>
            </a:r>
          </a:p>
          <a:p>
            <a:pPr marL="355600" indent="-342900">
              <a:spcBef>
                <a:spcPts val="3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Server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use </a:t>
            </a:r>
            <a:r>
              <a:rPr lang="th-TH" sz="2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well-known port numbers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run all the time</a:t>
            </a:r>
          </a:p>
          <a:p>
            <a:pPr marL="355600" indent="-342900">
              <a:spcBef>
                <a:spcPts val="3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Client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use an </a:t>
            </a:r>
            <a:r>
              <a:rPr lang="th-TH" sz="2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ephemeral port number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terminate after the service.</a:t>
            </a:r>
          </a:p>
          <a:p>
            <a:pPr marL="355600" indent="-342900">
              <a:lnSpc>
                <a:spcPts val="3025"/>
              </a:lnSpc>
              <a:spcBef>
                <a:spcPts val="7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If a client requests a service on a port number  associated with no server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UDP, return </a:t>
            </a: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ICMP port unreachable </a:t>
            </a:r>
            <a:r>
              <a:rPr lang="th-TH" sz="2400">
                <a:latin typeface="Tahoma" pitchFamily="34" charset="0"/>
                <a:cs typeface="Tahoma" pitchFamily="34" charset="0"/>
              </a:rPr>
              <a:t>error to client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TCP, the TCP connection is reset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Cli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spc="-5" dirty="0"/>
              <a:t>-</a:t>
            </a:r>
            <a:r>
              <a:rPr spc="-10" dirty="0"/>
              <a:t>Server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3851275" y="3211513"/>
            <a:ext cx="2376488" cy="1600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187450" y="3140075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 noChangeArrowheads="1"/>
          </p:cNvSpPr>
          <p:nvPr/>
        </p:nvSpPr>
        <p:spPr bwMode="auto">
          <a:xfrm>
            <a:off x="7596188" y="3430588"/>
            <a:ext cx="704850" cy="933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4095750"/>
            <a:ext cx="5921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5563" y="4311650"/>
            <a:ext cx="6715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er</a:t>
            </a:r>
            <a:r>
              <a:rPr sz="1800" spc="-1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2124075" y="3787775"/>
            <a:ext cx="1728788" cy="215900"/>
          </a:xfrm>
          <a:custGeom>
            <a:avLst/>
            <a:gdLst>
              <a:gd name="T0" fmla="*/ 0 w 1728470"/>
              <a:gd name="T1" fmla="*/ 0 h 216535"/>
              <a:gd name="T2" fmla="*/ 1728216 w 1728470"/>
              <a:gd name="T3" fmla="*/ 216408 h 216535"/>
              <a:gd name="T4" fmla="*/ 0 60000 65536"/>
              <a:gd name="T5" fmla="*/ 0 60000 65536"/>
              <a:gd name="T6" fmla="*/ 0 w 1728470"/>
              <a:gd name="T7" fmla="*/ 0 h 216535"/>
              <a:gd name="T8" fmla="*/ 1728470 w 172847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28470" h="216535">
                <a:moveTo>
                  <a:pt x="0" y="0"/>
                </a:moveTo>
                <a:lnTo>
                  <a:pt x="1728216" y="2164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6156325" y="4151313"/>
            <a:ext cx="1439863" cy="0"/>
          </a:xfrm>
          <a:custGeom>
            <a:avLst/>
            <a:gdLst>
              <a:gd name="T0" fmla="*/ 0 w 1440179"/>
              <a:gd name="T1" fmla="*/ 1440179 w 1440179"/>
              <a:gd name="T2" fmla="*/ 0 60000 65536"/>
              <a:gd name="T3" fmla="*/ 0 60000 65536"/>
              <a:gd name="T4" fmla="*/ 0 w 1440179"/>
              <a:gd name="T5" fmla="*/ 1440179 w 1440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 noChangeArrowheads="1"/>
          </p:cNvSpPr>
          <p:nvPr/>
        </p:nvSpPr>
        <p:spPr bwMode="auto">
          <a:xfrm>
            <a:off x="2266950" y="1981200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8" name="object 11"/>
          <p:cNvSpPr>
            <a:spLocks noChangeArrowheads="1"/>
          </p:cNvSpPr>
          <p:nvPr/>
        </p:nvSpPr>
        <p:spPr bwMode="auto">
          <a:xfrm>
            <a:off x="2139950" y="4716463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1763713" y="2976563"/>
            <a:ext cx="5689600" cy="1368425"/>
          </a:xfrm>
          <a:custGeom>
            <a:avLst/>
            <a:gdLst>
              <a:gd name="T0" fmla="*/ 5212080 w 5689600"/>
              <a:gd name="T1" fmla="*/ 985774 h 1367789"/>
              <a:gd name="T2" fmla="*/ 5118648 w 5689600"/>
              <a:gd name="T3" fmla="*/ 1177145 h 1367789"/>
              <a:gd name="T4" fmla="*/ 5689092 w 5689600"/>
              <a:gd name="T5" fmla="*/ 1076071 h 1367789"/>
              <a:gd name="T6" fmla="*/ 572754 w 5689600"/>
              <a:gd name="T7" fmla="*/ 180935 h 1367789"/>
              <a:gd name="T8" fmla="*/ 1120647 w 5689600"/>
              <a:gd name="T9" fmla="*/ 556260 h 1367789"/>
              <a:gd name="T10" fmla="*/ 1689861 w 5689600"/>
              <a:gd name="T11" fmla="*/ 726059 h 1367789"/>
              <a:gd name="T12" fmla="*/ 2064893 w 5689600"/>
              <a:gd name="T13" fmla="*/ 828294 h 1367789"/>
              <a:gd name="T14" fmla="*/ 2435352 w 5689600"/>
              <a:gd name="T15" fmla="*/ 919353 h 1367789"/>
              <a:gd name="T16" fmla="*/ 2800477 w 5689600"/>
              <a:gd name="T17" fmla="*/ 997076 h 1367789"/>
              <a:gd name="T18" fmla="*/ 3159506 w 5689600"/>
              <a:gd name="T19" fmla="*/ 1059434 h 1367789"/>
              <a:gd name="T20" fmla="*/ 3511677 w 5689600"/>
              <a:gd name="T21" fmla="*/ 1106043 h 1367789"/>
              <a:gd name="T22" fmla="*/ 3857879 w 5689600"/>
              <a:gd name="T23" fmla="*/ 1139190 h 1367789"/>
              <a:gd name="T24" fmla="*/ 4198747 w 5689600"/>
              <a:gd name="T25" fmla="*/ 1160653 h 1367789"/>
              <a:gd name="T26" fmla="*/ 4535297 w 5689600"/>
              <a:gd name="T27" fmla="*/ 1172718 h 1367789"/>
              <a:gd name="T28" fmla="*/ 5033518 w 5689600"/>
              <a:gd name="T29" fmla="*/ 1177925 h 1367789"/>
              <a:gd name="T30" fmla="*/ 5116667 w 5689600"/>
              <a:gd name="T31" fmla="*/ 987425 h 1367789"/>
              <a:gd name="T32" fmla="*/ 4705731 w 5689600"/>
              <a:gd name="T33" fmla="*/ 985393 h 1367789"/>
              <a:gd name="T34" fmla="*/ 4375531 w 5689600"/>
              <a:gd name="T35" fmla="*/ 977392 h 1367789"/>
              <a:gd name="T36" fmla="*/ 4042282 w 5689600"/>
              <a:gd name="T37" fmla="*/ 961136 h 1367789"/>
              <a:gd name="T38" fmla="*/ 3705225 w 5689600"/>
              <a:gd name="T39" fmla="*/ 934719 h 1367789"/>
              <a:gd name="T40" fmla="*/ 3363214 w 5689600"/>
              <a:gd name="T41" fmla="*/ 895985 h 1367789"/>
              <a:gd name="T42" fmla="*/ 3015234 w 5689600"/>
              <a:gd name="T43" fmla="*/ 842899 h 1367789"/>
              <a:gd name="T44" fmla="*/ 2659887 w 5689600"/>
              <a:gd name="T45" fmla="*/ 774065 h 1367789"/>
              <a:gd name="T46" fmla="*/ 2297430 w 5689600"/>
              <a:gd name="T47" fmla="*/ 690753 h 1367789"/>
              <a:gd name="T48" fmla="*/ 1929003 w 5689600"/>
              <a:gd name="T49" fmla="*/ 594868 h 1367789"/>
              <a:gd name="T50" fmla="*/ 1367155 w 5689600"/>
              <a:gd name="T51" fmla="*/ 432562 h 1367789"/>
              <a:gd name="T52" fmla="*/ 572754 w 5689600"/>
              <a:gd name="T53" fmla="*/ 180935 h 1367789"/>
              <a:gd name="T54" fmla="*/ 5116659 w 5689600"/>
              <a:gd name="T55" fmla="*/ 986658 h 1367789"/>
              <a:gd name="T56" fmla="*/ 5213731 w 5689600"/>
              <a:gd name="T57" fmla="*/ 1176274 h 1367789"/>
              <a:gd name="T58" fmla="*/ 5116659 w 5689600"/>
              <a:gd name="T59" fmla="*/ 986658 h 1367789"/>
              <a:gd name="T60" fmla="*/ 5116667 w 5689600"/>
              <a:gd name="T61" fmla="*/ 987425 h 1367789"/>
              <a:gd name="T62" fmla="*/ 5114671 w 5689600"/>
              <a:gd name="T63" fmla="*/ 796290 h 1367789"/>
              <a:gd name="T64" fmla="*/ 5503702 w 5689600"/>
              <a:gd name="T65" fmla="*/ 985774 h 1367789"/>
              <a:gd name="T66" fmla="*/ 632078 w 5689600"/>
              <a:gd name="T67" fmla="*/ 0 h 1367789"/>
              <a:gd name="T68" fmla="*/ 454025 w 5689600"/>
              <a:gd name="T69" fmla="*/ 543051 h 1367789"/>
              <a:gd name="T70" fmla="*/ 423037 w 5689600"/>
              <a:gd name="T71" fmla="*/ 332486 h 1367789"/>
              <a:gd name="T72" fmla="*/ 582443 w 5689600"/>
              <a:gd name="T73" fmla="*/ 151384 h 1367789"/>
              <a:gd name="T74" fmla="*/ 482092 w 5689600"/>
              <a:gd name="T75" fmla="*/ 151384 h 1367789"/>
              <a:gd name="T76" fmla="*/ 513406 w 5689600"/>
              <a:gd name="T77" fmla="*/ 361941 h 1367789"/>
              <a:gd name="T78" fmla="*/ 482092 w 5689600"/>
              <a:gd name="T79" fmla="*/ 151384 h 1367789"/>
              <a:gd name="T80" fmla="*/ 482092 w 5689600"/>
              <a:gd name="T81" fmla="*/ 151384 h 1367789"/>
              <a:gd name="T82" fmla="*/ 582443 w 5689600"/>
              <a:gd name="T83" fmla="*/ 151384 h 136778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689600"/>
              <a:gd name="T127" fmla="*/ 0 h 1367789"/>
              <a:gd name="T128" fmla="*/ 5689600 w 5689600"/>
              <a:gd name="T129" fmla="*/ 1367789 h 136778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689600" h="1367789">
                <a:moveTo>
                  <a:pt x="5503702" y="985774"/>
                </a:moveTo>
                <a:lnTo>
                  <a:pt x="5212080" y="985774"/>
                </a:lnTo>
                <a:lnTo>
                  <a:pt x="5213731" y="1176274"/>
                </a:lnTo>
                <a:lnTo>
                  <a:pt x="5118648" y="1177145"/>
                </a:lnTo>
                <a:lnTo>
                  <a:pt x="5120640" y="1367790"/>
                </a:lnTo>
                <a:lnTo>
                  <a:pt x="5689092" y="1076071"/>
                </a:lnTo>
                <a:lnTo>
                  <a:pt x="5503702" y="985774"/>
                </a:lnTo>
                <a:close/>
              </a:path>
              <a:path w="5689600" h="1367789">
                <a:moveTo>
                  <a:pt x="572754" y="180935"/>
                </a:moveTo>
                <a:lnTo>
                  <a:pt x="513406" y="361941"/>
                </a:lnTo>
                <a:lnTo>
                  <a:pt x="1120647" y="556260"/>
                </a:lnTo>
                <a:lnTo>
                  <a:pt x="1311275" y="614679"/>
                </a:lnTo>
                <a:lnTo>
                  <a:pt x="1689861" y="726059"/>
                </a:lnTo>
                <a:lnTo>
                  <a:pt x="1877948" y="778382"/>
                </a:lnTo>
                <a:lnTo>
                  <a:pt x="2064893" y="828294"/>
                </a:lnTo>
                <a:lnTo>
                  <a:pt x="2250694" y="875411"/>
                </a:lnTo>
                <a:lnTo>
                  <a:pt x="2435352" y="919353"/>
                </a:lnTo>
                <a:lnTo>
                  <a:pt x="2618612" y="960119"/>
                </a:lnTo>
                <a:lnTo>
                  <a:pt x="2800477" y="997076"/>
                </a:lnTo>
                <a:lnTo>
                  <a:pt x="2980690" y="1030351"/>
                </a:lnTo>
                <a:lnTo>
                  <a:pt x="3159506" y="1059434"/>
                </a:lnTo>
                <a:lnTo>
                  <a:pt x="3336417" y="1084580"/>
                </a:lnTo>
                <a:lnTo>
                  <a:pt x="3511677" y="1106043"/>
                </a:lnTo>
                <a:lnTo>
                  <a:pt x="3685540" y="1124077"/>
                </a:lnTo>
                <a:lnTo>
                  <a:pt x="3857879" y="1139190"/>
                </a:lnTo>
                <a:lnTo>
                  <a:pt x="4028948" y="1151128"/>
                </a:lnTo>
                <a:lnTo>
                  <a:pt x="4198747" y="1160653"/>
                </a:lnTo>
                <a:lnTo>
                  <a:pt x="4367530" y="1167765"/>
                </a:lnTo>
                <a:lnTo>
                  <a:pt x="4535297" y="1172718"/>
                </a:lnTo>
                <a:lnTo>
                  <a:pt x="4702175" y="1175893"/>
                </a:lnTo>
                <a:lnTo>
                  <a:pt x="5033518" y="1177925"/>
                </a:lnTo>
                <a:lnTo>
                  <a:pt x="5118648" y="1177145"/>
                </a:lnTo>
                <a:lnTo>
                  <a:pt x="5116667" y="987425"/>
                </a:lnTo>
                <a:lnTo>
                  <a:pt x="5033899" y="987425"/>
                </a:lnTo>
                <a:lnTo>
                  <a:pt x="4705731" y="985393"/>
                </a:lnTo>
                <a:lnTo>
                  <a:pt x="4540884" y="982344"/>
                </a:lnTo>
                <a:lnTo>
                  <a:pt x="4375531" y="977392"/>
                </a:lnTo>
                <a:lnTo>
                  <a:pt x="4209287" y="970407"/>
                </a:lnTo>
                <a:lnTo>
                  <a:pt x="4042282" y="961136"/>
                </a:lnTo>
                <a:lnTo>
                  <a:pt x="3874389" y="949325"/>
                </a:lnTo>
                <a:lnTo>
                  <a:pt x="3705225" y="934719"/>
                </a:lnTo>
                <a:lnTo>
                  <a:pt x="3534918" y="916940"/>
                </a:lnTo>
                <a:lnTo>
                  <a:pt x="3363214" y="895985"/>
                </a:lnTo>
                <a:lnTo>
                  <a:pt x="3190112" y="871347"/>
                </a:lnTo>
                <a:lnTo>
                  <a:pt x="3015234" y="842899"/>
                </a:lnTo>
                <a:lnTo>
                  <a:pt x="2838449" y="810387"/>
                </a:lnTo>
                <a:lnTo>
                  <a:pt x="2659887" y="774065"/>
                </a:lnTo>
                <a:lnTo>
                  <a:pt x="2479421" y="734060"/>
                </a:lnTo>
                <a:lnTo>
                  <a:pt x="2297430" y="690753"/>
                </a:lnTo>
                <a:lnTo>
                  <a:pt x="2113915" y="644271"/>
                </a:lnTo>
                <a:lnTo>
                  <a:pt x="1929003" y="594868"/>
                </a:lnTo>
                <a:lnTo>
                  <a:pt x="1742947" y="543051"/>
                </a:lnTo>
                <a:lnTo>
                  <a:pt x="1367155" y="432562"/>
                </a:lnTo>
                <a:lnTo>
                  <a:pt x="797306" y="254126"/>
                </a:lnTo>
                <a:lnTo>
                  <a:pt x="572754" y="180935"/>
                </a:lnTo>
                <a:close/>
              </a:path>
              <a:path w="5689600" h="1367789">
                <a:moveTo>
                  <a:pt x="5212080" y="985774"/>
                </a:moveTo>
                <a:lnTo>
                  <a:pt x="5116659" y="986658"/>
                </a:lnTo>
                <a:lnTo>
                  <a:pt x="5118648" y="1177145"/>
                </a:lnTo>
                <a:lnTo>
                  <a:pt x="5213731" y="1176274"/>
                </a:lnTo>
                <a:lnTo>
                  <a:pt x="5212080" y="985774"/>
                </a:lnTo>
                <a:close/>
              </a:path>
              <a:path w="5689600" h="1367789">
                <a:moveTo>
                  <a:pt x="5116659" y="986658"/>
                </a:moveTo>
                <a:lnTo>
                  <a:pt x="5033899" y="987425"/>
                </a:lnTo>
                <a:lnTo>
                  <a:pt x="5116667" y="987425"/>
                </a:lnTo>
                <a:lnTo>
                  <a:pt x="5116659" y="986658"/>
                </a:lnTo>
                <a:close/>
              </a:path>
              <a:path w="5689600" h="1367789">
                <a:moveTo>
                  <a:pt x="5114671" y="796290"/>
                </a:moveTo>
                <a:lnTo>
                  <a:pt x="5116659" y="986658"/>
                </a:lnTo>
                <a:lnTo>
                  <a:pt x="5503702" y="985774"/>
                </a:lnTo>
                <a:lnTo>
                  <a:pt x="5114671" y="796290"/>
                </a:lnTo>
                <a:close/>
              </a:path>
              <a:path w="5689600" h="1367789">
                <a:moveTo>
                  <a:pt x="632078" y="0"/>
                </a:moveTo>
                <a:lnTo>
                  <a:pt x="0" y="93472"/>
                </a:lnTo>
                <a:lnTo>
                  <a:pt x="454025" y="543051"/>
                </a:lnTo>
                <a:lnTo>
                  <a:pt x="513406" y="361941"/>
                </a:lnTo>
                <a:lnTo>
                  <a:pt x="423037" y="332486"/>
                </a:lnTo>
                <a:lnTo>
                  <a:pt x="482092" y="151384"/>
                </a:lnTo>
                <a:lnTo>
                  <a:pt x="582443" y="151384"/>
                </a:lnTo>
                <a:lnTo>
                  <a:pt x="632078" y="0"/>
                </a:lnTo>
                <a:close/>
              </a:path>
              <a:path w="5689600" h="1367789">
                <a:moveTo>
                  <a:pt x="482092" y="151384"/>
                </a:moveTo>
                <a:lnTo>
                  <a:pt x="423037" y="332486"/>
                </a:lnTo>
                <a:lnTo>
                  <a:pt x="513406" y="361941"/>
                </a:lnTo>
                <a:lnTo>
                  <a:pt x="572754" y="180935"/>
                </a:lnTo>
                <a:lnTo>
                  <a:pt x="482092" y="151384"/>
                </a:lnTo>
                <a:close/>
              </a:path>
              <a:path w="5689600" h="1367789">
                <a:moveTo>
                  <a:pt x="582443" y="151384"/>
                </a:moveTo>
                <a:lnTo>
                  <a:pt x="482092" y="151384"/>
                </a:lnTo>
                <a:lnTo>
                  <a:pt x="572754" y="180935"/>
                </a:lnTo>
                <a:lnTo>
                  <a:pt x="582443" y="151384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2987675" y="4508500"/>
            <a:ext cx="1081088" cy="647700"/>
          </a:xfrm>
          <a:custGeom>
            <a:avLst/>
            <a:gdLst>
              <a:gd name="T0" fmla="*/ 0 w 1080770"/>
              <a:gd name="T1" fmla="*/ 647700 h 647700"/>
              <a:gd name="T2" fmla="*/ 1080515 w 1080770"/>
              <a:gd name="T3" fmla="*/ 0 h 647700"/>
              <a:gd name="T4" fmla="*/ 0 60000 65536"/>
              <a:gd name="T5" fmla="*/ 0 60000 65536"/>
              <a:gd name="T6" fmla="*/ 0 w 1080770"/>
              <a:gd name="T7" fmla="*/ 0 h 647700"/>
              <a:gd name="T8" fmla="*/ 1080770 w 1080770"/>
              <a:gd name="T9" fmla="*/ 647700 h 64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0770" h="647700">
                <a:moveTo>
                  <a:pt x="0" y="647700"/>
                </a:moveTo>
                <a:lnTo>
                  <a:pt x="108051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3130550" y="2635250"/>
            <a:ext cx="1225550" cy="793750"/>
          </a:xfrm>
          <a:custGeom>
            <a:avLst/>
            <a:gdLst>
              <a:gd name="T0" fmla="*/ 0 w 1225550"/>
              <a:gd name="T1" fmla="*/ 0 h 792479"/>
              <a:gd name="T2" fmla="*/ 1225295 w 1225550"/>
              <a:gd name="T3" fmla="*/ 792479 h 792479"/>
              <a:gd name="T4" fmla="*/ 0 60000 65536"/>
              <a:gd name="T5" fmla="*/ 0 60000 65536"/>
              <a:gd name="T6" fmla="*/ 0 w 1225550"/>
              <a:gd name="T7" fmla="*/ 0 h 792479"/>
              <a:gd name="T8" fmla="*/ 1225550 w 1225550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0" h="792479">
                <a:moveTo>
                  <a:pt x="0" y="0"/>
                </a:moveTo>
                <a:lnTo>
                  <a:pt x="1225295" y="79247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3203575" y="2133600"/>
            <a:ext cx="4105275" cy="1612900"/>
          </a:xfrm>
          <a:custGeom>
            <a:avLst/>
            <a:gdLst>
              <a:gd name="T0" fmla="*/ 3514216 w 4104640"/>
              <a:gd name="T1" fmla="*/ 1612519 h 1612900"/>
              <a:gd name="T2" fmla="*/ 3622040 w 4104640"/>
              <a:gd name="T3" fmla="*/ 1429131 h 1612900"/>
              <a:gd name="T4" fmla="*/ 3540571 w 4104640"/>
              <a:gd name="T5" fmla="*/ 1232110 h 1612900"/>
              <a:gd name="T6" fmla="*/ 3622040 w 4104640"/>
              <a:gd name="T7" fmla="*/ 1429131 h 1612900"/>
              <a:gd name="T8" fmla="*/ 3540571 w 4104640"/>
              <a:gd name="T9" fmla="*/ 1232110 h 1612900"/>
              <a:gd name="T10" fmla="*/ 3540571 w 4104640"/>
              <a:gd name="T11" fmla="*/ 1232110 h 1612900"/>
              <a:gd name="T12" fmla="*/ 3622040 w 4104640"/>
              <a:gd name="T13" fmla="*/ 1429131 h 1612900"/>
              <a:gd name="T14" fmla="*/ 4104132 w 4104640"/>
              <a:gd name="T15" fmla="*/ 1367027 h 1612900"/>
              <a:gd name="T16" fmla="*/ 475365 w 4104640"/>
              <a:gd name="T17" fmla="*/ 331742 h 1612900"/>
              <a:gd name="T18" fmla="*/ 375665 w 4104640"/>
              <a:gd name="T19" fmla="*/ 499872 h 1612900"/>
              <a:gd name="T20" fmla="*/ 460628 w 4104640"/>
              <a:gd name="T21" fmla="*/ 572135 h 1612900"/>
              <a:gd name="T22" fmla="*/ 546353 w 4104640"/>
              <a:gd name="T23" fmla="*/ 640461 h 1612900"/>
              <a:gd name="T24" fmla="*/ 636142 w 4104640"/>
              <a:gd name="T25" fmla="*/ 707009 h 1612900"/>
              <a:gd name="T26" fmla="*/ 730123 w 4104640"/>
              <a:gd name="T27" fmla="*/ 771525 h 1612900"/>
              <a:gd name="T28" fmla="*/ 829055 w 4104640"/>
              <a:gd name="T29" fmla="*/ 833627 h 1612900"/>
              <a:gd name="T30" fmla="*/ 933323 w 4104640"/>
              <a:gd name="T31" fmla="*/ 893063 h 1612900"/>
              <a:gd name="T32" fmla="*/ 1042797 w 4104640"/>
              <a:gd name="T33" fmla="*/ 949578 h 1612900"/>
              <a:gd name="T34" fmla="*/ 1158493 w 4104640"/>
              <a:gd name="T35" fmla="*/ 1002791 h 1612900"/>
              <a:gd name="T36" fmla="*/ 1280414 w 4104640"/>
              <a:gd name="T37" fmla="*/ 1052322 h 1612900"/>
              <a:gd name="T38" fmla="*/ 1409191 w 4104640"/>
              <a:gd name="T39" fmla="*/ 1098296 h 1612900"/>
              <a:gd name="T40" fmla="*/ 1544827 w 4104640"/>
              <a:gd name="T41" fmla="*/ 1140206 h 1612900"/>
              <a:gd name="T42" fmla="*/ 1686432 w 4104640"/>
              <a:gd name="T43" fmla="*/ 1178306 h 1612900"/>
              <a:gd name="T44" fmla="*/ 1834134 w 4104640"/>
              <a:gd name="T45" fmla="*/ 1212850 h 1612900"/>
              <a:gd name="T46" fmla="*/ 2144776 w 4104640"/>
              <a:gd name="T47" fmla="*/ 1272413 h 1612900"/>
              <a:gd name="T48" fmla="*/ 2474722 w 4104640"/>
              <a:gd name="T49" fmla="*/ 1321308 h 1612900"/>
              <a:gd name="T50" fmla="*/ 2819780 w 4104640"/>
              <a:gd name="T51" fmla="*/ 1361439 h 1612900"/>
              <a:gd name="T52" fmla="*/ 3527405 w 4104640"/>
              <a:gd name="T53" fmla="*/ 1422156 h 1612900"/>
              <a:gd name="T54" fmla="*/ 3193541 w 4104640"/>
              <a:gd name="T55" fmla="*/ 1205102 h 1612900"/>
              <a:gd name="T56" fmla="*/ 2668778 w 4104640"/>
              <a:gd name="T57" fmla="*/ 1153287 h 1612900"/>
              <a:gd name="T58" fmla="*/ 2337307 w 4104640"/>
              <a:gd name="T59" fmla="*/ 1109852 h 1612900"/>
              <a:gd name="T60" fmla="*/ 2024761 w 4104640"/>
              <a:gd name="T61" fmla="*/ 1057402 h 1612900"/>
              <a:gd name="T62" fmla="*/ 1804289 w 4104640"/>
              <a:gd name="T63" fmla="*/ 1010792 h 1612900"/>
              <a:gd name="T64" fmla="*/ 1665859 w 4104640"/>
              <a:gd name="T65" fmla="*/ 976249 h 1612900"/>
              <a:gd name="T66" fmla="*/ 1534160 w 4104640"/>
              <a:gd name="T67" fmla="*/ 938402 h 1612900"/>
              <a:gd name="T68" fmla="*/ 1409827 w 4104640"/>
              <a:gd name="T69" fmla="*/ 897127 h 1612900"/>
              <a:gd name="T70" fmla="*/ 1292478 w 4104640"/>
              <a:gd name="T71" fmla="*/ 852424 h 1612900"/>
              <a:gd name="T72" fmla="*/ 1181353 w 4104640"/>
              <a:gd name="T73" fmla="*/ 804417 h 1612900"/>
              <a:gd name="T74" fmla="*/ 1076452 w 4104640"/>
              <a:gd name="T75" fmla="*/ 753363 h 1612900"/>
              <a:gd name="T76" fmla="*/ 976756 w 4104640"/>
              <a:gd name="T77" fmla="*/ 699262 h 1612900"/>
              <a:gd name="T78" fmla="*/ 882014 w 4104640"/>
              <a:gd name="T79" fmla="*/ 642620 h 1612900"/>
              <a:gd name="T80" fmla="*/ 791844 w 4104640"/>
              <a:gd name="T81" fmla="*/ 583438 h 1612900"/>
              <a:gd name="T82" fmla="*/ 705612 w 4104640"/>
              <a:gd name="T83" fmla="*/ 521842 h 1612900"/>
              <a:gd name="T84" fmla="*/ 622935 w 4104640"/>
              <a:gd name="T85" fmla="*/ 458342 h 1612900"/>
              <a:gd name="T86" fmla="*/ 543305 w 4104640"/>
              <a:gd name="T87" fmla="*/ 392938 h 1612900"/>
              <a:gd name="T88" fmla="*/ 475365 w 4104640"/>
              <a:gd name="T89" fmla="*/ 331742 h 1612900"/>
              <a:gd name="T90" fmla="*/ 207010 w 4104640"/>
              <a:gd name="T91" fmla="*/ 604520 h 1612900"/>
              <a:gd name="T92" fmla="*/ 273812 w 4104640"/>
              <a:gd name="T93" fmla="*/ 402971 h 1612900"/>
              <a:gd name="T94" fmla="*/ 541103 w 4104640"/>
              <a:gd name="T95" fmla="*/ 264922 h 1612900"/>
              <a:gd name="T96" fmla="*/ 0 w 4104640"/>
              <a:gd name="T97" fmla="*/ 0 h 1612900"/>
              <a:gd name="T98" fmla="*/ 273812 w 4104640"/>
              <a:gd name="T99" fmla="*/ 402971 h 1612900"/>
              <a:gd name="T100" fmla="*/ 475365 w 4104640"/>
              <a:gd name="T101" fmla="*/ 331742 h 1612900"/>
              <a:gd name="T102" fmla="*/ 541103 w 4104640"/>
              <a:gd name="T103" fmla="*/ 264922 h 1612900"/>
              <a:gd name="T104" fmla="*/ 475365 w 4104640"/>
              <a:gd name="T105" fmla="*/ 331742 h 16129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104640"/>
              <a:gd name="T160" fmla="*/ 0 h 1612900"/>
              <a:gd name="T161" fmla="*/ 4104640 w 4104640"/>
              <a:gd name="T162" fmla="*/ 1612900 h 16129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104640" h="1612900">
                <a:moveTo>
                  <a:pt x="3527405" y="1422156"/>
                </a:moveTo>
                <a:lnTo>
                  <a:pt x="3514216" y="1612519"/>
                </a:lnTo>
                <a:lnTo>
                  <a:pt x="3954898" y="1429131"/>
                </a:lnTo>
                <a:lnTo>
                  <a:pt x="3622040" y="1429131"/>
                </a:lnTo>
                <a:lnTo>
                  <a:pt x="3527405" y="1422156"/>
                </a:lnTo>
                <a:close/>
              </a:path>
              <a:path w="4104640" h="1612900">
                <a:moveTo>
                  <a:pt x="3540571" y="1232110"/>
                </a:moveTo>
                <a:lnTo>
                  <a:pt x="3527405" y="1422156"/>
                </a:lnTo>
                <a:lnTo>
                  <a:pt x="3622040" y="1429131"/>
                </a:lnTo>
                <a:lnTo>
                  <a:pt x="3636010" y="1239139"/>
                </a:lnTo>
                <a:lnTo>
                  <a:pt x="3540571" y="1232110"/>
                </a:lnTo>
                <a:close/>
              </a:path>
              <a:path w="4104640" h="1612900">
                <a:moveTo>
                  <a:pt x="3553714" y="1042415"/>
                </a:moveTo>
                <a:lnTo>
                  <a:pt x="3540571" y="1232110"/>
                </a:lnTo>
                <a:lnTo>
                  <a:pt x="3636010" y="1239139"/>
                </a:lnTo>
                <a:lnTo>
                  <a:pt x="3622040" y="1429131"/>
                </a:lnTo>
                <a:lnTo>
                  <a:pt x="3954898" y="1429131"/>
                </a:lnTo>
                <a:lnTo>
                  <a:pt x="4104132" y="1367027"/>
                </a:lnTo>
                <a:lnTo>
                  <a:pt x="3553714" y="1042415"/>
                </a:lnTo>
                <a:close/>
              </a:path>
              <a:path w="4104640" h="1612900">
                <a:moveTo>
                  <a:pt x="475365" y="331742"/>
                </a:moveTo>
                <a:lnTo>
                  <a:pt x="341726" y="467583"/>
                </a:lnTo>
                <a:lnTo>
                  <a:pt x="375665" y="499872"/>
                </a:lnTo>
                <a:lnTo>
                  <a:pt x="418973" y="537337"/>
                </a:lnTo>
                <a:lnTo>
                  <a:pt x="460628" y="572135"/>
                </a:lnTo>
                <a:lnTo>
                  <a:pt x="503174" y="606551"/>
                </a:lnTo>
                <a:lnTo>
                  <a:pt x="546353" y="640461"/>
                </a:lnTo>
                <a:lnTo>
                  <a:pt x="590930" y="674115"/>
                </a:lnTo>
                <a:lnTo>
                  <a:pt x="636142" y="707009"/>
                </a:lnTo>
                <a:lnTo>
                  <a:pt x="682878" y="739648"/>
                </a:lnTo>
                <a:lnTo>
                  <a:pt x="730123" y="771525"/>
                </a:lnTo>
                <a:lnTo>
                  <a:pt x="779144" y="802894"/>
                </a:lnTo>
                <a:lnTo>
                  <a:pt x="829055" y="833627"/>
                </a:lnTo>
                <a:lnTo>
                  <a:pt x="880490" y="863726"/>
                </a:lnTo>
                <a:lnTo>
                  <a:pt x="933323" y="893063"/>
                </a:lnTo>
                <a:lnTo>
                  <a:pt x="987170" y="921638"/>
                </a:lnTo>
                <a:lnTo>
                  <a:pt x="1042797" y="949578"/>
                </a:lnTo>
                <a:lnTo>
                  <a:pt x="1099819" y="976629"/>
                </a:lnTo>
                <a:lnTo>
                  <a:pt x="1158493" y="1002791"/>
                </a:lnTo>
                <a:lnTo>
                  <a:pt x="1218564" y="1028064"/>
                </a:lnTo>
                <a:lnTo>
                  <a:pt x="1280414" y="1052322"/>
                </a:lnTo>
                <a:lnTo>
                  <a:pt x="1343787" y="1075816"/>
                </a:lnTo>
                <a:lnTo>
                  <a:pt x="1409191" y="1098296"/>
                </a:lnTo>
                <a:lnTo>
                  <a:pt x="1475993" y="1119759"/>
                </a:lnTo>
                <a:lnTo>
                  <a:pt x="1544827" y="1140206"/>
                </a:lnTo>
                <a:lnTo>
                  <a:pt x="1614677" y="1159637"/>
                </a:lnTo>
                <a:lnTo>
                  <a:pt x="1686432" y="1178306"/>
                </a:lnTo>
                <a:lnTo>
                  <a:pt x="1759712" y="1195959"/>
                </a:lnTo>
                <a:lnTo>
                  <a:pt x="1834134" y="1212850"/>
                </a:lnTo>
                <a:lnTo>
                  <a:pt x="1986661" y="1244091"/>
                </a:lnTo>
                <a:lnTo>
                  <a:pt x="2144776" y="1272413"/>
                </a:lnTo>
                <a:lnTo>
                  <a:pt x="2307716" y="1298066"/>
                </a:lnTo>
                <a:lnTo>
                  <a:pt x="2474722" y="1321308"/>
                </a:lnTo>
                <a:lnTo>
                  <a:pt x="2645537" y="1342263"/>
                </a:lnTo>
                <a:lnTo>
                  <a:pt x="2819780" y="1361439"/>
                </a:lnTo>
                <a:lnTo>
                  <a:pt x="3176651" y="1394840"/>
                </a:lnTo>
                <a:lnTo>
                  <a:pt x="3527405" y="1422156"/>
                </a:lnTo>
                <a:lnTo>
                  <a:pt x="3540571" y="1232110"/>
                </a:lnTo>
                <a:lnTo>
                  <a:pt x="3193541" y="1205102"/>
                </a:lnTo>
                <a:lnTo>
                  <a:pt x="2840481" y="1172083"/>
                </a:lnTo>
                <a:lnTo>
                  <a:pt x="2668778" y="1153287"/>
                </a:lnTo>
                <a:lnTo>
                  <a:pt x="2500884" y="1132586"/>
                </a:lnTo>
                <a:lnTo>
                  <a:pt x="2337307" y="1109852"/>
                </a:lnTo>
                <a:lnTo>
                  <a:pt x="2178430" y="1084834"/>
                </a:lnTo>
                <a:lnTo>
                  <a:pt x="2024761" y="1057402"/>
                </a:lnTo>
                <a:lnTo>
                  <a:pt x="1876170" y="1027049"/>
                </a:lnTo>
                <a:lnTo>
                  <a:pt x="1804289" y="1010792"/>
                </a:lnTo>
                <a:lnTo>
                  <a:pt x="1734312" y="993901"/>
                </a:lnTo>
                <a:lnTo>
                  <a:pt x="1665859" y="976249"/>
                </a:lnTo>
                <a:lnTo>
                  <a:pt x="1599056" y="957579"/>
                </a:lnTo>
                <a:lnTo>
                  <a:pt x="1534160" y="938402"/>
                </a:lnTo>
                <a:lnTo>
                  <a:pt x="1471040" y="918083"/>
                </a:lnTo>
                <a:lnTo>
                  <a:pt x="1409827" y="897127"/>
                </a:lnTo>
                <a:lnTo>
                  <a:pt x="1350137" y="875157"/>
                </a:lnTo>
                <a:lnTo>
                  <a:pt x="1292478" y="852424"/>
                </a:lnTo>
                <a:lnTo>
                  <a:pt x="1236090" y="828675"/>
                </a:lnTo>
                <a:lnTo>
                  <a:pt x="1181353" y="804417"/>
                </a:lnTo>
                <a:lnTo>
                  <a:pt x="1128140" y="779272"/>
                </a:lnTo>
                <a:lnTo>
                  <a:pt x="1076452" y="753363"/>
                </a:lnTo>
                <a:lnTo>
                  <a:pt x="1025778" y="726566"/>
                </a:lnTo>
                <a:lnTo>
                  <a:pt x="976756" y="699262"/>
                </a:lnTo>
                <a:lnTo>
                  <a:pt x="928877" y="671322"/>
                </a:lnTo>
                <a:lnTo>
                  <a:pt x="882014" y="642620"/>
                </a:lnTo>
                <a:lnTo>
                  <a:pt x="836549" y="613410"/>
                </a:lnTo>
                <a:lnTo>
                  <a:pt x="791844" y="583438"/>
                </a:lnTo>
                <a:lnTo>
                  <a:pt x="748411" y="553085"/>
                </a:lnTo>
                <a:lnTo>
                  <a:pt x="705612" y="521842"/>
                </a:lnTo>
                <a:lnTo>
                  <a:pt x="663955" y="490600"/>
                </a:lnTo>
                <a:lnTo>
                  <a:pt x="622935" y="458342"/>
                </a:lnTo>
                <a:lnTo>
                  <a:pt x="582802" y="425958"/>
                </a:lnTo>
                <a:lnTo>
                  <a:pt x="543305" y="392938"/>
                </a:lnTo>
                <a:lnTo>
                  <a:pt x="506984" y="361823"/>
                </a:lnTo>
                <a:lnTo>
                  <a:pt x="475365" y="331742"/>
                </a:lnTo>
                <a:close/>
              </a:path>
              <a:path w="4104640" h="1612900">
                <a:moveTo>
                  <a:pt x="0" y="0"/>
                </a:moveTo>
                <a:lnTo>
                  <a:pt x="207010" y="604520"/>
                </a:lnTo>
                <a:lnTo>
                  <a:pt x="341726" y="467583"/>
                </a:lnTo>
                <a:lnTo>
                  <a:pt x="273812" y="402971"/>
                </a:lnTo>
                <a:lnTo>
                  <a:pt x="405129" y="264922"/>
                </a:lnTo>
                <a:lnTo>
                  <a:pt x="541103" y="264922"/>
                </a:lnTo>
                <a:lnTo>
                  <a:pt x="607822" y="197103"/>
                </a:lnTo>
                <a:lnTo>
                  <a:pt x="0" y="0"/>
                </a:lnTo>
                <a:close/>
              </a:path>
              <a:path w="4104640" h="1612900">
                <a:moveTo>
                  <a:pt x="405129" y="264922"/>
                </a:moveTo>
                <a:lnTo>
                  <a:pt x="273812" y="402971"/>
                </a:lnTo>
                <a:lnTo>
                  <a:pt x="341726" y="467583"/>
                </a:lnTo>
                <a:lnTo>
                  <a:pt x="475365" y="331742"/>
                </a:lnTo>
                <a:lnTo>
                  <a:pt x="405129" y="264922"/>
                </a:lnTo>
                <a:close/>
              </a:path>
              <a:path w="4104640" h="1612900">
                <a:moveTo>
                  <a:pt x="541103" y="264922"/>
                </a:moveTo>
                <a:lnTo>
                  <a:pt x="405129" y="264922"/>
                </a:lnTo>
                <a:lnTo>
                  <a:pt x="475365" y="331742"/>
                </a:lnTo>
                <a:lnTo>
                  <a:pt x="541103" y="264922"/>
                </a:lnTo>
                <a:close/>
              </a:path>
            </a:pathLst>
          </a:cu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059113" y="4241800"/>
            <a:ext cx="4178300" cy="1635125"/>
          </a:xfrm>
          <a:custGeom>
            <a:avLst/>
            <a:gdLst>
              <a:gd name="T0" fmla="*/ 0 w 4177665"/>
              <a:gd name="T1" fmla="*/ 1635759 h 1635760"/>
              <a:gd name="T2" fmla="*/ 528859 w 4177665"/>
              <a:gd name="T3" fmla="*/ 1334388 h 1635760"/>
              <a:gd name="T4" fmla="*/ 235457 w 4177665"/>
              <a:gd name="T5" fmla="*/ 1209420 h 1635760"/>
              <a:gd name="T6" fmla="*/ 150368 w 4177665"/>
              <a:gd name="T7" fmla="*/ 1014729 h 1635760"/>
              <a:gd name="T8" fmla="*/ 235457 w 4177665"/>
              <a:gd name="T9" fmla="*/ 1209420 h 1635760"/>
              <a:gd name="T10" fmla="*/ 442543 w 4177665"/>
              <a:gd name="T11" fmla="*/ 1261490 h 1635760"/>
              <a:gd name="T12" fmla="*/ 442543 w 4177665"/>
              <a:gd name="T13" fmla="*/ 1261490 h 1635760"/>
              <a:gd name="T14" fmla="*/ 528859 w 4177665"/>
              <a:gd name="T15" fmla="*/ 1334388 h 1635760"/>
              <a:gd name="T16" fmla="*/ 3603108 w 4177665"/>
              <a:gd name="T17" fmla="*/ 190141 h 1635760"/>
              <a:gd name="T18" fmla="*/ 2689479 w 4177665"/>
              <a:gd name="T19" fmla="*/ 217550 h 1635760"/>
              <a:gd name="T20" fmla="*/ 2282697 w 4177665"/>
              <a:gd name="T21" fmla="*/ 244728 h 1635760"/>
              <a:gd name="T22" fmla="*/ 2085847 w 4177665"/>
              <a:gd name="T23" fmla="*/ 263905 h 1635760"/>
              <a:gd name="T24" fmla="*/ 1897380 w 4177665"/>
              <a:gd name="T25" fmla="*/ 287781 h 1635760"/>
              <a:gd name="T26" fmla="*/ 1720087 w 4177665"/>
              <a:gd name="T27" fmla="*/ 316737 h 1635760"/>
              <a:gd name="T28" fmla="*/ 1556258 w 4177665"/>
              <a:gd name="T29" fmla="*/ 351789 h 1635760"/>
              <a:gd name="T30" fmla="*/ 1409065 w 4177665"/>
              <a:gd name="T31" fmla="*/ 393572 h 1635760"/>
              <a:gd name="T32" fmla="*/ 1277493 w 4177665"/>
              <a:gd name="T33" fmla="*/ 440943 h 1635760"/>
              <a:gd name="T34" fmla="*/ 1152906 w 4177665"/>
              <a:gd name="T35" fmla="*/ 493775 h 1635760"/>
              <a:gd name="T36" fmla="*/ 1035431 w 4177665"/>
              <a:gd name="T37" fmla="*/ 551433 h 1635760"/>
              <a:gd name="T38" fmla="*/ 924052 w 4177665"/>
              <a:gd name="T39" fmla="*/ 613917 h 1635760"/>
              <a:gd name="T40" fmla="*/ 818769 w 4177665"/>
              <a:gd name="T41" fmla="*/ 680592 h 1635760"/>
              <a:gd name="T42" fmla="*/ 719073 w 4177665"/>
              <a:gd name="T43" fmla="*/ 751077 h 1635760"/>
              <a:gd name="T44" fmla="*/ 624585 w 4177665"/>
              <a:gd name="T45" fmla="*/ 824864 h 1635760"/>
              <a:gd name="T46" fmla="*/ 534669 w 4177665"/>
              <a:gd name="T47" fmla="*/ 901572 h 1635760"/>
              <a:gd name="T48" fmla="*/ 448818 w 4177665"/>
              <a:gd name="T49" fmla="*/ 981074 h 1635760"/>
              <a:gd name="T50" fmla="*/ 366903 w 4177665"/>
              <a:gd name="T51" fmla="*/ 1062608 h 1635760"/>
              <a:gd name="T52" fmla="*/ 297021 w 4177665"/>
              <a:gd name="T53" fmla="*/ 1138587 h 1635760"/>
              <a:gd name="T54" fmla="*/ 468630 w 4177665"/>
              <a:gd name="T55" fmla="*/ 1231518 h 1635760"/>
              <a:gd name="T56" fmla="*/ 542797 w 4177665"/>
              <a:gd name="T57" fmla="*/ 1155445 h 1635760"/>
              <a:gd name="T58" fmla="*/ 621919 w 4177665"/>
              <a:gd name="T59" fmla="*/ 1079626 h 1635760"/>
              <a:gd name="T60" fmla="*/ 704215 w 4177665"/>
              <a:gd name="T61" fmla="*/ 1006474 h 1635760"/>
              <a:gd name="T62" fmla="*/ 790067 w 4177665"/>
              <a:gd name="T63" fmla="*/ 936370 h 1635760"/>
              <a:gd name="T64" fmla="*/ 879982 w 4177665"/>
              <a:gd name="T65" fmla="*/ 869695 h 1635760"/>
              <a:gd name="T66" fmla="*/ 974597 w 4177665"/>
              <a:gd name="T67" fmla="*/ 806449 h 1635760"/>
              <a:gd name="T68" fmla="*/ 1074293 w 4177665"/>
              <a:gd name="T69" fmla="*/ 747013 h 1635760"/>
              <a:gd name="T70" fmla="*/ 1179703 w 4177665"/>
              <a:gd name="T71" fmla="*/ 691895 h 1635760"/>
              <a:gd name="T72" fmla="*/ 1291208 w 4177665"/>
              <a:gd name="T73" fmla="*/ 640968 h 1635760"/>
              <a:gd name="T74" fmla="*/ 1409319 w 4177665"/>
              <a:gd name="T75" fmla="*/ 594867 h 1635760"/>
              <a:gd name="T76" fmla="*/ 1535557 w 4177665"/>
              <a:gd name="T77" fmla="*/ 554101 h 1635760"/>
              <a:gd name="T78" fmla="*/ 1678558 w 4177665"/>
              <a:gd name="T79" fmla="*/ 519302 h 1635760"/>
              <a:gd name="T80" fmla="*/ 1839848 w 4177665"/>
              <a:gd name="T81" fmla="*/ 489203 h 1635760"/>
              <a:gd name="T82" fmla="*/ 2015744 w 4177665"/>
              <a:gd name="T83" fmla="*/ 464057 h 1635760"/>
              <a:gd name="T84" fmla="*/ 2203069 w 4177665"/>
              <a:gd name="T85" fmla="*/ 443229 h 1635760"/>
              <a:gd name="T86" fmla="*/ 2498852 w 4177665"/>
              <a:gd name="T87" fmla="*/ 419480 h 1635760"/>
              <a:gd name="T88" fmla="*/ 3102483 w 4177665"/>
              <a:gd name="T89" fmla="*/ 392175 h 1635760"/>
              <a:gd name="T90" fmla="*/ 3603108 w 4177665"/>
              <a:gd name="T91" fmla="*/ 190141 h 1635760"/>
              <a:gd name="T92" fmla="*/ 3698621 w 4177665"/>
              <a:gd name="T93" fmla="*/ 187451 h 1635760"/>
              <a:gd name="T94" fmla="*/ 3609078 w 4177665"/>
              <a:gd name="T95" fmla="*/ 380584 h 1635760"/>
              <a:gd name="T96" fmla="*/ 4177284 w 4177665"/>
              <a:gd name="T97" fmla="*/ 267715 h 1635760"/>
              <a:gd name="T98" fmla="*/ 3698621 w 4177665"/>
              <a:gd name="T99" fmla="*/ 187451 h 1635760"/>
              <a:gd name="T100" fmla="*/ 3609078 w 4177665"/>
              <a:gd name="T101" fmla="*/ 380584 h 1635760"/>
              <a:gd name="T102" fmla="*/ 3698621 w 4177665"/>
              <a:gd name="T103" fmla="*/ 187451 h 1635760"/>
              <a:gd name="T104" fmla="*/ 3603108 w 4177665"/>
              <a:gd name="T105" fmla="*/ 190141 h 1635760"/>
              <a:gd name="T106" fmla="*/ 4003353 w 4177665"/>
              <a:gd name="T107" fmla="*/ 187451 h 163576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77665"/>
              <a:gd name="T163" fmla="*/ 0 h 1635760"/>
              <a:gd name="T164" fmla="*/ 4177665 w 4177665"/>
              <a:gd name="T165" fmla="*/ 1635760 h 163576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77665" h="1635760">
                <a:moveTo>
                  <a:pt x="150368" y="1014729"/>
                </a:moveTo>
                <a:lnTo>
                  <a:pt x="0" y="1635759"/>
                </a:lnTo>
                <a:lnTo>
                  <a:pt x="586994" y="1383487"/>
                </a:lnTo>
                <a:lnTo>
                  <a:pt x="528859" y="1334388"/>
                </a:lnTo>
                <a:lnTo>
                  <a:pt x="379094" y="1334388"/>
                </a:lnTo>
                <a:lnTo>
                  <a:pt x="235457" y="1209420"/>
                </a:lnTo>
                <a:lnTo>
                  <a:pt x="297021" y="1138587"/>
                </a:lnTo>
                <a:lnTo>
                  <a:pt x="150368" y="1014729"/>
                </a:lnTo>
                <a:close/>
              </a:path>
              <a:path w="4177665" h="1635760">
                <a:moveTo>
                  <a:pt x="297021" y="1138587"/>
                </a:moveTo>
                <a:lnTo>
                  <a:pt x="235457" y="1209420"/>
                </a:lnTo>
                <a:lnTo>
                  <a:pt x="379094" y="1334388"/>
                </a:lnTo>
                <a:lnTo>
                  <a:pt x="442543" y="1261490"/>
                </a:lnTo>
                <a:lnTo>
                  <a:pt x="297021" y="1138587"/>
                </a:lnTo>
                <a:close/>
              </a:path>
              <a:path w="4177665" h="1635760">
                <a:moveTo>
                  <a:pt x="442543" y="1261490"/>
                </a:moveTo>
                <a:lnTo>
                  <a:pt x="379094" y="1334388"/>
                </a:lnTo>
                <a:lnTo>
                  <a:pt x="528859" y="1334388"/>
                </a:lnTo>
                <a:lnTo>
                  <a:pt x="442543" y="1261490"/>
                </a:lnTo>
                <a:close/>
              </a:path>
              <a:path w="4177665" h="1635760">
                <a:moveTo>
                  <a:pt x="3603108" y="190141"/>
                </a:moveTo>
                <a:lnTo>
                  <a:pt x="2894330" y="208533"/>
                </a:lnTo>
                <a:lnTo>
                  <a:pt x="2689479" y="217550"/>
                </a:lnTo>
                <a:lnTo>
                  <a:pt x="2484500" y="229488"/>
                </a:lnTo>
                <a:lnTo>
                  <a:pt x="2282697" y="244728"/>
                </a:lnTo>
                <a:lnTo>
                  <a:pt x="2183384" y="253872"/>
                </a:lnTo>
                <a:lnTo>
                  <a:pt x="2085847" y="263905"/>
                </a:lnTo>
                <a:lnTo>
                  <a:pt x="1990597" y="275335"/>
                </a:lnTo>
                <a:lnTo>
                  <a:pt x="1897380" y="287781"/>
                </a:lnTo>
                <a:lnTo>
                  <a:pt x="1807209" y="301624"/>
                </a:lnTo>
                <a:lnTo>
                  <a:pt x="1720087" y="316737"/>
                </a:lnTo>
                <a:lnTo>
                  <a:pt x="1636268" y="333501"/>
                </a:lnTo>
                <a:lnTo>
                  <a:pt x="1556258" y="351789"/>
                </a:lnTo>
                <a:lnTo>
                  <a:pt x="1480058" y="371855"/>
                </a:lnTo>
                <a:lnTo>
                  <a:pt x="1409065" y="393572"/>
                </a:lnTo>
                <a:lnTo>
                  <a:pt x="1342262" y="416559"/>
                </a:lnTo>
                <a:lnTo>
                  <a:pt x="1277493" y="440943"/>
                </a:lnTo>
                <a:lnTo>
                  <a:pt x="1214246" y="466724"/>
                </a:lnTo>
                <a:lnTo>
                  <a:pt x="1152906" y="493775"/>
                </a:lnTo>
                <a:lnTo>
                  <a:pt x="1093343" y="521969"/>
                </a:lnTo>
                <a:lnTo>
                  <a:pt x="1035431" y="551433"/>
                </a:lnTo>
                <a:lnTo>
                  <a:pt x="978916" y="582167"/>
                </a:lnTo>
                <a:lnTo>
                  <a:pt x="924052" y="613917"/>
                </a:lnTo>
                <a:lnTo>
                  <a:pt x="870711" y="646810"/>
                </a:lnTo>
                <a:lnTo>
                  <a:pt x="818769" y="680592"/>
                </a:lnTo>
                <a:lnTo>
                  <a:pt x="768349" y="715263"/>
                </a:lnTo>
                <a:lnTo>
                  <a:pt x="719073" y="751077"/>
                </a:lnTo>
                <a:lnTo>
                  <a:pt x="671194" y="787526"/>
                </a:lnTo>
                <a:lnTo>
                  <a:pt x="624585" y="824864"/>
                </a:lnTo>
                <a:lnTo>
                  <a:pt x="578993" y="862964"/>
                </a:lnTo>
                <a:lnTo>
                  <a:pt x="534669" y="901572"/>
                </a:lnTo>
                <a:lnTo>
                  <a:pt x="491108" y="941069"/>
                </a:lnTo>
                <a:lnTo>
                  <a:pt x="448818" y="981074"/>
                </a:lnTo>
                <a:lnTo>
                  <a:pt x="407416" y="1021587"/>
                </a:lnTo>
                <a:lnTo>
                  <a:pt x="366903" y="1062608"/>
                </a:lnTo>
                <a:lnTo>
                  <a:pt x="324866" y="1106550"/>
                </a:lnTo>
                <a:lnTo>
                  <a:pt x="297021" y="1138587"/>
                </a:lnTo>
                <a:lnTo>
                  <a:pt x="442543" y="1261490"/>
                </a:lnTo>
                <a:lnTo>
                  <a:pt x="468630" y="1231518"/>
                </a:lnTo>
                <a:lnTo>
                  <a:pt x="504317" y="1194561"/>
                </a:lnTo>
                <a:lnTo>
                  <a:pt x="542797" y="1155445"/>
                </a:lnTo>
                <a:lnTo>
                  <a:pt x="581914" y="1117345"/>
                </a:lnTo>
                <a:lnTo>
                  <a:pt x="621919" y="1079626"/>
                </a:lnTo>
                <a:lnTo>
                  <a:pt x="662558" y="1042923"/>
                </a:lnTo>
                <a:lnTo>
                  <a:pt x="704215" y="1006474"/>
                </a:lnTo>
                <a:lnTo>
                  <a:pt x="746632" y="971041"/>
                </a:lnTo>
                <a:lnTo>
                  <a:pt x="790067" y="936370"/>
                </a:lnTo>
                <a:lnTo>
                  <a:pt x="834517" y="902588"/>
                </a:lnTo>
                <a:lnTo>
                  <a:pt x="879982" y="869695"/>
                </a:lnTo>
                <a:lnTo>
                  <a:pt x="926719" y="837564"/>
                </a:lnTo>
                <a:lnTo>
                  <a:pt x="974597" y="806449"/>
                </a:lnTo>
                <a:lnTo>
                  <a:pt x="1023873" y="776223"/>
                </a:lnTo>
                <a:lnTo>
                  <a:pt x="1074293" y="747013"/>
                </a:lnTo>
                <a:lnTo>
                  <a:pt x="1126108" y="719073"/>
                </a:lnTo>
                <a:lnTo>
                  <a:pt x="1179703" y="691895"/>
                </a:lnTo>
                <a:lnTo>
                  <a:pt x="1234567" y="665860"/>
                </a:lnTo>
                <a:lnTo>
                  <a:pt x="1291208" y="640968"/>
                </a:lnTo>
                <a:lnTo>
                  <a:pt x="1349247" y="617346"/>
                </a:lnTo>
                <a:lnTo>
                  <a:pt x="1409319" y="594867"/>
                </a:lnTo>
                <a:lnTo>
                  <a:pt x="1471041" y="573658"/>
                </a:lnTo>
                <a:lnTo>
                  <a:pt x="1535557" y="554101"/>
                </a:lnTo>
                <a:lnTo>
                  <a:pt x="1604518" y="536066"/>
                </a:lnTo>
                <a:lnTo>
                  <a:pt x="1678558" y="519302"/>
                </a:lnTo>
                <a:lnTo>
                  <a:pt x="1757298" y="503554"/>
                </a:lnTo>
                <a:lnTo>
                  <a:pt x="1839848" y="489203"/>
                </a:lnTo>
                <a:lnTo>
                  <a:pt x="1926335" y="475995"/>
                </a:lnTo>
                <a:lnTo>
                  <a:pt x="2015744" y="464057"/>
                </a:lnTo>
                <a:lnTo>
                  <a:pt x="2108327" y="453135"/>
                </a:lnTo>
                <a:lnTo>
                  <a:pt x="2203069" y="443229"/>
                </a:lnTo>
                <a:lnTo>
                  <a:pt x="2299970" y="434466"/>
                </a:lnTo>
                <a:lnTo>
                  <a:pt x="2498852" y="419480"/>
                </a:lnTo>
                <a:lnTo>
                  <a:pt x="2700528" y="407669"/>
                </a:lnTo>
                <a:lnTo>
                  <a:pt x="3102483" y="392175"/>
                </a:lnTo>
                <a:lnTo>
                  <a:pt x="3609078" y="380584"/>
                </a:lnTo>
                <a:lnTo>
                  <a:pt x="3603108" y="190141"/>
                </a:lnTo>
                <a:close/>
              </a:path>
              <a:path w="4177665" h="1635760">
                <a:moveTo>
                  <a:pt x="4003353" y="187451"/>
                </a:moveTo>
                <a:lnTo>
                  <a:pt x="3698621" y="187451"/>
                </a:lnTo>
                <a:lnTo>
                  <a:pt x="3703954" y="377951"/>
                </a:lnTo>
                <a:lnTo>
                  <a:pt x="3609078" y="380584"/>
                </a:lnTo>
                <a:lnTo>
                  <a:pt x="3615054" y="571245"/>
                </a:lnTo>
                <a:lnTo>
                  <a:pt x="4177284" y="267715"/>
                </a:lnTo>
                <a:lnTo>
                  <a:pt x="4003353" y="187451"/>
                </a:lnTo>
                <a:close/>
              </a:path>
              <a:path w="4177665" h="1635760">
                <a:moveTo>
                  <a:pt x="3698621" y="187451"/>
                </a:moveTo>
                <a:lnTo>
                  <a:pt x="3603108" y="190141"/>
                </a:lnTo>
                <a:lnTo>
                  <a:pt x="3609078" y="380584"/>
                </a:lnTo>
                <a:lnTo>
                  <a:pt x="3703954" y="377951"/>
                </a:lnTo>
                <a:lnTo>
                  <a:pt x="3698621" y="187451"/>
                </a:lnTo>
                <a:close/>
              </a:path>
              <a:path w="4177665" h="1635760">
                <a:moveTo>
                  <a:pt x="3597148" y="0"/>
                </a:moveTo>
                <a:lnTo>
                  <a:pt x="3603108" y="190141"/>
                </a:lnTo>
                <a:lnTo>
                  <a:pt x="3698621" y="187451"/>
                </a:lnTo>
                <a:lnTo>
                  <a:pt x="4003353" y="187451"/>
                </a:lnTo>
                <a:lnTo>
                  <a:pt x="3597148" y="0"/>
                </a:lnTo>
                <a:close/>
              </a:path>
            </a:pathLst>
          </a:cu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4651375" y="4022725"/>
            <a:ext cx="841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25" name="object 18"/>
          <p:cNvSpPr>
            <a:spLocks noChangeArrowheads="1"/>
          </p:cNvSpPr>
          <p:nvPr/>
        </p:nvSpPr>
        <p:spPr bwMode="auto">
          <a:xfrm>
            <a:off x="179388" y="2708275"/>
            <a:ext cx="1584325" cy="6477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388" y="2708275"/>
            <a:ext cx="1584325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3815" rIns="0" bIns="0">
            <a:spAutoFit/>
          </a:bodyPr>
          <a:lstStyle/>
          <a:p>
            <a:pPr marL="1270" algn="ctr" fontAlgn="auto">
              <a:lnSpc>
                <a:spcPts val="2060"/>
              </a:lnSpc>
              <a:spcBef>
                <a:spcPts val="34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27" name="object 20"/>
          <p:cNvSpPr>
            <a:spLocks noChangeArrowheads="1"/>
          </p:cNvSpPr>
          <p:nvPr/>
        </p:nvSpPr>
        <p:spPr bwMode="auto">
          <a:xfrm>
            <a:off x="7308850" y="2852738"/>
            <a:ext cx="1584325" cy="647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8" name="object 21"/>
          <p:cNvSpPr txBox="1">
            <a:spLocks noChangeArrowheads="1"/>
          </p:cNvSpPr>
          <p:nvPr/>
        </p:nvSpPr>
        <p:spPr bwMode="auto">
          <a:xfrm>
            <a:off x="7308850" y="2852738"/>
            <a:ext cx="1584325" cy="6477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3025" rIns="0" bIns="0">
            <a:spAutoFit/>
          </a:bodyPr>
          <a:lstStyle/>
          <a:p>
            <a:pPr marL="142875" indent="269875">
              <a:lnSpc>
                <a:spcPts val="1963"/>
              </a:lnSpc>
              <a:spcBef>
                <a:spcPts val="57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Server  Application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1258888" y="1700213"/>
            <a:ext cx="1584325" cy="647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888" y="1700213"/>
            <a:ext cx="1584325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635" algn="ctr" fontAlgn="auto">
              <a:lnSpc>
                <a:spcPts val="2060"/>
              </a:lnSpc>
              <a:spcBef>
                <a:spcPts val="34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31" name="object 24"/>
          <p:cNvSpPr>
            <a:spLocks noChangeArrowheads="1"/>
          </p:cNvSpPr>
          <p:nvPr/>
        </p:nvSpPr>
        <p:spPr bwMode="auto">
          <a:xfrm>
            <a:off x="1476375" y="5445125"/>
            <a:ext cx="1584325" cy="6477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2" name="object 25"/>
          <p:cNvSpPr txBox="1">
            <a:spLocks noChangeArrowheads="1"/>
          </p:cNvSpPr>
          <p:nvPr/>
        </p:nvSpPr>
        <p:spPr bwMode="auto">
          <a:xfrm>
            <a:off x="1476375" y="5445125"/>
            <a:ext cx="1584325" cy="6477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4295" rIns="0" bIns="0">
            <a:spAutoFit/>
          </a:bodyPr>
          <a:lstStyle/>
          <a:p>
            <a:pPr marL="141288" indent="311150">
              <a:lnSpc>
                <a:spcPts val="1963"/>
              </a:lnSpc>
              <a:spcBef>
                <a:spcPts val="588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Client  Application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33" name="object 28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09379AE-3149-487F-85C8-03625342C294}" type="slidenum">
              <a:rPr lang="th-TH" smtClean="0"/>
              <a:pPr marL="207963"/>
              <a:t>7</a:t>
            </a:fld>
            <a:endParaRPr lang="th-TH" smtClean="0"/>
          </a:p>
        </p:txBody>
      </p:sp>
      <p:sp>
        <p:nvSpPr>
          <p:cNvPr id="26" name="object 26"/>
          <p:cNvSpPr txBox="1"/>
          <p:nvPr/>
        </p:nvSpPr>
        <p:spPr>
          <a:xfrm>
            <a:off x="7620000" y="2511425"/>
            <a:ext cx="9779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emon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4038" y="5418138"/>
            <a:ext cx="3835400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Connection: </a:t>
            </a:r>
            <a:r>
              <a:rPr spc="-20" dirty="0">
                <a:solidFill>
                  <a:srgbClr val="0066FF"/>
                </a:solidFill>
                <a:latin typeface="Tahoma"/>
                <a:cs typeface="Tahoma"/>
              </a:rPr>
              <a:t>TCP </a:t>
            </a:r>
            <a:r>
              <a:rPr spc="-5" dirty="0">
                <a:latin typeface="Tahoma"/>
                <a:cs typeface="Tahoma"/>
              </a:rPr>
              <a:t>or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  <a:p>
            <a:pPr marL="2013585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and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15" dirty="0">
                <a:solidFill>
                  <a:srgbClr val="0066FF"/>
                </a:solidFill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533400"/>
            <a:ext cx="6800850" cy="762000"/>
          </a:xfrm>
        </p:spPr>
        <p:txBody>
          <a:bodyPr/>
          <a:lstStyle/>
          <a:p>
            <a:r>
              <a:rPr lang="en-US" sz="5000" smtClean="0">
                <a:cs typeface="Angsana New" charset="-34"/>
              </a:rPr>
              <a:t>Type of server</a:t>
            </a:r>
            <a:endParaRPr lang="th-TH" sz="5000" smtClean="0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438150" y="1816100"/>
            <a:ext cx="8267700" cy="4210050"/>
          </a:xfrm>
        </p:spPr>
        <p:txBody>
          <a:bodyPr/>
          <a:lstStyle/>
          <a:p>
            <a:pPr marL="0" indent="0"/>
            <a:r>
              <a:rPr lang="th-TH" sz="3000" b="1" u="sng" smtClean="0"/>
              <a:t>มีหลากหลายประเภทในการเชื่อมต่อ</a:t>
            </a:r>
          </a:p>
          <a:p>
            <a:pPr marL="0" indent="0"/>
            <a:r>
              <a:rPr lang="en-US" sz="3000" smtClean="0">
                <a:cs typeface="Cordia New" pitchFamily="34" charset="-34"/>
              </a:rPr>
              <a:t>Iterative </a:t>
            </a:r>
            <a:r>
              <a:rPr lang="th-TH" sz="3000" smtClean="0"/>
              <a:t>คือ </a:t>
            </a:r>
            <a:r>
              <a:rPr lang="en-US" sz="3000" smtClean="0">
                <a:cs typeface="Cordia New" pitchFamily="34" charset="-34"/>
              </a:rPr>
              <a:t>Only one request at a time (SIMPLE) </a:t>
            </a:r>
            <a:r>
              <a:rPr lang="th-TH" sz="3000" smtClean="0"/>
              <a:t>ขอได้แค่คนเดียวใครขอซ้ำต้องรอโดนบล๊อก</a:t>
            </a:r>
          </a:p>
          <a:p>
            <a:pPr marL="0" indent="0"/>
            <a:r>
              <a:rPr lang="en-US" sz="3000" smtClean="0">
                <a:cs typeface="Cordia New" pitchFamily="34" charset="-34"/>
              </a:rPr>
              <a:t>Concurrent </a:t>
            </a:r>
            <a:r>
              <a:rPr lang="th-TH" sz="3000" smtClean="0"/>
              <a:t>คือ </a:t>
            </a:r>
            <a:r>
              <a:rPr lang="en-US" sz="3000" smtClean="0">
                <a:cs typeface="Cordia New" pitchFamily="34" charset="-34"/>
              </a:rPr>
              <a:t>Multiple request at a time (COMPLEX) </a:t>
            </a:r>
            <a:endParaRPr lang="th-TH" sz="3000" smtClean="0"/>
          </a:p>
          <a:p>
            <a:pPr marL="0" indent="0"/>
            <a:r>
              <a:rPr lang="en-US" sz="3000" smtClean="0">
                <a:cs typeface="Cordia New" pitchFamily="34" charset="-34"/>
              </a:rPr>
              <a:t>Connectionless Vs. Connection-Oriented</a:t>
            </a:r>
          </a:p>
          <a:p>
            <a:pPr marL="0" indent="0"/>
            <a:r>
              <a:rPr lang="th-TH" sz="3000" smtClean="0"/>
              <a:t>ขึ้นกับ </a:t>
            </a:r>
            <a:r>
              <a:rPr lang="en-US" sz="3000" smtClean="0">
                <a:cs typeface="Cordia New" pitchFamily="34" charset="-34"/>
              </a:rPr>
              <a:t>Application </a:t>
            </a:r>
            <a:r>
              <a:rPr lang="th-TH" sz="3000" smtClean="0"/>
              <a:t>เช่นการปิง หรือดาวโหลดไฟล์ ควรใช้อันไหน</a:t>
            </a:r>
          </a:p>
          <a:p>
            <a:pPr marL="0" indent="0"/>
            <a:r>
              <a:rPr lang="en-US" sz="3000" smtClean="0">
                <a:cs typeface="Cordia New" pitchFamily="34" charset="-34"/>
              </a:rPr>
              <a:t>Stateful Stateless</a:t>
            </a:r>
          </a:p>
          <a:p>
            <a:pPr marL="0" indent="0"/>
            <a:r>
              <a:rPr lang="th-TH" sz="3000" smtClean="0"/>
              <a:t>ขึ้นกับ </a:t>
            </a:r>
            <a:r>
              <a:rPr lang="en-US" sz="3000" smtClean="0">
                <a:cs typeface="Cordia New" pitchFamily="34" charset="-34"/>
              </a:rPr>
              <a:t>Application </a:t>
            </a:r>
            <a:r>
              <a:rPr lang="th-TH" sz="3000" smtClean="0"/>
              <a:t>อีกเช่นกัน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6800850" cy="762000"/>
          </a:xfrm>
        </p:spPr>
        <p:txBody>
          <a:bodyPr/>
          <a:lstStyle/>
          <a:p>
            <a:r>
              <a:rPr lang="en-US" sz="5000" smtClean="0">
                <a:cs typeface="Angsana New" charset="-34"/>
              </a:rPr>
              <a:t>Server Implementation</a:t>
            </a:r>
            <a:endParaRPr lang="th-TH" sz="5000" smtClean="0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438150" y="1816100"/>
            <a:ext cx="8267700" cy="1463675"/>
          </a:xfrm>
        </p:spPr>
        <p:txBody>
          <a:bodyPr/>
          <a:lstStyle/>
          <a:p>
            <a:pPr marL="0" indent="0"/>
            <a:r>
              <a:rPr lang="en-US" sz="3000" smtClean="0">
                <a:cs typeface="Cordia New" pitchFamily="34" charset="-34"/>
              </a:rPr>
              <a:t>Connection-Oriented </a:t>
            </a:r>
            <a:r>
              <a:rPr lang="th-TH" sz="3000" smtClean="0"/>
              <a:t>ชอบ </a:t>
            </a:r>
            <a:r>
              <a:rPr lang="en-US" sz="3000" smtClean="0">
                <a:cs typeface="Cordia New" pitchFamily="34" charset="-34"/>
              </a:rPr>
              <a:t>ConcurrentX3</a:t>
            </a:r>
            <a:r>
              <a:rPr lang="th-TH" sz="3000" smtClean="0"/>
              <a:t> ใช้มากที่สุดในปัจจุบัน</a:t>
            </a:r>
            <a:r>
              <a:rPr lang="en-US" sz="3000" smtClean="0">
                <a:cs typeface="Cordia New" pitchFamily="34" charset="-34"/>
              </a:rPr>
              <a:t> </a:t>
            </a:r>
            <a:r>
              <a:rPr lang="th-TH" sz="3000" smtClean="0"/>
              <a:t>ไม่ชอบ </a:t>
            </a:r>
            <a:r>
              <a:rPr lang="en-US" sz="3000" smtClean="0">
                <a:cs typeface="Cordia New" pitchFamily="34" charset="-34"/>
              </a:rPr>
              <a:t>Iterative</a:t>
            </a:r>
          </a:p>
          <a:p>
            <a:pPr marL="0" indent="0"/>
            <a:r>
              <a:rPr lang="en-US" sz="3000" smtClean="0">
                <a:cs typeface="Cordia New" pitchFamily="34" charset="-34"/>
              </a:rPr>
              <a:t>Connectionless  </a:t>
            </a:r>
            <a:r>
              <a:rPr lang="th-TH" sz="3000" smtClean="0"/>
              <a:t>ชอบ </a:t>
            </a:r>
            <a:r>
              <a:rPr lang="en-US" sz="3000" smtClean="0">
                <a:cs typeface="Cordia New" pitchFamily="34" charset="-34"/>
              </a:rPr>
              <a:t>iterativeX2 </a:t>
            </a:r>
            <a:r>
              <a:rPr lang="th-TH" sz="3000" smtClean="0"/>
              <a:t>ไม่ชอบ </a:t>
            </a:r>
            <a:r>
              <a:rPr lang="en-US" sz="3000" smtClean="0">
                <a:cs typeface="Cordia New" pitchFamily="34" charset="-34"/>
              </a:rPr>
              <a:t>Concurrent</a:t>
            </a:r>
            <a:endParaRPr lang="th-TH" sz="3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1928</Words>
  <Application>Microsoft Office PowerPoint</Application>
  <PresentationFormat>On-screen Show (4:3)</PresentationFormat>
  <Paragraphs>734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BrowalliaUPC</vt:lpstr>
      <vt:lpstr>Courier New</vt:lpstr>
      <vt:lpstr>Office Theme</vt:lpstr>
      <vt:lpstr>Application Protocols</vt:lpstr>
      <vt:lpstr>Outline</vt:lpstr>
      <vt:lpstr>TCP/IP Protocol Suite (Internet Model)</vt:lpstr>
      <vt:lpstr>Responsibilities of Application Layer</vt:lpstr>
      <vt:lpstr>Application Definition</vt:lpstr>
      <vt:lpstr>Client-Server Architecture</vt:lpstr>
      <vt:lpstr>Client-Server</vt:lpstr>
      <vt:lpstr>Type of server</vt:lpstr>
      <vt:lpstr>Server Implementation</vt:lpstr>
      <vt:lpstr>Connectionless Iterative Server</vt:lpstr>
      <vt:lpstr>Connection-Oriented Concurrent Server</vt:lpstr>
      <vt:lpstr>TCP/IP protocol suite and OS</vt:lpstr>
      <vt:lpstr>Sockets – Basic Concepts</vt:lpstr>
      <vt:lpstr>Sockets – Basic Concepts</vt:lpstr>
      <vt:lpstr>Connectionless Iterative: using UDP</vt:lpstr>
      <vt:lpstr>Connection-Oriented Concurrent: TCP</vt:lpstr>
      <vt:lpstr>Connection-Oriented Concurrent: TCP</vt:lpstr>
      <vt:lpstr>Connection-Oriented Concurrent: TCP</vt:lpstr>
      <vt:lpstr>Parent / Child Process</vt:lpstr>
      <vt:lpstr>Application Layer Examples</vt:lpstr>
      <vt:lpstr>Domain Name System (DNS)</vt:lpstr>
      <vt:lpstr>Naming Purpose</vt:lpstr>
      <vt:lpstr>Domain Name System (DNS)</vt:lpstr>
      <vt:lpstr>DNS Mapping Process</vt:lpstr>
      <vt:lpstr>IP Address Mapping Example</vt:lpstr>
      <vt:lpstr>DNS Features</vt:lpstr>
      <vt:lpstr>DNS Concept</vt:lpstr>
      <vt:lpstr>DNS in Internet</vt:lpstr>
      <vt:lpstr>Standard Name Space (Top Level)</vt:lpstr>
      <vt:lpstr>Inverse Domain</vt:lpstr>
      <vt:lpstr>Hostname Structure</vt:lpstr>
      <vt:lpstr>Domain Name and Label</vt:lpstr>
      <vt:lpstr>Domain Concept</vt:lpstr>
      <vt:lpstr>Domain ku.ac.th</vt:lpstr>
      <vt:lpstr>Sub-Domain</vt:lpstr>
      <vt:lpstr>Delegation</vt:lpstr>
      <vt:lpstr>Zones and Domains</vt:lpstr>
      <vt:lpstr>Zones and Delegations</vt:lpstr>
      <vt:lpstr>Zone and Domain</vt:lpstr>
      <vt:lpstr>Zone and Domain</vt:lpstr>
      <vt:lpstr>Name Servers</vt:lpstr>
      <vt:lpstr>Authoritative Name Servers</vt:lpstr>
      <vt:lpstr>Recursive Name Server</vt:lpstr>
      <vt:lpstr>Resolver</vt:lpstr>
      <vt:lpstr>DNS process</vt:lpstr>
      <vt:lpstr>DNS process</vt:lpstr>
      <vt:lpstr>DNS Message</vt:lpstr>
      <vt:lpstr>Query Record Format (Question)</vt:lpstr>
      <vt:lpstr>DNS Exchange</vt:lpstr>
      <vt:lpstr>nontri.ku.ac.th  ns.ku.ac.th</vt:lpstr>
      <vt:lpstr>ns.ku.ac.th  ns.nectec.or.th</vt:lpstr>
      <vt:lpstr>DNS File Example</vt:lpstr>
      <vt:lpstr>nslookup</vt:lpstr>
      <vt:lpstr>Slide 54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3</cp:revision>
  <dcterms:created xsi:type="dcterms:W3CDTF">2017-05-09T09:06:11Z</dcterms:created>
  <dcterms:modified xsi:type="dcterms:W3CDTF">2017-05-09T10:40:56Z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2017-05-09T00:00:00Z</vt:filetime>
  </property>
</Properties>
</file>