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0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9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3584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11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9409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23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63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7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1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7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4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4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4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7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0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5DCA-6F41-44EC-B59D-76BC493C00FA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3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E325E-C160-4944-9B68-D55800158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618" y="3017276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th-TH" dirty="0"/>
              <a:t>ระบบจัดการทักษะกลไกการเคลื่อนไหว </a:t>
            </a:r>
            <a:r>
              <a:rPr lang="en-US" dirty="0"/>
              <a:t>Psychomotor Skill Management</a:t>
            </a:r>
            <a:br>
              <a:rPr lang="en-US" dirty="0"/>
            </a:br>
            <a:r>
              <a:rPr lang="th-TH" dirty="0"/>
              <a:t>ด้วย ตาราง </a:t>
            </a:r>
            <a:r>
              <a:rPr lang="en-US" dirty="0"/>
              <a:t>9 </a:t>
            </a:r>
            <a:r>
              <a:rPr lang="th-TH" dirty="0"/>
              <a:t>ช่อง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24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1DA03-7600-4102-8916-256C0736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ตาราง</a:t>
            </a:r>
            <a:r>
              <a:rPr lang="en-US" dirty="0"/>
              <a:t>9</a:t>
            </a:r>
            <a:r>
              <a:rPr lang="th-TH" dirty="0"/>
              <a:t>ช่อง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546B6-BA63-4FEB-BDB7-8568C5498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882" y="2554762"/>
            <a:ext cx="8596668" cy="3880773"/>
          </a:xfrm>
        </p:spPr>
        <p:txBody>
          <a:bodyPr>
            <a:normAutofit/>
          </a:bodyPr>
          <a:lstStyle/>
          <a:p>
            <a:r>
              <a:rPr lang="th-TH" dirty="0"/>
              <a:t>มนุษย์มีมิติการเคลื่อนไหวหลักๆ อยู่ 3 มิติ ได้แก่ หน้า – หลัง, ซ้าย - ขวา และ บน - ล่าง แต่จะเห็นว่าทุกคนมักเสียหลักตอนถอยหลังและด้านข้าง เป็นเพราะว่า สมองส่วนนี้ไม่ได้ถูกฝึกการใช้งานให้เกิดความเคยชินนั่นเอง</a:t>
            </a:r>
          </a:p>
          <a:p>
            <a:pPr marL="0" indent="0">
              <a:buNone/>
            </a:pPr>
            <a:endParaRPr lang="th-TH" dirty="0"/>
          </a:p>
          <a:p>
            <a:r>
              <a:rPr lang="en-US" dirty="0"/>
              <a:t>‘</a:t>
            </a:r>
            <a:r>
              <a:rPr lang="th-TH" dirty="0"/>
              <a:t>ตาราง 9 ช่อง’ จึงถูกพัฒนาขึ้นมาเพื่อตอบโจทย์ในการฝึกร่างกายให้เคยชินกับการเคลื่อนไหวในมิติต่างๆ รวมไปถึงต่อยอดสู่การพัฒนาสมอง โดย ‘รศ.เจริญ กระบวนรัตน์’ อาจารย์ประจำคณะวิทยาศาสตร์การกีฬา มหาวิทยาลัยเกษตรศาสตร์ อธิบายถึงหลักการทำงานของตาราง 9 ช่องไว้ว่า “เราสร้างตาราง 9 ช่องขึ้นมาโดยอาศัยหลักการเคลื่อนไหวของมนุษย์ ซึ่งการใช้งานขึ้นอยู่กับว่า "เราจะวางเงื่อนไขให้กับสมองยังไง" โดยกำหนดการเคลื่อนที่ในแบบต่างๆ ที่ไม่มีหลักตายตัว ทุกคนสามารถใช้ได้ตั้งแต่เด็กจนถึงผู้สูงอายุ เพราะถือเป็นการออกกำลังกายที่ใช้พื้นที่น้อยมาก ทั้งยังมีประโยชน์ในด้านกระตุ้นการทำงานของสมองเพื่อพัฒนาความสามารถในการคิด การตัดสินใจ และการแก้ปัญหาไปพร้อมๆ กันด้วย”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EE4398-D3D7-4810-8A4A-0E7D8B463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183" y="5150702"/>
            <a:ext cx="1469390" cy="1469390"/>
          </a:xfrm>
          <a:prstGeom prst="rect">
            <a:avLst/>
          </a:prstGeom>
        </p:spPr>
      </p:pic>
      <p:pic>
        <p:nvPicPr>
          <p:cNvPr id="1030" name="Picture 6" descr="ผลการค้นหารูปภาพสำหรับ ตาราง9ช่อง">
            <a:extLst>
              <a:ext uri="{FF2B5EF4-FFF2-40B4-BE49-F238E27FC236}">
                <a16:creationId xmlns:a16="http://schemas.microsoft.com/office/drawing/2014/main" id="{7E2D5D03-D2F4-4631-BA37-E950AF300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604" y="425043"/>
            <a:ext cx="4015818" cy="194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88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FB25-351E-4AEF-A4C4-FD2545EB4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ระบบจัดการทักษะกลไกการเคลื่อนไหว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0CE62-C86D-431D-B3AD-E477EF301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4663"/>
            <a:ext cx="8596668" cy="3880773"/>
          </a:xfrm>
        </p:spPr>
        <p:txBody>
          <a:bodyPr/>
          <a:lstStyle/>
          <a:p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ระบบจัดการทักษะกลไกการเคลื่อนไหว เป็นระบบจัดการข้อมูลของนิสิตนักศึกษาที่เข้ามาทำการทดสอบระบบแบบทดสอบการออกกำลังกายแบบ 'ตารางเก้าช่อง' ซึ่งเป็นการออกกำลังกายประเภทหนึ่งที่ใช้พื้นที่ไม่เยอะ แต่ว่าทำได้ง่ายๆสนุกสนาน และสามารถนำไปใช้ในการพัฒนาปฏิสัมพันธ์การเรียนรู้และการประสานงานระหว่างระบบประสาท, กล้ามเนื้อ และสมอง เท่ากับเป็นการสร้างแผนที่หรือกำหนดรูปแบบขั้นตอนการทำงานให้สมอง(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Brain Mapping)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เพื่อนำไปสู่กระบวนการรับรู้ เรียนรู้ สั่งงาน และการพัฒนาปฎิสัมพันธ์ทางด้านความคิดและทักษะกลไกการเคลื่อนไหวของร่างกาย (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Psychomotor Skills)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อย่างเป็นระบบ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" name="AutoShape 6" descr="ผลการค้นหารูปภาพสำหรับ iot devices sport">
            <a:extLst>
              <a:ext uri="{FF2B5EF4-FFF2-40B4-BE49-F238E27FC236}">
                <a16:creationId xmlns:a16="http://schemas.microsoft.com/office/drawing/2014/main" id="{BAFA31CE-C4AB-4B37-99AC-EE6905FA20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0" name="Picture 12" descr="ผลการค้นหารูปภาพสำหรับ Psychomotor Skills">
            <a:extLst>
              <a:ext uri="{FF2B5EF4-FFF2-40B4-BE49-F238E27FC236}">
                <a16:creationId xmlns:a16="http://schemas.microsoft.com/office/drawing/2014/main" id="{9A0444B7-25DF-4D40-A8D9-91F1283D3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055" y="3665086"/>
            <a:ext cx="1872545" cy="264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ผลการค้นหารูปภาพสำหรับ Psychomotor Skills">
            <a:extLst>
              <a:ext uri="{FF2B5EF4-FFF2-40B4-BE49-F238E27FC236}">
                <a16:creationId xmlns:a16="http://schemas.microsoft.com/office/drawing/2014/main" id="{AD58C43F-6F81-4D4E-B51A-32CAAA49D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115" y="3862956"/>
            <a:ext cx="2826814" cy="212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704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E5F1-D8FF-4C0E-B6AF-860FD2245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3BCCE-A20A-4DA4-9844-D04562533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0969"/>
            <a:ext cx="8596668" cy="3880773"/>
          </a:xfrm>
        </p:spPr>
        <p:txBody>
          <a:bodyPr/>
          <a:lstStyle/>
          <a:p>
            <a:r>
              <a:rPr lang="th-TH" dirty="0"/>
              <a:t>ระบบสามารถวัดผลได้การตอบสนองของผู้ทดสอบได้อย่างถูกต้องและแม่นยำ</a:t>
            </a:r>
          </a:p>
          <a:p>
            <a:r>
              <a:rPr lang="th-TH" dirty="0"/>
              <a:t>ระบบสามารถนำข้อมูลผลลัพธ์ที่ได้มาทำการ วิเคราะห์ และประมวลผลเพื่อประเมิณความสามารถของผู้ทดสอบได้อย่างถูกต้อง และนำเสนอออกมาเป็นกราฟ รูปแบบต่างๆได้</a:t>
            </a:r>
          </a:p>
          <a:p>
            <a:r>
              <a:rPr lang="th-TH" dirty="0"/>
              <a:t>ตัวอุปกรณ์มีขนาดเล็ก พกพาได้สะดวก และมีความคงทน</a:t>
            </a:r>
          </a:p>
          <a:p>
            <a:r>
              <a:rPr lang="th-TH" dirty="0"/>
              <a:t>สามารถใช้ได้หลากหลาย</a:t>
            </a:r>
            <a:r>
              <a:rPr lang="en-US" dirty="0"/>
              <a:t> platform </a:t>
            </a:r>
            <a:r>
              <a:rPr lang="th-TH" dirty="0"/>
              <a:t>เช่น </a:t>
            </a:r>
            <a:r>
              <a:rPr lang="en-US" dirty="0"/>
              <a:t>Webpage, Android, iOS</a:t>
            </a:r>
            <a:endParaRPr lang="th-TH" dirty="0"/>
          </a:p>
          <a:p>
            <a:r>
              <a:rPr lang="th-TH" dirty="0"/>
              <a:t>ใช้ง่าย เข้าใจง่าย ไม่ซับซ้อนตรวจผลลัพธ์ได้ทันที</a:t>
            </a:r>
          </a:p>
        </p:txBody>
      </p:sp>
      <p:pic>
        <p:nvPicPr>
          <p:cNvPr id="3074" name="Picture 2" descr="ผลการค้นหารูปภาพสำหรับ HTML">
            <a:extLst>
              <a:ext uri="{FF2B5EF4-FFF2-40B4-BE49-F238E27FC236}">
                <a16:creationId xmlns:a16="http://schemas.microsoft.com/office/drawing/2014/main" id="{5608F4EF-8FA9-48FE-BCF7-BF923E385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181" y="5021616"/>
            <a:ext cx="1249935" cy="124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ผลการค้นหารูปภาพสำหรับ iOs">
            <a:extLst>
              <a:ext uri="{FF2B5EF4-FFF2-40B4-BE49-F238E27FC236}">
                <a16:creationId xmlns:a16="http://schemas.microsoft.com/office/drawing/2014/main" id="{BF9F331B-12F1-44CB-9539-53AB4C54D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963" y="5021616"/>
            <a:ext cx="2168207" cy="134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ผลการค้นหารูปภาพสำหรับ android">
            <a:extLst>
              <a:ext uri="{FF2B5EF4-FFF2-40B4-BE49-F238E27FC236}">
                <a16:creationId xmlns:a16="http://schemas.microsoft.com/office/drawing/2014/main" id="{69D4F61B-578F-4E46-87AD-9812DF75E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882" y="4482247"/>
            <a:ext cx="3365038" cy="232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48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06554-65C2-47EA-898D-D55742D0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60260-C6A6-4EE1-BE77-9BE49A91E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103" y="1674375"/>
            <a:ext cx="8596668" cy="3880773"/>
          </a:xfrm>
        </p:spPr>
        <p:txBody>
          <a:bodyPr/>
          <a:lstStyle/>
          <a:p>
            <a:r>
              <a:rPr lang="th-TH" dirty="0"/>
              <a:t>กลุ่มนิสิต คณาจารย์ คณะศึกษาศาสตร์ และนิสิตทุกคนที่เรียนวิชา พละศึกษา มหาวิทยาลัยเกษตรศาสตร์ที่ต้องการผลลัพธ์การทดสอบความสามารถของผู้เข้ารับการทดสอบ</a:t>
            </a:r>
          </a:p>
          <a:p>
            <a:pPr marL="0" indent="0">
              <a:buNone/>
            </a:pPr>
            <a:endParaRPr lang="en-US" dirty="0"/>
          </a:p>
          <a:p>
            <a:r>
              <a:rPr lang="th-TH" dirty="0"/>
              <a:t>นักกีฬา นักวิทยาศาสตร์การกีฬา ทั่วไปที่ต้องการทดสอบและพัฒนาศักยภาพของนักกีฬา</a:t>
            </a:r>
          </a:p>
          <a:p>
            <a:pPr marL="0" indent="0">
              <a:buNone/>
            </a:pPr>
            <a:endParaRPr lang="th-TH" dirty="0"/>
          </a:p>
          <a:p>
            <a:r>
              <a:rPr lang="th-TH" dirty="0"/>
              <a:t>บุคคลทั่วไปที่ต้องการทดสอบ และพัฒนาสมรรถภาพร่างกายและการตอบสนองของตัวเอง</a:t>
            </a:r>
            <a:endParaRPr lang="en-US" dirty="0"/>
          </a:p>
        </p:txBody>
      </p:sp>
      <p:pic>
        <p:nvPicPr>
          <p:cNvPr id="4100" name="Picture 4" descr="ผลการค้นหารูปภาพสำหรับ ออกกําลังกาย">
            <a:extLst>
              <a:ext uri="{FF2B5EF4-FFF2-40B4-BE49-F238E27FC236}">
                <a16:creationId xmlns:a16="http://schemas.microsoft.com/office/drawing/2014/main" id="{53F67218-70D2-45B7-9431-9FC4F83C0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291" y="4073944"/>
            <a:ext cx="3736602" cy="249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96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66D9-77E5-4047-86EC-54E6712E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52" y="110601"/>
            <a:ext cx="2489462" cy="662781"/>
          </a:xfrm>
        </p:spPr>
        <p:txBody>
          <a:bodyPr>
            <a:normAutofit/>
          </a:bodyPr>
          <a:lstStyle/>
          <a:p>
            <a:r>
              <a:rPr lang="en-US" dirty="0"/>
              <a:t>Mind Map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EB60BB-8AB1-4D18-BFC5-53BEE669F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3382"/>
            <a:ext cx="12192000" cy="622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099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</TotalTime>
  <Words>461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Angsana New</vt:lpstr>
      <vt:lpstr>Arial</vt:lpstr>
      <vt:lpstr>Cordia New</vt:lpstr>
      <vt:lpstr>IrisUPC</vt:lpstr>
      <vt:lpstr>Trebuchet MS</vt:lpstr>
      <vt:lpstr>Wingdings 3</vt:lpstr>
      <vt:lpstr>Facet</vt:lpstr>
      <vt:lpstr>ระบบจัดการทักษะกลไกการเคลื่อนไหว Psychomotor Skill Management ด้วย ตาราง 9 ช่อง</vt:lpstr>
      <vt:lpstr>ตาราง9ช่อง</vt:lpstr>
      <vt:lpstr>ระบบจัดการทักษะกลไกการเคลื่อนไหว</vt:lpstr>
      <vt:lpstr>Feature</vt:lpstr>
      <vt:lpstr>Target</vt:lpstr>
      <vt:lpstr>Mind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ระบบจัดการทักษะกลไกการเคลื่อนไหว psychomotor skill management ด้วย ตาราง 9 ช่อง</dc:title>
  <dc:creator>parut singhapun</dc:creator>
  <cp:lastModifiedBy>parut singhapun</cp:lastModifiedBy>
  <cp:revision>10</cp:revision>
  <dcterms:created xsi:type="dcterms:W3CDTF">2017-08-28T07:00:36Z</dcterms:created>
  <dcterms:modified xsi:type="dcterms:W3CDTF">2017-08-28T09:07:00Z</dcterms:modified>
</cp:coreProperties>
</file>